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C27E6C-F243-407A-BE18-85FCB5E32F8F}" type="doc">
      <dgm:prSet loTypeId="urn:microsoft.com/office/officeart/2005/8/layout/cycle6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37AD3E-1DBB-4A2A-BB9C-154B7A60B50F}">
      <dgm:prSet phldrT="[Text]"/>
      <dgm:spPr/>
      <dgm:t>
        <a:bodyPr/>
        <a:lstStyle/>
        <a:p>
          <a:r>
            <a:rPr lang="en-US" dirty="0" smtClean="0"/>
            <a:t>Add user</a:t>
          </a:r>
          <a:endParaRPr lang="en-US" dirty="0"/>
        </a:p>
      </dgm:t>
    </dgm:pt>
    <dgm:pt modelId="{0D32202F-1BA2-4913-B638-11DCB66A683B}" type="parTrans" cxnId="{F5EA16BA-47CD-429A-9632-69024526F744}">
      <dgm:prSet/>
      <dgm:spPr/>
      <dgm:t>
        <a:bodyPr/>
        <a:lstStyle/>
        <a:p>
          <a:endParaRPr lang="en-US"/>
        </a:p>
      </dgm:t>
    </dgm:pt>
    <dgm:pt modelId="{74A194D0-9D6F-4AB6-A433-618FC2BF25CF}" type="sibTrans" cxnId="{F5EA16BA-47CD-429A-9632-69024526F744}">
      <dgm:prSet/>
      <dgm:spPr/>
      <dgm:t>
        <a:bodyPr/>
        <a:lstStyle/>
        <a:p>
          <a:endParaRPr lang="en-US"/>
        </a:p>
      </dgm:t>
    </dgm:pt>
    <dgm:pt modelId="{108A530F-97E2-4723-A30C-200AFB163EB6}">
      <dgm:prSet phldrT="[Text]"/>
      <dgm:spPr/>
      <dgm:t>
        <a:bodyPr/>
        <a:lstStyle/>
        <a:p>
          <a:r>
            <a:rPr lang="en-US" dirty="0" smtClean="0"/>
            <a:t>Delete User</a:t>
          </a:r>
          <a:endParaRPr lang="en-US" dirty="0"/>
        </a:p>
      </dgm:t>
    </dgm:pt>
    <dgm:pt modelId="{1D27CFE5-76C2-471B-81F2-726BEAB65CE9}" type="parTrans" cxnId="{E615015B-EAA4-46FF-8121-91D9EABB3587}">
      <dgm:prSet/>
      <dgm:spPr/>
      <dgm:t>
        <a:bodyPr/>
        <a:lstStyle/>
        <a:p>
          <a:endParaRPr lang="en-US"/>
        </a:p>
      </dgm:t>
    </dgm:pt>
    <dgm:pt modelId="{E8FB3354-34B5-4302-8B06-6A50E92ED7CD}" type="sibTrans" cxnId="{E615015B-EAA4-46FF-8121-91D9EABB3587}">
      <dgm:prSet/>
      <dgm:spPr/>
      <dgm:t>
        <a:bodyPr/>
        <a:lstStyle/>
        <a:p>
          <a:endParaRPr lang="en-US"/>
        </a:p>
      </dgm:t>
    </dgm:pt>
    <dgm:pt modelId="{A40E7D84-2388-4C94-A451-BF5A7C381252}">
      <dgm:prSet phldrT="[Text]"/>
      <dgm:spPr/>
      <dgm:t>
        <a:bodyPr/>
        <a:lstStyle/>
        <a:p>
          <a:r>
            <a:rPr lang="en-US" dirty="0" smtClean="0"/>
            <a:t>Update Info.</a:t>
          </a:r>
          <a:endParaRPr lang="en-US" dirty="0"/>
        </a:p>
      </dgm:t>
    </dgm:pt>
    <dgm:pt modelId="{BDE23C5A-047F-41B5-8E02-7CC8BF4E92A3}" type="parTrans" cxnId="{E8CEBEED-4E4F-499D-AC9A-37BE08524897}">
      <dgm:prSet/>
      <dgm:spPr/>
      <dgm:t>
        <a:bodyPr/>
        <a:lstStyle/>
        <a:p>
          <a:endParaRPr lang="en-US"/>
        </a:p>
      </dgm:t>
    </dgm:pt>
    <dgm:pt modelId="{9DDA21BA-FB84-4209-99D3-783B30F44539}" type="sibTrans" cxnId="{E8CEBEED-4E4F-499D-AC9A-37BE08524897}">
      <dgm:prSet/>
      <dgm:spPr/>
      <dgm:t>
        <a:bodyPr/>
        <a:lstStyle/>
        <a:p>
          <a:endParaRPr lang="en-US"/>
        </a:p>
      </dgm:t>
    </dgm:pt>
    <dgm:pt modelId="{3C551255-3FEB-40BA-8CA9-1FCDE5F99BEC}">
      <dgm:prSet phldrT="[Text]"/>
      <dgm:spPr/>
      <dgm:t>
        <a:bodyPr/>
        <a:lstStyle/>
        <a:p>
          <a:r>
            <a:rPr lang="en-US" dirty="0" smtClean="0"/>
            <a:t>Delete Room</a:t>
          </a:r>
          <a:endParaRPr lang="en-US" dirty="0"/>
        </a:p>
      </dgm:t>
    </dgm:pt>
    <dgm:pt modelId="{93FFE74F-276E-4530-9763-2B696D32D50B}" type="parTrans" cxnId="{885224F8-E03C-4E3B-AB0A-D115915A7D44}">
      <dgm:prSet/>
      <dgm:spPr/>
      <dgm:t>
        <a:bodyPr/>
        <a:lstStyle/>
        <a:p>
          <a:endParaRPr lang="en-US"/>
        </a:p>
      </dgm:t>
    </dgm:pt>
    <dgm:pt modelId="{60D71539-3803-41CE-9CBF-AC4BEE6E8ED1}" type="sibTrans" cxnId="{885224F8-E03C-4E3B-AB0A-D115915A7D44}">
      <dgm:prSet/>
      <dgm:spPr/>
      <dgm:t>
        <a:bodyPr/>
        <a:lstStyle/>
        <a:p>
          <a:endParaRPr lang="en-US"/>
        </a:p>
      </dgm:t>
    </dgm:pt>
    <dgm:pt modelId="{9C78C18D-8A22-473D-9FFF-06923AD169A7}">
      <dgm:prSet phldrT="[Text]"/>
      <dgm:spPr/>
      <dgm:t>
        <a:bodyPr/>
        <a:lstStyle/>
        <a:p>
          <a:r>
            <a:rPr lang="en-US" dirty="0" smtClean="0"/>
            <a:t>Add Room</a:t>
          </a:r>
          <a:endParaRPr lang="en-US" dirty="0"/>
        </a:p>
      </dgm:t>
    </dgm:pt>
    <dgm:pt modelId="{897ACC07-F50E-4412-8C6E-FB88C5B4CA0D}" type="parTrans" cxnId="{F5600A65-CECE-4864-9DF7-37B62631E9DA}">
      <dgm:prSet/>
      <dgm:spPr/>
      <dgm:t>
        <a:bodyPr/>
        <a:lstStyle/>
        <a:p>
          <a:endParaRPr lang="en-US"/>
        </a:p>
      </dgm:t>
    </dgm:pt>
    <dgm:pt modelId="{8B66B8CB-D19A-4EFE-B16C-66E1AC379F50}" type="sibTrans" cxnId="{F5600A65-CECE-4864-9DF7-37B62631E9DA}">
      <dgm:prSet/>
      <dgm:spPr/>
      <dgm:t>
        <a:bodyPr/>
        <a:lstStyle/>
        <a:p>
          <a:endParaRPr lang="en-US"/>
        </a:p>
      </dgm:t>
    </dgm:pt>
    <dgm:pt modelId="{108B6250-B11A-48AD-B098-7737B87D7962}" type="pres">
      <dgm:prSet presAssocID="{7FC27E6C-F243-407A-BE18-85FCB5E32F8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EE5C38-E5DD-43D8-A2E2-26697AC73E7A}" type="pres">
      <dgm:prSet presAssocID="{A237AD3E-1DBB-4A2A-BB9C-154B7A60B50F}" presName="node" presStyleLbl="node1" presStyleIdx="0" presStyleCnt="5" custRadScaleRad="1001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9E886-8EF1-4E44-B2F9-221CC9D26AE0}" type="pres">
      <dgm:prSet presAssocID="{A237AD3E-1DBB-4A2A-BB9C-154B7A60B50F}" presName="spNode" presStyleCnt="0"/>
      <dgm:spPr/>
    </dgm:pt>
    <dgm:pt modelId="{34C659DC-4184-4F4C-AC0A-EDDAD6175D2F}" type="pres">
      <dgm:prSet presAssocID="{74A194D0-9D6F-4AB6-A433-618FC2BF25CF}" presName="sibTrans" presStyleLbl="sibTrans1D1" presStyleIdx="0" presStyleCnt="5"/>
      <dgm:spPr/>
      <dgm:t>
        <a:bodyPr/>
        <a:lstStyle/>
        <a:p>
          <a:endParaRPr lang="en-US"/>
        </a:p>
      </dgm:t>
    </dgm:pt>
    <dgm:pt modelId="{68CA5649-B34F-4A64-A8D7-D058AD451DD7}" type="pres">
      <dgm:prSet presAssocID="{108A530F-97E2-4723-A30C-200AFB163EB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80EB63-EB95-414F-9FC5-D3B71D52D12A}" type="pres">
      <dgm:prSet presAssocID="{108A530F-97E2-4723-A30C-200AFB163EB6}" presName="spNode" presStyleCnt="0"/>
      <dgm:spPr/>
    </dgm:pt>
    <dgm:pt modelId="{E24D89DE-4878-4A1E-B703-AF8DF5954A81}" type="pres">
      <dgm:prSet presAssocID="{E8FB3354-34B5-4302-8B06-6A50E92ED7CD}" presName="sibTrans" presStyleLbl="sibTrans1D1" presStyleIdx="1" presStyleCnt="5"/>
      <dgm:spPr/>
      <dgm:t>
        <a:bodyPr/>
        <a:lstStyle/>
        <a:p>
          <a:endParaRPr lang="en-US"/>
        </a:p>
      </dgm:t>
    </dgm:pt>
    <dgm:pt modelId="{CCB732DC-ADC0-4C9E-BC7D-6F6BD378ECDC}" type="pres">
      <dgm:prSet presAssocID="{A40E7D84-2388-4C94-A451-BF5A7C38125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7E86A-8CA0-475D-B87B-27E67D9602C0}" type="pres">
      <dgm:prSet presAssocID="{A40E7D84-2388-4C94-A451-BF5A7C381252}" presName="spNode" presStyleCnt="0"/>
      <dgm:spPr/>
    </dgm:pt>
    <dgm:pt modelId="{91349C82-1D73-4199-A8D1-375FFE00CBF3}" type="pres">
      <dgm:prSet presAssocID="{9DDA21BA-FB84-4209-99D3-783B30F44539}" presName="sibTrans" presStyleLbl="sibTrans1D1" presStyleIdx="2" presStyleCnt="5"/>
      <dgm:spPr/>
      <dgm:t>
        <a:bodyPr/>
        <a:lstStyle/>
        <a:p>
          <a:endParaRPr lang="en-US"/>
        </a:p>
      </dgm:t>
    </dgm:pt>
    <dgm:pt modelId="{ED15B315-CAC3-47E4-B31B-BE9193AC316C}" type="pres">
      <dgm:prSet presAssocID="{3C551255-3FEB-40BA-8CA9-1FCDE5F99BE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2D86B-0061-49D1-94B4-A52684D491A0}" type="pres">
      <dgm:prSet presAssocID="{3C551255-3FEB-40BA-8CA9-1FCDE5F99BEC}" presName="spNode" presStyleCnt="0"/>
      <dgm:spPr/>
    </dgm:pt>
    <dgm:pt modelId="{BED963CF-B6DD-43B4-AE30-10C7D076FDE7}" type="pres">
      <dgm:prSet presAssocID="{60D71539-3803-41CE-9CBF-AC4BEE6E8ED1}" presName="sibTrans" presStyleLbl="sibTrans1D1" presStyleIdx="3" presStyleCnt="5"/>
      <dgm:spPr/>
      <dgm:t>
        <a:bodyPr/>
        <a:lstStyle/>
        <a:p>
          <a:endParaRPr lang="en-US"/>
        </a:p>
      </dgm:t>
    </dgm:pt>
    <dgm:pt modelId="{F4FD365C-98DE-493B-8F65-CD080CFEAC11}" type="pres">
      <dgm:prSet presAssocID="{9C78C18D-8A22-473D-9FFF-06923AD169A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31887-C629-4993-B4C0-5308FDBF31A9}" type="pres">
      <dgm:prSet presAssocID="{9C78C18D-8A22-473D-9FFF-06923AD169A7}" presName="spNode" presStyleCnt="0"/>
      <dgm:spPr/>
    </dgm:pt>
    <dgm:pt modelId="{5CD27872-1CFA-4055-91DC-E3555510C074}" type="pres">
      <dgm:prSet presAssocID="{8B66B8CB-D19A-4EFE-B16C-66E1AC379F50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F5600A65-CECE-4864-9DF7-37B62631E9DA}" srcId="{7FC27E6C-F243-407A-BE18-85FCB5E32F8F}" destId="{9C78C18D-8A22-473D-9FFF-06923AD169A7}" srcOrd="4" destOrd="0" parTransId="{897ACC07-F50E-4412-8C6E-FB88C5B4CA0D}" sibTransId="{8B66B8CB-D19A-4EFE-B16C-66E1AC379F50}"/>
    <dgm:cxn modelId="{E615015B-EAA4-46FF-8121-91D9EABB3587}" srcId="{7FC27E6C-F243-407A-BE18-85FCB5E32F8F}" destId="{108A530F-97E2-4723-A30C-200AFB163EB6}" srcOrd="1" destOrd="0" parTransId="{1D27CFE5-76C2-471B-81F2-726BEAB65CE9}" sibTransId="{E8FB3354-34B5-4302-8B06-6A50E92ED7CD}"/>
    <dgm:cxn modelId="{DFA29889-B2F2-4EEF-A221-81D4212F0082}" type="presOf" srcId="{3C551255-3FEB-40BA-8CA9-1FCDE5F99BEC}" destId="{ED15B315-CAC3-47E4-B31B-BE9193AC316C}" srcOrd="0" destOrd="0" presId="urn:microsoft.com/office/officeart/2005/8/layout/cycle6"/>
    <dgm:cxn modelId="{FA5B178B-D800-4E66-9C82-654C6028C7C0}" type="presOf" srcId="{74A194D0-9D6F-4AB6-A433-618FC2BF25CF}" destId="{34C659DC-4184-4F4C-AC0A-EDDAD6175D2F}" srcOrd="0" destOrd="0" presId="urn:microsoft.com/office/officeart/2005/8/layout/cycle6"/>
    <dgm:cxn modelId="{DAA39C03-3B72-4268-9AEA-5D1CB27FF659}" type="presOf" srcId="{7FC27E6C-F243-407A-BE18-85FCB5E32F8F}" destId="{108B6250-B11A-48AD-B098-7737B87D7962}" srcOrd="0" destOrd="0" presId="urn:microsoft.com/office/officeart/2005/8/layout/cycle6"/>
    <dgm:cxn modelId="{6CE32C0E-A67C-403F-B8BE-BD332E620CD4}" type="presOf" srcId="{E8FB3354-34B5-4302-8B06-6A50E92ED7CD}" destId="{E24D89DE-4878-4A1E-B703-AF8DF5954A81}" srcOrd="0" destOrd="0" presId="urn:microsoft.com/office/officeart/2005/8/layout/cycle6"/>
    <dgm:cxn modelId="{885224F8-E03C-4E3B-AB0A-D115915A7D44}" srcId="{7FC27E6C-F243-407A-BE18-85FCB5E32F8F}" destId="{3C551255-3FEB-40BA-8CA9-1FCDE5F99BEC}" srcOrd="3" destOrd="0" parTransId="{93FFE74F-276E-4530-9763-2B696D32D50B}" sibTransId="{60D71539-3803-41CE-9CBF-AC4BEE6E8ED1}"/>
    <dgm:cxn modelId="{62E5A335-A443-4D40-8A58-A54A47F69683}" type="presOf" srcId="{60D71539-3803-41CE-9CBF-AC4BEE6E8ED1}" destId="{BED963CF-B6DD-43B4-AE30-10C7D076FDE7}" srcOrd="0" destOrd="0" presId="urn:microsoft.com/office/officeart/2005/8/layout/cycle6"/>
    <dgm:cxn modelId="{6A0290CC-7F2B-4FD7-80CC-23B88594C94B}" type="presOf" srcId="{9DDA21BA-FB84-4209-99D3-783B30F44539}" destId="{91349C82-1D73-4199-A8D1-375FFE00CBF3}" srcOrd="0" destOrd="0" presId="urn:microsoft.com/office/officeart/2005/8/layout/cycle6"/>
    <dgm:cxn modelId="{F5EA16BA-47CD-429A-9632-69024526F744}" srcId="{7FC27E6C-F243-407A-BE18-85FCB5E32F8F}" destId="{A237AD3E-1DBB-4A2A-BB9C-154B7A60B50F}" srcOrd="0" destOrd="0" parTransId="{0D32202F-1BA2-4913-B638-11DCB66A683B}" sibTransId="{74A194D0-9D6F-4AB6-A433-618FC2BF25CF}"/>
    <dgm:cxn modelId="{158C09D1-EEED-4912-B1F8-8087982505A4}" type="presOf" srcId="{A237AD3E-1DBB-4A2A-BB9C-154B7A60B50F}" destId="{58EE5C38-E5DD-43D8-A2E2-26697AC73E7A}" srcOrd="0" destOrd="0" presId="urn:microsoft.com/office/officeart/2005/8/layout/cycle6"/>
    <dgm:cxn modelId="{B607DFA3-A203-45B8-94F4-2343BBE65167}" type="presOf" srcId="{A40E7D84-2388-4C94-A451-BF5A7C381252}" destId="{CCB732DC-ADC0-4C9E-BC7D-6F6BD378ECDC}" srcOrd="0" destOrd="0" presId="urn:microsoft.com/office/officeart/2005/8/layout/cycle6"/>
    <dgm:cxn modelId="{E70E84D8-0FAA-4B88-A8B7-822807365813}" type="presOf" srcId="{8B66B8CB-D19A-4EFE-B16C-66E1AC379F50}" destId="{5CD27872-1CFA-4055-91DC-E3555510C074}" srcOrd="0" destOrd="0" presId="urn:microsoft.com/office/officeart/2005/8/layout/cycle6"/>
    <dgm:cxn modelId="{918972DC-D346-427F-B43E-7ADDAC393278}" type="presOf" srcId="{108A530F-97E2-4723-A30C-200AFB163EB6}" destId="{68CA5649-B34F-4A64-A8D7-D058AD451DD7}" srcOrd="0" destOrd="0" presId="urn:microsoft.com/office/officeart/2005/8/layout/cycle6"/>
    <dgm:cxn modelId="{6D2695B3-EE78-4F27-B842-A3344F4872CC}" type="presOf" srcId="{9C78C18D-8A22-473D-9FFF-06923AD169A7}" destId="{F4FD365C-98DE-493B-8F65-CD080CFEAC11}" srcOrd="0" destOrd="0" presId="urn:microsoft.com/office/officeart/2005/8/layout/cycle6"/>
    <dgm:cxn modelId="{E8CEBEED-4E4F-499D-AC9A-37BE08524897}" srcId="{7FC27E6C-F243-407A-BE18-85FCB5E32F8F}" destId="{A40E7D84-2388-4C94-A451-BF5A7C381252}" srcOrd="2" destOrd="0" parTransId="{BDE23C5A-047F-41B5-8E02-7CC8BF4E92A3}" sibTransId="{9DDA21BA-FB84-4209-99D3-783B30F44539}"/>
    <dgm:cxn modelId="{399F0052-3640-4967-8548-69BA256591CC}" type="presParOf" srcId="{108B6250-B11A-48AD-B098-7737B87D7962}" destId="{58EE5C38-E5DD-43D8-A2E2-26697AC73E7A}" srcOrd="0" destOrd="0" presId="urn:microsoft.com/office/officeart/2005/8/layout/cycle6"/>
    <dgm:cxn modelId="{2EDD8E69-CED2-4D5E-AEB8-766D4A645DF3}" type="presParOf" srcId="{108B6250-B11A-48AD-B098-7737B87D7962}" destId="{0F49E886-8EF1-4E44-B2F9-221CC9D26AE0}" srcOrd="1" destOrd="0" presId="urn:microsoft.com/office/officeart/2005/8/layout/cycle6"/>
    <dgm:cxn modelId="{37314E3B-088A-4D7A-98AB-2ACB1A5D8C27}" type="presParOf" srcId="{108B6250-B11A-48AD-B098-7737B87D7962}" destId="{34C659DC-4184-4F4C-AC0A-EDDAD6175D2F}" srcOrd="2" destOrd="0" presId="urn:microsoft.com/office/officeart/2005/8/layout/cycle6"/>
    <dgm:cxn modelId="{AE4F7106-D809-4A43-A830-F43A63A0983D}" type="presParOf" srcId="{108B6250-B11A-48AD-B098-7737B87D7962}" destId="{68CA5649-B34F-4A64-A8D7-D058AD451DD7}" srcOrd="3" destOrd="0" presId="urn:microsoft.com/office/officeart/2005/8/layout/cycle6"/>
    <dgm:cxn modelId="{4FC0B353-B6F1-4C8D-AC2D-9EFEB89C2BC6}" type="presParOf" srcId="{108B6250-B11A-48AD-B098-7737B87D7962}" destId="{0780EB63-EB95-414F-9FC5-D3B71D52D12A}" srcOrd="4" destOrd="0" presId="urn:microsoft.com/office/officeart/2005/8/layout/cycle6"/>
    <dgm:cxn modelId="{901804FD-73C6-45E4-98FF-8AA8EE407305}" type="presParOf" srcId="{108B6250-B11A-48AD-B098-7737B87D7962}" destId="{E24D89DE-4878-4A1E-B703-AF8DF5954A81}" srcOrd="5" destOrd="0" presId="urn:microsoft.com/office/officeart/2005/8/layout/cycle6"/>
    <dgm:cxn modelId="{2D95D461-E020-4C8E-927F-7004D841F553}" type="presParOf" srcId="{108B6250-B11A-48AD-B098-7737B87D7962}" destId="{CCB732DC-ADC0-4C9E-BC7D-6F6BD378ECDC}" srcOrd="6" destOrd="0" presId="urn:microsoft.com/office/officeart/2005/8/layout/cycle6"/>
    <dgm:cxn modelId="{CE2B705F-E575-4655-A975-BF547B671F5F}" type="presParOf" srcId="{108B6250-B11A-48AD-B098-7737B87D7962}" destId="{F5C7E86A-8CA0-475D-B87B-27E67D9602C0}" srcOrd="7" destOrd="0" presId="urn:microsoft.com/office/officeart/2005/8/layout/cycle6"/>
    <dgm:cxn modelId="{94DB5EF4-6024-4B05-8C07-28DC7CDE88FA}" type="presParOf" srcId="{108B6250-B11A-48AD-B098-7737B87D7962}" destId="{91349C82-1D73-4199-A8D1-375FFE00CBF3}" srcOrd="8" destOrd="0" presId="urn:microsoft.com/office/officeart/2005/8/layout/cycle6"/>
    <dgm:cxn modelId="{3CAB25BA-A641-4508-8785-528E5C53F9BC}" type="presParOf" srcId="{108B6250-B11A-48AD-B098-7737B87D7962}" destId="{ED15B315-CAC3-47E4-B31B-BE9193AC316C}" srcOrd="9" destOrd="0" presId="urn:microsoft.com/office/officeart/2005/8/layout/cycle6"/>
    <dgm:cxn modelId="{72DC2510-BAEF-4CA3-B602-4A5243405B0F}" type="presParOf" srcId="{108B6250-B11A-48AD-B098-7737B87D7962}" destId="{0E32D86B-0061-49D1-94B4-A52684D491A0}" srcOrd="10" destOrd="0" presId="urn:microsoft.com/office/officeart/2005/8/layout/cycle6"/>
    <dgm:cxn modelId="{05F7DA74-4532-455E-9B67-7C7363484CA6}" type="presParOf" srcId="{108B6250-B11A-48AD-B098-7737B87D7962}" destId="{BED963CF-B6DD-43B4-AE30-10C7D076FDE7}" srcOrd="11" destOrd="0" presId="urn:microsoft.com/office/officeart/2005/8/layout/cycle6"/>
    <dgm:cxn modelId="{4A40C469-761E-4A0D-9D2E-E493421F496D}" type="presParOf" srcId="{108B6250-B11A-48AD-B098-7737B87D7962}" destId="{F4FD365C-98DE-493B-8F65-CD080CFEAC11}" srcOrd="12" destOrd="0" presId="urn:microsoft.com/office/officeart/2005/8/layout/cycle6"/>
    <dgm:cxn modelId="{EBF70A8C-B4FD-4544-9A12-023618AAE826}" type="presParOf" srcId="{108B6250-B11A-48AD-B098-7737B87D7962}" destId="{FAE31887-C629-4993-B4C0-5308FDBF31A9}" srcOrd="13" destOrd="0" presId="urn:microsoft.com/office/officeart/2005/8/layout/cycle6"/>
    <dgm:cxn modelId="{7EB1FE7E-04C6-4D8A-B3C3-CD099CEC42B1}" type="presParOf" srcId="{108B6250-B11A-48AD-B098-7737B87D7962}" destId="{5CD27872-1CFA-4055-91DC-E3555510C07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230F93-6AC9-4F53-A7AC-B6F3620C8D1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E26282-0268-40A4-B5CC-75078D45F490}">
      <dgm:prSet phldrT="[Text]"/>
      <dgm:spPr/>
      <dgm:t>
        <a:bodyPr/>
        <a:lstStyle/>
        <a:p>
          <a:r>
            <a:rPr lang="en-US" dirty="0" smtClean="0"/>
            <a:t>Do Registration</a:t>
          </a:r>
          <a:endParaRPr lang="en-US" dirty="0"/>
        </a:p>
      </dgm:t>
    </dgm:pt>
    <dgm:pt modelId="{E2AF2405-8373-4ED2-9C8A-E283639214EE}" type="parTrans" cxnId="{F56C9131-1046-4F07-AAD0-EE784888CAD8}">
      <dgm:prSet/>
      <dgm:spPr/>
      <dgm:t>
        <a:bodyPr/>
        <a:lstStyle/>
        <a:p>
          <a:endParaRPr lang="en-US"/>
        </a:p>
      </dgm:t>
    </dgm:pt>
    <dgm:pt modelId="{D99D8C2B-053B-4DC9-AF0F-3799D90FC610}" type="sibTrans" cxnId="{F56C9131-1046-4F07-AAD0-EE784888CAD8}">
      <dgm:prSet/>
      <dgm:spPr/>
      <dgm:t>
        <a:bodyPr/>
        <a:lstStyle/>
        <a:p>
          <a:endParaRPr lang="en-US"/>
        </a:p>
      </dgm:t>
    </dgm:pt>
    <dgm:pt modelId="{3ADC468E-2568-4AE0-92A6-7023B2FAA0C8}">
      <dgm:prSet phldrT="[Text]"/>
      <dgm:spPr/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A98F442D-59B6-4564-985D-1C16B4E8E8EF}" type="parTrans" cxnId="{E4F76771-1310-4F85-A66B-76BACF881EBB}">
      <dgm:prSet/>
      <dgm:spPr/>
      <dgm:t>
        <a:bodyPr/>
        <a:lstStyle/>
        <a:p>
          <a:endParaRPr lang="en-US"/>
        </a:p>
      </dgm:t>
    </dgm:pt>
    <dgm:pt modelId="{A8D48C68-57DC-447F-A8DC-E39229762A9B}" type="sibTrans" cxnId="{E4F76771-1310-4F85-A66B-76BACF881EBB}">
      <dgm:prSet/>
      <dgm:spPr/>
      <dgm:t>
        <a:bodyPr/>
        <a:lstStyle/>
        <a:p>
          <a:endParaRPr lang="en-US"/>
        </a:p>
      </dgm:t>
    </dgm:pt>
    <dgm:pt modelId="{CC254367-F050-4AF2-876F-64200FD86004}">
      <dgm:prSet phldrT="[Text]"/>
      <dgm:spPr/>
      <dgm:t>
        <a:bodyPr/>
        <a:lstStyle/>
        <a:p>
          <a:r>
            <a:rPr lang="en-US" dirty="0" smtClean="0"/>
            <a:t>Cancel Reservation</a:t>
          </a:r>
          <a:endParaRPr lang="en-US" dirty="0"/>
        </a:p>
      </dgm:t>
    </dgm:pt>
    <dgm:pt modelId="{D201E439-07C6-4FB0-8D12-481CDEFEC003}" type="parTrans" cxnId="{5F872FD0-A332-4FD4-AAB5-F7C0F0C79002}">
      <dgm:prSet/>
      <dgm:spPr/>
      <dgm:t>
        <a:bodyPr/>
        <a:lstStyle/>
        <a:p>
          <a:endParaRPr lang="en-US"/>
        </a:p>
      </dgm:t>
    </dgm:pt>
    <dgm:pt modelId="{99CA1D2A-F5E3-4975-8C77-E9B8A0363FA2}" type="sibTrans" cxnId="{5F872FD0-A332-4FD4-AAB5-F7C0F0C79002}">
      <dgm:prSet/>
      <dgm:spPr/>
      <dgm:t>
        <a:bodyPr/>
        <a:lstStyle/>
        <a:p>
          <a:endParaRPr lang="en-US"/>
        </a:p>
      </dgm:t>
    </dgm:pt>
    <dgm:pt modelId="{9420E150-375D-4C82-BC17-6B1522E16C62}">
      <dgm:prSet phldrT="[Text]"/>
      <dgm:spPr/>
      <dgm:t>
        <a:bodyPr/>
        <a:lstStyle/>
        <a:p>
          <a:r>
            <a:rPr lang="en-US" dirty="0" smtClean="0"/>
            <a:t>Reserve Room</a:t>
          </a:r>
          <a:endParaRPr lang="en-US" dirty="0"/>
        </a:p>
      </dgm:t>
    </dgm:pt>
    <dgm:pt modelId="{FFF8E577-1C82-419A-9FFB-6482D2061E39}" type="parTrans" cxnId="{070AE994-F69D-4126-A73F-02D3E6418484}">
      <dgm:prSet/>
      <dgm:spPr/>
      <dgm:t>
        <a:bodyPr/>
        <a:lstStyle/>
        <a:p>
          <a:endParaRPr lang="en-US"/>
        </a:p>
      </dgm:t>
    </dgm:pt>
    <dgm:pt modelId="{BAEA6CC3-EA23-479B-B0BA-5B8BE5C8C454}" type="sibTrans" cxnId="{070AE994-F69D-4126-A73F-02D3E6418484}">
      <dgm:prSet/>
      <dgm:spPr/>
      <dgm:t>
        <a:bodyPr/>
        <a:lstStyle/>
        <a:p>
          <a:endParaRPr lang="en-US"/>
        </a:p>
      </dgm:t>
    </dgm:pt>
    <dgm:pt modelId="{4F084061-D7C3-4740-9A2C-8ECF4246CE02}">
      <dgm:prSet phldrT="[Text]"/>
      <dgm:spPr/>
      <dgm:t>
        <a:bodyPr/>
        <a:lstStyle/>
        <a:p>
          <a:r>
            <a:rPr lang="en-US" dirty="0" smtClean="0"/>
            <a:t>Check Room</a:t>
          </a:r>
          <a:endParaRPr lang="en-US" dirty="0"/>
        </a:p>
      </dgm:t>
    </dgm:pt>
    <dgm:pt modelId="{2996DC28-46F8-483F-908E-3C21BA8BFF5F}" type="parTrans" cxnId="{130CB04E-7B94-4928-A7E5-0C34F08C574A}">
      <dgm:prSet/>
      <dgm:spPr/>
      <dgm:t>
        <a:bodyPr/>
        <a:lstStyle/>
        <a:p>
          <a:endParaRPr lang="en-US"/>
        </a:p>
      </dgm:t>
    </dgm:pt>
    <dgm:pt modelId="{D55E390F-EB5B-40F5-8EF3-D846AC12EE5D}" type="sibTrans" cxnId="{130CB04E-7B94-4928-A7E5-0C34F08C574A}">
      <dgm:prSet/>
      <dgm:spPr/>
      <dgm:t>
        <a:bodyPr/>
        <a:lstStyle/>
        <a:p>
          <a:endParaRPr lang="en-US"/>
        </a:p>
      </dgm:t>
    </dgm:pt>
    <dgm:pt modelId="{E6EC2929-BBB8-42E2-A4A7-DFD07A81B499}" type="pres">
      <dgm:prSet presAssocID="{4C230F93-6AC9-4F53-A7AC-B6F3620C8D1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506625-4C0A-4951-AED3-89F701D35969}" type="pres">
      <dgm:prSet presAssocID="{ECE26282-0268-40A4-B5CC-75078D45F49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0C661-C2E9-4AD8-A092-CE44E8E84BAA}" type="pres">
      <dgm:prSet presAssocID="{ECE26282-0268-40A4-B5CC-75078D45F490}" presName="spNode" presStyleCnt="0"/>
      <dgm:spPr/>
    </dgm:pt>
    <dgm:pt modelId="{2B5A01B5-57C5-4427-B4AA-C079FC664C59}" type="pres">
      <dgm:prSet presAssocID="{D99D8C2B-053B-4DC9-AF0F-3799D90FC610}" presName="sibTrans" presStyleLbl="sibTrans1D1" presStyleIdx="0" presStyleCnt="5"/>
      <dgm:spPr/>
      <dgm:t>
        <a:bodyPr/>
        <a:lstStyle/>
        <a:p>
          <a:endParaRPr lang="en-US"/>
        </a:p>
      </dgm:t>
    </dgm:pt>
    <dgm:pt modelId="{B19C4003-EDDD-4D9F-B0DA-0C0DAF7EB54D}" type="pres">
      <dgm:prSet presAssocID="{3ADC468E-2568-4AE0-92A6-7023B2FAA0C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CDD96-20B3-4483-A561-84A87CF0E44B}" type="pres">
      <dgm:prSet presAssocID="{3ADC468E-2568-4AE0-92A6-7023B2FAA0C8}" presName="spNode" presStyleCnt="0"/>
      <dgm:spPr/>
    </dgm:pt>
    <dgm:pt modelId="{6120A59A-5546-4B71-B8EC-F75752FA64BF}" type="pres">
      <dgm:prSet presAssocID="{A8D48C68-57DC-447F-A8DC-E39229762A9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4B5CBECE-E9BC-46C7-8262-35B39ED06BE6}" type="pres">
      <dgm:prSet presAssocID="{CC254367-F050-4AF2-876F-64200FD8600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82ADA-EA05-4FDF-B5D0-7DD25C637C8B}" type="pres">
      <dgm:prSet presAssocID="{CC254367-F050-4AF2-876F-64200FD86004}" presName="spNode" presStyleCnt="0"/>
      <dgm:spPr/>
    </dgm:pt>
    <dgm:pt modelId="{CF8BEE75-96A4-425B-BAC4-E96BB4E53129}" type="pres">
      <dgm:prSet presAssocID="{99CA1D2A-F5E3-4975-8C77-E9B8A0363FA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42092BF-8870-4724-8AF0-C08A56DB6888}" type="pres">
      <dgm:prSet presAssocID="{9420E150-375D-4C82-BC17-6B1522E16C62}" presName="node" presStyleLbl="node1" presStyleIdx="3" presStyleCnt="5" custRadScaleRad="98569" custRadScaleInc="-48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53593-70DE-4CB4-B7BB-6A8A16691EF2}" type="pres">
      <dgm:prSet presAssocID="{9420E150-375D-4C82-BC17-6B1522E16C62}" presName="spNode" presStyleCnt="0"/>
      <dgm:spPr/>
    </dgm:pt>
    <dgm:pt modelId="{95E6D4A8-06D1-4E2F-8634-2A54724FDB7D}" type="pres">
      <dgm:prSet presAssocID="{BAEA6CC3-EA23-479B-B0BA-5B8BE5C8C454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278F3D2-E2F4-48D0-91C0-D33643DF43D3}" type="pres">
      <dgm:prSet presAssocID="{4F084061-D7C3-4740-9A2C-8ECF4246CE0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26117-183E-4A0C-924B-944E5380A5EE}" type="pres">
      <dgm:prSet presAssocID="{4F084061-D7C3-4740-9A2C-8ECF4246CE02}" presName="spNode" presStyleCnt="0"/>
      <dgm:spPr/>
    </dgm:pt>
    <dgm:pt modelId="{BB712A50-5A89-4719-BD03-F4BD70A0F1B8}" type="pres">
      <dgm:prSet presAssocID="{D55E390F-EB5B-40F5-8EF3-D846AC12EE5D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DA8D4298-01BB-498C-9224-E9AC5A2A356F}" type="presOf" srcId="{99CA1D2A-F5E3-4975-8C77-E9B8A0363FA2}" destId="{CF8BEE75-96A4-425B-BAC4-E96BB4E53129}" srcOrd="0" destOrd="0" presId="urn:microsoft.com/office/officeart/2005/8/layout/cycle6"/>
    <dgm:cxn modelId="{4DCD86EE-13DC-468B-8DD9-B90E0E4AF260}" type="presOf" srcId="{A8D48C68-57DC-447F-A8DC-E39229762A9B}" destId="{6120A59A-5546-4B71-B8EC-F75752FA64BF}" srcOrd="0" destOrd="0" presId="urn:microsoft.com/office/officeart/2005/8/layout/cycle6"/>
    <dgm:cxn modelId="{D66A1B8E-F945-4A5D-B527-FFE720EB6C36}" type="presOf" srcId="{BAEA6CC3-EA23-479B-B0BA-5B8BE5C8C454}" destId="{95E6D4A8-06D1-4E2F-8634-2A54724FDB7D}" srcOrd="0" destOrd="0" presId="urn:microsoft.com/office/officeart/2005/8/layout/cycle6"/>
    <dgm:cxn modelId="{B6CFB331-EA0C-4A5B-B6E0-CF418B9944A9}" type="presOf" srcId="{9420E150-375D-4C82-BC17-6B1522E16C62}" destId="{242092BF-8870-4724-8AF0-C08A56DB6888}" srcOrd="0" destOrd="0" presId="urn:microsoft.com/office/officeart/2005/8/layout/cycle6"/>
    <dgm:cxn modelId="{130CB04E-7B94-4928-A7E5-0C34F08C574A}" srcId="{4C230F93-6AC9-4F53-A7AC-B6F3620C8D10}" destId="{4F084061-D7C3-4740-9A2C-8ECF4246CE02}" srcOrd="4" destOrd="0" parTransId="{2996DC28-46F8-483F-908E-3C21BA8BFF5F}" sibTransId="{D55E390F-EB5B-40F5-8EF3-D846AC12EE5D}"/>
    <dgm:cxn modelId="{070AE994-F69D-4126-A73F-02D3E6418484}" srcId="{4C230F93-6AC9-4F53-A7AC-B6F3620C8D10}" destId="{9420E150-375D-4C82-BC17-6B1522E16C62}" srcOrd="3" destOrd="0" parTransId="{FFF8E577-1C82-419A-9FFB-6482D2061E39}" sibTransId="{BAEA6CC3-EA23-479B-B0BA-5B8BE5C8C454}"/>
    <dgm:cxn modelId="{29BB0F35-F7B1-4960-9C3D-96C6022402D5}" type="presOf" srcId="{D55E390F-EB5B-40F5-8EF3-D846AC12EE5D}" destId="{BB712A50-5A89-4719-BD03-F4BD70A0F1B8}" srcOrd="0" destOrd="0" presId="urn:microsoft.com/office/officeart/2005/8/layout/cycle6"/>
    <dgm:cxn modelId="{E4F76771-1310-4F85-A66B-76BACF881EBB}" srcId="{4C230F93-6AC9-4F53-A7AC-B6F3620C8D10}" destId="{3ADC468E-2568-4AE0-92A6-7023B2FAA0C8}" srcOrd="1" destOrd="0" parTransId="{A98F442D-59B6-4564-985D-1C16B4E8E8EF}" sibTransId="{A8D48C68-57DC-447F-A8DC-E39229762A9B}"/>
    <dgm:cxn modelId="{D3245BEF-56B8-4F66-AA00-4916CFA5C2A2}" type="presOf" srcId="{CC254367-F050-4AF2-876F-64200FD86004}" destId="{4B5CBECE-E9BC-46C7-8262-35B39ED06BE6}" srcOrd="0" destOrd="0" presId="urn:microsoft.com/office/officeart/2005/8/layout/cycle6"/>
    <dgm:cxn modelId="{14CF09E5-4755-4552-B7D1-E956B0D577AC}" type="presOf" srcId="{4C230F93-6AC9-4F53-A7AC-B6F3620C8D10}" destId="{E6EC2929-BBB8-42E2-A4A7-DFD07A81B499}" srcOrd="0" destOrd="0" presId="urn:microsoft.com/office/officeart/2005/8/layout/cycle6"/>
    <dgm:cxn modelId="{5F872FD0-A332-4FD4-AAB5-F7C0F0C79002}" srcId="{4C230F93-6AC9-4F53-A7AC-B6F3620C8D10}" destId="{CC254367-F050-4AF2-876F-64200FD86004}" srcOrd="2" destOrd="0" parTransId="{D201E439-07C6-4FB0-8D12-481CDEFEC003}" sibTransId="{99CA1D2A-F5E3-4975-8C77-E9B8A0363FA2}"/>
    <dgm:cxn modelId="{86EBE3BD-080A-4F3C-98D9-3A7270B7C35F}" type="presOf" srcId="{4F084061-D7C3-4740-9A2C-8ECF4246CE02}" destId="{7278F3D2-E2F4-48D0-91C0-D33643DF43D3}" srcOrd="0" destOrd="0" presId="urn:microsoft.com/office/officeart/2005/8/layout/cycle6"/>
    <dgm:cxn modelId="{9BFC2985-15C8-41DD-9593-1C0D1132E415}" type="presOf" srcId="{D99D8C2B-053B-4DC9-AF0F-3799D90FC610}" destId="{2B5A01B5-57C5-4427-B4AA-C079FC664C59}" srcOrd="0" destOrd="0" presId="urn:microsoft.com/office/officeart/2005/8/layout/cycle6"/>
    <dgm:cxn modelId="{E681CC2F-D8C4-4750-B227-2C0F396E7893}" type="presOf" srcId="{ECE26282-0268-40A4-B5CC-75078D45F490}" destId="{85506625-4C0A-4951-AED3-89F701D35969}" srcOrd="0" destOrd="0" presId="urn:microsoft.com/office/officeart/2005/8/layout/cycle6"/>
    <dgm:cxn modelId="{F56C9131-1046-4F07-AAD0-EE784888CAD8}" srcId="{4C230F93-6AC9-4F53-A7AC-B6F3620C8D10}" destId="{ECE26282-0268-40A4-B5CC-75078D45F490}" srcOrd="0" destOrd="0" parTransId="{E2AF2405-8373-4ED2-9C8A-E283639214EE}" sibTransId="{D99D8C2B-053B-4DC9-AF0F-3799D90FC610}"/>
    <dgm:cxn modelId="{65420A57-9995-437E-A58A-DC6460A2EF40}" type="presOf" srcId="{3ADC468E-2568-4AE0-92A6-7023B2FAA0C8}" destId="{B19C4003-EDDD-4D9F-B0DA-0C0DAF7EB54D}" srcOrd="0" destOrd="0" presId="urn:microsoft.com/office/officeart/2005/8/layout/cycle6"/>
    <dgm:cxn modelId="{CBCAF101-1800-40D6-A041-5894896D17E6}" type="presParOf" srcId="{E6EC2929-BBB8-42E2-A4A7-DFD07A81B499}" destId="{85506625-4C0A-4951-AED3-89F701D35969}" srcOrd="0" destOrd="0" presId="urn:microsoft.com/office/officeart/2005/8/layout/cycle6"/>
    <dgm:cxn modelId="{DC01B979-8187-4441-8669-FBACD9A7D728}" type="presParOf" srcId="{E6EC2929-BBB8-42E2-A4A7-DFD07A81B499}" destId="{D690C661-C2E9-4AD8-A092-CE44E8E84BAA}" srcOrd="1" destOrd="0" presId="urn:microsoft.com/office/officeart/2005/8/layout/cycle6"/>
    <dgm:cxn modelId="{5B43989A-3EBF-495C-928C-801210A45EF7}" type="presParOf" srcId="{E6EC2929-BBB8-42E2-A4A7-DFD07A81B499}" destId="{2B5A01B5-57C5-4427-B4AA-C079FC664C59}" srcOrd="2" destOrd="0" presId="urn:microsoft.com/office/officeart/2005/8/layout/cycle6"/>
    <dgm:cxn modelId="{6849A131-2332-426D-9359-F4C5CAD645D3}" type="presParOf" srcId="{E6EC2929-BBB8-42E2-A4A7-DFD07A81B499}" destId="{B19C4003-EDDD-4D9F-B0DA-0C0DAF7EB54D}" srcOrd="3" destOrd="0" presId="urn:microsoft.com/office/officeart/2005/8/layout/cycle6"/>
    <dgm:cxn modelId="{10E875B0-6E38-4DC6-8FC8-5AD08FB40001}" type="presParOf" srcId="{E6EC2929-BBB8-42E2-A4A7-DFD07A81B499}" destId="{F09CDD96-20B3-4483-A561-84A87CF0E44B}" srcOrd="4" destOrd="0" presId="urn:microsoft.com/office/officeart/2005/8/layout/cycle6"/>
    <dgm:cxn modelId="{7ED1A2A2-C266-4526-9435-691DB560D919}" type="presParOf" srcId="{E6EC2929-BBB8-42E2-A4A7-DFD07A81B499}" destId="{6120A59A-5546-4B71-B8EC-F75752FA64BF}" srcOrd="5" destOrd="0" presId="urn:microsoft.com/office/officeart/2005/8/layout/cycle6"/>
    <dgm:cxn modelId="{0BF6C541-EC92-4305-99D9-1D957681D031}" type="presParOf" srcId="{E6EC2929-BBB8-42E2-A4A7-DFD07A81B499}" destId="{4B5CBECE-E9BC-46C7-8262-35B39ED06BE6}" srcOrd="6" destOrd="0" presId="urn:microsoft.com/office/officeart/2005/8/layout/cycle6"/>
    <dgm:cxn modelId="{92DC47D3-8388-4E37-B1CE-F5D20EE6138C}" type="presParOf" srcId="{E6EC2929-BBB8-42E2-A4A7-DFD07A81B499}" destId="{E7382ADA-EA05-4FDF-B5D0-7DD25C637C8B}" srcOrd="7" destOrd="0" presId="urn:microsoft.com/office/officeart/2005/8/layout/cycle6"/>
    <dgm:cxn modelId="{33B1B266-C7F3-4674-B257-DD357B5C22A3}" type="presParOf" srcId="{E6EC2929-BBB8-42E2-A4A7-DFD07A81B499}" destId="{CF8BEE75-96A4-425B-BAC4-E96BB4E53129}" srcOrd="8" destOrd="0" presId="urn:microsoft.com/office/officeart/2005/8/layout/cycle6"/>
    <dgm:cxn modelId="{905708E8-717A-43B0-BCE3-A5C1D13D9A17}" type="presParOf" srcId="{E6EC2929-BBB8-42E2-A4A7-DFD07A81B499}" destId="{242092BF-8870-4724-8AF0-C08A56DB6888}" srcOrd="9" destOrd="0" presId="urn:microsoft.com/office/officeart/2005/8/layout/cycle6"/>
    <dgm:cxn modelId="{778F5121-AC7F-442E-BD48-4CF1A46DD637}" type="presParOf" srcId="{E6EC2929-BBB8-42E2-A4A7-DFD07A81B499}" destId="{FDC53593-70DE-4CB4-B7BB-6A8A16691EF2}" srcOrd="10" destOrd="0" presId="urn:microsoft.com/office/officeart/2005/8/layout/cycle6"/>
    <dgm:cxn modelId="{8192A7A5-BF85-4FAF-BF22-FF30F451453E}" type="presParOf" srcId="{E6EC2929-BBB8-42E2-A4A7-DFD07A81B499}" destId="{95E6D4A8-06D1-4E2F-8634-2A54724FDB7D}" srcOrd="11" destOrd="0" presId="urn:microsoft.com/office/officeart/2005/8/layout/cycle6"/>
    <dgm:cxn modelId="{57D2EBAE-8678-4A69-B4E2-E4AC06F4A28B}" type="presParOf" srcId="{E6EC2929-BBB8-42E2-A4A7-DFD07A81B499}" destId="{7278F3D2-E2F4-48D0-91C0-D33643DF43D3}" srcOrd="12" destOrd="0" presId="urn:microsoft.com/office/officeart/2005/8/layout/cycle6"/>
    <dgm:cxn modelId="{A76E4C4F-1953-4FD2-A0D3-D13665EAE7F2}" type="presParOf" srcId="{E6EC2929-BBB8-42E2-A4A7-DFD07A81B499}" destId="{46326117-183E-4A0C-924B-944E5380A5EE}" srcOrd="13" destOrd="0" presId="urn:microsoft.com/office/officeart/2005/8/layout/cycle6"/>
    <dgm:cxn modelId="{945E9761-76A3-4208-A0F4-240694F1E719}" type="presParOf" srcId="{E6EC2929-BBB8-42E2-A4A7-DFD07A81B499}" destId="{BB712A50-5A89-4719-BD03-F4BD70A0F1B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E5C38-E5DD-43D8-A2E2-26697AC73E7A}">
      <dsp:nvSpPr>
        <dsp:cNvPr id="0" name=""/>
        <dsp:cNvSpPr/>
      </dsp:nvSpPr>
      <dsp:spPr>
        <a:xfrm>
          <a:off x="2517697" y="4"/>
          <a:ext cx="1419996" cy="922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Add user</a:t>
          </a:r>
          <a:endParaRPr lang="en-US" sz="2300" kern="1200" dirty="0"/>
        </a:p>
      </dsp:txBody>
      <dsp:txXfrm>
        <a:off x="2562754" y="45061"/>
        <a:ext cx="1329882" cy="832883"/>
      </dsp:txXfrm>
    </dsp:sp>
    <dsp:sp modelId="{34C659DC-4184-4F4C-AC0A-EDDAD6175D2F}">
      <dsp:nvSpPr>
        <dsp:cNvPr id="0" name=""/>
        <dsp:cNvSpPr/>
      </dsp:nvSpPr>
      <dsp:spPr>
        <a:xfrm>
          <a:off x="1380669" y="460194"/>
          <a:ext cx="3688815" cy="3688815"/>
        </a:xfrm>
        <a:custGeom>
          <a:avLst/>
          <a:gdLst/>
          <a:ahLst/>
          <a:cxnLst/>
          <a:rect l="0" t="0" r="0" b="0"/>
          <a:pathLst>
            <a:path>
              <a:moveTo>
                <a:pt x="2566793" y="147351"/>
              </a:moveTo>
              <a:arcTo wR="1844407" hR="1844407" stAng="17583480" swAng="196533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A5649-B34F-4A64-A8D7-D058AD451DD7}">
      <dsp:nvSpPr>
        <dsp:cNvPr id="0" name=""/>
        <dsp:cNvSpPr/>
      </dsp:nvSpPr>
      <dsp:spPr>
        <a:xfrm>
          <a:off x="4271832" y="1277041"/>
          <a:ext cx="1419996" cy="922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Delete User</a:t>
          </a:r>
          <a:endParaRPr lang="en-US" sz="2300" kern="1200" dirty="0"/>
        </a:p>
      </dsp:txBody>
      <dsp:txXfrm>
        <a:off x="4316889" y="1322098"/>
        <a:ext cx="1329882" cy="832883"/>
      </dsp:txXfrm>
    </dsp:sp>
    <dsp:sp modelId="{E24D89DE-4878-4A1E-B703-AF8DF5954A81}">
      <dsp:nvSpPr>
        <dsp:cNvPr id="0" name=""/>
        <dsp:cNvSpPr/>
      </dsp:nvSpPr>
      <dsp:spPr>
        <a:xfrm>
          <a:off x="1383287" y="464086"/>
          <a:ext cx="3688815" cy="3688815"/>
        </a:xfrm>
        <a:custGeom>
          <a:avLst/>
          <a:gdLst/>
          <a:ahLst/>
          <a:cxnLst/>
          <a:rect l="0" t="0" r="0" b="0"/>
          <a:pathLst>
            <a:path>
              <a:moveTo>
                <a:pt x="3686280" y="1747744"/>
              </a:moveTo>
              <a:arcTo wR="1844407" hR="1844407" stAng="21419750" swAng="219661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732DC-ADC0-4C9E-BC7D-6F6BD378ECDC}">
      <dsp:nvSpPr>
        <dsp:cNvPr id="0" name=""/>
        <dsp:cNvSpPr/>
      </dsp:nvSpPr>
      <dsp:spPr>
        <a:xfrm>
          <a:off x="3601812" y="3339151"/>
          <a:ext cx="1419996" cy="922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Update Info.</a:t>
          </a:r>
          <a:endParaRPr lang="en-US" sz="2300" kern="1200" dirty="0"/>
        </a:p>
      </dsp:txBody>
      <dsp:txXfrm>
        <a:off x="3646869" y="3384208"/>
        <a:ext cx="1329882" cy="832883"/>
      </dsp:txXfrm>
    </dsp:sp>
    <dsp:sp modelId="{91349C82-1D73-4199-A8D1-375FFE00CBF3}">
      <dsp:nvSpPr>
        <dsp:cNvPr id="0" name=""/>
        <dsp:cNvSpPr/>
      </dsp:nvSpPr>
      <dsp:spPr>
        <a:xfrm>
          <a:off x="1383287" y="464086"/>
          <a:ext cx="3688815" cy="3688815"/>
        </a:xfrm>
        <a:custGeom>
          <a:avLst/>
          <a:gdLst/>
          <a:ahLst/>
          <a:cxnLst/>
          <a:rect l="0" t="0" r="0" b="0"/>
          <a:pathLst>
            <a:path>
              <a:moveTo>
                <a:pt x="2211194" y="3651976"/>
              </a:moveTo>
              <a:arcTo wR="1844407" hR="1844407" stAng="4711766" swAng="137646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5B315-CAC3-47E4-B31B-BE9193AC316C}">
      <dsp:nvSpPr>
        <dsp:cNvPr id="0" name=""/>
        <dsp:cNvSpPr/>
      </dsp:nvSpPr>
      <dsp:spPr>
        <a:xfrm>
          <a:off x="1433581" y="3339151"/>
          <a:ext cx="1419996" cy="922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Delete Room</a:t>
          </a:r>
          <a:endParaRPr lang="en-US" sz="2300" kern="1200" dirty="0"/>
        </a:p>
      </dsp:txBody>
      <dsp:txXfrm>
        <a:off x="1478638" y="3384208"/>
        <a:ext cx="1329882" cy="832883"/>
      </dsp:txXfrm>
    </dsp:sp>
    <dsp:sp modelId="{BED963CF-B6DD-43B4-AE30-10C7D076FDE7}">
      <dsp:nvSpPr>
        <dsp:cNvPr id="0" name=""/>
        <dsp:cNvSpPr/>
      </dsp:nvSpPr>
      <dsp:spPr>
        <a:xfrm>
          <a:off x="1383287" y="464086"/>
          <a:ext cx="3688815" cy="3688815"/>
        </a:xfrm>
        <a:custGeom>
          <a:avLst/>
          <a:gdLst/>
          <a:ahLst/>
          <a:cxnLst/>
          <a:rect l="0" t="0" r="0" b="0"/>
          <a:pathLst>
            <a:path>
              <a:moveTo>
                <a:pt x="308270" y="2865250"/>
              </a:moveTo>
              <a:arcTo wR="1844407" hR="1844407" stAng="8783634" swAng="219661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D365C-98DE-493B-8F65-CD080CFEAC11}">
      <dsp:nvSpPr>
        <dsp:cNvPr id="0" name=""/>
        <dsp:cNvSpPr/>
      </dsp:nvSpPr>
      <dsp:spPr>
        <a:xfrm>
          <a:off x="763561" y="1277041"/>
          <a:ext cx="1419996" cy="922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Add Room</a:t>
          </a:r>
          <a:endParaRPr lang="en-US" sz="2300" kern="1200" dirty="0"/>
        </a:p>
      </dsp:txBody>
      <dsp:txXfrm>
        <a:off x="808618" y="1322098"/>
        <a:ext cx="1329882" cy="832883"/>
      </dsp:txXfrm>
    </dsp:sp>
    <dsp:sp modelId="{5CD27872-1CFA-4055-91DC-E3555510C074}">
      <dsp:nvSpPr>
        <dsp:cNvPr id="0" name=""/>
        <dsp:cNvSpPr/>
      </dsp:nvSpPr>
      <dsp:spPr>
        <a:xfrm>
          <a:off x="1385905" y="460194"/>
          <a:ext cx="3688815" cy="3688815"/>
        </a:xfrm>
        <a:custGeom>
          <a:avLst/>
          <a:gdLst/>
          <a:ahLst/>
          <a:cxnLst/>
          <a:rect l="0" t="0" r="0" b="0"/>
          <a:pathLst>
            <a:path>
              <a:moveTo>
                <a:pt x="318688" y="808057"/>
              </a:moveTo>
              <a:arcTo wR="1844407" hR="1844407" stAng="12851187" swAng="196533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06625-4C0A-4951-AED3-89F701D35969}">
      <dsp:nvSpPr>
        <dsp:cNvPr id="0" name=""/>
        <dsp:cNvSpPr/>
      </dsp:nvSpPr>
      <dsp:spPr>
        <a:xfrm>
          <a:off x="2649211" y="2461"/>
          <a:ext cx="1470866" cy="9560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Do Registration</a:t>
          </a:r>
          <a:endParaRPr lang="en-US" sz="1900" kern="1200" dirty="0"/>
        </a:p>
      </dsp:txBody>
      <dsp:txXfrm>
        <a:off x="2695882" y="49132"/>
        <a:ext cx="1377524" cy="862720"/>
      </dsp:txXfrm>
    </dsp:sp>
    <dsp:sp modelId="{2B5A01B5-57C5-4427-B4AA-C079FC664C59}">
      <dsp:nvSpPr>
        <dsp:cNvPr id="0" name=""/>
        <dsp:cNvSpPr/>
      </dsp:nvSpPr>
      <dsp:spPr>
        <a:xfrm>
          <a:off x="1475324" y="480493"/>
          <a:ext cx="3818640" cy="3818640"/>
        </a:xfrm>
        <a:custGeom>
          <a:avLst/>
          <a:gdLst/>
          <a:ahLst/>
          <a:cxnLst/>
          <a:rect l="0" t="0" r="0" b="0"/>
          <a:pathLst>
            <a:path>
              <a:moveTo>
                <a:pt x="2654847" y="151568"/>
              </a:moveTo>
              <a:arcTo wR="1909320" hR="1909320" stAng="17579015" swAng="19604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C4003-EDDD-4D9F-B0DA-0C0DAF7EB54D}">
      <dsp:nvSpPr>
        <dsp:cNvPr id="0" name=""/>
        <dsp:cNvSpPr/>
      </dsp:nvSpPr>
      <dsp:spPr>
        <a:xfrm>
          <a:off x="4465083" y="1321769"/>
          <a:ext cx="1470866" cy="9560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Login</a:t>
          </a:r>
          <a:endParaRPr lang="en-US" sz="1900" kern="1200" dirty="0"/>
        </a:p>
      </dsp:txBody>
      <dsp:txXfrm>
        <a:off x="4511754" y="1368440"/>
        <a:ext cx="1377524" cy="862720"/>
      </dsp:txXfrm>
    </dsp:sp>
    <dsp:sp modelId="{6120A59A-5546-4B71-B8EC-F75752FA64BF}">
      <dsp:nvSpPr>
        <dsp:cNvPr id="0" name=""/>
        <dsp:cNvSpPr/>
      </dsp:nvSpPr>
      <dsp:spPr>
        <a:xfrm>
          <a:off x="1475324" y="480493"/>
          <a:ext cx="3818640" cy="3818640"/>
        </a:xfrm>
        <a:custGeom>
          <a:avLst/>
          <a:gdLst/>
          <a:ahLst/>
          <a:cxnLst/>
          <a:rect l="0" t="0" r="0" b="0"/>
          <a:pathLst>
            <a:path>
              <a:moveTo>
                <a:pt x="3816031" y="1809539"/>
              </a:moveTo>
              <a:arcTo wR="1909320" hR="1909320" stAng="21420263" swAng="219548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CBECE-E9BC-46C7-8262-35B39ED06BE6}">
      <dsp:nvSpPr>
        <dsp:cNvPr id="0" name=""/>
        <dsp:cNvSpPr/>
      </dsp:nvSpPr>
      <dsp:spPr>
        <a:xfrm>
          <a:off x="3771481" y="3456454"/>
          <a:ext cx="1470866" cy="9560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Cancel Reservation</a:t>
          </a:r>
          <a:endParaRPr lang="en-US" sz="1900" kern="1200" dirty="0"/>
        </a:p>
      </dsp:txBody>
      <dsp:txXfrm>
        <a:off x="3818152" y="3503125"/>
        <a:ext cx="1377524" cy="862720"/>
      </dsp:txXfrm>
    </dsp:sp>
    <dsp:sp modelId="{CF8BEE75-96A4-425B-BAC4-E96BB4E53129}">
      <dsp:nvSpPr>
        <dsp:cNvPr id="0" name=""/>
        <dsp:cNvSpPr/>
      </dsp:nvSpPr>
      <dsp:spPr>
        <a:xfrm>
          <a:off x="1546956" y="467093"/>
          <a:ext cx="3818640" cy="3818640"/>
        </a:xfrm>
        <a:custGeom>
          <a:avLst/>
          <a:gdLst/>
          <a:ahLst/>
          <a:cxnLst/>
          <a:rect l="0" t="0" r="0" b="0"/>
          <a:pathLst>
            <a:path>
              <a:moveTo>
                <a:pt x="2217355" y="3793628"/>
              </a:moveTo>
              <a:arcTo wR="1909320" hR="1909320" stAng="4842946" swAng="129043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092BF-8870-4724-8AF0-C08A56DB6888}">
      <dsp:nvSpPr>
        <dsp:cNvPr id="0" name=""/>
        <dsp:cNvSpPr/>
      </dsp:nvSpPr>
      <dsp:spPr>
        <a:xfrm>
          <a:off x="1574074" y="3456449"/>
          <a:ext cx="1470866" cy="9560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Reserve Room</a:t>
          </a:r>
          <a:endParaRPr lang="en-US" sz="1900" kern="1200" dirty="0"/>
        </a:p>
      </dsp:txBody>
      <dsp:txXfrm>
        <a:off x="1620745" y="3503120"/>
        <a:ext cx="1377524" cy="862720"/>
      </dsp:txXfrm>
    </dsp:sp>
    <dsp:sp modelId="{95E6D4A8-06D1-4E2F-8634-2A54724FDB7D}">
      <dsp:nvSpPr>
        <dsp:cNvPr id="0" name=""/>
        <dsp:cNvSpPr/>
      </dsp:nvSpPr>
      <dsp:spPr>
        <a:xfrm>
          <a:off x="1477420" y="435916"/>
          <a:ext cx="3818640" cy="3818640"/>
        </a:xfrm>
        <a:custGeom>
          <a:avLst/>
          <a:gdLst/>
          <a:ahLst/>
          <a:cxnLst/>
          <a:rect l="0" t="0" r="0" b="0"/>
          <a:pathLst>
            <a:path>
              <a:moveTo>
                <a:pt x="349541" y="3010499"/>
              </a:moveTo>
              <a:arcTo wR="1909320" hR="1909320" stAng="8686711" swAng="221251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8F3D2-E2F4-48D0-91C0-D33643DF43D3}">
      <dsp:nvSpPr>
        <dsp:cNvPr id="0" name=""/>
        <dsp:cNvSpPr/>
      </dsp:nvSpPr>
      <dsp:spPr>
        <a:xfrm>
          <a:off x="833339" y="1321769"/>
          <a:ext cx="1470866" cy="9560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Check Room</a:t>
          </a:r>
          <a:endParaRPr lang="en-US" sz="1900" kern="1200" dirty="0"/>
        </a:p>
      </dsp:txBody>
      <dsp:txXfrm>
        <a:off x="880010" y="1368440"/>
        <a:ext cx="1377524" cy="862720"/>
      </dsp:txXfrm>
    </dsp:sp>
    <dsp:sp modelId="{BB712A50-5A89-4719-BD03-F4BD70A0F1B8}">
      <dsp:nvSpPr>
        <dsp:cNvPr id="0" name=""/>
        <dsp:cNvSpPr/>
      </dsp:nvSpPr>
      <dsp:spPr>
        <a:xfrm>
          <a:off x="1475324" y="480493"/>
          <a:ext cx="3818640" cy="3818640"/>
        </a:xfrm>
        <a:custGeom>
          <a:avLst/>
          <a:gdLst/>
          <a:ahLst/>
          <a:cxnLst/>
          <a:rect l="0" t="0" r="0" b="0"/>
          <a:pathLst>
            <a:path>
              <a:moveTo>
                <a:pt x="332820" y="832216"/>
              </a:moveTo>
              <a:arcTo wR="1909320" hR="1909320" stAng="12860512" swAng="19604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2B4E-7759-43AE-803B-A541ADD4A2B0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00E0-4415-41A6-AF82-16B1885A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1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2B4E-7759-43AE-803B-A541ADD4A2B0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00E0-4415-41A6-AF82-16B1885A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3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2B4E-7759-43AE-803B-A541ADD4A2B0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00E0-4415-41A6-AF82-16B1885A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9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2B4E-7759-43AE-803B-A541ADD4A2B0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00E0-4415-41A6-AF82-16B1885A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2B4E-7759-43AE-803B-A541ADD4A2B0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00E0-4415-41A6-AF82-16B1885A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9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2B4E-7759-43AE-803B-A541ADD4A2B0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00E0-4415-41A6-AF82-16B1885A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7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2B4E-7759-43AE-803B-A541ADD4A2B0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00E0-4415-41A6-AF82-16B1885A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6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2B4E-7759-43AE-803B-A541ADD4A2B0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00E0-4415-41A6-AF82-16B1885A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2B4E-7759-43AE-803B-A541ADD4A2B0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00E0-4415-41A6-AF82-16B1885A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4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2B4E-7759-43AE-803B-A541ADD4A2B0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00E0-4415-41A6-AF82-16B1885A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0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2B4E-7759-43AE-803B-A541ADD4A2B0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00E0-4415-41A6-AF82-16B1885A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2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2B4E-7759-43AE-803B-A541ADD4A2B0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00E0-4415-41A6-AF82-16B1885A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6579" y="7265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20th Century Font" panose="00000400000000000000" pitchFamily="2" charset="0"/>
              </a:rPr>
              <a:t> </a:t>
            </a:r>
            <a:r>
              <a:rPr lang="en-US" b="1" dirty="0">
                <a:latin typeface="20th Century Font" panose="00000400000000000000" pitchFamily="2" charset="0"/>
              </a:rPr>
              <a:t>Room Management Appliance </a:t>
            </a:r>
            <a:r>
              <a:rPr lang="en-US" b="1" dirty="0" smtClean="0">
                <a:latin typeface="20th Century Font" panose="00000400000000000000" pitchFamily="2" charset="0"/>
              </a:rPr>
              <a:t>System</a:t>
            </a:r>
            <a:endParaRPr lang="en-US" dirty="0">
              <a:latin typeface="20th Century Font" panose="000004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386" y="468021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20th Century Font" panose="00000400000000000000" pitchFamily="2" charset="0"/>
              </a:rPr>
              <a:t>Presented by-</a:t>
            </a:r>
          </a:p>
          <a:p>
            <a:r>
              <a:rPr lang="en-US" b="1" dirty="0" err="1" smtClean="0">
                <a:latin typeface="20th Century Font" panose="00000400000000000000" pitchFamily="2" charset="0"/>
              </a:rPr>
              <a:t>Masum</a:t>
            </a:r>
            <a:r>
              <a:rPr lang="en-US" b="1" dirty="0" smtClean="0">
                <a:latin typeface="20th Century Font" panose="00000400000000000000" pitchFamily="2" charset="0"/>
              </a:rPr>
              <a:t> </a:t>
            </a:r>
            <a:r>
              <a:rPr lang="en-US" b="1" dirty="0" err="1" smtClean="0">
                <a:latin typeface="20th Century Font" panose="00000400000000000000" pitchFamily="2" charset="0"/>
              </a:rPr>
              <a:t>Rana</a:t>
            </a:r>
            <a:endParaRPr lang="en-US" b="1" dirty="0" smtClean="0">
              <a:latin typeface="20th Century Font" panose="00000400000000000000" pitchFamily="2" charset="0"/>
            </a:endParaRPr>
          </a:p>
          <a:p>
            <a:r>
              <a:rPr lang="en-US" b="1" dirty="0" smtClean="0">
                <a:latin typeface="20th Century Font" panose="00000400000000000000" pitchFamily="2" charset="0"/>
              </a:rPr>
              <a:t>ID: 151-35-1029</a:t>
            </a:r>
            <a:endParaRPr lang="en-US" b="1" dirty="0">
              <a:latin typeface="20th Century Fon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8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20th Century Font" panose="00000400000000000000" pitchFamily="2" charset="0"/>
              </a:rPr>
              <a:t>Demo Video</a:t>
            </a:r>
            <a:endParaRPr lang="en-US" sz="4000" b="1" dirty="0">
              <a:latin typeface="20th Century Font" panose="00000400000000000000" pitchFamily="2" charset="0"/>
            </a:endParaRPr>
          </a:p>
        </p:txBody>
      </p:sp>
      <p:pic>
        <p:nvPicPr>
          <p:cNvPr id="4" name="room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7164" y="1460311"/>
            <a:ext cx="8106770" cy="4581716"/>
          </a:xfrm>
        </p:spPr>
      </p:pic>
    </p:spTree>
    <p:extLst>
      <p:ext uri="{BB962C8B-B14F-4D97-AF65-F5344CB8AC3E}">
        <p14:creationId xmlns:p14="http://schemas.microsoft.com/office/powerpoint/2010/main" val="334044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692" y="297184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20th Century Font" panose="00000400000000000000" pitchFamily="2" charset="0"/>
              </a:rPr>
              <a:t>Thank You!</a:t>
            </a:r>
            <a:endParaRPr lang="en-US" sz="4000" b="1" dirty="0">
              <a:latin typeface="20th Century Fon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20th Century Font" panose="00000400000000000000" pitchFamily="2" charset="0"/>
              </a:rPr>
              <a:t>About The System</a:t>
            </a:r>
            <a:endParaRPr lang="en-US" sz="4000" b="1" dirty="0">
              <a:latin typeface="20th Century Font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anaging office</a:t>
            </a:r>
            <a:r>
              <a:rPr lang="en-US" dirty="0"/>
              <a:t>, meeting, laboratory, and teaching </a:t>
            </a:r>
            <a:r>
              <a:rPr lang="en-US" dirty="0" smtClean="0"/>
              <a:t>space.</a:t>
            </a:r>
          </a:p>
          <a:p>
            <a:endParaRPr lang="en-US" dirty="0"/>
          </a:p>
          <a:p>
            <a:r>
              <a:rPr lang="en-US" dirty="0" smtClean="0"/>
              <a:t>Offer check room and information facilities through internet.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Reservation facilities through internet to the web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3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086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20th Century Font" panose="00000400000000000000" pitchFamily="2" charset="0"/>
              </a:rPr>
              <a:t>Features(Admin)</a:t>
            </a:r>
            <a:endParaRPr lang="en-US" sz="4000" b="1" dirty="0">
              <a:latin typeface="20th Century Font" panose="00000400000000000000" pitchFamily="2" charset="0"/>
            </a:endParaRP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03" y="2287024"/>
            <a:ext cx="2850333" cy="2850333"/>
          </a:xfrm>
        </p:spPr>
      </p:pic>
      <p:sp>
        <p:nvSpPr>
          <p:cNvPr id="13" name="Oval 12"/>
          <p:cNvSpPr/>
          <p:nvPr/>
        </p:nvSpPr>
        <p:spPr>
          <a:xfrm>
            <a:off x="2333767" y="300250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336193690"/>
              </p:ext>
            </p:extLst>
          </p:nvPr>
        </p:nvGraphicFramePr>
        <p:xfrm>
          <a:off x="4380931" y="1706423"/>
          <a:ext cx="6455391" cy="432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767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20th Century Font" panose="00000400000000000000" pitchFamily="2" charset="0"/>
              </a:rPr>
              <a:t>Features(Web User)</a:t>
            </a:r>
            <a:endParaRPr lang="en-US" sz="4000" b="1" dirty="0">
              <a:latin typeface="20th Century Font" panose="000004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53" y="2596498"/>
            <a:ext cx="2524125" cy="1990725"/>
          </a:xfr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5113094"/>
              </p:ext>
            </p:extLst>
          </p:nvPr>
        </p:nvGraphicFramePr>
        <p:xfrm>
          <a:off x="4367284" y="1690688"/>
          <a:ext cx="6769289" cy="447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127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506625-4C0A-4951-AED3-89F701D359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graphicEl>
                                              <a:dgm id="{85506625-4C0A-4951-AED3-89F701D359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graphicEl>
                                              <a:dgm id="{85506625-4C0A-4951-AED3-89F701D359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graphicEl>
                                              <a:dgm id="{85506625-4C0A-4951-AED3-89F701D359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5A01B5-57C5-4427-B4AA-C079FC664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graphicEl>
                                              <a:dgm id="{2B5A01B5-57C5-4427-B4AA-C079FC664C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>
                                            <p:graphicEl>
                                              <a:dgm id="{2B5A01B5-57C5-4427-B4AA-C079FC664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>
                                            <p:graphicEl>
                                              <a:dgm id="{2B5A01B5-57C5-4427-B4AA-C079FC664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9C4003-EDDD-4D9F-B0DA-0C0DAF7EB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>
                                            <p:graphicEl>
                                              <a:dgm id="{B19C4003-EDDD-4D9F-B0DA-0C0DAF7EB5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>
                                            <p:graphicEl>
                                              <a:dgm id="{B19C4003-EDDD-4D9F-B0DA-0C0DAF7EB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>
                                            <p:graphicEl>
                                              <a:dgm id="{B19C4003-EDDD-4D9F-B0DA-0C0DAF7EB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20A59A-5546-4B71-B8EC-F75752FA6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">
                                            <p:graphicEl>
                                              <a:dgm id="{6120A59A-5546-4B71-B8EC-F75752FA64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>
                                            <p:graphicEl>
                                              <a:dgm id="{6120A59A-5546-4B71-B8EC-F75752FA6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">
                                            <p:graphicEl>
                                              <a:dgm id="{6120A59A-5546-4B71-B8EC-F75752FA6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B5CBECE-E9BC-46C7-8262-35B39ED06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">
                                            <p:graphicEl>
                                              <a:dgm id="{4B5CBECE-E9BC-46C7-8262-35B39ED06B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5">
                                            <p:graphicEl>
                                              <a:dgm id="{4B5CBECE-E9BC-46C7-8262-35B39ED06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">
                                            <p:graphicEl>
                                              <a:dgm id="{4B5CBECE-E9BC-46C7-8262-35B39ED06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8BEE75-96A4-425B-BAC4-E96BB4E531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">
                                            <p:graphicEl>
                                              <a:dgm id="{CF8BEE75-96A4-425B-BAC4-E96BB4E531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5">
                                            <p:graphicEl>
                                              <a:dgm id="{CF8BEE75-96A4-425B-BAC4-E96BB4E531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5">
                                            <p:graphicEl>
                                              <a:dgm id="{CF8BEE75-96A4-425B-BAC4-E96BB4E531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2092BF-8870-4724-8AF0-C08A56DB68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">
                                            <p:graphicEl>
                                              <a:dgm id="{242092BF-8870-4724-8AF0-C08A56DB68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5">
                                            <p:graphicEl>
                                              <a:dgm id="{242092BF-8870-4724-8AF0-C08A56DB68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">
                                            <p:graphicEl>
                                              <a:dgm id="{242092BF-8870-4724-8AF0-C08A56DB68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E6D4A8-06D1-4E2F-8634-2A54724FD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">
                                            <p:graphicEl>
                                              <a:dgm id="{95E6D4A8-06D1-4E2F-8634-2A54724FDB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">
                                            <p:graphicEl>
                                              <a:dgm id="{95E6D4A8-06D1-4E2F-8634-2A54724FD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">
                                            <p:graphicEl>
                                              <a:dgm id="{95E6D4A8-06D1-4E2F-8634-2A54724FD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78F3D2-E2F4-48D0-91C0-D33643DF4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">
                                            <p:graphicEl>
                                              <a:dgm id="{7278F3D2-E2F4-48D0-91C0-D33643DF43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">
                                            <p:graphicEl>
                                              <a:dgm id="{7278F3D2-E2F4-48D0-91C0-D33643DF4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5">
                                            <p:graphicEl>
                                              <a:dgm id="{7278F3D2-E2F4-48D0-91C0-D33643DF4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712A50-5A89-4719-BD03-F4BD70A0F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5">
                                            <p:graphicEl>
                                              <a:dgm id="{BB712A50-5A89-4719-BD03-F4BD70A0F1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5">
                                            <p:graphicEl>
                                              <a:dgm id="{BB712A50-5A89-4719-BD03-F4BD70A0F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>
                                            <p:graphicEl>
                                              <a:dgm id="{BB712A50-5A89-4719-BD03-F4BD70A0F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20th Century Font" panose="00000400000000000000" pitchFamily="2" charset="0"/>
              </a:rPr>
              <a:t>Use Case Diagram</a:t>
            </a:r>
            <a:endParaRPr lang="en-US" sz="4000" b="1" dirty="0">
              <a:latin typeface="20th Century Font" panose="00000400000000000000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67" y="1690688"/>
            <a:ext cx="4935364" cy="4104654"/>
          </a:xfrm>
        </p:spPr>
      </p:pic>
    </p:spTree>
    <p:extLst>
      <p:ext uri="{BB962C8B-B14F-4D97-AF65-F5344CB8AC3E}">
        <p14:creationId xmlns:p14="http://schemas.microsoft.com/office/powerpoint/2010/main" val="256310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20th Century Font" panose="00000400000000000000" pitchFamily="2" charset="0"/>
              </a:rPr>
              <a:t>Use Case Diagram(Cont.)</a:t>
            </a:r>
            <a:endParaRPr lang="en-US" sz="4000" dirty="0">
              <a:latin typeface="20th Century Font" panose="000004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907997"/>
            <a:ext cx="4772025" cy="42957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1898472"/>
            <a:ext cx="47815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3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20th Century Font" panose="00000400000000000000" pitchFamily="2" charset="0"/>
              </a:rPr>
              <a:t>System Sequence Diagram</a:t>
            </a:r>
            <a:endParaRPr lang="en-US" dirty="0">
              <a:latin typeface="20th Century Font" panose="000004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475" y="1628268"/>
            <a:ext cx="5106450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25" y="1628268"/>
            <a:ext cx="51530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9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20th Century Font" panose="00000400000000000000" pitchFamily="2" charset="0"/>
              </a:rPr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237239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1690688"/>
            <a:ext cx="51530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20th Century Font" panose="00000400000000000000" pitchFamily="2" charset="0"/>
              </a:rPr>
              <a:t>Class Diagram</a:t>
            </a:r>
            <a:endParaRPr lang="en-US" sz="4000" b="1" dirty="0">
              <a:latin typeface="20th Century Font" panose="000004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85" y="1825625"/>
            <a:ext cx="4856217" cy="4351338"/>
          </a:xfrm>
        </p:spPr>
      </p:pic>
    </p:spTree>
    <p:extLst>
      <p:ext uri="{BB962C8B-B14F-4D97-AF65-F5344CB8AC3E}">
        <p14:creationId xmlns:p14="http://schemas.microsoft.com/office/powerpoint/2010/main" val="40521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83</Words>
  <Application>Microsoft Office PowerPoint</Application>
  <PresentationFormat>Widescreen</PresentationFormat>
  <Paragraphs>29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20th Century Font</vt:lpstr>
      <vt:lpstr>Arial</vt:lpstr>
      <vt:lpstr>Calibri</vt:lpstr>
      <vt:lpstr>Calibri Light</vt:lpstr>
      <vt:lpstr>Office Theme</vt:lpstr>
      <vt:lpstr>  Room Management Appliance System</vt:lpstr>
      <vt:lpstr>About The System</vt:lpstr>
      <vt:lpstr>Features(Admin)</vt:lpstr>
      <vt:lpstr>Features(Web User)</vt:lpstr>
      <vt:lpstr>Use Case Diagram</vt:lpstr>
      <vt:lpstr>Use Case Diagram(Cont.)</vt:lpstr>
      <vt:lpstr>System Sequence Diagram</vt:lpstr>
      <vt:lpstr>Sequence Diagram</vt:lpstr>
      <vt:lpstr>Class Diagram</vt:lpstr>
      <vt:lpstr>Demo Video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Room Management Appliance System</dc:title>
  <dc:creator>DIU</dc:creator>
  <cp:lastModifiedBy>DIU</cp:lastModifiedBy>
  <cp:revision>9</cp:revision>
  <dcterms:created xsi:type="dcterms:W3CDTF">2017-12-11T18:24:07Z</dcterms:created>
  <dcterms:modified xsi:type="dcterms:W3CDTF">2017-12-12T05:31:19Z</dcterms:modified>
</cp:coreProperties>
</file>