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6858000" cx="9144000"/>
  <p:notesSz cx="6858000" cy="9144000"/>
  <p:embeddedFontLst>
    <p:embeddedFont>
      <p:font typeface="Federo"/>
      <p:regular r:id="rId1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6" roundtripDataSignature="AMtx7mgBtccZVMLmuQHJ4JWQ497Ruua1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6" Type="http://customschemas.google.com/relationships/presentationmetadata" Target="metadata"/><Relationship Id="rId115" Type="http://schemas.openxmlformats.org/officeDocument/2006/relationships/font" Target="fonts/Federo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cf93e69c3_0_2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dcf93e69c3_0_23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20c2d87f77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g20c2d87f774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g20c2d87f77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g20c2d87f774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20c2d87f77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g20c2d87f774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20c2d87f77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g20c2d87f774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20c2d87f774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g20c2d87f774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g20c2d87f77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g20c2d87f774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20c2d87f77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g20c2d87f774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20c2d87f77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g20c2d87f774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20c2d87f77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g20c2d87f774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20c2d87f77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g20c2d87f774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cf93e69c3_0_2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dcf93e69c3_0_23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cf93e69c3_0_2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dcf93e69c3_0_23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dcf93e69c3_0_2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dcf93e69c3_0_24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dcf93e69c3_0_24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dcf93e69c3_0_24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cf93e69c3_0_24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1dcf93e69c3_0_24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cf93e69c3_0_24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dcf93e69c3_0_24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cf93e69c3_0_2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dcf93e69c3_0_24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cf93e69c3_0_25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dcf93e69c3_0_25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dcf93e69c3_0_25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dcf93e69c3_0_25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cf93e69c3_0_2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dcf93e69c3_0_2285:notes"/>
          <p:cNvSpPr/>
          <p:nvPr>
            <p:ph idx="2" type="sldImg"/>
          </p:nvPr>
        </p:nvSpPr>
        <p:spPr>
          <a:xfrm>
            <a:off x="1150938" y="692150"/>
            <a:ext cx="4556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1dcf93e69c3_0_2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dcf93e69c3_0_2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dcf93e69c3_0_25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dcf93e69c3_0_25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dcf93e69c3_0_25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dcf93e69c3_0_2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dcf93e69c3_0_25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dcf93e69c3_0_26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dcf93e69c3_0_26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dcf93e69c3_0_26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dcf93e69c3_0_26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dcf93e69c3_0_26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dcf93e69c3_0_26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dcf93e69c3_0_26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1dcf93e69c3_0_26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dcf93e69c3_0_26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dcf93e69c3_0_26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dcf93e69c3_0_27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1dcf93e69c3_0_27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dcf93e69c3_0_27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dcf93e69c3_0_27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cf93e69c3_0_2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dcf93e69c3_0_23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dcf93e69c3_0_27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1dcf93e69c3_0_27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dcf93e69c3_0_27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1dcf93e69c3_0_27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dcf93e69c3_0_27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1dcf93e69c3_0_27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dcf93e69c3_0_28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1dcf93e69c3_0_28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dcf93e69c3_0_28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1dcf93e69c3_0_28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dcf93e69c3_0_28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g1dcf93e69c3_0_28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dcf93e69c3_0_28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1dcf93e69c3_0_28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dcf93e69c3_0_29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1dcf93e69c3_0_29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dcf93e69c3_0_29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g1dcf93e69c3_0_29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dcf93e69c3_0_29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g1dcf93e69c3_0_29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cf93e69c3_0_2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dcf93e69c3_0_23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dcf93e69c3_0_29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1dcf93e69c3_0_29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dcf93e69c3_0_30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g1dcf93e69c3_0_30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dcf93e69c3_0_30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g1dcf93e69c3_0_30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dcf93e69c3_0_30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1dcf93e69c3_0_30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dcf93e69c3_0_30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g1dcf93e69c3_0_30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dcf93e69c3_0_30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g1dcf93e69c3_0_30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dcf93e69c3_0_3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g1dcf93e69c3_0_31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dcf93e69c3_0_3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g1dcf93e69c3_0_31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dcf93e69c3_0_3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g1dcf93e69c3_0_31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dcf93e69c3_0_3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g1dcf93e69c3_0_31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cf93e69c3_0_2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dcf93e69c3_0_23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dcf93e69c3_0_3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g1dcf93e69c3_0_32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dcf93e69c3_0_3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g1dcf93e69c3_0_32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dcf93e69c3_0_3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g1dcf93e69c3_0_32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dcf93e69c3_0_33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g1dcf93e69c3_0_33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dcf93e69c3_0_33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g1dcf93e69c3_0_33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dcf93e69c3_0_3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g1dcf93e69c3_0_33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dcf93e69c3_0_33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g1dcf93e69c3_0_33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dcf93e69c3_0_34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g1dcf93e69c3_0_34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dcf93e69c3_0_3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g1dcf93e69c3_0_34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dcf93e69c3_0_34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g1dcf93e69c3_0_34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cf93e69c3_0_2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dcf93e69c3_0_23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dcf93e69c3_0_3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g1dcf93e69c3_0_34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dcf93e69c3_0_35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g1dcf93e69c3_0_35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dcf93e69c3_0_35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g1dcf93e69c3_0_35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1dcf93e69c3_0_35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g1dcf93e69c3_0_35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1dcf93e69c3_0_3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g1dcf93e69c3_0_36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dcf93e69c3_0_36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g1dcf93e69c3_0_36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dcf93e69c3_0_36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g1dcf93e69c3_0_36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dcf93e69c3_0_36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g1dcf93e69c3_0_36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dcf93e69c3_0_36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g1dcf93e69c3_0_36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1dcf93e69c3_0_37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g1dcf93e69c3_0_37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cf93e69c3_0_2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dcf93e69c3_0_23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dcf93e69c3_0_37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g1dcf93e69c3_0_37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1dcf93e69c3_0_37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g1dcf93e69c3_0_37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dcf93e69c3_0_38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g1dcf93e69c3_0_38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1dcf93e69c3_0_38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g1dcf93e69c3_0_38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dcf93e69c3_0_38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g1dcf93e69c3_0_38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dcf93e69c3_0_38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g1dcf93e69c3_0_38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dcf93e69c3_0_39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g1dcf93e69c3_0_39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dcf93e69c3_0_39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g1dcf93e69c3_0_39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1dcf93e69c3_0_39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g1dcf93e69c3_0_39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dcf93e69c3_0_40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g1dcf93e69c3_0_40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cf93e69c3_0_2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dcf93e69c3_0_23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dcf93e69c3_0_40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g1dcf93e69c3_0_40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1dcf93e69c3_0_40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g1dcf93e69c3_0_40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1dcf93e69c3_0_40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g1dcf93e69c3_0_40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dcf93e69c3_0_4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g1dcf93e69c3_0_41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1dcf93e69c3_0_4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g1dcf93e69c3_0_41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dcf93e69c3_0_4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g1dcf93e69c3_0_41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1dcf93e69c3_0_4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g1dcf93e69c3_0_42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1dcf93e69c3_0_4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g1dcf93e69c3_0_42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1dcf93e69c3_0_4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g1dcf93e69c3_0_42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1dcf93e69c3_0_4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g1dcf93e69c3_0_43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cf93e69c3_0_23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dcf93e69c3_0_23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dcf93e69c3_0_4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g1dcf93e69c3_0_43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1dcf93e69c3_0_4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g1dcf93e69c3_0_43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1dcf93e69c3_0_44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g1dcf93e69c3_0_44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1dcf93e69c3_0_4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g1dcf93e69c3_0_44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1dcf93e69c3_0_44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g1dcf93e69c3_0_44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g1dcf93e69c3_0_44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g1dcf93e69c3_0_44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1dcf93e69c3_0_4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g1dcf93e69c3_0_44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1dcf93e69c3_0_4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g1dcf93e69c3_0_44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1dcf93e69c3_0_4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g1dcf93e69c3_0_44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20c2d87f7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g20c2d87f77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3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  <a:defRPr b="0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3"/>
          <p:cNvSpPr txBox="1"/>
          <p:nvPr>
            <p:ph idx="1" type="subTitle"/>
          </p:nvPr>
        </p:nvSpPr>
        <p:spPr>
          <a:xfrm>
            <a:off x="155574" y="5443538"/>
            <a:ext cx="4352925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3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3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3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091112" y="-85725"/>
            <a:ext cx="36099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2"/>
          <p:cNvSpPr txBox="1"/>
          <p:nvPr>
            <p:ph idx="1" type="body"/>
          </p:nvPr>
        </p:nvSpPr>
        <p:spPr>
          <a:xfrm rot="5400000">
            <a:off x="1935956" y="-840581"/>
            <a:ext cx="5237163" cy="879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2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2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2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3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3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3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cf93e69c3_0_4500"/>
          <p:cNvSpPr txBox="1"/>
          <p:nvPr>
            <p:ph type="ctrTitle"/>
          </p:nvPr>
        </p:nvSpPr>
        <p:spPr>
          <a:xfrm>
            <a:off x="155575" y="29511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  <a:defRPr b="0" sz="6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1dcf93e69c3_0_4500"/>
          <p:cNvSpPr txBox="1"/>
          <p:nvPr>
            <p:ph idx="1" type="subTitle"/>
          </p:nvPr>
        </p:nvSpPr>
        <p:spPr>
          <a:xfrm>
            <a:off x="155574" y="5443538"/>
            <a:ext cx="4353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g1dcf93e69c3_0_4500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dcf93e69c3_0_4500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dcf93e69c3_0_4500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g1dcf93e69c3_0_45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091112" y="-85725"/>
            <a:ext cx="36099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cf93e69c3_0_4507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dcf93e69c3_0_4507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1dcf93e69c3_0_4507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dcf93e69c3_0_4507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dcf93e69c3_0_4507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cf93e69c3_0_4513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dcf93e69c3_0_4513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g1dcf93e69c3_0_4513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dcf93e69c3_0_4513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dcf93e69c3_0_4513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cf93e69c3_0_4519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dcf93e69c3_0_4519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1dcf93e69c3_0_4519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g1dcf93e69c3_0_4519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dcf93e69c3_0_4519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dcf93e69c3_0_4519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cf93e69c3_0_4526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dcf93e69c3_0_4526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dcf93e69c3_0_4526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dcf93e69c3_0_4526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1dcf93e69c3_0_4526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1dcf93e69c3_0_4526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dcf93e69c3_0_4526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dcf93e69c3_0_4526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cf93e69c3_0_4535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dcf93e69c3_0_4535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dcf93e69c3_0_4535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dcf93e69c3_0_4535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cf93e69c3_0_4540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dcf93e69c3_0_4540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dcf93e69c3_0_4540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cf93e69c3_0_4544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dcf93e69c3_0_4544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8" name="Google Shape;138;g1dcf93e69c3_0_4544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g1dcf93e69c3_0_4544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dcf93e69c3_0_4544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dcf93e69c3_0_4544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4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4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4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4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4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cf93e69c3_0_4551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dcf93e69c3_0_4551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g1dcf93e69c3_0_4551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g1dcf93e69c3_0_4551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dcf93e69c3_0_4551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dcf93e69c3_0_4551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cf93e69c3_0_4558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dcf93e69c3_0_4558"/>
          <p:cNvSpPr txBox="1"/>
          <p:nvPr>
            <p:ph idx="1" type="body"/>
          </p:nvPr>
        </p:nvSpPr>
        <p:spPr>
          <a:xfrm rot="5400000">
            <a:off x="1936050" y="-840550"/>
            <a:ext cx="5237100" cy="8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dcf93e69c3_0_4558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dcf93e69c3_0_4558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dcf93e69c3_0_4558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cf93e69c3_0_4564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dcf93e69c3_0_4564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g1dcf93e69c3_0_4564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1dcf93e69c3_0_4564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1dcf93e69c3_0_4564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5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5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5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6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6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6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6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7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7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7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8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8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8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8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9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9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9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0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0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0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81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1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1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2"/>
          <p:cNvSpPr txBox="1"/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2"/>
          <p:cNvSpPr txBox="1"/>
          <p:nvPr>
            <p:ph idx="1" type="body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2"/>
          <p:cNvSpPr txBox="1"/>
          <p:nvPr>
            <p:ph idx="10" type="dt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2"/>
          <p:cNvSpPr txBox="1"/>
          <p:nvPr>
            <p:ph idx="11" type="ftr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2"/>
          <p:cNvSpPr txBox="1"/>
          <p:nvPr>
            <p:ph idx="12" type="sldNum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cf93e69c3_0_4494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g1dcf93e69c3_0_4494"/>
          <p:cNvSpPr txBox="1"/>
          <p:nvPr>
            <p:ph idx="1" type="body"/>
          </p:nvPr>
        </p:nvSpPr>
        <p:spPr>
          <a:xfrm>
            <a:off x="155575" y="939800"/>
            <a:ext cx="87978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dcf93e69c3_0_4494"/>
          <p:cNvSpPr txBox="1"/>
          <p:nvPr>
            <p:ph idx="10" type="dt"/>
          </p:nvPr>
        </p:nvSpPr>
        <p:spPr>
          <a:xfrm>
            <a:off x="155575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dcf93e69c3_0_4494"/>
          <p:cNvSpPr txBox="1"/>
          <p:nvPr>
            <p:ph idx="11" type="ftr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g1dcf93e69c3_0_4494"/>
          <p:cNvSpPr txBox="1"/>
          <p:nvPr>
            <p:ph idx="12" type="sldNum"/>
          </p:nvPr>
        </p:nvSpPr>
        <p:spPr>
          <a:xfrm>
            <a:off x="689610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0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7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5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ctrTitle"/>
          </p:nvPr>
        </p:nvSpPr>
        <p:spPr>
          <a:xfrm>
            <a:off x="155575" y="29511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Impact"/>
              <a:buNone/>
            </a:pPr>
            <a:r>
              <a:rPr lang="en-US"/>
              <a:t>Lecture 13</a:t>
            </a:r>
            <a:br>
              <a:rPr lang="en-US"/>
            </a:br>
            <a:r>
              <a:rPr lang="en-US" sz="3200"/>
              <a:t>Abstract Data Type Unsorted List and Sorted List (Linked-list-based Implementation]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cf93e69c3_0_2377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71" name="Google Shape;271;g1dcf93e69c3_0_2377"/>
          <p:cNvSpPr txBox="1"/>
          <p:nvPr>
            <p:ph idx="1" type="body"/>
          </p:nvPr>
        </p:nvSpPr>
        <p:spPr>
          <a:xfrm>
            <a:off x="229244" y="1207216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g1dcf93e69c3_0_2377"/>
          <p:cNvSpPr txBox="1"/>
          <p:nvPr/>
        </p:nvSpPr>
        <p:spPr>
          <a:xfrm>
            <a:off x="4917584" y="2608867"/>
            <a:ext cx="39585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73" name="Google Shape;273;g1dcf93e69c3_0_2377"/>
          <p:cNvCxnSpPr/>
          <p:nvPr/>
        </p:nvCxnSpPr>
        <p:spPr>
          <a:xfrm flipH="1">
            <a:off x="4662131" y="2562896"/>
            <a:ext cx="12900" cy="414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1" name="Google Shape;2481;g20c2d87f77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200"/>
            <a:ext cx="8839204" cy="641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6" name="Google Shape;2486;g20c2d87f77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725"/>
            <a:ext cx="8839201" cy="473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7" name="Google Shape;2487;g20c2d87f77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254"/>
            <a:ext cx="9144003" cy="679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2" name="Google Shape;2492;g20c2d87f77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750"/>
            <a:ext cx="8839202" cy="529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7" name="Google Shape;2497;g20c2d87f77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4113"/>
            <a:ext cx="8839204" cy="586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2" name="Google Shape;2502;g20c2d87f77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275"/>
            <a:ext cx="8839204" cy="537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7" name="Google Shape;2507;g20c2d87f77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725"/>
            <a:ext cx="8839201" cy="473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cf93e69c3_0_2384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g1dcf93e69c3_0_2384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dcf93e69c3_0_2384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g1dcf93e69c3_0_2384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dcf93e69c3_0_2384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3" name="Google Shape;283;g1dcf93e69c3_0_2384"/>
          <p:cNvCxnSpPr/>
          <p:nvPr/>
        </p:nvCxnSpPr>
        <p:spPr>
          <a:xfrm flipH="1">
            <a:off x="4413888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cf93e69c3_0_2393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g1dcf93e69c3_0_2393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290" name="Google Shape;290;g1dcf93e69c3_0_2393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dcf93e69c3_0_2393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g1dcf93e69c3_0_2393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dcf93e69c3_0_2393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g1dcf93e69c3_0_2393"/>
          <p:cNvCxnSpPr/>
          <p:nvPr/>
        </p:nvCxnSpPr>
        <p:spPr>
          <a:xfrm flipH="1">
            <a:off x="4413888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cf93e69c3_0_2403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g1dcf93e69c3_0_2403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301" name="Google Shape;301;g1dcf93e69c3_0_2403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dcf93e69c3_0_2403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g1dcf93e69c3_0_2403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1dcf93e69c3_0_2403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g1dcf93e69c3_0_2403"/>
          <p:cNvSpPr/>
          <p:nvPr/>
        </p:nvSpPr>
        <p:spPr>
          <a:xfrm>
            <a:off x="4399898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dcf93e69c3_0_2403"/>
          <p:cNvSpPr txBox="1"/>
          <p:nvPr/>
        </p:nvSpPr>
        <p:spPr>
          <a:xfrm>
            <a:off x="3008982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g1dcf93e69c3_0_2403"/>
          <p:cNvSpPr/>
          <p:nvPr/>
        </p:nvSpPr>
        <p:spPr>
          <a:xfrm>
            <a:off x="4399898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dcf93e69c3_0_2403"/>
          <p:cNvSpPr txBox="1"/>
          <p:nvPr/>
        </p:nvSpPr>
        <p:spPr>
          <a:xfrm>
            <a:off x="3008982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g1dcf93e69c3_0_2403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dcf93e69c3_0_2403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g1dcf93e69c3_0_2403"/>
          <p:cNvSpPr/>
          <p:nvPr/>
        </p:nvSpPr>
        <p:spPr>
          <a:xfrm>
            <a:off x="7077904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dcf93e69c3_0_2403"/>
          <p:cNvSpPr txBox="1"/>
          <p:nvPr/>
        </p:nvSpPr>
        <p:spPr>
          <a:xfrm>
            <a:off x="6382446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g1dcf93e69c3_0_2403"/>
          <p:cNvCxnSpPr/>
          <p:nvPr/>
        </p:nvCxnSpPr>
        <p:spPr>
          <a:xfrm flipH="1">
            <a:off x="4413888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cf93e69c3_0_2421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g1dcf93e69c3_0_242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320" name="Google Shape;320;g1dcf93e69c3_0_2421"/>
          <p:cNvSpPr/>
          <p:nvPr/>
        </p:nvSpPr>
        <p:spPr>
          <a:xfrm>
            <a:off x="43999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1dcf93e69c3_0_2421"/>
          <p:cNvSpPr txBox="1"/>
          <p:nvPr/>
        </p:nvSpPr>
        <p:spPr>
          <a:xfrm>
            <a:off x="30089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g1dcf93e69c3_0_2421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dcf93e69c3_0_2421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g1dcf93e69c3_0_2421"/>
          <p:cNvSpPr/>
          <p:nvPr/>
        </p:nvSpPr>
        <p:spPr>
          <a:xfrm>
            <a:off x="4399899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dcf93e69c3_0_2421"/>
          <p:cNvSpPr txBox="1"/>
          <p:nvPr/>
        </p:nvSpPr>
        <p:spPr>
          <a:xfrm>
            <a:off x="3008983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6" name="Google Shape;326;g1dcf93e69c3_0_2421"/>
          <p:cNvCxnSpPr/>
          <p:nvPr/>
        </p:nvCxnSpPr>
        <p:spPr>
          <a:xfrm flipH="1">
            <a:off x="4399885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g1dcf93e69c3_0_2421"/>
          <p:cNvSpPr/>
          <p:nvPr/>
        </p:nvSpPr>
        <p:spPr>
          <a:xfrm>
            <a:off x="4399899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dcf93e69c3_0_2421"/>
          <p:cNvSpPr txBox="1"/>
          <p:nvPr/>
        </p:nvSpPr>
        <p:spPr>
          <a:xfrm>
            <a:off x="3008983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Google Shape;329;g1dcf93e69c3_0_2421"/>
          <p:cNvCxnSpPr/>
          <p:nvPr/>
        </p:nvCxnSpPr>
        <p:spPr>
          <a:xfrm flipH="1">
            <a:off x="4399885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g1dcf93e69c3_0_2421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dcf93e69c3_0_2421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g1dcf93e69c3_0_2421"/>
          <p:cNvSpPr/>
          <p:nvPr/>
        </p:nvSpPr>
        <p:spPr>
          <a:xfrm>
            <a:off x="7077905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dcf93e69c3_0_2421"/>
          <p:cNvSpPr txBox="1"/>
          <p:nvPr/>
        </p:nvSpPr>
        <p:spPr>
          <a:xfrm>
            <a:off x="6382447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4" name="Google Shape;334;g1dcf93e69c3_0_2421"/>
          <p:cNvCxnSpPr/>
          <p:nvPr/>
        </p:nvCxnSpPr>
        <p:spPr>
          <a:xfrm flipH="1">
            <a:off x="4413889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dcf93e69c3_0_2441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g1dcf93e69c3_0_244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341" name="Google Shape;341;g1dcf93e69c3_0_2441"/>
          <p:cNvSpPr/>
          <p:nvPr/>
        </p:nvSpPr>
        <p:spPr>
          <a:xfrm>
            <a:off x="439990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dcf93e69c3_0_2441"/>
          <p:cNvSpPr txBox="1"/>
          <p:nvPr/>
        </p:nvSpPr>
        <p:spPr>
          <a:xfrm>
            <a:off x="300898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g1dcf93e69c3_0_2441"/>
          <p:cNvSpPr/>
          <p:nvPr/>
        </p:nvSpPr>
        <p:spPr>
          <a:xfrm>
            <a:off x="26354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dcf93e69c3_0_2441"/>
          <p:cNvSpPr txBox="1"/>
          <p:nvPr/>
        </p:nvSpPr>
        <p:spPr>
          <a:xfrm>
            <a:off x="12445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g1dcf93e69c3_0_2441"/>
          <p:cNvSpPr/>
          <p:nvPr/>
        </p:nvSpPr>
        <p:spPr>
          <a:xfrm>
            <a:off x="4399900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dcf93e69c3_0_2441"/>
          <p:cNvSpPr txBox="1"/>
          <p:nvPr/>
        </p:nvSpPr>
        <p:spPr>
          <a:xfrm>
            <a:off x="3008984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7" name="Google Shape;347;g1dcf93e69c3_0_2441"/>
          <p:cNvCxnSpPr/>
          <p:nvPr/>
        </p:nvCxnSpPr>
        <p:spPr>
          <a:xfrm flipH="1">
            <a:off x="4399886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g1dcf93e69c3_0_2441"/>
          <p:cNvSpPr/>
          <p:nvPr/>
        </p:nvSpPr>
        <p:spPr>
          <a:xfrm>
            <a:off x="4399900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dcf93e69c3_0_2441"/>
          <p:cNvSpPr txBox="1"/>
          <p:nvPr/>
        </p:nvSpPr>
        <p:spPr>
          <a:xfrm>
            <a:off x="3008984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0" name="Google Shape;350;g1dcf93e69c3_0_2441"/>
          <p:cNvCxnSpPr/>
          <p:nvPr/>
        </p:nvCxnSpPr>
        <p:spPr>
          <a:xfrm flipH="1">
            <a:off x="4399886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g1dcf93e69c3_0_2441"/>
          <p:cNvSpPr/>
          <p:nvPr/>
        </p:nvSpPr>
        <p:spPr>
          <a:xfrm>
            <a:off x="2085237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dcf93e69c3_0_2441"/>
          <p:cNvSpPr txBox="1"/>
          <p:nvPr/>
        </p:nvSpPr>
        <p:spPr>
          <a:xfrm>
            <a:off x="210717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g1dcf93e69c3_0_2441"/>
          <p:cNvSpPr/>
          <p:nvPr/>
        </p:nvSpPr>
        <p:spPr>
          <a:xfrm>
            <a:off x="7077906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1dcf93e69c3_0_2441"/>
          <p:cNvSpPr txBox="1"/>
          <p:nvPr/>
        </p:nvSpPr>
        <p:spPr>
          <a:xfrm>
            <a:off x="6382448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5" name="Google Shape;355;g1dcf93e69c3_0_2441"/>
          <p:cNvCxnSpPr/>
          <p:nvPr/>
        </p:nvCxnSpPr>
        <p:spPr>
          <a:xfrm flipH="1">
            <a:off x="4413890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dcf93e69c3_0_2461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g1dcf93e69c3_0_246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362" name="Google Shape;362;g1dcf93e69c3_0_2461"/>
          <p:cNvSpPr/>
          <p:nvPr/>
        </p:nvSpPr>
        <p:spPr>
          <a:xfrm>
            <a:off x="43999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1dcf93e69c3_0_2461"/>
          <p:cNvSpPr txBox="1"/>
          <p:nvPr/>
        </p:nvSpPr>
        <p:spPr>
          <a:xfrm>
            <a:off x="30089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g1dcf93e69c3_0_2461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dcf93e69c3_0_2461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g1dcf93e69c3_0_2461"/>
          <p:cNvSpPr/>
          <p:nvPr/>
        </p:nvSpPr>
        <p:spPr>
          <a:xfrm>
            <a:off x="4399899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dcf93e69c3_0_2461"/>
          <p:cNvSpPr txBox="1"/>
          <p:nvPr/>
        </p:nvSpPr>
        <p:spPr>
          <a:xfrm>
            <a:off x="3008983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Google Shape;368;g1dcf93e69c3_0_2461"/>
          <p:cNvCxnSpPr/>
          <p:nvPr/>
        </p:nvCxnSpPr>
        <p:spPr>
          <a:xfrm flipH="1">
            <a:off x="4399885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g1dcf93e69c3_0_2461"/>
          <p:cNvSpPr/>
          <p:nvPr/>
        </p:nvSpPr>
        <p:spPr>
          <a:xfrm>
            <a:off x="4399899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1dcf93e69c3_0_2461"/>
          <p:cNvSpPr txBox="1"/>
          <p:nvPr/>
        </p:nvSpPr>
        <p:spPr>
          <a:xfrm>
            <a:off x="3008983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1" name="Google Shape;371;g1dcf93e69c3_0_2461"/>
          <p:cNvCxnSpPr/>
          <p:nvPr/>
        </p:nvCxnSpPr>
        <p:spPr>
          <a:xfrm flipH="1">
            <a:off x="4399885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g1dcf93e69c3_0_2461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dcf93e69c3_0_2461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g1dcf93e69c3_0_2461"/>
          <p:cNvSpPr/>
          <p:nvPr/>
        </p:nvSpPr>
        <p:spPr>
          <a:xfrm>
            <a:off x="7077905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1dcf93e69c3_0_2461"/>
          <p:cNvSpPr txBox="1"/>
          <p:nvPr/>
        </p:nvSpPr>
        <p:spPr>
          <a:xfrm>
            <a:off x="6382447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6" name="Google Shape;376;g1dcf93e69c3_0_2461"/>
          <p:cNvCxnSpPr/>
          <p:nvPr/>
        </p:nvCxnSpPr>
        <p:spPr>
          <a:xfrm flipH="1">
            <a:off x="4413889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dcf93e69c3_0_2481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g1dcf93e69c3_0_248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383" name="Google Shape;383;g1dcf93e69c3_0_2481"/>
          <p:cNvSpPr/>
          <p:nvPr/>
        </p:nvSpPr>
        <p:spPr>
          <a:xfrm>
            <a:off x="43998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1dcf93e69c3_0_2481"/>
          <p:cNvSpPr txBox="1"/>
          <p:nvPr/>
        </p:nvSpPr>
        <p:spPr>
          <a:xfrm>
            <a:off x="30089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g1dcf93e69c3_0_2481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dcf93e69c3_0_2481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g1dcf93e69c3_0_2481"/>
          <p:cNvSpPr/>
          <p:nvPr/>
        </p:nvSpPr>
        <p:spPr>
          <a:xfrm>
            <a:off x="4399897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dcf93e69c3_0_2481"/>
          <p:cNvSpPr txBox="1"/>
          <p:nvPr/>
        </p:nvSpPr>
        <p:spPr>
          <a:xfrm>
            <a:off x="3008981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9" name="Google Shape;389;g1dcf93e69c3_0_2481"/>
          <p:cNvCxnSpPr/>
          <p:nvPr/>
        </p:nvCxnSpPr>
        <p:spPr>
          <a:xfrm flipH="1">
            <a:off x="4399883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g1dcf93e69c3_0_2481"/>
          <p:cNvSpPr/>
          <p:nvPr/>
        </p:nvSpPr>
        <p:spPr>
          <a:xfrm>
            <a:off x="4399897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1dcf93e69c3_0_2481"/>
          <p:cNvSpPr txBox="1"/>
          <p:nvPr/>
        </p:nvSpPr>
        <p:spPr>
          <a:xfrm>
            <a:off x="3008981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2" name="Google Shape;392;g1dcf93e69c3_0_2481"/>
          <p:cNvCxnSpPr/>
          <p:nvPr/>
        </p:nvCxnSpPr>
        <p:spPr>
          <a:xfrm flipH="1">
            <a:off x="4399883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3" name="Google Shape;393;g1dcf93e69c3_0_2481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1dcf93e69c3_0_2481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g1dcf93e69c3_0_2481"/>
          <p:cNvSpPr/>
          <p:nvPr/>
        </p:nvSpPr>
        <p:spPr>
          <a:xfrm>
            <a:off x="7077903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1dcf93e69c3_0_2481"/>
          <p:cNvSpPr txBox="1"/>
          <p:nvPr/>
        </p:nvSpPr>
        <p:spPr>
          <a:xfrm>
            <a:off x="6382445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7" name="Google Shape;397;g1dcf93e69c3_0_2481"/>
          <p:cNvCxnSpPr/>
          <p:nvPr/>
        </p:nvCxnSpPr>
        <p:spPr>
          <a:xfrm flipH="1">
            <a:off x="4413887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dcf93e69c3_0_2501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g1dcf93e69c3_0_250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404" name="Google Shape;404;g1dcf93e69c3_0_2501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1dcf93e69c3_0_2501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g1dcf93e69c3_0_2501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1dcf93e69c3_0_2501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g1dcf93e69c3_0_2501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9" name="Google Shape;409;g1dcf93e69c3_0_2501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g1dcf93e69c3_0_2501"/>
          <p:cNvSpPr/>
          <p:nvPr/>
        </p:nvSpPr>
        <p:spPr>
          <a:xfrm>
            <a:off x="4399898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dcf93e69c3_0_2501"/>
          <p:cNvSpPr txBox="1"/>
          <p:nvPr/>
        </p:nvSpPr>
        <p:spPr>
          <a:xfrm>
            <a:off x="3008982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2" name="Google Shape;412;g1dcf93e69c3_0_2501"/>
          <p:cNvCxnSpPr/>
          <p:nvPr/>
        </p:nvCxnSpPr>
        <p:spPr>
          <a:xfrm flipH="1">
            <a:off x="4399884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g1dcf93e69c3_0_2501"/>
          <p:cNvSpPr/>
          <p:nvPr/>
        </p:nvSpPr>
        <p:spPr>
          <a:xfrm>
            <a:off x="4399898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1dcf93e69c3_0_2501"/>
          <p:cNvSpPr txBox="1"/>
          <p:nvPr/>
        </p:nvSpPr>
        <p:spPr>
          <a:xfrm>
            <a:off x="3008982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5" name="Google Shape;415;g1dcf93e69c3_0_2501"/>
          <p:cNvCxnSpPr/>
          <p:nvPr/>
        </p:nvCxnSpPr>
        <p:spPr>
          <a:xfrm flipH="1">
            <a:off x="4399884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6" name="Google Shape;416;g1dcf93e69c3_0_2501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dcf93e69c3_0_2501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g1dcf93e69c3_0_2501"/>
          <p:cNvSpPr/>
          <p:nvPr/>
        </p:nvSpPr>
        <p:spPr>
          <a:xfrm>
            <a:off x="7077904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g1dcf93e69c3_0_2501"/>
          <p:cNvCxnSpPr>
            <a:stCxn id="418" idx="1"/>
            <a:endCxn id="408" idx="3"/>
          </p:cNvCxnSpPr>
          <p:nvPr/>
        </p:nvCxnSpPr>
        <p:spPr>
          <a:xfrm rot="10800000">
            <a:off x="6658204" y="5695750"/>
            <a:ext cx="41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0" name="Google Shape;420;g1dcf93e69c3_0_2501"/>
          <p:cNvSpPr txBox="1"/>
          <p:nvPr/>
        </p:nvSpPr>
        <p:spPr>
          <a:xfrm>
            <a:off x="6382446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1" name="Google Shape;421;g1dcf93e69c3_0_2501"/>
          <p:cNvCxnSpPr/>
          <p:nvPr/>
        </p:nvCxnSpPr>
        <p:spPr>
          <a:xfrm flipH="1">
            <a:off x="4413888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cf93e69c3_0_2524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g1dcf93e69c3_0_2524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428" name="Google Shape;428;g1dcf93e69c3_0_2524"/>
          <p:cNvSpPr/>
          <p:nvPr/>
        </p:nvSpPr>
        <p:spPr>
          <a:xfrm>
            <a:off x="439990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dcf93e69c3_0_2524"/>
          <p:cNvSpPr txBox="1"/>
          <p:nvPr/>
        </p:nvSpPr>
        <p:spPr>
          <a:xfrm>
            <a:off x="300898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g1dcf93e69c3_0_2524"/>
          <p:cNvSpPr/>
          <p:nvPr/>
        </p:nvSpPr>
        <p:spPr>
          <a:xfrm>
            <a:off x="26354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1dcf93e69c3_0_2524"/>
          <p:cNvSpPr txBox="1"/>
          <p:nvPr/>
        </p:nvSpPr>
        <p:spPr>
          <a:xfrm>
            <a:off x="12445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g1dcf93e69c3_0_2524"/>
          <p:cNvSpPr/>
          <p:nvPr/>
        </p:nvSpPr>
        <p:spPr>
          <a:xfrm>
            <a:off x="5225923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3" name="Google Shape;433;g1dcf93e69c3_0_2524"/>
          <p:cNvCxnSpPr/>
          <p:nvPr/>
        </p:nvCxnSpPr>
        <p:spPr>
          <a:xfrm>
            <a:off x="6294870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g1dcf93e69c3_0_2524"/>
          <p:cNvSpPr/>
          <p:nvPr/>
        </p:nvSpPr>
        <p:spPr>
          <a:xfrm>
            <a:off x="4399900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dcf93e69c3_0_2524"/>
          <p:cNvSpPr txBox="1"/>
          <p:nvPr/>
        </p:nvSpPr>
        <p:spPr>
          <a:xfrm>
            <a:off x="3008984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6" name="Google Shape;436;g1dcf93e69c3_0_2524"/>
          <p:cNvCxnSpPr/>
          <p:nvPr/>
        </p:nvCxnSpPr>
        <p:spPr>
          <a:xfrm flipH="1">
            <a:off x="4399886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g1dcf93e69c3_0_2524"/>
          <p:cNvSpPr/>
          <p:nvPr/>
        </p:nvSpPr>
        <p:spPr>
          <a:xfrm>
            <a:off x="4399900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1dcf93e69c3_0_2524"/>
          <p:cNvSpPr txBox="1"/>
          <p:nvPr/>
        </p:nvSpPr>
        <p:spPr>
          <a:xfrm>
            <a:off x="3008984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9" name="Google Shape;439;g1dcf93e69c3_0_2524"/>
          <p:cNvCxnSpPr/>
          <p:nvPr/>
        </p:nvCxnSpPr>
        <p:spPr>
          <a:xfrm flipH="1">
            <a:off x="4399886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g1dcf93e69c3_0_2524"/>
          <p:cNvSpPr/>
          <p:nvPr/>
        </p:nvSpPr>
        <p:spPr>
          <a:xfrm>
            <a:off x="2085237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1dcf93e69c3_0_2524"/>
          <p:cNvSpPr txBox="1"/>
          <p:nvPr/>
        </p:nvSpPr>
        <p:spPr>
          <a:xfrm>
            <a:off x="210717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g1dcf93e69c3_0_2524"/>
          <p:cNvSpPr/>
          <p:nvPr/>
        </p:nvSpPr>
        <p:spPr>
          <a:xfrm>
            <a:off x="7077906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3" name="Google Shape;443;g1dcf93e69c3_0_2524"/>
          <p:cNvCxnSpPr>
            <a:stCxn id="442" idx="1"/>
            <a:endCxn id="432" idx="3"/>
          </p:cNvCxnSpPr>
          <p:nvPr/>
        </p:nvCxnSpPr>
        <p:spPr>
          <a:xfrm rot="10800000">
            <a:off x="6658206" y="5695750"/>
            <a:ext cx="41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4" name="Google Shape;444;g1dcf93e69c3_0_2524"/>
          <p:cNvSpPr txBox="1"/>
          <p:nvPr/>
        </p:nvSpPr>
        <p:spPr>
          <a:xfrm>
            <a:off x="6382448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5" name="Google Shape;445;g1dcf93e69c3_0_2524"/>
          <p:cNvCxnSpPr/>
          <p:nvPr/>
        </p:nvCxnSpPr>
        <p:spPr>
          <a:xfrm flipH="1">
            <a:off x="4413890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cf93e69c3_0_2285"/>
          <p:cNvSpPr/>
          <p:nvPr/>
        </p:nvSpPr>
        <p:spPr>
          <a:xfrm>
            <a:off x="1420813" y="1117600"/>
            <a:ext cx="4290900" cy="4918200"/>
          </a:xfrm>
          <a:prstGeom prst="ellipse">
            <a:avLst/>
          </a:prstGeom>
          <a:solidFill>
            <a:srgbClr val="FFFF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dcf93e69c3_0_2285"/>
          <p:cNvSpPr/>
          <p:nvPr/>
        </p:nvSpPr>
        <p:spPr>
          <a:xfrm>
            <a:off x="677863" y="5456238"/>
            <a:ext cx="1968600" cy="368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dcf93e69c3_0_2285"/>
          <p:cNvSpPr/>
          <p:nvPr/>
        </p:nvSpPr>
        <p:spPr>
          <a:xfrm>
            <a:off x="677863" y="3856038"/>
            <a:ext cx="1968600" cy="368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dcf93e69c3_0_2285"/>
          <p:cNvSpPr/>
          <p:nvPr/>
        </p:nvSpPr>
        <p:spPr>
          <a:xfrm>
            <a:off x="677863" y="4389438"/>
            <a:ext cx="1968600" cy="368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dcf93e69c3_0_2285"/>
          <p:cNvSpPr/>
          <p:nvPr/>
        </p:nvSpPr>
        <p:spPr>
          <a:xfrm>
            <a:off x="677863" y="3322638"/>
            <a:ext cx="1968600" cy="368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dcf93e69c3_0_2285"/>
          <p:cNvSpPr/>
          <p:nvPr/>
        </p:nvSpPr>
        <p:spPr>
          <a:xfrm>
            <a:off x="677863" y="2255838"/>
            <a:ext cx="1968600" cy="368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dcf93e69c3_0_2285"/>
          <p:cNvSpPr/>
          <p:nvPr/>
        </p:nvSpPr>
        <p:spPr>
          <a:xfrm>
            <a:off x="677863" y="2789238"/>
            <a:ext cx="1968600" cy="368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dcf93e69c3_0_2285"/>
          <p:cNvSpPr/>
          <p:nvPr/>
        </p:nvSpPr>
        <p:spPr>
          <a:xfrm>
            <a:off x="677863" y="1722438"/>
            <a:ext cx="1968600" cy="368400"/>
          </a:xfrm>
          <a:prstGeom prst="ellipse">
            <a:avLst/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dcf93e69c3_0_2285"/>
          <p:cNvSpPr/>
          <p:nvPr/>
        </p:nvSpPr>
        <p:spPr>
          <a:xfrm>
            <a:off x="965358" y="2239083"/>
            <a:ext cx="1426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MakeEmpty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0" name="Google Shape;180;g1dcf93e69c3_0_2285"/>
          <p:cNvSpPr/>
          <p:nvPr/>
        </p:nvSpPr>
        <p:spPr>
          <a:xfrm>
            <a:off x="797824" y="2787564"/>
            <a:ext cx="1840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~SortedType 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1" name="Google Shape;181;g1dcf93e69c3_0_2285"/>
          <p:cNvSpPr/>
          <p:nvPr/>
        </p:nvSpPr>
        <p:spPr>
          <a:xfrm>
            <a:off x="890566" y="4373276"/>
            <a:ext cx="15645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DeleteItem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.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2" name="Google Shape;182;g1dcf93e69c3_0_2285"/>
          <p:cNvSpPr/>
          <p:nvPr/>
        </p:nvSpPr>
        <p:spPr>
          <a:xfrm>
            <a:off x="912879" y="3829747"/>
            <a:ext cx="1564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InsertItem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3" name="Google Shape;183;g1dcf93e69c3_0_2285"/>
          <p:cNvSpPr/>
          <p:nvPr/>
        </p:nvSpPr>
        <p:spPr>
          <a:xfrm>
            <a:off x="883186" y="1707797"/>
            <a:ext cx="1564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SortedType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4" name="Google Shape;184;g1dcf93e69c3_0_2285"/>
          <p:cNvSpPr/>
          <p:nvPr/>
        </p:nvSpPr>
        <p:spPr>
          <a:xfrm>
            <a:off x="752707" y="3307684"/>
            <a:ext cx="1840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RetrieveItem</a:t>
            </a:r>
            <a:endParaRPr b="1"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5" name="Google Shape;185;g1dcf93e69c3_0_2285"/>
          <p:cNvSpPr/>
          <p:nvPr/>
        </p:nvSpPr>
        <p:spPr>
          <a:xfrm>
            <a:off x="808038" y="5480050"/>
            <a:ext cx="1702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GetNextItem</a:t>
            </a:r>
            <a:endParaRPr/>
          </a:p>
        </p:txBody>
      </p:sp>
      <p:sp>
        <p:nvSpPr>
          <p:cNvPr id="186" name="Google Shape;186;g1dcf93e69c3_0_2285"/>
          <p:cNvSpPr/>
          <p:nvPr/>
        </p:nvSpPr>
        <p:spPr>
          <a:xfrm>
            <a:off x="2760663" y="2006600"/>
            <a:ext cx="2293800" cy="2336700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dcf93e69c3_0_2285"/>
          <p:cNvSpPr/>
          <p:nvPr/>
        </p:nvSpPr>
        <p:spPr>
          <a:xfrm>
            <a:off x="4422775" y="2662596"/>
            <a:ext cx="520800" cy="2922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dcf93e69c3_0_2285"/>
          <p:cNvSpPr/>
          <p:nvPr/>
        </p:nvSpPr>
        <p:spPr>
          <a:xfrm>
            <a:off x="4422775" y="3208338"/>
            <a:ext cx="520800" cy="2922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dcf93e69c3_0_2285"/>
          <p:cNvSpPr/>
          <p:nvPr/>
        </p:nvSpPr>
        <p:spPr>
          <a:xfrm>
            <a:off x="4422775" y="3791487"/>
            <a:ext cx="520800" cy="292200"/>
          </a:xfrm>
          <a:prstGeom prst="rect">
            <a:avLst/>
          </a:prstGeom>
          <a:solidFill>
            <a:srgbClr val="E5E5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g1dcf93e69c3_0_2285"/>
          <p:cNvCxnSpPr/>
          <p:nvPr/>
        </p:nvCxnSpPr>
        <p:spPr>
          <a:xfrm>
            <a:off x="6524625" y="3065463"/>
            <a:ext cx="0" cy="549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1" name="Google Shape;191;g1dcf93e69c3_0_2285"/>
          <p:cNvGrpSpPr/>
          <p:nvPr/>
        </p:nvGrpSpPr>
        <p:grpSpPr>
          <a:xfrm>
            <a:off x="6005515" y="3044825"/>
            <a:ext cx="3103563" cy="534988"/>
            <a:chOff x="3783" y="2298"/>
            <a:chExt cx="1955" cy="337"/>
          </a:xfrm>
        </p:grpSpPr>
        <p:grpSp>
          <p:nvGrpSpPr>
            <p:cNvPr id="192" name="Google Shape;192;g1dcf93e69c3_0_2285"/>
            <p:cNvGrpSpPr/>
            <p:nvPr/>
          </p:nvGrpSpPr>
          <p:grpSpPr>
            <a:xfrm>
              <a:off x="3783" y="2298"/>
              <a:ext cx="1955" cy="310"/>
              <a:chOff x="3783" y="2298"/>
              <a:chExt cx="1955" cy="310"/>
            </a:xfrm>
          </p:grpSpPr>
          <p:sp>
            <p:nvSpPr>
              <p:cNvPr id="193" name="Google Shape;193;g1dcf93e69c3_0_2285"/>
              <p:cNvSpPr/>
              <p:nvPr/>
            </p:nvSpPr>
            <p:spPr>
              <a:xfrm>
                <a:off x="3783" y="2298"/>
                <a:ext cx="600" cy="300"/>
              </a:xfrm>
              <a:prstGeom prst="rect">
                <a:avLst/>
              </a:prstGeom>
              <a:solidFill>
                <a:srgbClr val="9EFF9E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4" name="Google Shape;194;g1dcf93e69c3_0_2285"/>
              <p:cNvGrpSpPr/>
              <p:nvPr/>
            </p:nvGrpSpPr>
            <p:grpSpPr>
              <a:xfrm>
                <a:off x="4191" y="2298"/>
                <a:ext cx="875" cy="310"/>
                <a:chOff x="4191" y="2298"/>
                <a:chExt cx="875" cy="310"/>
              </a:xfrm>
            </p:grpSpPr>
            <p:cxnSp>
              <p:nvCxnSpPr>
                <p:cNvPr id="195" name="Google Shape;195;g1dcf93e69c3_0_2285"/>
                <p:cNvCxnSpPr/>
                <p:nvPr/>
              </p:nvCxnSpPr>
              <p:spPr>
                <a:xfrm>
                  <a:off x="4191" y="2478"/>
                  <a:ext cx="3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196" name="Google Shape;196;g1dcf93e69c3_0_2285"/>
                <p:cNvSpPr/>
                <p:nvPr/>
              </p:nvSpPr>
              <p:spPr>
                <a:xfrm>
                  <a:off x="4466" y="2298"/>
                  <a:ext cx="600" cy="300"/>
                </a:xfrm>
                <a:prstGeom prst="rect">
                  <a:avLst/>
                </a:prstGeom>
                <a:solidFill>
                  <a:srgbClr val="9EFF9E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7" name="Google Shape;197;g1dcf93e69c3_0_2285"/>
                <p:cNvCxnSpPr/>
                <p:nvPr/>
              </p:nvCxnSpPr>
              <p:spPr>
                <a:xfrm>
                  <a:off x="4793" y="2308"/>
                  <a:ext cx="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98" name="Google Shape;198;g1dcf93e69c3_0_2285"/>
              <p:cNvGrpSpPr/>
              <p:nvPr/>
            </p:nvGrpSpPr>
            <p:grpSpPr>
              <a:xfrm>
                <a:off x="4863" y="2298"/>
                <a:ext cx="875" cy="310"/>
                <a:chOff x="4863" y="2298"/>
                <a:chExt cx="875" cy="310"/>
              </a:xfrm>
            </p:grpSpPr>
            <p:cxnSp>
              <p:nvCxnSpPr>
                <p:cNvPr id="199" name="Google Shape;199;g1dcf93e69c3_0_2285"/>
                <p:cNvCxnSpPr/>
                <p:nvPr/>
              </p:nvCxnSpPr>
              <p:spPr>
                <a:xfrm>
                  <a:off x="4863" y="2480"/>
                  <a:ext cx="3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sp>
              <p:nvSpPr>
                <p:cNvPr id="200" name="Google Shape;200;g1dcf93e69c3_0_2285"/>
                <p:cNvSpPr/>
                <p:nvPr/>
              </p:nvSpPr>
              <p:spPr>
                <a:xfrm>
                  <a:off x="5138" y="2298"/>
                  <a:ext cx="600" cy="300"/>
                </a:xfrm>
                <a:prstGeom prst="rect">
                  <a:avLst/>
                </a:prstGeom>
                <a:solidFill>
                  <a:srgbClr val="9EFF9E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1" name="Google Shape;201;g1dcf93e69c3_0_2285"/>
                <p:cNvCxnSpPr/>
                <p:nvPr/>
              </p:nvCxnSpPr>
              <p:spPr>
                <a:xfrm>
                  <a:off x="5465" y="2308"/>
                  <a:ext cx="0" cy="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02" name="Google Shape;202;g1dcf93e69c3_0_2285"/>
            <p:cNvSpPr/>
            <p:nvPr/>
          </p:nvSpPr>
          <p:spPr>
            <a:xfrm>
              <a:off x="3798" y="2335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             L             X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3" name="Google Shape;203;g1dcf93e69c3_0_2285"/>
          <p:cNvCxnSpPr/>
          <p:nvPr/>
        </p:nvCxnSpPr>
        <p:spPr>
          <a:xfrm flipH="1">
            <a:off x="8681938" y="3043238"/>
            <a:ext cx="216000" cy="550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1dcf93e69c3_0_2285"/>
          <p:cNvCxnSpPr/>
          <p:nvPr/>
        </p:nvCxnSpPr>
        <p:spPr>
          <a:xfrm>
            <a:off x="4741863" y="3354388"/>
            <a:ext cx="1206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5" name="Google Shape;205;g1dcf93e69c3_0_2285"/>
          <p:cNvSpPr/>
          <p:nvPr/>
        </p:nvSpPr>
        <p:spPr>
          <a:xfrm>
            <a:off x="2811463" y="2060575"/>
            <a:ext cx="20943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data: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        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listData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currentPos    ?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g1dcf93e69c3_0_2285"/>
          <p:cNvCxnSpPr/>
          <p:nvPr/>
        </p:nvCxnSpPr>
        <p:spPr>
          <a:xfrm>
            <a:off x="6508750" y="3068638"/>
            <a:ext cx="0" cy="544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g1dcf93e69c3_0_2285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4400">
                <a:latin typeface="Courier New"/>
                <a:ea typeface="Courier New"/>
                <a:cs typeface="Courier New"/>
                <a:sym typeface="Courier New"/>
              </a:rPr>
              <a:t>class SortedType&lt;char&gt;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cf93e69c3_0_2547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g1dcf93e69c3_0_2547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452" name="Google Shape;452;g1dcf93e69c3_0_2547"/>
          <p:cNvSpPr/>
          <p:nvPr/>
        </p:nvSpPr>
        <p:spPr>
          <a:xfrm>
            <a:off x="43999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dcf93e69c3_0_2547"/>
          <p:cNvSpPr txBox="1"/>
          <p:nvPr/>
        </p:nvSpPr>
        <p:spPr>
          <a:xfrm>
            <a:off x="30089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g1dcf93e69c3_0_2547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1dcf93e69c3_0_2547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g1dcf93e69c3_0_2547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7" name="Google Shape;457;g1dcf93e69c3_0_2547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g1dcf93e69c3_0_2547"/>
          <p:cNvSpPr/>
          <p:nvPr/>
        </p:nvSpPr>
        <p:spPr>
          <a:xfrm>
            <a:off x="4399899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dcf93e69c3_0_2547"/>
          <p:cNvSpPr txBox="1"/>
          <p:nvPr/>
        </p:nvSpPr>
        <p:spPr>
          <a:xfrm>
            <a:off x="3008983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0" name="Google Shape;460;g1dcf93e69c3_0_2547"/>
          <p:cNvCxnSpPr/>
          <p:nvPr/>
        </p:nvCxnSpPr>
        <p:spPr>
          <a:xfrm flipH="1">
            <a:off x="4399885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1" name="Google Shape;461;g1dcf93e69c3_0_2547"/>
          <p:cNvSpPr/>
          <p:nvPr/>
        </p:nvSpPr>
        <p:spPr>
          <a:xfrm>
            <a:off x="4399899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1dcf93e69c3_0_2547"/>
          <p:cNvSpPr txBox="1"/>
          <p:nvPr/>
        </p:nvSpPr>
        <p:spPr>
          <a:xfrm>
            <a:off x="3008983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3" name="Google Shape;463;g1dcf93e69c3_0_2547"/>
          <p:cNvCxnSpPr/>
          <p:nvPr/>
        </p:nvCxnSpPr>
        <p:spPr>
          <a:xfrm flipH="1">
            <a:off x="4399885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4" name="Google Shape;464;g1dcf93e69c3_0_2547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1dcf93e69c3_0_2547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g1dcf93e69c3_0_2547"/>
          <p:cNvSpPr/>
          <p:nvPr/>
        </p:nvSpPr>
        <p:spPr>
          <a:xfrm>
            <a:off x="7077905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g1dcf93e69c3_0_2547"/>
          <p:cNvCxnSpPr>
            <a:stCxn id="466" idx="1"/>
            <a:endCxn id="456" idx="3"/>
          </p:cNvCxnSpPr>
          <p:nvPr/>
        </p:nvCxnSpPr>
        <p:spPr>
          <a:xfrm rot="10800000">
            <a:off x="6658205" y="5695750"/>
            <a:ext cx="41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g1dcf93e69c3_0_2547"/>
          <p:cNvSpPr txBox="1"/>
          <p:nvPr/>
        </p:nvSpPr>
        <p:spPr>
          <a:xfrm>
            <a:off x="6382447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9" name="Google Shape;469;g1dcf93e69c3_0_2547"/>
          <p:cNvCxnSpPr/>
          <p:nvPr/>
        </p:nvCxnSpPr>
        <p:spPr>
          <a:xfrm flipH="1">
            <a:off x="4413889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dcf93e69c3_0_2570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g1dcf93e69c3_0_2570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476" name="Google Shape;476;g1dcf93e69c3_0_2570"/>
          <p:cNvSpPr/>
          <p:nvPr/>
        </p:nvSpPr>
        <p:spPr>
          <a:xfrm>
            <a:off x="43998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1dcf93e69c3_0_2570"/>
          <p:cNvSpPr txBox="1"/>
          <p:nvPr/>
        </p:nvSpPr>
        <p:spPr>
          <a:xfrm>
            <a:off x="30089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g1dcf93e69c3_0_2570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dcf93e69c3_0_2570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g1dcf93e69c3_0_2570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1" name="Google Shape;481;g1dcf93e69c3_0_2570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2" name="Google Shape;482;g1dcf93e69c3_0_2570"/>
          <p:cNvCxnSpPr/>
          <p:nvPr/>
        </p:nvCxnSpPr>
        <p:spPr>
          <a:xfrm flipH="1">
            <a:off x="6280852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3" name="Google Shape;483;g1dcf93e69c3_0_2570"/>
          <p:cNvSpPr/>
          <p:nvPr/>
        </p:nvSpPr>
        <p:spPr>
          <a:xfrm>
            <a:off x="4399897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1dcf93e69c3_0_2570"/>
          <p:cNvSpPr txBox="1"/>
          <p:nvPr/>
        </p:nvSpPr>
        <p:spPr>
          <a:xfrm>
            <a:off x="3008981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5" name="Google Shape;485;g1dcf93e69c3_0_2570"/>
          <p:cNvCxnSpPr/>
          <p:nvPr/>
        </p:nvCxnSpPr>
        <p:spPr>
          <a:xfrm flipH="1">
            <a:off x="4399883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" name="Google Shape;486;g1dcf93e69c3_0_2570"/>
          <p:cNvSpPr/>
          <p:nvPr/>
        </p:nvSpPr>
        <p:spPr>
          <a:xfrm>
            <a:off x="4399897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1dcf93e69c3_0_2570"/>
          <p:cNvSpPr txBox="1"/>
          <p:nvPr/>
        </p:nvSpPr>
        <p:spPr>
          <a:xfrm>
            <a:off x="3008981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8" name="Google Shape;488;g1dcf93e69c3_0_2570"/>
          <p:cNvCxnSpPr/>
          <p:nvPr/>
        </p:nvCxnSpPr>
        <p:spPr>
          <a:xfrm flipH="1">
            <a:off x="4399883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9" name="Google Shape;489;g1dcf93e69c3_0_2570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1dcf93e69c3_0_2570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g1dcf93e69c3_0_2570"/>
          <p:cNvSpPr/>
          <p:nvPr/>
        </p:nvSpPr>
        <p:spPr>
          <a:xfrm>
            <a:off x="7077903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g1dcf93e69c3_0_2570"/>
          <p:cNvCxnSpPr>
            <a:stCxn id="491" idx="1"/>
            <a:endCxn id="480" idx="3"/>
          </p:cNvCxnSpPr>
          <p:nvPr/>
        </p:nvCxnSpPr>
        <p:spPr>
          <a:xfrm rot="10800000">
            <a:off x="6658203" y="5695750"/>
            <a:ext cx="41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3" name="Google Shape;493;g1dcf93e69c3_0_2570"/>
          <p:cNvSpPr txBox="1"/>
          <p:nvPr/>
        </p:nvSpPr>
        <p:spPr>
          <a:xfrm>
            <a:off x="6382445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4" name="Google Shape;494;g1dcf93e69c3_0_2570"/>
          <p:cNvCxnSpPr/>
          <p:nvPr/>
        </p:nvCxnSpPr>
        <p:spPr>
          <a:xfrm flipH="1">
            <a:off x="4413887" y="5477419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dcf93e69c3_0_2594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g1dcf93e69c3_0_2594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g1dcf93e69c3_0_2594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1dcf93e69c3_0_2594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g1dcf93e69c3_0_2594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04" name="Google Shape;504;g1dcf93e69c3_0_2594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g1dcf93e69c3_0_2594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Google Shape;506;g1dcf93e69c3_0_2594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7" name="Google Shape;507;g1dcf93e69c3_0_2594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8" name="Google Shape;508;g1dcf93e69c3_0_2594"/>
          <p:cNvCxnSpPr>
            <a:stCxn id="501" idx="3"/>
            <a:endCxn id="505" idx="1"/>
          </p:cNvCxnSpPr>
          <p:nvPr/>
        </p:nvCxnSpPr>
        <p:spPr>
          <a:xfrm>
            <a:off x="4773399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9" name="Google Shape;509;g1dcf93e69c3_0_2594"/>
          <p:cNvSpPr/>
          <p:nvPr/>
        </p:nvSpPr>
        <p:spPr>
          <a:xfrm>
            <a:off x="4399898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1dcf93e69c3_0_2594"/>
          <p:cNvSpPr txBox="1"/>
          <p:nvPr/>
        </p:nvSpPr>
        <p:spPr>
          <a:xfrm>
            <a:off x="3008982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1" name="Google Shape;511;g1dcf93e69c3_0_2594"/>
          <p:cNvCxnSpPr/>
          <p:nvPr/>
        </p:nvCxnSpPr>
        <p:spPr>
          <a:xfrm flipH="1">
            <a:off x="4399884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2" name="Google Shape;512;g1dcf93e69c3_0_2594"/>
          <p:cNvSpPr/>
          <p:nvPr/>
        </p:nvSpPr>
        <p:spPr>
          <a:xfrm>
            <a:off x="4399898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1dcf93e69c3_0_2594"/>
          <p:cNvSpPr txBox="1"/>
          <p:nvPr/>
        </p:nvSpPr>
        <p:spPr>
          <a:xfrm>
            <a:off x="3008982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4" name="Google Shape;514;g1dcf93e69c3_0_2594"/>
          <p:cNvCxnSpPr/>
          <p:nvPr/>
        </p:nvCxnSpPr>
        <p:spPr>
          <a:xfrm flipH="1">
            <a:off x="4399884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g1dcf93e69c3_0_2594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1dcf93e69c3_0_2594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g1dcf93e69c3_0_2594"/>
          <p:cNvSpPr/>
          <p:nvPr/>
        </p:nvSpPr>
        <p:spPr>
          <a:xfrm>
            <a:off x="7077904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8" name="Google Shape;518;g1dcf93e69c3_0_2594"/>
          <p:cNvCxnSpPr>
            <a:stCxn id="517" idx="1"/>
            <a:endCxn id="505" idx="3"/>
          </p:cNvCxnSpPr>
          <p:nvPr/>
        </p:nvCxnSpPr>
        <p:spPr>
          <a:xfrm rot="10800000">
            <a:off x="6658204" y="5695750"/>
            <a:ext cx="41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9" name="Google Shape;519;g1dcf93e69c3_0_2594"/>
          <p:cNvSpPr txBox="1"/>
          <p:nvPr/>
        </p:nvSpPr>
        <p:spPr>
          <a:xfrm>
            <a:off x="6382446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dcf93e69c3_0_261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g1dcf93e69c3_0_261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InsertItem(‘L’)</a:t>
            </a:r>
            <a:endParaRPr/>
          </a:p>
        </p:txBody>
      </p:sp>
      <p:sp>
        <p:nvSpPr>
          <p:cNvPr id="526" name="Google Shape;526;g1dcf93e69c3_0_2618"/>
          <p:cNvSpPr/>
          <p:nvPr/>
        </p:nvSpPr>
        <p:spPr>
          <a:xfrm>
            <a:off x="439990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1dcf93e69c3_0_2618"/>
          <p:cNvSpPr txBox="1"/>
          <p:nvPr/>
        </p:nvSpPr>
        <p:spPr>
          <a:xfrm>
            <a:off x="300898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g1dcf93e69c3_0_2618"/>
          <p:cNvSpPr/>
          <p:nvPr/>
        </p:nvSpPr>
        <p:spPr>
          <a:xfrm>
            <a:off x="26354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1dcf93e69c3_0_2618"/>
          <p:cNvSpPr txBox="1"/>
          <p:nvPr/>
        </p:nvSpPr>
        <p:spPr>
          <a:xfrm>
            <a:off x="12445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g1dcf93e69c3_0_2618"/>
          <p:cNvSpPr/>
          <p:nvPr/>
        </p:nvSpPr>
        <p:spPr>
          <a:xfrm>
            <a:off x="5225923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1" name="Google Shape;531;g1dcf93e69c3_0_2618"/>
          <p:cNvCxnSpPr/>
          <p:nvPr/>
        </p:nvCxnSpPr>
        <p:spPr>
          <a:xfrm>
            <a:off x="6294870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g1dcf93e69c3_0_2618"/>
          <p:cNvCxnSpPr/>
          <p:nvPr/>
        </p:nvCxnSpPr>
        <p:spPr>
          <a:xfrm flipH="1">
            <a:off x="6280855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3" name="Google Shape;533;g1dcf93e69c3_0_2618"/>
          <p:cNvCxnSpPr>
            <a:stCxn id="526" idx="3"/>
            <a:endCxn id="530" idx="1"/>
          </p:cNvCxnSpPr>
          <p:nvPr/>
        </p:nvCxnSpPr>
        <p:spPr>
          <a:xfrm>
            <a:off x="4773401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4" name="Google Shape;534;g1dcf93e69c3_0_2618"/>
          <p:cNvSpPr/>
          <p:nvPr/>
        </p:nvSpPr>
        <p:spPr>
          <a:xfrm>
            <a:off x="4399900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1dcf93e69c3_0_2618"/>
          <p:cNvSpPr txBox="1"/>
          <p:nvPr/>
        </p:nvSpPr>
        <p:spPr>
          <a:xfrm>
            <a:off x="3008984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6" name="Google Shape;536;g1dcf93e69c3_0_2618"/>
          <p:cNvCxnSpPr/>
          <p:nvPr/>
        </p:nvCxnSpPr>
        <p:spPr>
          <a:xfrm flipH="1">
            <a:off x="4399886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7" name="Google Shape;537;g1dcf93e69c3_0_2618"/>
          <p:cNvSpPr/>
          <p:nvPr/>
        </p:nvSpPr>
        <p:spPr>
          <a:xfrm>
            <a:off x="4399900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1dcf93e69c3_0_2618"/>
          <p:cNvSpPr txBox="1"/>
          <p:nvPr/>
        </p:nvSpPr>
        <p:spPr>
          <a:xfrm>
            <a:off x="3008984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9" name="Google Shape;539;g1dcf93e69c3_0_2618"/>
          <p:cNvCxnSpPr/>
          <p:nvPr/>
        </p:nvCxnSpPr>
        <p:spPr>
          <a:xfrm flipH="1">
            <a:off x="4399886" y="3942722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0" name="Google Shape;540;g1dcf93e69c3_0_2618"/>
          <p:cNvSpPr/>
          <p:nvPr/>
        </p:nvSpPr>
        <p:spPr>
          <a:xfrm>
            <a:off x="2085237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1dcf93e69c3_0_2618"/>
          <p:cNvSpPr txBox="1"/>
          <p:nvPr/>
        </p:nvSpPr>
        <p:spPr>
          <a:xfrm>
            <a:off x="210717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g1dcf93e69c3_0_2618"/>
          <p:cNvSpPr/>
          <p:nvPr/>
        </p:nvSpPr>
        <p:spPr>
          <a:xfrm>
            <a:off x="7077906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g1dcf93e69c3_0_2618"/>
          <p:cNvCxnSpPr>
            <a:stCxn id="542" idx="1"/>
            <a:endCxn id="530" idx="3"/>
          </p:cNvCxnSpPr>
          <p:nvPr/>
        </p:nvCxnSpPr>
        <p:spPr>
          <a:xfrm rot="10800000">
            <a:off x="6658206" y="5695750"/>
            <a:ext cx="41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4" name="Google Shape;544;g1dcf93e69c3_0_2618"/>
          <p:cNvSpPr txBox="1"/>
          <p:nvPr/>
        </p:nvSpPr>
        <p:spPr>
          <a:xfrm>
            <a:off x="6382448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dcf93e69c3_0_2642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g1dcf93e69c3_0_2642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g1dcf93e69c3_0_2642"/>
          <p:cNvSpPr/>
          <p:nvPr/>
        </p:nvSpPr>
        <p:spPr>
          <a:xfrm>
            <a:off x="4399902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1dcf93e69c3_0_2642"/>
          <p:cNvSpPr txBox="1"/>
          <p:nvPr/>
        </p:nvSpPr>
        <p:spPr>
          <a:xfrm>
            <a:off x="3008986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g1dcf93e69c3_0_2642"/>
          <p:cNvSpPr/>
          <p:nvPr/>
        </p:nvSpPr>
        <p:spPr>
          <a:xfrm>
            <a:off x="26355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1dcf93e69c3_0_2642"/>
          <p:cNvSpPr txBox="1"/>
          <p:nvPr/>
        </p:nvSpPr>
        <p:spPr>
          <a:xfrm>
            <a:off x="12445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g1dcf93e69c3_0_2642"/>
          <p:cNvSpPr/>
          <p:nvPr/>
        </p:nvSpPr>
        <p:spPr>
          <a:xfrm>
            <a:off x="5225924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6" name="Google Shape;556;g1dcf93e69c3_0_2642"/>
          <p:cNvCxnSpPr/>
          <p:nvPr/>
        </p:nvCxnSpPr>
        <p:spPr>
          <a:xfrm>
            <a:off x="6294871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7" name="Google Shape;557;g1dcf93e69c3_0_2642"/>
          <p:cNvCxnSpPr/>
          <p:nvPr/>
        </p:nvCxnSpPr>
        <p:spPr>
          <a:xfrm flipH="1">
            <a:off x="6280856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8" name="Google Shape;558;g1dcf93e69c3_0_2642"/>
          <p:cNvCxnSpPr>
            <a:stCxn id="551" idx="3"/>
            <a:endCxn id="555" idx="1"/>
          </p:cNvCxnSpPr>
          <p:nvPr/>
        </p:nvCxnSpPr>
        <p:spPr>
          <a:xfrm>
            <a:off x="4773402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dcf93e69c3_0_2655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g1dcf93e69c3_0_2655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g1dcf93e69c3_0_2655"/>
          <p:cNvSpPr/>
          <p:nvPr/>
        </p:nvSpPr>
        <p:spPr>
          <a:xfrm>
            <a:off x="4399902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1dcf93e69c3_0_2655"/>
          <p:cNvSpPr txBox="1"/>
          <p:nvPr/>
        </p:nvSpPr>
        <p:spPr>
          <a:xfrm>
            <a:off x="3008986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g1dcf93e69c3_0_2655"/>
          <p:cNvSpPr/>
          <p:nvPr/>
        </p:nvSpPr>
        <p:spPr>
          <a:xfrm>
            <a:off x="26355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1dcf93e69c3_0_2655"/>
          <p:cNvSpPr txBox="1"/>
          <p:nvPr/>
        </p:nvSpPr>
        <p:spPr>
          <a:xfrm>
            <a:off x="12445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g1dcf93e69c3_0_2655"/>
          <p:cNvSpPr/>
          <p:nvPr/>
        </p:nvSpPr>
        <p:spPr>
          <a:xfrm>
            <a:off x="5225924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0" name="Google Shape;570;g1dcf93e69c3_0_2655"/>
          <p:cNvCxnSpPr/>
          <p:nvPr/>
        </p:nvCxnSpPr>
        <p:spPr>
          <a:xfrm>
            <a:off x="6294871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1" name="Google Shape;571;g1dcf93e69c3_0_2655"/>
          <p:cNvCxnSpPr/>
          <p:nvPr/>
        </p:nvCxnSpPr>
        <p:spPr>
          <a:xfrm flipH="1">
            <a:off x="6280856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2" name="Google Shape;572;g1dcf93e69c3_0_2655"/>
          <p:cNvCxnSpPr>
            <a:stCxn id="565" idx="3"/>
            <a:endCxn id="569" idx="1"/>
          </p:cNvCxnSpPr>
          <p:nvPr/>
        </p:nvCxnSpPr>
        <p:spPr>
          <a:xfrm>
            <a:off x="4773402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dcf93e69c3_0_266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g1dcf93e69c3_0_266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g1dcf93e69c3_0_2668"/>
          <p:cNvSpPr/>
          <p:nvPr/>
        </p:nvSpPr>
        <p:spPr>
          <a:xfrm>
            <a:off x="4399902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1dcf93e69c3_0_2668"/>
          <p:cNvSpPr txBox="1"/>
          <p:nvPr/>
        </p:nvSpPr>
        <p:spPr>
          <a:xfrm>
            <a:off x="3008986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g1dcf93e69c3_0_2668"/>
          <p:cNvSpPr/>
          <p:nvPr/>
        </p:nvSpPr>
        <p:spPr>
          <a:xfrm>
            <a:off x="26355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1dcf93e69c3_0_2668"/>
          <p:cNvSpPr txBox="1"/>
          <p:nvPr/>
        </p:nvSpPr>
        <p:spPr>
          <a:xfrm>
            <a:off x="12445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g1dcf93e69c3_0_2668"/>
          <p:cNvSpPr/>
          <p:nvPr/>
        </p:nvSpPr>
        <p:spPr>
          <a:xfrm>
            <a:off x="5225924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4" name="Google Shape;584;g1dcf93e69c3_0_2668"/>
          <p:cNvCxnSpPr/>
          <p:nvPr/>
        </p:nvCxnSpPr>
        <p:spPr>
          <a:xfrm>
            <a:off x="6294871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5" name="Google Shape;585;g1dcf93e69c3_0_2668"/>
          <p:cNvCxnSpPr/>
          <p:nvPr/>
        </p:nvCxnSpPr>
        <p:spPr>
          <a:xfrm flipH="1">
            <a:off x="6280856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6" name="Google Shape;586;g1dcf93e69c3_0_2668"/>
          <p:cNvCxnSpPr>
            <a:stCxn id="579" idx="3"/>
            <a:endCxn id="583" idx="1"/>
          </p:cNvCxnSpPr>
          <p:nvPr/>
        </p:nvCxnSpPr>
        <p:spPr>
          <a:xfrm>
            <a:off x="4773402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dcf93e69c3_0_2681"/>
          <p:cNvSpPr/>
          <p:nvPr/>
        </p:nvSpPr>
        <p:spPr>
          <a:xfrm>
            <a:off x="4399902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1dcf93e69c3_0_2681"/>
          <p:cNvSpPr txBox="1"/>
          <p:nvPr/>
        </p:nvSpPr>
        <p:spPr>
          <a:xfrm>
            <a:off x="3008986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g1dcf93e69c3_0_2681"/>
          <p:cNvSpPr/>
          <p:nvPr/>
        </p:nvSpPr>
        <p:spPr>
          <a:xfrm>
            <a:off x="26355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1dcf93e69c3_0_2681"/>
          <p:cNvSpPr txBox="1"/>
          <p:nvPr/>
        </p:nvSpPr>
        <p:spPr>
          <a:xfrm>
            <a:off x="12445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g1dcf93e69c3_0_2681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g1dcf93e69c3_0_268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g1dcf93e69c3_0_2681"/>
          <p:cNvSpPr/>
          <p:nvPr/>
        </p:nvSpPr>
        <p:spPr>
          <a:xfrm>
            <a:off x="5225924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8" name="Google Shape;598;g1dcf93e69c3_0_2681"/>
          <p:cNvCxnSpPr/>
          <p:nvPr/>
        </p:nvCxnSpPr>
        <p:spPr>
          <a:xfrm>
            <a:off x="6294871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9" name="Google Shape;599;g1dcf93e69c3_0_2681"/>
          <p:cNvCxnSpPr/>
          <p:nvPr/>
        </p:nvCxnSpPr>
        <p:spPr>
          <a:xfrm flipH="1">
            <a:off x="6280856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0" name="Google Shape;600;g1dcf93e69c3_0_2681"/>
          <p:cNvCxnSpPr>
            <a:stCxn id="591" idx="3"/>
            <a:endCxn id="597" idx="1"/>
          </p:cNvCxnSpPr>
          <p:nvPr/>
        </p:nvCxnSpPr>
        <p:spPr>
          <a:xfrm>
            <a:off x="4773402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1" name="Google Shape;601;g1dcf93e69c3_0_2681"/>
          <p:cNvSpPr/>
          <p:nvPr/>
        </p:nvSpPr>
        <p:spPr>
          <a:xfrm>
            <a:off x="4399901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1dcf93e69c3_0_2681"/>
          <p:cNvSpPr txBox="1"/>
          <p:nvPr/>
        </p:nvSpPr>
        <p:spPr>
          <a:xfrm>
            <a:off x="3008985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g1dcf93e69c3_0_2681"/>
          <p:cNvSpPr/>
          <p:nvPr/>
        </p:nvSpPr>
        <p:spPr>
          <a:xfrm>
            <a:off x="4399901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1dcf93e69c3_0_2681"/>
          <p:cNvSpPr txBox="1"/>
          <p:nvPr/>
        </p:nvSpPr>
        <p:spPr>
          <a:xfrm>
            <a:off x="3008985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g1dcf93e69c3_0_2681"/>
          <p:cNvSpPr/>
          <p:nvPr/>
        </p:nvSpPr>
        <p:spPr>
          <a:xfrm>
            <a:off x="2085238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1dcf93e69c3_0_2681"/>
          <p:cNvSpPr txBox="1"/>
          <p:nvPr/>
        </p:nvSpPr>
        <p:spPr>
          <a:xfrm>
            <a:off x="210718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g1dcf93e69c3_0_2681"/>
          <p:cNvSpPr/>
          <p:nvPr/>
        </p:nvSpPr>
        <p:spPr>
          <a:xfrm>
            <a:off x="7077907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1dcf93e69c3_0_2681"/>
          <p:cNvSpPr txBox="1"/>
          <p:nvPr/>
        </p:nvSpPr>
        <p:spPr>
          <a:xfrm>
            <a:off x="6382449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dcf93e69c3_0_2702"/>
          <p:cNvSpPr/>
          <p:nvPr/>
        </p:nvSpPr>
        <p:spPr>
          <a:xfrm>
            <a:off x="43999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1dcf93e69c3_0_2702"/>
          <p:cNvSpPr txBox="1"/>
          <p:nvPr/>
        </p:nvSpPr>
        <p:spPr>
          <a:xfrm>
            <a:off x="30089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g1dcf93e69c3_0_2702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1dcf93e69c3_0_2702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g1dcf93e69c3_0_2702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g1dcf93e69c3_0_2702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Google Shape;619;g1dcf93e69c3_0_2702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0" name="Google Shape;620;g1dcf93e69c3_0_2702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1" name="Google Shape;621;g1dcf93e69c3_0_2702"/>
          <p:cNvCxnSpPr/>
          <p:nvPr/>
        </p:nvCxnSpPr>
        <p:spPr>
          <a:xfrm flipH="1">
            <a:off x="6280854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2" name="Google Shape;622;g1dcf93e69c3_0_2702"/>
          <p:cNvCxnSpPr>
            <a:stCxn id="613" idx="3"/>
            <a:endCxn id="619" idx="1"/>
          </p:cNvCxnSpPr>
          <p:nvPr/>
        </p:nvCxnSpPr>
        <p:spPr>
          <a:xfrm>
            <a:off x="4773400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3" name="Google Shape;623;g1dcf93e69c3_0_2702"/>
          <p:cNvSpPr/>
          <p:nvPr/>
        </p:nvSpPr>
        <p:spPr>
          <a:xfrm>
            <a:off x="4399899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1dcf93e69c3_0_2702"/>
          <p:cNvSpPr txBox="1"/>
          <p:nvPr/>
        </p:nvSpPr>
        <p:spPr>
          <a:xfrm>
            <a:off x="3008983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5" name="Google Shape;625;g1dcf93e69c3_0_2702"/>
          <p:cNvCxnSpPr/>
          <p:nvPr/>
        </p:nvCxnSpPr>
        <p:spPr>
          <a:xfrm flipH="1">
            <a:off x="4399885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6" name="Google Shape;626;g1dcf93e69c3_0_2702"/>
          <p:cNvSpPr/>
          <p:nvPr/>
        </p:nvSpPr>
        <p:spPr>
          <a:xfrm>
            <a:off x="4399899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1dcf93e69c3_0_2702"/>
          <p:cNvSpPr txBox="1"/>
          <p:nvPr/>
        </p:nvSpPr>
        <p:spPr>
          <a:xfrm>
            <a:off x="3008983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g1dcf93e69c3_0_2702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dcf93e69c3_0_2702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g1dcf93e69c3_0_2702"/>
          <p:cNvSpPr/>
          <p:nvPr/>
        </p:nvSpPr>
        <p:spPr>
          <a:xfrm>
            <a:off x="7077905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1dcf93e69c3_0_2702"/>
          <p:cNvSpPr txBox="1"/>
          <p:nvPr/>
        </p:nvSpPr>
        <p:spPr>
          <a:xfrm>
            <a:off x="6382447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2" name="Google Shape;632;g1dcf93e69c3_0_2702"/>
          <p:cNvCxnSpPr/>
          <p:nvPr/>
        </p:nvCxnSpPr>
        <p:spPr>
          <a:xfrm>
            <a:off x="4773385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dcf93e69c3_0_2725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1dcf93e69c3_0_2725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g1dcf93e69c3_0_2725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1dcf93e69c3_0_2725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g1dcf93e69c3_0_2725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g1dcf93e69c3_0_2725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g1dcf93e69c3_0_2725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4" name="Google Shape;644;g1dcf93e69c3_0_2725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5" name="Google Shape;645;g1dcf93e69c3_0_2725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6" name="Google Shape;646;g1dcf93e69c3_0_2725"/>
          <p:cNvCxnSpPr>
            <a:stCxn id="637" idx="3"/>
            <a:endCxn id="643" idx="1"/>
          </p:cNvCxnSpPr>
          <p:nvPr/>
        </p:nvCxnSpPr>
        <p:spPr>
          <a:xfrm>
            <a:off x="4773399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7" name="Google Shape;647;g1dcf93e69c3_0_2725"/>
          <p:cNvSpPr/>
          <p:nvPr/>
        </p:nvSpPr>
        <p:spPr>
          <a:xfrm>
            <a:off x="4399898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1dcf93e69c3_0_2725"/>
          <p:cNvSpPr txBox="1"/>
          <p:nvPr/>
        </p:nvSpPr>
        <p:spPr>
          <a:xfrm>
            <a:off x="3008982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9" name="Google Shape;649;g1dcf93e69c3_0_2725"/>
          <p:cNvCxnSpPr/>
          <p:nvPr/>
        </p:nvCxnSpPr>
        <p:spPr>
          <a:xfrm flipH="1">
            <a:off x="4399884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0" name="Google Shape;650;g1dcf93e69c3_0_2725"/>
          <p:cNvSpPr/>
          <p:nvPr/>
        </p:nvSpPr>
        <p:spPr>
          <a:xfrm>
            <a:off x="4399898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1dcf93e69c3_0_2725"/>
          <p:cNvSpPr txBox="1"/>
          <p:nvPr/>
        </p:nvSpPr>
        <p:spPr>
          <a:xfrm>
            <a:off x="3008982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g1dcf93e69c3_0_2725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1dcf93e69c3_0_2725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g1dcf93e69c3_0_2725"/>
          <p:cNvSpPr/>
          <p:nvPr/>
        </p:nvSpPr>
        <p:spPr>
          <a:xfrm>
            <a:off x="7077904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1dcf93e69c3_0_2725"/>
          <p:cNvSpPr txBox="1"/>
          <p:nvPr/>
        </p:nvSpPr>
        <p:spPr>
          <a:xfrm>
            <a:off x="6382446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6" name="Google Shape;656;g1dcf93e69c3_0_2725"/>
          <p:cNvCxnSpPr/>
          <p:nvPr/>
        </p:nvCxnSpPr>
        <p:spPr>
          <a:xfrm>
            <a:off x="4773384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cf93e69c3_0_2326"/>
          <p:cNvSpPr txBox="1"/>
          <p:nvPr>
            <p:ph idx="12" type="sldNum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dcf93e69c3_0_2326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sortedlinkedlist.h</a:t>
            </a:r>
            <a:endParaRPr/>
          </a:p>
        </p:txBody>
      </p:sp>
      <p:sp>
        <p:nvSpPr>
          <p:cNvPr id="214" name="Google Shape;214;g1dcf93e69c3_0_2326"/>
          <p:cNvSpPr txBox="1"/>
          <p:nvPr>
            <p:ph idx="1" type="body"/>
          </p:nvPr>
        </p:nvSpPr>
        <p:spPr>
          <a:xfrm>
            <a:off x="244699" y="1244600"/>
            <a:ext cx="54993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#ifndef SORTEDLINKEDLIST_H_INCLUDED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#define SORTEDLINKEDLIST_H_INCLUDED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class SortedType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struct NodeType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ItemType 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NodeType* 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SortedType();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~SortedType();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IsFull();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int LengthIs();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void MakeEmpty();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void RetrieveItem(ItemType&amp; item, bool&amp; found);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g1dcf93e69c3_0_2326"/>
          <p:cNvSpPr txBox="1"/>
          <p:nvPr/>
        </p:nvSpPr>
        <p:spPr>
          <a:xfrm>
            <a:off x="4572000" y="1337310"/>
            <a:ext cx="44562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InsertItem(ItemType item);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DeleteItem(ItemType item);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ResetList();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GetNextItem(ItemType&amp; item);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currentPos;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#endif // SORTEDLINKEDLIST_H_INCLUDED</a:t>
            </a:r>
            <a:endParaRPr/>
          </a:p>
        </p:txBody>
      </p:sp>
      <p:cxnSp>
        <p:nvCxnSpPr>
          <p:cNvPr id="216" name="Google Shape;216;g1dcf93e69c3_0_2326"/>
          <p:cNvCxnSpPr/>
          <p:nvPr/>
        </p:nvCxnSpPr>
        <p:spPr>
          <a:xfrm>
            <a:off x="4572000" y="1244600"/>
            <a:ext cx="0" cy="384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dcf93e69c3_0_2748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1dcf93e69c3_0_2748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g1dcf93e69c3_0_2748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1dcf93e69c3_0_2748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g1dcf93e69c3_0_274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g1dcf93e69c3_0_274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g1dcf93e69c3_0_2748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8" name="Google Shape;668;g1dcf93e69c3_0_2748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9" name="Google Shape;669;g1dcf93e69c3_0_2748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0" name="Google Shape;670;g1dcf93e69c3_0_2748"/>
          <p:cNvCxnSpPr>
            <a:stCxn id="661" idx="3"/>
            <a:endCxn id="667" idx="1"/>
          </p:cNvCxnSpPr>
          <p:nvPr/>
        </p:nvCxnSpPr>
        <p:spPr>
          <a:xfrm>
            <a:off x="4773399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1" name="Google Shape;671;g1dcf93e69c3_0_2748"/>
          <p:cNvSpPr/>
          <p:nvPr/>
        </p:nvSpPr>
        <p:spPr>
          <a:xfrm>
            <a:off x="4399898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1dcf93e69c3_0_2748"/>
          <p:cNvSpPr txBox="1"/>
          <p:nvPr/>
        </p:nvSpPr>
        <p:spPr>
          <a:xfrm>
            <a:off x="3008982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3" name="Google Shape;673;g1dcf93e69c3_0_2748"/>
          <p:cNvCxnSpPr/>
          <p:nvPr/>
        </p:nvCxnSpPr>
        <p:spPr>
          <a:xfrm flipH="1">
            <a:off x="4399884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4" name="Google Shape;674;g1dcf93e69c3_0_2748"/>
          <p:cNvSpPr/>
          <p:nvPr/>
        </p:nvSpPr>
        <p:spPr>
          <a:xfrm>
            <a:off x="4399898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1dcf93e69c3_0_2748"/>
          <p:cNvSpPr txBox="1"/>
          <p:nvPr/>
        </p:nvSpPr>
        <p:spPr>
          <a:xfrm>
            <a:off x="3008982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g1dcf93e69c3_0_2748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1dcf93e69c3_0_2748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g1dcf93e69c3_0_2748"/>
          <p:cNvSpPr/>
          <p:nvPr/>
        </p:nvSpPr>
        <p:spPr>
          <a:xfrm>
            <a:off x="7077904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1dcf93e69c3_0_2748"/>
          <p:cNvSpPr txBox="1"/>
          <p:nvPr/>
        </p:nvSpPr>
        <p:spPr>
          <a:xfrm>
            <a:off x="6382446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0" name="Google Shape;680;g1dcf93e69c3_0_2748"/>
          <p:cNvCxnSpPr/>
          <p:nvPr/>
        </p:nvCxnSpPr>
        <p:spPr>
          <a:xfrm>
            <a:off x="4773384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dcf93e69c3_0_2771"/>
          <p:cNvSpPr/>
          <p:nvPr/>
        </p:nvSpPr>
        <p:spPr>
          <a:xfrm>
            <a:off x="439990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1dcf93e69c3_0_2771"/>
          <p:cNvSpPr txBox="1"/>
          <p:nvPr/>
        </p:nvSpPr>
        <p:spPr>
          <a:xfrm>
            <a:off x="300898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g1dcf93e69c3_0_2771"/>
          <p:cNvSpPr/>
          <p:nvPr/>
        </p:nvSpPr>
        <p:spPr>
          <a:xfrm>
            <a:off x="26354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1dcf93e69c3_0_2771"/>
          <p:cNvSpPr txBox="1"/>
          <p:nvPr/>
        </p:nvSpPr>
        <p:spPr>
          <a:xfrm>
            <a:off x="12445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g1dcf93e69c3_0_2771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g1dcf93e69c3_0_277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g1dcf93e69c3_0_2771"/>
          <p:cNvSpPr/>
          <p:nvPr/>
        </p:nvSpPr>
        <p:spPr>
          <a:xfrm>
            <a:off x="5225923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2" name="Google Shape;692;g1dcf93e69c3_0_2771"/>
          <p:cNvCxnSpPr/>
          <p:nvPr/>
        </p:nvCxnSpPr>
        <p:spPr>
          <a:xfrm>
            <a:off x="6294870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3" name="Google Shape;693;g1dcf93e69c3_0_2771"/>
          <p:cNvCxnSpPr/>
          <p:nvPr/>
        </p:nvCxnSpPr>
        <p:spPr>
          <a:xfrm flipH="1">
            <a:off x="6280855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4" name="Google Shape;694;g1dcf93e69c3_0_2771"/>
          <p:cNvCxnSpPr>
            <a:stCxn id="685" idx="3"/>
            <a:endCxn id="691" idx="1"/>
          </p:cNvCxnSpPr>
          <p:nvPr/>
        </p:nvCxnSpPr>
        <p:spPr>
          <a:xfrm>
            <a:off x="4773401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5" name="Google Shape;695;g1dcf93e69c3_0_2771"/>
          <p:cNvSpPr/>
          <p:nvPr/>
        </p:nvSpPr>
        <p:spPr>
          <a:xfrm>
            <a:off x="4399900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g1dcf93e69c3_0_2771"/>
          <p:cNvSpPr txBox="1"/>
          <p:nvPr/>
        </p:nvSpPr>
        <p:spPr>
          <a:xfrm>
            <a:off x="3008984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7" name="Google Shape;697;g1dcf93e69c3_0_2771"/>
          <p:cNvCxnSpPr/>
          <p:nvPr/>
        </p:nvCxnSpPr>
        <p:spPr>
          <a:xfrm flipH="1">
            <a:off x="4399886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8" name="Google Shape;698;g1dcf93e69c3_0_2771"/>
          <p:cNvSpPr/>
          <p:nvPr/>
        </p:nvSpPr>
        <p:spPr>
          <a:xfrm>
            <a:off x="4399900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g1dcf93e69c3_0_2771"/>
          <p:cNvSpPr txBox="1"/>
          <p:nvPr/>
        </p:nvSpPr>
        <p:spPr>
          <a:xfrm>
            <a:off x="3008984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g1dcf93e69c3_0_2771"/>
          <p:cNvSpPr/>
          <p:nvPr/>
        </p:nvSpPr>
        <p:spPr>
          <a:xfrm>
            <a:off x="2085237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1dcf93e69c3_0_2771"/>
          <p:cNvSpPr txBox="1"/>
          <p:nvPr/>
        </p:nvSpPr>
        <p:spPr>
          <a:xfrm>
            <a:off x="210717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g1dcf93e69c3_0_2771"/>
          <p:cNvSpPr/>
          <p:nvPr/>
        </p:nvSpPr>
        <p:spPr>
          <a:xfrm>
            <a:off x="7077906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g1dcf93e69c3_0_2771"/>
          <p:cNvSpPr txBox="1"/>
          <p:nvPr/>
        </p:nvSpPr>
        <p:spPr>
          <a:xfrm>
            <a:off x="6382448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4" name="Google Shape;704;g1dcf93e69c3_0_2771"/>
          <p:cNvCxnSpPr/>
          <p:nvPr/>
        </p:nvCxnSpPr>
        <p:spPr>
          <a:xfrm>
            <a:off x="4773386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dcf93e69c3_0_2794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1dcf93e69c3_0_2794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1" name="Google Shape;711;g1dcf93e69c3_0_2794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1dcf93e69c3_0_2794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g1dcf93e69c3_0_2794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g1dcf93e69c3_0_2794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g1dcf93e69c3_0_2794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6" name="Google Shape;716;g1dcf93e69c3_0_2794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7" name="Google Shape;717;g1dcf93e69c3_0_2794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8" name="Google Shape;718;g1dcf93e69c3_0_2794"/>
          <p:cNvCxnSpPr>
            <a:stCxn id="709" idx="3"/>
            <a:endCxn id="715" idx="1"/>
          </p:cNvCxnSpPr>
          <p:nvPr/>
        </p:nvCxnSpPr>
        <p:spPr>
          <a:xfrm>
            <a:off x="4773399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9" name="Google Shape;719;g1dcf93e69c3_0_2794"/>
          <p:cNvSpPr/>
          <p:nvPr/>
        </p:nvSpPr>
        <p:spPr>
          <a:xfrm>
            <a:off x="4399898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1dcf93e69c3_0_2794"/>
          <p:cNvSpPr txBox="1"/>
          <p:nvPr/>
        </p:nvSpPr>
        <p:spPr>
          <a:xfrm>
            <a:off x="3008982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1" name="Google Shape;721;g1dcf93e69c3_0_2794"/>
          <p:cNvCxnSpPr/>
          <p:nvPr/>
        </p:nvCxnSpPr>
        <p:spPr>
          <a:xfrm flipH="1">
            <a:off x="4399884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2" name="Google Shape;722;g1dcf93e69c3_0_2794"/>
          <p:cNvSpPr/>
          <p:nvPr/>
        </p:nvSpPr>
        <p:spPr>
          <a:xfrm>
            <a:off x="4399898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1dcf93e69c3_0_2794"/>
          <p:cNvSpPr txBox="1"/>
          <p:nvPr/>
        </p:nvSpPr>
        <p:spPr>
          <a:xfrm>
            <a:off x="3008982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g1dcf93e69c3_0_2794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1dcf93e69c3_0_2794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g1dcf93e69c3_0_2794"/>
          <p:cNvSpPr/>
          <p:nvPr/>
        </p:nvSpPr>
        <p:spPr>
          <a:xfrm>
            <a:off x="7077904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1dcf93e69c3_0_2794"/>
          <p:cNvSpPr txBox="1"/>
          <p:nvPr/>
        </p:nvSpPr>
        <p:spPr>
          <a:xfrm>
            <a:off x="6382446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8" name="Google Shape;728;g1dcf93e69c3_0_2794"/>
          <p:cNvCxnSpPr/>
          <p:nvPr/>
        </p:nvCxnSpPr>
        <p:spPr>
          <a:xfrm>
            <a:off x="4773384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dcf93e69c3_0_2817"/>
          <p:cNvSpPr/>
          <p:nvPr/>
        </p:nvSpPr>
        <p:spPr>
          <a:xfrm>
            <a:off x="43998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1dcf93e69c3_0_2817"/>
          <p:cNvSpPr txBox="1"/>
          <p:nvPr/>
        </p:nvSpPr>
        <p:spPr>
          <a:xfrm>
            <a:off x="30089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g1dcf93e69c3_0_2817"/>
          <p:cNvSpPr/>
          <p:nvPr/>
        </p:nvSpPr>
        <p:spPr>
          <a:xfrm>
            <a:off x="2635495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1dcf93e69c3_0_2817"/>
          <p:cNvSpPr txBox="1"/>
          <p:nvPr/>
        </p:nvSpPr>
        <p:spPr>
          <a:xfrm>
            <a:off x="1244579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g1dcf93e69c3_0_2817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g1dcf93e69c3_0_2817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g1dcf93e69c3_0_2817"/>
          <p:cNvSpPr/>
          <p:nvPr/>
        </p:nvSpPr>
        <p:spPr>
          <a:xfrm>
            <a:off x="5225919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0" name="Google Shape;740;g1dcf93e69c3_0_2817"/>
          <p:cNvCxnSpPr/>
          <p:nvPr/>
        </p:nvCxnSpPr>
        <p:spPr>
          <a:xfrm>
            <a:off x="6294866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1" name="Google Shape;741;g1dcf93e69c3_0_2817"/>
          <p:cNvCxnSpPr/>
          <p:nvPr/>
        </p:nvCxnSpPr>
        <p:spPr>
          <a:xfrm flipH="1">
            <a:off x="6280851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2" name="Google Shape;742;g1dcf93e69c3_0_2817"/>
          <p:cNvCxnSpPr>
            <a:stCxn id="733" idx="3"/>
            <a:endCxn id="739" idx="1"/>
          </p:cNvCxnSpPr>
          <p:nvPr/>
        </p:nvCxnSpPr>
        <p:spPr>
          <a:xfrm>
            <a:off x="4773397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3" name="Google Shape;743;g1dcf93e69c3_0_2817"/>
          <p:cNvSpPr/>
          <p:nvPr/>
        </p:nvSpPr>
        <p:spPr>
          <a:xfrm>
            <a:off x="4399896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dcf93e69c3_0_2817"/>
          <p:cNvSpPr txBox="1"/>
          <p:nvPr/>
        </p:nvSpPr>
        <p:spPr>
          <a:xfrm>
            <a:off x="3008980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5" name="Google Shape;745;g1dcf93e69c3_0_2817"/>
          <p:cNvCxnSpPr/>
          <p:nvPr/>
        </p:nvCxnSpPr>
        <p:spPr>
          <a:xfrm flipH="1">
            <a:off x="4399882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6" name="Google Shape;746;g1dcf93e69c3_0_2817"/>
          <p:cNvSpPr/>
          <p:nvPr/>
        </p:nvSpPr>
        <p:spPr>
          <a:xfrm>
            <a:off x="4399896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g1dcf93e69c3_0_2817"/>
          <p:cNvSpPr txBox="1"/>
          <p:nvPr/>
        </p:nvSpPr>
        <p:spPr>
          <a:xfrm>
            <a:off x="3008980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g1dcf93e69c3_0_2817"/>
          <p:cNvSpPr/>
          <p:nvPr/>
        </p:nvSpPr>
        <p:spPr>
          <a:xfrm>
            <a:off x="2085233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1dcf93e69c3_0_2817"/>
          <p:cNvSpPr txBox="1"/>
          <p:nvPr/>
        </p:nvSpPr>
        <p:spPr>
          <a:xfrm>
            <a:off x="210713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0" name="Google Shape;750;g1dcf93e69c3_0_2817"/>
          <p:cNvSpPr/>
          <p:nvPr/>
        </p:nvSpPr>
        <p:spPr>
          <a:xfrm>
            <a:off x="7077902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1dcf93e69c3_0_2817"/>
          <p:cNvSpPr txBox="1"/>
          <p:nvPr/>
        </p:nvSpPr>
        <p:spPr>
          <a:xfrm>
            <a:off x="6382444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2" name="Google Shape;752;g1dcf93e69c3_0_2817"/>
          <p:cNvCxnSpPr/>
          <p:nvPr/>
        </p:nvCxnSpPr>
        <p:spPr>
          <a:xfrm>
            <a:off x="4773382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dcf93e69c3_0_2840"/>
          <p:cNvSpPr/>
          <p:nvPr/>
        </p:nvSpPr>
        <p:spPr>
          <a:xfrm>
            <a:off x="43999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1dcf93e69c3_0_2840"/>
          <p:cNvSpPr txBox="1"/>
          <p:nvPr/>
        </p:nvSpPr>
        <p:spPr>
          <a:xfrm>
            <a:off x="30089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Google Shape;759;g1dcf93e69c3_0_2840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1dcf93e69c3_0_2840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g1dcf93e69c3_0_2840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g1dcf93e69c3_0_2840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g1dcf93e69c3_0_2840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4" name="Google Shape;764;g1dcf93e69c3_0_2840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5" name="Google Shape;765;g1dcf93e69c3_0_2840"/>
          <p:cNvCxnSpPr/>
          <p:nvPr/>
        </p:nvCxnSpPr>
        <p:spPr>
          <a:xfrm flipH="1">
            <a:off x="6280854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6" name="Google Shape;766;g1dcf93e69c3_0_2840"/>
          <p:cNvCxnSpPr>
            <a:stCxn id="757" idx="3"/>
            <a:endCxn id="763" idx="1"/>
          </p:cNvCxnSpPr>
          <p:nvPr/>
        </p:nvCxnSpPr>
        <p:spPr>
          <a:xfrm>
            <a:off x="4773400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7" name="Google Shape;767;g1dcf93e69c3_0_2840"/>
          <p:cNvSpPr/>
          <p:nvPr/>
        </p:nvSpPr>
        <p:spPr>
          <a:xfrm>
            <a:off x="4399899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g1dcf93e69c3_0_2840"/>
          <p:cNvSpPr txBox="1"/>
          <p:nvPr/>
        </p:nvSpPr>
        <p:spPr>
          <a:xfrm>
            <a:off x="3008983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9" name="Google Shape;769;g1dcf93e69c3_0_2840"/>
          <p:cNvCxnSpPr/>
          <p:nvPr/>
        </p:nvCxnSpPr>
        <p:spPr>
          <a:xfrm flipH="1">
            <a:off x="4399885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0" name="Google Shape;770;g1dcf93e69c3_0_2840"/>
          <p:cNvSpPr/>
          <p:nvPr/>
        </p:nvSpPr>
        <p:spPr>
          <a:xfrm>
            <a:off x="4399899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1dcf93e69c3_0_2840"/>
          <p:cNvSpPr txBox="1"/>
          <p:nvPr/>
        </p:nvSpPr>
        <p:spPr>
          <a:xfrm>
            <a:off x="3008983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Google Shape;772;g1dcf93e69c3_0_2840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1dcf93e69c3_0_2840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4" name="Google Shape;774;g1dcf93e69c3_0_2840"/>
          <p:cNvSpPr/>
          <p:nvPr/>
        </p:nvSpPr>
        <p:spPr>
          <a:xfrm>
            <a:off x="7077905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1dcf93e69c3_0_2840"/>
          <p:cNvSpPr txBox="1"/>
          <p:nvPr/>
        </p:nvSpPr>
        <p:spPr>
          <a:xfrm>
            <a:off x="6382447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6" name="Google Shape;776;g1dcf93e69c3_0_2840"/>
          <p:cNvCxnSpPr/>
          <p:nvPr/>
        </p:nvCxnSpPr>
        <p:spPr>
          <a:xfrm>
            <a:off x="4773385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dcf93e69c3_0_2863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g1dcf93e69c3_0_2863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g1dcf93e69c3_0_2863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g1dcf93e69c3_0_2863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g1dcf93e69c3_0_2863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Google Shape;786;g1dcf93e69c3_0_2863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Google Shape;787;g1dcf93e69c3_0_2863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8" name="Google Shape;788;g1dcf93e69c3_0_2863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9" name="Google Shape;789;g1dcf93e69c3_0_2863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0" name="Google Shape;790;g1dcf93e69c3_0_2863"/>
          <p:cNvCxnSpPr>
            <a:stCxn id="781" idx="3"/>
            <a:endCxn id="787" idx="1"/>
          </p:cNvCxnSpPr>
          <p:nvPr/>
        </p:nvCxnSpPr>
        <p:spPr>
          <a:xfrm>
            <a:off x="4773399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1" name="Google Shape;791;g1dcf93e69c3_0_2863"/>
          <p:cNvSpPr/>
          <p:nvPr/>
        </p:nvSpPr>
        <p:spPr>
          <a:xfrm>
            <a:off x="4399898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g1dcf93e69c3_0_2863"/>
          <p:cNvSpPr txBox="1"/>
          <p:nvPr/>
        </p:nvSpPr>
        <p:spPr>
          <a:xfrm>
            <a:off x="3008982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3" name="Google Shape;793;g1dcf93e69c3_0_2863"/>
          <p:cNvCxnSpPr/>
          <p:nvPr/>
        </p:nvCxnSpPr>
        <p:spPr>
          <a:xfrm flipH="1">
            <a:off x="4399884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4" name="Google Shape;794;g1dcf93e69c3_0_2863"/>
          <p:cNvSpPr/>
          <p:nvPr/>
        </p:nvSpPr>
        <p:spPr>
          <a:xfrm>
            <a:off x="4399898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g1dcf93e69c3_0_2863"/>
          <p:cNvSpPr txBox="1"/>
          <p:nvPr/>
        </p:nvSpPr>
        <p:spPr>
          <a:xfrm>
            <a:off x="3008982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6" name="Google Shape;796;g1dcf93e69c3_0_2863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1dcf93e69c3_0_2863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Google Shape;798;g1dcf93e69c3_0_2863"/>
          <p:cNvSpPr/>
          <p:nvPr/>
        </p:nvSpPr>
        <p:spPr>
          <a:xfrm>
            <a:off x="7077904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1dcf93e69c3_0_2863"/>
          <p:cNvSpPr txBox="1"/>
          <p:nvPr/>
        </p:nvSpPr>
        <p:spPr>
          <a:xfrm>
            <a:off x="6382446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0" name="Google Shape;800;g1dcf93e69c3_0_2863"/>
          <p:cNvCxnSpPr/>
          <p:nvPr/>
        </p:nvCxnSpPr>
        <p:spPr>
          <a:xfrm>
            <a:off x="4773384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1" name="Google Shape;801;g1dcf93e69c3_0_2863"/>
          <p:cNvCxnSpPr/>
          <p:nvPr/>
        </p:nvCxnSpPr>
        <p:spPr>
          <a:xfrm flipH="1">
            <a:off x="6654305" y="5880345"/>
            <a:ext cx="42360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2" name="Google Shape;802;g1dcf93e69c3_0_2863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03" name="Google Shape;803;g1dcf93e69c3_0_2863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dcf93e69c3_0_2889"/>
          <p:cNvSpPr/>
          <p:nvPr/>
        </p:nvSpPr>
        <p:spPr>
          <a:xfrm>
            <a:off x="439990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g1dcf93e69c3_0_2889"/>
          <p:cNvSpPr txBox="1"/>
          <p:nvPr/>
        </p:nvSpPr>
        <p:spPr>
          <a:xfrm>
            <a:off x="300898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Google Shape;810;g1dcf93e69c3_0_2889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1dcf93e69c3_0_2889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Google Shape;812;g1dcf93e69c3_0_2889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Google Shape;813;g1dcf93e69c3_0_2889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4" name="Google Shape;814;g1dcf93e69c3_0_2889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5" name="Google Shape;815;g1dcf93e69c3_0_2889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6" name="Google Shape;816;g1dcf93e69c3_0_2889"/>
          <p:cNvCxnSpPr/>
          <p:nvPr/>
        </p:nvCxnSpPr>
        <p:spPr>
          <a:xfrm flipH="1">
            <a:off x="6280854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7" name="Google Shape;817;g1dcf93e69c3_0_2889"/>
          <p:cNvCxnSpPr>
            <a:stCxn id="808" idx="3"/>
            <a:endCxn id="814" idx="1"/>
          </p:cNvCxnSpPr>
          <p:nvPr/>
        </p:nvCxnSpPr>
        <p:spPr>
          <a:xfrm>
            <a:off x="4773400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8" name="Google Shape;818;g1dcf93e69c3_0_2889"/>
          <p:cNvSpPr/>
          <p:nvPr/>
        </p:nvSpPr>
        <p:spPr>
          <a:xfrm>
            <a:off x="4399899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1dcf93e69c3_0_2889"/>
          <p:cNvSpPr txBox="1"/>
          <p:nvPr/>
        </p:nvSpPr>
        <p:spPr>
          <a:xfrm>
            <a:off x="3008983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0" name="Google Shape;820;g1dcf93e69c3_0_2889"/>
          <p:cNvCxnSpPr/>
          <p:nvPr/>
        </p:nvCxnSpPr>
        <p:spPr>
          <a:xfrm flipH="1">
            <a:off x="4399885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1" name="Google Shape;821;g1dcf93e69c3_0_2889"/>
          <p:cNvSpPr/>
          <p:nvPr/>
        </p:nvSpPr>
        <p:spPr>
          <a:xfrm>
            <a:off x="4399899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1dcf93e69c3_0_2889"/>
          <p:cNvSpPr txBox="1"/>
          <p:nvPr/>
        </p:nvSpPr>
        <p:spPr>
          <a:xfrm>
            <a:off x="3008983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g1dcf93e69c3_0_2889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g1dcf93e69c3_0_2889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5" name="Google Shape;825;g1dcf93e69c3_0_2889"/>
          <p:cNvSpPr/>
          <p:nvPr/>
        </p:nvSpPr>
        <p:spPr>
          <a:xfrm>
            <a:off x="7077905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g1dcf93e69c3_0_2889"/>
          <p:cNvSpPr txBox="1"/>
          <p:nvPr/>
        </p:nvSpPr>
        <p:spPr>
          <a:xfrm>
            <a:off x="6382447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7" name="Google Shape;827;g1dcf93e69c3_0_2889"/>
          <p:cNvCxnSpPr/>
          <p:nvPr/>
        </p:nvCxnSpPr>
        <p:spPr>
          <a:xfrm>
            <a:off x="4773385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8" name="Google Shape;828;g1dcf93e69c3_0_2889"/>
          <p:cNvCxnSpPr/>
          <p:nvPr/>
        </p:nvCxnSpPr>
        <p:spPr>
          <a:xfrm flipH="1">
            <a:off x="6654306" y="5880345"/>
            <a:ext cx="42360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9" name="Google Shape;829;g1dcf93e69c3_0_2889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30" name="Google Shape;830;g1dcf93e69c3_0_2889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dcf93e69c3_0_2915"/>
          <p:cNvSpPr/>
          <p:nvPr/>
        </p:nvSpPr>
        <p:spPr>
          <a:xfrm>
            <a:off x="43998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1dcf93e69c3_0_2915"/>
          <p:cNvSpPr txBox="1"/>
          <p:nvPr/>
        </p:nvSpPr>
        <p:spPr>
          <a:xfrm>
            <a:off x="30089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g1dcf93e69c3_0_2915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1dcf93e69c3_0_2915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Google Shape;839;g1dcf93e69c3_0_2915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0" name="Google Shape;840;g1dcf93e69c3_0_2915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g1dcf93e69c3_0_2915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2" name="Google Shape;842;g1dcf93e69c3_0_2915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3" name="Google Shape;843;g1dcf93e69c3_0_2915"/>
          <p:cNvCxnSpPr/>
          <p:nvPr/>
        </p:nvCxnSpPr>
        <p:spPr>
          <a:xfrm flipH="1">
            <a:off x="6280852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4" name="Google Shape;844;g1dcf93e69c3_0_2915"/>
          <p:cNvCxnSpPr>
            <a:stCxn id="835" idx="3"/>
            <a:endCxn id="841" idx="1"/>
          </p:cNvCxnSpPr>
          <p:nvPr/>
        </p:nvCxnSpPr>
        <p:spPr>
          <a:xfrm>
            <a:off x="4773398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5" name="Google Shape;845;g1dcf93e69c3_0_2915"/>
          <p:cNvSpPr/>
          <p:nvPr/>
        </p:nvSpPr>
        <p:spPr>
          <a:xfrm>
            <a:off x="4399897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g1dcf93e69c3_0_2915"/>
          <p:cNvSpPr txBox="1"/>
          <p:nvPr/>
        </p:nvSpPr>
        <p:spPr>
          <a:xfrm>
            <a:off x="3008981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7" name="Google Shape;847;g1dcf93e69c3_0_2915"/>
          <p:cNvCxnSpPr/>
          <p:nvPr/>
        </p:nvCxnSpPr>
        <p:spPr>
          <a:xfrm flipH="1">
            <a:off x="4399883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8" name="Google Shape;848;g1dcf93e69c3_0_2915"/>
          <p:cNvSpPr/>
          <p:nvPr/>
        </p:nvSpPr>
        <p:spPr>
          <a:xfrm>
            <a:off x="4399897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g1dcf93e69c3_0_2915"/>
          <p:cNvSpPr txBox="1"/>
          <p:nvPr/>
        </p:nvSpPr>
        <p:spPr>
          <a:xfrm>
            <a:off x="3008981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0" name="Google Shape;850;g1dcf93e69c3_0_2915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g1dcf93e69c3_0_2915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g1dcf93e69c3_0_2915"/>
          <p:cNvSpPr/>
          <p:nvPr/>
        </p:nvSpPr>
        <p:spPr>
          <a:xfrm>
            <a:off x="7077903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g1dcf93e69c3_0_2915"/>
          <p:cNvSpPr txBox="1"/>
          <p:nvPr/>
        </p:nvSpPr>
        <p:spPr>
          <a:xfrm>
            <a:off x="6382445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4" name="Google Shape;854;g1dcf93e69c3_0_2915"/>
          <p:cNvCxnSpPr/>
          <p:nvPr/>
        </p:nvCxnSpPr>
        <p:spPr>
          <a:xfrm>
            <a:off x="4773383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5" name="Google Shape;855;g1dcf93e69c3_0_2915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6" name="Google Shape;856;g1dcf93e69c3_0_2915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7" name="Google Shape;857;g1dcf93e69c3_0_2915"/>
          <p:cNvCxnSpPr/>
          <p:nvPr/>
        </p:nvCxnSpPr>
        <p:spPr>
          <a:xfrm flipH="1">
            <a:off x="6654305" y="5880345"/>
            <a:ext cx="42360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dcf93e69c3_0_2941"/>
          <p:cNvSpPr/>
          <p:nvPr/>
        </p:nvSpPr>
        <p:spPr>
          <a:xfrm>
            <a:off x="43998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g1dcf93e69c3_0_2941"/>
          <p:cNvSpPr txBox="1"/>
          <p:nvPr/>
        </p:nvSpPr>
        <p:spPr>
          <a:xfrm>
            <a:off x="30089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4" name="Google Shape;864;g1dcf93e69c3_0_2941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g1dcf93e69c3_0_2941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g1dcf93e69c3_0_2941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7" name="Google Shape;867;g1dcf93e69c3_0_294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8" name="Google Shape;868;g1dcf93e69c3_0_2941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9" name="Google Shape;869;g1dcf93e69c3_0_2941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0" name="Google Shape;870;g1dcf93e69c3_0_2941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1" name="Google Shape;871;g1dcf93e69c3_0_2941"/>
          <p:cNvCxnSpPr>
            <a:stCxn id="862" idx="3"/>
            <a:endCxn id="868" idx="1"/>
          </p:cNvCxnSpPr>
          <p:nvPr/>
        </p:nvCxnSpPr>
        <p:spPr>
          <a:xfrm>
            <a:off x="4773399" y="569574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2" name="Google Shape;872;g1dcf93e69c3_0_2941"/>
          <p:cNvSpPr/>
          <p:nvPr/>
        </p:nvSpPr>
        <p:spPr>
          <a:xfrm>
            <a:off x="4399898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g1dcf93e69c3_0_2941"/>
          <p:cNvSpPr txBox="1"/>
          <p:nvPr/>
        </p:nvSpPr>
        <p:spPr>
          <a:xfrm>
            <a:off x="3008982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4" name="Google Shape;874;g1dcf93e69c3_0_2941"/>
          <p:cNvCxnSpPr/>
          <p:nvPr/>
        </p:nvCxnSpPr>
        <p:spPr>
          <a:xfrm flipH="1">
            <a:off x="4399884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5" name="Google Shape;875;g1dcf93e69c3_0_2941"/>
          <p:cNvSpPr/>
          <p:nvPr/>
        </p:nvSpPr>
        <p:spPr>
          <a:xfrm>
            <a:off x="4399898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1dcf93e69c3_0_2941"/>
          <p:cNvSpPr txBox="1"/>
          <p:nvPr/>
        </p:nvSpPr>
        <p:spPr>
          <a:xfrm>
            <a:off x="3008982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g1dcf93e69c3_0_2941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g1dcf93e69c3_0_2941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Google Shape;879;g1dcf93e69c3_0_2941"/>
          <p:cNvSpPr/>
          <p:nvPr/>
        </p:nvSpPr>
        <p:spPr>
          <a:xfrm>
            <a:off x="7077904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1dcf93e69c3_0_2941"/>
          <p:cNvSpPr txBox="1"/>
          <p:nvPr/>
        </p:nvSpPr>
        <p:spPr>
          <a:xfrm>
            <a:off x="6382446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81" name="Google Shape;881;g1dcf93e69c3_0_2941"/>
          <p:cNvCxnSpPr/>
          <p:nvPr/>
        </p:nvCxnSpPr>
        <p:spPr>
          <a:xfrm>
            <a:off x="4773384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2" name="Google Shape;882;g1dcf93e69c3_0_2941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83" name="Google Shape;883;g1dcf93e69c3_0_2941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4" name="Google Shape;884;g1dcf93e69c3_0_2941"/>
          <p:cNvCxnSpPr/>
          <p:nvPr/>
        </p:nvCxnSpPr>
        <p:spPr>
          <a:xfrm flipH="1">
            <a:off x="6654306" y="5880345"/>
            <a:ext cx="42360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5" name="Google Shape;885;g1dcf93e69c3_0_2941"/>
          <p:cNvCxnSpPr>
            <a:endCxn id="868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dcf93e69c3_0_2968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1dcf93e69c3_0_2968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2" name="Google Shape;892;g1dcf93e69c3_0_2968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1dcf93e69c3_0_2968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g1dcf93e69c3_0_296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5" name="Google Shape;895;g1dcf93e69c3_0_296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Google Shape;896;g1dcf93e69c3_0_2968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97" name="Google Shape;897;g1dcf93e69c3_0_2968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8" name="Google Shape;898;g1dcf93e69c3_0_2968"/>
          <p:cNvCxnSpPr/>
          <p:nvPr/>
        </p:nvCxnSpPr>
        <p:spPr>
          <a:xfrm flipH="1">
            <a:off x="6280852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9" name="Google Shape;899;g1dcf93e69c3_0_2968"/>
          <p:cNvCxnSpPr>
            <a:stCxn id="890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0" name="Google Shape;900;g1dcf93e69c3_0_2968"/>
          <p:cNvSpPr/>
          <p:nvPr/>
        </p:nvSpPr>
        <p:spPr>
          <a:xfrm>
            <a:off x="4399897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1dcf93e69c3_0_2968"/>
          <p:cNvSpPr txBox="1"/>
          <p:nvPr/>
        </p:nvSpPr>
        <p:spPr>
          <a:xfrm>
            <a:off x="3008981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2" name="Google Shape;902;g1dcf93e69c3_0_2968"/>
          <p:cNvCxnSpPr/>
          <p:nvPr/>
        </p:nvCxnSpPr>
        <p:spPr>
          <a:xfrm flipH="1">
            <a:off x="4399883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3" name="Google Shape;903;g1dcf93e69c3_0_2968"/>
          <p:cNvSpPr/>
          <p:nvPr/>
        </p:nvSpPr>
        <p:spPr>
          <a:xfrm>
            <a:off x="4399897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1dcf93e69c3_0_2968"/>
          <p:cNvSpPr txBox="1"/>
          <p:nvPr/>
        </p:nvSpPr>
        <p:spPr>
          <a:xfrm>
            <a:off x="3008981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Google Shape;905;g1dcf93e69c3_0_2968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1dcf93e69c3_0_2968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Google Shape;907;g1dcf93e69c3_0_2968"/>
          <p:cNvSpPr/>
          <p:nvPr/>
        </p:nvSpPr>
        <p:spPr>
          <a:xfrm>
            <a:off x="7077903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1dcf93e69c3_0_2968"/>
          <p:cNvSpPr txBox="1"/>
          <p:nvPr/>
        </p:nvSpPr>
        <p:spPr>
          <a:xfrm>
            <a:off x="6382445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9" name="Google Shape;909;g1dcf93e69c3_0_2968"/>
          <p:cNvCxnSpPr/>
          <p:nvPr/>
        </p:nvCxnSpPr>
        <p:spPr>
          <a:xfrm>
            <a:off x="4773383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0" name="Google Shape;910;g1dcf93e69c3_0_2968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11" name="Google Shape;911;g1dcf93e69c3_0_2968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2" name="Google Shape;912;g1dcf93e69c3_0_2968"/>
          <p:cNvCxnSpPr/>
          <p:nvPr/>
        </p:nvCxnSpPr>
        <p:spPr>
          <a:xfrm flipH="1">
            <a:off x="6654305" y="5880345"/>
            <a:ext cx="42360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3" name="Google Shape;913;g1dcf93e69c3_0_2968"/>
          <p:cNvCxnSpPr>
            <a:endCxn id="896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cf93e69c3_0_2334"/>
          <p:cNvSpPr txBox="1"/>
          <p:nvPr>
            <p:ph idx="12" type="sldNum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dcf93e69c3_0_2334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23" name="Google Shape;223;g1dcf93e69c3_0_2334"/>
          <p:cNvSpPr txBox="1"/>
          <p:nvPr>
            <p:ph idx="1" type="body"/>
          </p:nvPr>
        </p:nvSpPr>
        <p:spPr>
          <a:xfrm>
            <a:off x="180304" y="1244600"/>
            <a:ext cx="4327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"sortedlinkedlist.h"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#include&lt;cstddef&gt;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#include&lt;new&gt;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SortedType&lt;ItemType&gt;::SortedType()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listData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currentPos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SortedType&lt;ItemType&gt;::LengthIs()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length;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24" name="Google Shape;224;g1dcf93e69c3_0_2334"/>
          <p:cNvSpPr txBox="1"/>
          <p:nvPr/>
        </p:nvSpPr>
        <p:spPr>
          <a:xfrm>
            <a:off x="4546242" y="1244600"/>
            <a:ext cx="4327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SortedType&lt;ItemType&gt;::IsFull()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delete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catch(std::bad_alloc&amp; exception)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25" name="Google Shape;225;g1dcf93e69c3_0_2334"/>
          <p:cNvCxnSpPr/>
          <p:nvPr/>
        </p:nvCxnSpPr>
        <p:spPr>
          <a:xfrm flipH="1">
            <a:off x="4404554" y="1244600"/>
            <a:ext cx="12900" cy="479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dcf93e69c3_0_2995"/>
          <p:cNvSpPr/>
          <p:nvPr/>
        </p:nvSpPr>
        <p:spPr>
          <a:xfrm>
            <a:off x="4399901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g1dcf93e69c3_0_2995"/>
          <p:cNvSpPr txBox="1"/>
          <p:nvPr/>
        </p:nvSpPr>
        <p:spPr>
          <a:xfrm>
            <a:off x="3008985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0" name="Google Shape;920;g1dcf93e69c3_0_2995"/>
          <p:cNvSpPr/>
          <p:nvPr/>
        </p:nvSpPr>
        <p:spPr>
          <a:xfrm>
            <a:off x="26354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1dcf93e69c3_0_2995"/>
          <p:cNvSpPr txBox="1"/>
          <p:nvPr/>
        </p:nvSpPr>
        <p:spPr>
          <a:xfrm>
            <a:off x="12445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g1dcf93e69c3_0_2995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3" name="Google Shape;923;g1dcf93e69c3_0_2995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InsertItem(‘A’)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4" name="Google Shape;924;g1dcf93e69c3_0_2995"/>
          <p:cNvSpPr/>
          <p:nvPr/>
        </p:nvSpPr>
        <p:spPr>
          <a:xfrm>
            <a:off x="5225923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5" name="Google Shape;925;g1dcf93e69c3_0_2995"/>
          <p:cNvCxnSpPr/>
          <p:nvPr/>
        </p:nvCxnSpPr>
        <p:spPr>
          <a:xfrm>
            <a:off x="6294870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6" name="Google Shape;926;g1dcf93e69c3_0_2995"/>
          <p:cNvCxnSpPr/>
          <p:nvPr/>
        </p:nvCxnSpPr>
        <p:spPr>
          <a:xfrm flipH="1">
            <a:off x="6280855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7" name="Google Shape;927;g1dcf93e69c3_0_2995"/>
          <p:cNvCxnSpPr>
            <a:stCxn id="918" idx="3"/>
          </p:cNvCxnSpPr>
          <p:nvPr/>
        </p:nvCxnSpPr>
        <p:spPr>
          <a:xfrm>
            <a:off x="4773401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8" name="Google Shape;928;g1dcf93e69c3_0_2995"/>
          <p:cNvSpPr/>
          <p:nvPr/>
        </p:nvSpPr>
        <p:spPr>
          <a:xfrm>
            <a:off x="4399900" y="4706511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1dcf93e69c3_0_2995"/>
          <p:cNvSpPr txBox="1"/>
          <p:nvPr/>
        </p:nvSpPr>
        <p:spPr>
          <a:xfrm>
            <a:off x="3008984" y="474722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0" name="Google Shape;930;g1dcf93e69c3_0_2995"/>
          <p:cNvCxnSpPr/>
          <p:nvPr/>
        </p:nvCxnSpPr>
        <p:spPr>
          <a:xfrm flipH="1">
            <a:off x="4399886" y="4706511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1" name="Google Shape;931;g1dcf93e69c3_0_2995"/>
          <p:cNvSpPr/>
          <p:nvPr/>
        </p:nvSpPr>
        <p:spPr>
          <a:xfrm>
            <a:off x="4399900" y="3942722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1dcf93e69c3_0_2995"/>
          <p:cNvSpPr txBox="1"/>
          <p:nvPr/>
        </p:nvSpPr>
        <p:spPr>
          <a:xfrm>
            <a:off x="3008984" y="3983436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3" name="Google Shape;933;g1dcf93e69c3_0_2995"/>
          <p:cNvSpPr/>
          <p:nvPr/>
        </p:nvSpPr>
        <p:spPr>
          <a:xfrm>
            <a:off x="2085237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1dcf93e69c3_0_2995"/>
          <p:cNvSpPr txBox="1"/>
          <p:nvPr/>
        </p:nvSpPr>
        <p:spPr>
          <a:xfrm>
            <a:off x="210717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g1dcf93e69c3_0_2995"/>
          <p:cNvSpPr/>
          <p:nvPr/>
        </p:nvSpPr>
        <p:spPr>
          <a:xfrm>
            <a:off x="7077906" y="5470300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1dcf93e69c3_0_2995"/>
          <p:cNvSpPr txBox="1"/>
          <p:nvPr/>
        </p:nvSpPr>
        <p:spPr>
          <a:xfrm>
            <a:off x="6382448" y="5116555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7" name="Google Shape;937;g1dcf93e69c3_0_2995"/>
          <p:cNvCxnSpPr/>
          <p:nvPr/>
        </p:nvCxnSpPr>
        <p:spPr>
          <a:xfrm>
            <a:off x="4773386" y="4393483"/>
            <a:ext cx="452400" cy="109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8" name="Google Shape;938;g1dcf93e69c3_0_2995"/>
          <p:cNvSpPr/>
          <p:nvPr/>
        </p:nvSpPr>
        <p:spPr>
          <a:xfrm>
            <a:off x="5225923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39" name="Google Shape;939;g1dcf93e69c3_0_2995"/>
          <p:cNvCxnSpPr/>
          <p:nvPr/>
        </p:nvCxnSpPr>
        <p:spPr>
          <a:xfrm>
            <a:off x="6294870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0" name="Google Shape;940;g1dcf93e69c3_0_2995"/>
          <p:cNvCxnSpPr/>
          <p:nvPr/>
        </p:nvCxnSpPr>
        <p:spPr>
          <a:xfrm flipH="1">
            <a:off x="6654308" y="5880345"/>
            <a:ext cx="423600" cy="36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1" name="Google Shape;941;g1dcf93e69c3_0_2995"/>
          <p:cNvCxnSpPr>
            <a:endCxn id="924" idx="2"/>
          </p:cNvCxnSpPr>
          <p:nvPr/>
        </p:nvCxnSpPr>
        <p:spPr>
          <a:xfrm rot="10800000">
            <a:off x="5942023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dcf93e69c3_0_3022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1dcf93e69c3_0_3022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Google Shape;948;g1dcf93e69c3_0_3022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Google Shape;949;g1dcf93e69c3_0_3022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0" name="Google Shape;950;g1dcf93e69c3_0_3022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51" name="Google Shape;951;g1dcf93e69c3_0_3022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2" name="Google Shape;952;g1dcf93e69c3_0_3022"/>
          <p:cNvCxnSpPr/>
          <p:nvPr/>
        </p:nvCxnSpPr>
        <p:spPr>
          <a:xfrm flipH="1">
            <a:off x="6280852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3" name="Google Shape;953;g1dcf93e69c3_0_3022"/>
          <p:cNvCxnSpPr>
            <a:stCxn id="946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4" name="Google Shape;954;g1dcf93e69c3_0_3022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55" name="Google Shape;955;g1dcf93e69c3_0_3022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6" name="Google Shape;956;g1dcf93e69c3_0_3022"/>
          <p:cNvCxnSpPr>
            <a:endCxn id="950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7" name="Google Shape;957;g1dcf93e69c3_0_3022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g1dcf93e69c3_0_3022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dcf93e69c3_0_3038"/>
          <p:cNvSpPr/>
          <p:nvPr/>
        </p:nvSpPr>
        <p:spPr>
          <a:xfrm>
            <a:off x="4399896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g1dcf93e69c3_0_3038"/>
          <p:cNvSpPr txBox="1"/>
          <p:nvPr/>
        </p:nvSpPr>
        <p:spPr>
          <a:xfrm>
            <a:off x="3008980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5" name="Google Shape;965;g1dcf93e69c3_0_303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6" name="Google Shape;966;g1dcf93e69c3_0_303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7" name="Google Shape;967;g1dcf93e69c3_0_3038"/>
          <p:cNvSpPr/>
          <p:nvPr/>
        </p:nvSpPr>
        <p:spPr>
          <a:xfrm>
            <a:off x="5225918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68" name="Google Shape;968;g1dcf93e69c3_0_3038"/>
          <p:cNvCxnSpPr/>
          <p:nvPr/>
        </p:nvCxnSpPr>
        <p:spPr>
          <a:xfrm>
            <a:off x="6294865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9" name="Google Shape;969;g1dcf93e69c3_0_3038"/>
          <p:cNvCxnSpPr/>
          <p:nvPr/>
        </p:nvCxnSpPr>
        <p:spPr>
          <a:xfrm flipH="1">
            <a:off x="6280850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0" name="Google Shape;970;g1dcf93e69c3_0_3038"/>
          <p:cNvCxnSpPr>
            <a:stCxn id="963" idx="3"/>
          </p:cNvCxnSpPr>
          <p:nvPr/>
        </p:nvCxnSpPr>
        <p:spPr>
          <a:xfrm>
            <a:off x="4773396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1" name="Google Shape;971;g1dcf93e69c3_0_3038"/>
          <p:cNvSpPr/>
          <p:nvPr/>
        </p:nvSpPr>
        <p:spPr>
          <a:xfrm>
            <a:off x="5225918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72" name="Google Shape;972;g1dcf93e69c3_0_3038"/>
          <p:cNvCxnSpPr/>
          <p:nvPr/>
        </p:nvCxnSpPr>
        <p:spPr>
          <a:xfrm>
            <a:off x="6294865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3" name="Google Shape;973;g1dcf93e69c3_0_3038"/>
          <p:cNvCxnSpPr>
            <a:endCxn id="967" idx="2"/>
          </p:cNvCxnSpPr>
          <p:nvPr/>
        </p:nvCxnSpPr>
        <p:spPr>
          <a:xfrm rot="10800000">
            <a:off x="5942018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4" name="Google Shape;974;g1dcf93e69c3_0_3038"/>
          <p:cNvSpPr/>
          <p:nvPr/>
        </p:nvSpPr>
        <p:spPr>
          <a:xfrm>
            <a:off x="2635494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g1dcf93e69c3_0_3038"/>
          <p:cNvSpPr txBox="1"/>
          <p:nvPr/>
        </p:nvSpPr>
        <p:spPr>
          <a:xfrm>
            <a:off x="1244578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dcf93e69c3_0_3054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1dcf93e69c3_0_3054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2" name="Google Shape;982;g1dcf93e69c3_0_3054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3" name="Google Shape;983;g1dcf93e69c3_0_3054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4" name="Google Shape;984;g1dcf93e69c3_0_3054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85" name="Google Shape;985;g1dcf93e69c3_0_3054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6" name="Google Shape;986;g1dcf93e69c3_0_3054"/>
          <p:cNvCxnSpPr/>
          <p:nvPr/>
        </p:nvCxnSpPr>
        <p:spPr>
          <a:xfrm flipH="1">
            <a:off x="6280852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7" name="Google Shape;987;g1dcf93e69c3_0_3054"/>
          <p:cNvCxnSpPr>
            <a:stCxn id="980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8" name="Google Shape;988;g1dcf93e69c3_0_3054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89" name="Google Shape;989;g1dcf93e69c3_0_3054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0" name="Google Shape;990;g1dcf93e69c3_0_3054"/>
          <p:cNvCxnSpPr>
            <a:endCxn id="984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1" name="Google Shape;991;g1dcf93e69c3_0_3054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g1dcf93e69c3_0_3054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dcf93e69c3_0_3070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g1dcf93e69c3_0_3070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g1dcf93e69c3_0_3070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Google Shape;1000;g1dcf93e69c3_0_3070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1" name="Google Shape;1001;g1dcf93e69c3_0_3070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02" name="Google Shape;1002;g1dcf93e69c3_0_3070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3" name="Google Shape;1003;g1dcf93e69c3_0_3070"/>
          <p:cNvCxnSpPr/>
          <p:nvPr/>
        </p:nvCxnSpPr>
        <p:spPr>
          <a:xfrm flipH="1">
            <a:off x="6280852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4" name="Google Shape;1004;g1dcf93e69c3_0_3070"/>
          <p:cNvCxnSpPr>
            <a:stCxn id="997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5" name="Google Shape;1005;g1dcf93e69c3_0_3070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06" name="Google Shape;1006;g1dcf93e69c3_0_3070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7" name="Google Shape;1007;g1dcf93e69c3_0_3070"/>
          <p:cNvCxnSpPr>
            <a:endCxn id="1001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8" name="Google Shape;1008;g1dcf93e69c3_0_3070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1dcf93e69c3_0_3070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0" name="Google Shape;1010;g1dcf93e69c3_0_3070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g1dcf93e69c3_0_3070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2" name="Google Shape;1012;g1dcf93e69c3_0_3070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g1dcf93e69c3_0_3070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Google Shape;1014;g1dcf93e69c3_0_3070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g1dcf93e69c3_0_3070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6" name="Google Shape;1016;g1dcf93e69c3_0_3070"/>
          <p:cNvSpPr/>
          <p:nvPr/>
        </p:nvSpPr>
        <p:spPr>
          <a:xfrm>
            <a:off x="7123766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g1dcf93e69c3_0_3070"/>
          <p:cNvSpPr txBox="1"/>
          <p:nvPr/>
        </p:nvSpPr>
        <p:spPr>
          <a:xfrm>
            <a:off x="6428308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dcf93e69c3_0_3094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g1dcf93e69c3_0_3094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g1dcf93e69c3_0_3094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5" name="Google Shape;1025;g1dcf93e69c3_0_3094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6" name="Google Shape;1026;g1dcf93e69c3_0_3094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27" name="Google Shape;1027;g1dcf93e69c3_0_3094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8" name="Google Shape;1028;g1dcf93e69c3_0_3094"/>
          <p:cNvCxnSpPr/>
          <p:nvPr/>
        </p:nvCxnSpPr>
        <p:spPr>
          <a:xfrm flipH="1">
            <a:off x="6280854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9" name="Google Shape;1029;g1dcf93e69c3_0_3094"/>
          <p:cNvCxnSpPr>
            <a:stCxn id="1022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0" name="Google Shape;1030;g1dcf93e69c3_0_3094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31" name="Google Shape;1031;g1dcf93e69c3_0_3094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2" name="Google Shape;1032;g1dcf93e69c3_0_3094"/>
          <p:cNvCxnSpPr>
            <a:endCxn id="1026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3" name="Google Shape;1033;g1dcf93e69c3_0_3094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g1dcf93e69c3_0_3094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5" name="Google Shape;1035;g1dcf93e69c3_0_3094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g1dcf93e69c3_0_3094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37" name="Google Shape;1037;g1dcf93e69c3_0_3094"/>
          <p:cNvCxnSpPr/>
          <p:nvPr/>
        </p:nvCxnSpPr>
        <p:spPr>
          <a:xfrm flipH="1">
            <a:off x="4399886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8" name="Google Shape;1038;g1dcf93e69c3_0_3094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g1dcf93e69c3_0_3094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g1dcf93e69c3_0_3094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g1dcf93e69c3_0_3094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2" name="Google Shape;1042;g1dcf93e69c3_0_3094"/>
          <p:cNvSpPr/>
          <p:nvPr/>
        </p:nvSpPr>
        <p:spPr>
          <a:xfrm>
            <a:off x="712376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g1dcf93e69c3_0_3094"/>
          <p:cNvSpPr txBox="1"/>
          <p:nvPr/>
        </p:nvSpPr>
        <p:spPr>
          <a:xfrm>
            <a:off x="6428310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44" name="Google Shape;1044;g1dcf93e69c3_0_3094"/>
          <p:cNvCxnSpPr/>
          <p:nvPr/>
        </p:nvCxnSpPr>
        <p:spPr>
          <a:xfrm>
            <a:off x="4773386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dcf93e69c3_0_3120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g1dcf93e69c3_0_3120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1" name="Google Shape;1051;g1dcf93e69c3_0_3120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2" name="Google Shape;1052;g1dcf93e69c3_0_3120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g1dcf93e69c3_0_3120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54" name="Google Shape;1054;g1dcf93e69c3_0_3120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5" name="Google Shape;1055;g1dcf93e69c3_0_3120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6" name="Google Shape;1056;g1dcf93e69c3_0_3120"/>
          <p:cNvCxnSpPr>
            <a:stCxn id="1049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7" name="Google Shape;1057;g1dcf93e69c3_0_3120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58" name="Google Shape;1058;g1dcf93e69c3_0_3120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9" name="Google Shape;1059;g1dcf93e69c3_0_3120"/>
          <p:cNvCxnSpPr>
            <a:endCxn id="1053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0" name="Google Shape;1060;g1dcf93e69c3_0_3120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g1dcf93e69c3_0_3120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2" name="Google Shape;1062;g1dcf93e69c3_0_3120"/>
          <p:cNvSpPr/>
          <p:nvPr/>
        </p:nvSpPr>
        <p:spPr>
          <a:xfrm>
            <a:off x="4399899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1dcf93e69c3_0_3120"/>
          <p:cNvSpPr txBox="1"/>
          <p:nvPr/>
        </p:nvSpPr>
        <p:spPr>
          <a:xfrm>
            <a:off x="3008983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64" name="Google Shape;1064;g1dcf93e69c3_0_3120"/>
          <p:cNvCxnSpPr/>
          <p:nvPr/>
        </p:nvCxnSpPr>
        <p:spPr>
          <a:xfrm flipH="1">
            <a:off x="4399885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5" name="Google Shape;1065;g1dcf93e69c3_0_3120"/>
          <p:cNvSpPr/>
          <p:nvPr/>
        </p:nvSpPr>
        <p:spPr>
          <a:xfrm>
            <a:off x="439989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g1dcf93e69c3_0_3120"/>
          <p:cNvSpPr txBox="1"/>
          <p:nvPr/>
        </p:nvSpPr>
        <p:spPr>
          <a:xfrm>
            <a:off x="3008983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7" name="Google Shape;1067;g1dcf93e69c3_0_3120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1dcf93e69c3_0_3120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9" name="Google Shape;1069;g1dcf93e69c3_0_3120"/>
          <p:cNvSpPr/>
          <p:nvPr/>
        </p:nvSpPr>
        <p:spPr>
          <a:xfrm>
            <a:off x="7123767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g1dcf93e69c3_0_3120"/>
          <p:cNvSpPr txBox="1"/>
          <p:nvPr/>
        </p:nvSpPr>
        <p:spPr>
          <a:xfrm>
            <a:off x="6428309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1" name="Google Shape;1071;g1dcf93e69c3_0_3120"/>
          <p:cNvCxnSpPr/>
          <p:nvPr/>
        </p:nvCxnSpPr>
        <p:spPr>
          <a:xfrm>
            <a:off x="4773385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dcf93e69c3_0_3146"/>
          <p:cNvSpPr/>
          <p:nvPr/>
        </p:nvSpPr>
        <p:spPr>
          <a:xfrm>
            <a:off x="4399897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g1dcf93e69c3_0_3146"/>
          <p:cNvSpPr txBox="1"/>
          <p:nvPr/>
        </p:nvSpPr>
        <p:spPr>
          <a:xfrm>
            <a:off x="3008981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8" name="Google Shape;1078;g1dcf93e69c3_0_3146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9" name="Google Shape;1079;g1dcf93e69c3_0_3146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0" name="Google Shape;1080;g1dcf93e69c3_0_3146"/>
          <p:cNvSpPr/>
          <p:nvPr/>
        </p:nvSpPr>
        <p:spPr>
          <a:xfrm>
            <a:off x="5225919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81" name="Google Shape;1081;g1dcf93e69c3_0_3146"/>
          <p:cNvCxnSpPr/>
          <p:nvPr/>
        </p:nvCxnSpPr>
        <p:spPr>
          <a:xfrm>
            <a:off x="6294866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2" name="Google Shape;1082;g1dcf93e69c3_0_3146"/>
          <p:cNvCxnSpPr/>
          <p:nvPr/>
        </p:nvCxnSpPr>
        <p:spPr>
          <a:xfrm flipH="1">
            <a:off x="6280851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3" name="Google Shape;1083;g1dcf93e69c3_0_3146"/>
          <p:cNvCxnSpPr>
            <a:stCxn id="1076" idx="3"/>
          </p:cNvCxnSpPr>
          <p:nvPr/>
        </p:nvCxnSpPr>
        <p:spPr>
          <a:xfrm>
            <a:off x="4773397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4" name="Google Shape;1084;g1dcf93e69c3_0_3146"/>
          <p:cNvSpPr/>
          <p:nvPr/>
        </p:nvSpPr>
        <p:spPr>
          <a:xfrm>
            <a:off x="5225919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85" name="Google Shape;1085;g1dcf93e69c3_0_3146"/>
          <p:cNvCxnSpPr/>
          <p:nvPr/>
        </p:nvCxnSpPr>
        <p:spPr>
          <a:xfrm>
            <a:off x="6294866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6" name="Google Shape;1086;g1dcf93e69c3_0_3146"/>
          <p:cNvCxnSpPr>
            <a:endCxn id="1080" idx="2"/>
          </p:cNvCxnSpPr>
          <p:nvPr/>
        </p:nvCxnSpPr>
        <p:spPr>
          <a:xfrm rot="10800000">
            <a:off x="5942019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7" name="Google Shape;1087;g1dcf93e69c3_0_3146"/>
          <p:cNvSpPr/>
          <p:nvPr/>
        </p:nvSpPr>
        <p:spPr>
          <a:xfrm>
            <a:off x="2635495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g1dcf93e69c3_0_3146"/>
          <p:cNvSpPr txBox="1"/>
          <p:nvPr/>
        </p:nvSpPr>
        <p:spPr>
          <a:xfrm>
            <a:off x="1244579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Google Shape;1089;g1dcf93e69c3_0_3146"/>
          <p:cNvSpPr/>
          <p:nvPr/>
        </p:nvSpPr>
        <p:spPr>
          <a:xfrm>
            <a:off x="4399897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g1dcf93e69c3_0_3146"/>
          <p:cNvSpPr txBox="1"/>
          <p:nvPr/>
        </p:nvSpPr>
        <p:spPr>
          <a:xfrm>
            <a:off x="3008981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1" name="Google Shape;1091;g1dcf93e69c3_0_3146"/>
          <p:cNvCxnSpPr/>
          <p:nvPr/>
        </p:nvCxnSpPr>
        <p:spPr>
          <a:xfrm flipH="1">
            <a:off x="439988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2" name="Google Shape;1092;g1dcf93e69c3_0_3146"/>
          <p:cNvSpPr/>
          <p:nvPr/>
        </p:nvSpPr>
        <p:spPr>
          <a:xfrm>
            <a:off x="4399897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g1dcf93e69c3_0_3146"/>
          <p:cNvSpPr txBox="1"/>
          <p:nvPr/>
        </p:nvSpPr>
        <p:spPr>
          <a:xfrm>
            <a:off x="3008981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4" name="Google Shape;1094;g1dcf93e69c3_0_3146"/>
          <p:cNvSpPr/>
          <p:nvPr/>
        </p:nvSpPr>
        <p:spPr>
          <a:xfrm>
            <a:off x="2085233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g1dcf93e69c3_0_3146"/>
          <p:cNvSpPr txBox="1"/>
          <p:nvPr/>
        </p:nvSpPr>
        <p:spPr>
          <a:xfrm>
            <a:off x="210713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6" name="Google Shape;1096;g1dcf93e69c3_0_3146"/>
          <p:cNvSpPr/>
          <p:nvPr/>
        </p:nvSpPr>
        <p:spPr>
          <a:xfrm>
            <a:off x="7123765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g1dcf93e69c3_0_3146"/>
          <p:cNvSpPr txBox="1"/>
          <p:nvPr/>
        </p:nvSpPr>
        <p:spPr>
          <a:xfrm>
            <a:off x="6428307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8" name="Google Shape;1098;g1dcf93e69c3_0_3146"/>
          <p:cNvCxnSpPr/>
          <p:nvPr/>
        </p:nvCxnSpPr>
        <p:spPr>
          <a:xfrm>
            <a:off x="4773383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dcf93e69c3_0_3172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g1dcf93e69c3_0_3172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5" name="Google Shape;1105;g1dcf93e69c3_0_3172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6" name="Google Shape;1106;g1dcf93e69c3_0_3172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7" name="Google Shape;1107;g1dcf93e69c3_0_3172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8" name="Google Shape;1108;g1dcf93e69c3_0_3172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9" name="Google Shape;1109;g1dcf93e69c3_0_3172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0" name="Google Shape;1110;g1dcf93e69c3_0_3172"/>
          <p:cNvCxnSpPr>
            <a:stCxn id="1103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1" name="Google Shape;1111;g1dcf93e69c3_0_3172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2" name="Google Shape;1112;g1dcf93e69c3_0_3172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3" name="Google Shape;1113;g1dcf93e69c3_0_3172"/>
          <p:cNvCxnSpPr>
            <a:endCxn id="1107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4" name="Google Shape;1114;g1dcf93e69c3_0_3172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g1dcf93e69c3_0_3172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6" name="Google Shape;1116;g1dcf93e69c3_0_3172"/>
          <p:cNvSpPr/>
          <p:nvPr/>
        </p:nvSpPr>
        <p:spPr>
          <a:xfrm>
            <a:off x="4399899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g1dcf93e69c3_0_3172"/>
          <p:cNvSpPr txBox="1"/>
          <p:nvPr/>
        </p:nvSpPr>
        <p:spPr>
          <a:xfrm>
            <a:off x="3008983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8" name="Google Shape;1118;g1dcf93e69c3_0_3172"/>
          <p:cNvCxnSpPr/>
          <p:nvPr/>
        </p:nvCxnSpPr>
        <p:spPr>
          <a:xfrm flipH="1">
            <a:off x="4399885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9" name="Google Shape;1119;g1dcf93e69c3_0_3172"/>
          <p:cNvSpPr/>
          <p:nvPr/>
        </p:nvSpPr>
        <p:spPr>
          <a:xfrm>
            <a:off x="439989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g1dcf93e69c3_0_3172"/>
          <p:cNvSpPr txBox="1"/>
          <p:nvPr/>
        </p:nvSpPr>
        <p:spPr>
          <a:xfrm>
            <a:off x="3008983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1" name="Google Shape;1121;g1dcf93e69c3_0_3172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g1dcf93e69c3_0_3172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3" name="Google Shape;1123;g1dcf93e69c3_0_3172"/>
          <p:cNvSpPr/>
          <p:nvPr/>
        </p:nvSpPr>
        <p:spPr>
          <a:xfrm>
            <a:off x="7123767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g1dcf93e69c3_0_3172"/>
          <p:cNvSpPr txBox="1"/>
          <p:nvPr/>
        </p:nvSpPr>
        <p:spPr>
          <a:xfrm>
            <a:off x="6428309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5" name="Google Shape;1125;g1dcf93e69c3_0_3172"/>
          <p:cNvCxnSpPr/>
          <p:nvPr/>
        </p:nvCxnSpPr>
        <p:spPr>
          <a:xfrm>
            <a:off x="4773385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dcf93e69c3_0_3198"/>
          <p:cNvSpPr/>
          <p:nvPr/>
        </p:nvSpPr>
        <p:spPr>
          <a:xfrm>
            <a:off x="4399901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g1dcf93e69c3_0_3198"/>
          <p:cNvSpPr txBox="1"/>
          <p:nvPr/>
        </p:nvSpPr>
        <p:spPr>
          <a:xfrm>
            <a:off x="3008985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2" name="Google Shape;1132;g1dcf93e69c3_0_319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3" name="Google Shape;1133;g1dcf93e69c3_0_319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4" name="Google Shape;1134;g1dcf93e69c3_0_3198"/>
          <p:cNvSpPr/>
          <p:nvPr/>
        </p:nvSpPr>
        <p:spPr>
          <a:xfrm>
            <a:off x="5225923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35" name="Google Shape;1135;g1dcf93e69c3_0_3198"/>
          <p:cNvCxnSpPr/>
          <p:nvPr/>
        </p:nvCxnSpPr>
        <p:spPr>
          <a:xfrm>
            <a:off x="6294870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6" name="Google Shape;1136;g1dcf93e69c3_0_3198"/>
          <p:cNvCxnSpPr/>
          <p:nvPr/>
        </p:nvCxnSpPr>
        <p:spPr>
          <a:xfrm flipH="1">
            <a:off x="6280855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7" name="Google Shape;1137;g1dcf93e69c3_0_3198"/>
          <p:cNvCxnSpPr>
            <a:stCxn id="1130" idx="3"/>
          </p:cNvCxnSpPr>
          <p:nvPr/>
        </p:nvCxnSpPr>
        <p:spPr>
          <a:xfrm>
            <a:off x="4773401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8" name="Google Shape;1138;g1dcf93e69c3_0_3198"/>
          <p:cNvSpPr/>
          <p:nvPr/>
        </p:nvSpPr>
        <p:spPr>
          <a:xfrm>
            <a:off x="5225923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39" name="Google Shape;1139;g1dcf93e69c3_0_3198"/>
          <p:cNvCxnSpPr/>
          <p:nvPr/>
        </p:nvCxnSpPr>
        <p:spPr>
          <a:xfrm>
            <a:off x="6294870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0" name="Google Shape;1140;g1dcf93e69c3_0_3198"/>
          <p:cNvCxnSpPr>
            <a:endCxn id="1134" idx="2"/>
          </p:cNvCxnSpPr>
          <p:nvPr/>
        </p:nvCxnSpPr>
        <p:spPr>
          <a:xfrm rot="10800000">
            <a:off x="5942023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1" name="Google Shape;1141;g1dcf93e69c3_0_3198"/>
          <p:cNvSpPr/>
          <p:nvPr/>
        </p:nvSpPr>
        <p:spPr>
          <a:xfrm>
            <a:off x="26354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1dcf93e69c3_0_3198"/>
          <p:cNvSpPr txBox="1"/>
          <p:nvPr/>
        </p:nvSpPr>
        <p:spPr>
          <a:xfrm>
            <a:off x="12445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3" name="Google Shape;1143;g1dcf93e69c3_0_3198"/>
          <p:cNvSpPr/>
          <p:nvPr/>
        </p:nvSpPr>
        <p:spPr>
          <a:xfrm>
            <a:off x="4399901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g1dcf93e69c3_0_3198"/>
          <p:cNvSpPr txBox="1"/>
          <p:nvPr/>
        </p:nvSpPr>
        <p:spPr>
          <a:xfrm>
            <a:off x="3008985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5" name="Google Shape;1145;g1dcf93e69c3_0_3198"/>
          <p:cNvSpPr/>
          <p:nvPr/>
        </p:nvSpPr>
        <p:spPr>
          <a:xfrm>
            <a:off x="4399901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g1dcf93e69c3_0_3198"/>
          <p:cNvSpPr txBox="1"/>
          <p:nvPr/>
        </p:nvSpPr>
        <p:spPr>
          <a:xfrm>
            <a:off x="3008985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7" name="Google Shape;1147;g1dcf93e69c3_0_3198"/>
          <p:cNvSpPr/>
          <p:nvPr/>
        </p:nvSpPr>
        <p:spPr>
          <a:xfrm>
            <a:off x="2085237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g1dcf93e69c3_0_3198"/>
          <p:cNvSpPr txBox="1"/>
          <p:nvPr/>
        </p:nvSpPr>
        <p:spPr>
          <a:xfrm>
            <a:off x="210717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9" name="Google Shape;1149;g1dcf93e69c3_0_3198"/>
          <p:cNvSpPr/>
          <p:nvPr/>
        </p:nvSpPr>
        <p:spPr>
          <a:xfrm>
            <a:off x="712376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g1dcf93e69c3_0_3198"/>
          <p:cNvSpPr txBox="1"/>
          <p:nvPr/>
        </p:nvSpPr>
        <p:spPr>
          <a:xfrm>
            <a:off x="6428311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1" name="Google Shape;1151;g1dcf93e69c3_0_3198"/>
          <p:cNvCxnSpPr/>
          <p:nvPr/>
        </p:nvCxnSpPr>
        <p:spPr>
          <a:xfrm>
            <a:off x="4773387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2" name="Google Shape;1152;g1dcf93e69c3_0_3198"/>
          <p:cNvCxnSpPr/>
          <p:nvPr/>
        </p:nvCxnSpPr>
        <p:spPr>
          <a:xfrm>
            <a:off x="4773387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cf93e69c3_0_2342"/>
          <p:cNvSpPr txBox="1"/>
          <p:nvPr>
            <p:ph idx="12" type="sldNum"/>
          </p:nvPr>
        </p:nvSpPr>
        <p:spPr>
          <a:xfrm>
            <a:off x="2400300" y="6356351"/>
            <a:ext cx="427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dcf93e69c3_0_2342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32" name="Google Shape;232;g1dcf93e69c3_0_2342"/>
          <p:cNvSpPr txBox="1"/>
          <p:nvPr>
            <p:ph idx="1" type="body"/>
          </p:nvPr>
        </p:nvSpPr>
        <p:spPr>
          <a:xfrm>
            <a:off x="180304" y="1244600"/>
            <a:ext cx="4327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 "sortedlinkedlist.h"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#include&lt;cstddef&gt;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#include&lt;new&gt;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SortedType&lt;ItemType&gt;::SortedType()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listData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currentPos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int SortedType&lt;ItemType&gt;::LengthIs()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return length;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33" name="Google Shape;233;g1dcf93e69c3_0_2342"/>
          <p:cNvSpPr txBox="1"/>
          <p:nvPr/>
        </p:nvSpPr>
        <p:spPr>
          <a:xfrm>
            <a:off x="4546242" y="1244600"/>
            <a:ext cx="4327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ItemType&gt;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SortedType&lt;ItemType&gt;::IsFull()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location = new NodeType;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delete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catch(std::bad_alloc&amp; exception)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34" name="Google Shape;234;g1dcf93e69c3_0_2342"/>
          <p:cNvCxnSpPr/>
          <p:nvPr/>
        </p:nvCxnSpPr>
        <p:spPr>
          <a:xfrm flipH="1">
            <a:off x="4404554" y="1244600"/>
            <a:ext cx="12900" cy="479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g1dcf93e69c3_0_2342"/>
          <p:cNvSpPr txBox="1"/>
          <p:nvPr/>
        </p:nvSpPr>
        <p:spPr>
          <a:xfrm>
            <a:off x="3241274" y="2998470"/>
            <a:ext cx="107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236" name="Google Shape;236;g1dcf93e69c3_0_2342"/>
          <p:cNvSpPr txBox="1"/>
          <p:nvPr/>
        </p:nvSpPr>
        <p:spPr>
          <a:xfrm>
            <a:off x="3241274" y="4730079"/>
            <a:ext cx="107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237" name="Google Shape;237;g1dcf93e69c3_0_2342"/>
          <p:cNvSpPr txBox="1"/>
          <p:nvPr/>
        </p:nvSpPr>
        <p:spPr>
          <a:xfrm>
            <a:off x="7568575" y="4730079"/>
            <a:ext cx="107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dcf93e69c3_0_3224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g1dcf93e69c3_0_3224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Google Shape;1159;g1dcf93e69c3_0_3224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0" name="Google Shape;1160;g1dcf93e69c3_0_3224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1" name="Google Shape;1161;g1dcf93e69c3_0_3224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62" name="Google Shape;1162;g1dcf93e69c3_0_3224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3" name="Google Shape;1163;g1dcf93e69c3_0_3224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4" name="Google Shape;1164;g1dcf93e69c3_0_3224"/>
          <p:cNvCxnSpPr>
            <a:stCxn id="1157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5" name="Google Shape;1165;g1dcf93e69c3_0_3224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66" name="Google Shape;1166;g1dcf93e69c3_0_3224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7" name="Google Shape;1167;g1dcf93e69c3_0_3224"/>
          <p:cNvCxnSpPr>
            <a:endCxn id="1161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8" name="Google Shape;1168;g1dcf93e69c3_0_3224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g1dcf93e69c3_0_3224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0" name="Google Shape;1170;g1dcf93e69c3_0_3224"/>
          <p:cNvSpPr/>
          <p:nvPr/>
        </p:nvSpPr>
        <p:spPr>
          <a:xfrm>
            <a:off x="4399899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g1dcf93e69c3_0_3224"/>
          <p:cNvSpPr txBox="1"/>
          <p:nvPr/>
        </p:nvSpPr>
        <p:spPr>
          <a:xfrm>
            <a:off x="3008983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2" name="Google Shape;1172;g1dcf93e69c3_0_3224"/>
          <p:cNvSpPr/>
          <p:nvPr/>
        </p:nvSpPr>
        <p:spPr>
          <a:xfrm>
            <a:off x="439989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g1dcf93e69c3_0_3224"/>
          <p:cNvSpPr txBox="1"/>
          <p:nvPr/>
        </p:nvSpPr>
        <p:spPr>
          <a:xfrm>
            <a:off x="3008983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4" name="Google Shape;1174;g1dcf93e69c3_0_3224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g1dcf93e69c3_0_3224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6" name="Google Shape;1176;g1dcf93e69c3_0_3224"/>
          <p:cNvSpPr/>
          <p:nvPr/>
        </p:nvSpPr>
        <p:spPr>
          <a:xfrm>
            <a:off x="7123767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g1dcf93e69c3_0_3224"/>
          <p:cNvSpPr txBox="1"/>
          <p:nvPr/>
        </p:nvSpPr>
        <p:spPr>
          <a:xfrm>
            <a:off x="6428309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78" name="Google Shape;1178;g1dcf93e69c3_0_3224"/>
          <p:cNvCxnSpPr/>
          <p:nvPr/>
        </p:nvCxnSpPr>
        <p:spPr>
          <a:xfrm>
            <a:off x="4773385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9" name="Google Shape;1179;g1dcf93e69c3_0_3224"/>
          <p:cNvCxnSpPr/>
          <p:nvPr/>
        </p:nvCxnSpPr>
        <p:spPr>
          <a:xfrm>
            <a:off x="4773385" y="5157270"/>
            <a:ext cx="452400" cy="3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dcf93e69c3_0_3250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g1dcf93e69c3_0_3250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6" name="Google Shape;1186;g1dcf93e69c3_0_3250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7" name="Google Shape;1187;g1dcf93e69c3_0_3250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8" name="Google Shape;1188;g1dcf93e69c3_0_3250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89" name="Google Shape;1189;g1dcf93e69c3_0_3250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0" name="Google Shape;1190;g1dcf93e69c3_0_3250"/>
          <p:cNvCxnSpPr/>
          <p:nvPr/>
        </p:nvCxnSpPr>
        <p:spPr>
          <a:xfrm flipH="1">
            <a:off x="6280852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1" name="Google Shape;1191;g1dcf93e69c3_0_3250"/>
          <p:cNvCxnSpPr>
            <a:stCxn id="1184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2" name="Google Shape;1192;g1dcf93e69c3_0_3250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93" name="Google Shape;1193;g1dcf93e69c3_0_3250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4" name="Google Shape;1194;g1dcf93e69c3_0_3250"/>
          <p:cNvCxnSpPr>
            <a:endCxn id="1188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5" name="Google Shape;1195;g1dcf93e69c3_0_3250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g1dcf93e69c3_0_3250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7" name="Google Shape;1197;g1dcf93e69c3_0_3250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g1dcf93e69c3_0_3250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9" name="Google Shape;1199;g1dcf93e69c3_0_3250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g1dcf93e69c3_0_3250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1" name="Google Shape;1201;g1dcf93e69c3_0_3250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g1dcf93e69c3_0_3250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3" name="Google Shape;1203;g1dcf93e69c3_0_3250"/>
          <p:cNvSpPr/>
          <p:nvPr/>
        </p:nvSpPr>
        <p:spPr>
          <a:xfrm>
            <a:off x="7123766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g1dcf93e69c3_0_3250"/>
          <p:cNvSpPr txBox="1"/>
          <p:nvPr/>
        </p:nvSpPr>
        <p:spPr>
          <a:xfrm>
            <a:off x="6428308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05" name="Google Shape;1205;g1dcf93e69c3_0_3250"/>
          <p:cNvCxnSpPr/>
          <p:nvPr/>
        </p:nvCxnSpPr>
        <p:spPr>
          <a:xfrm>
            <a:off x="4773384" y="5157270"/>
            <a:ext cx="452400" cy="3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6" name="Google Shape;1206;g1dcf93e69c3_0_3250"/>
          <p:cNvCxnSpPr/>
          <p:nvPr/>
        </p:nvCxnSpPr>
        <p:spPr>
          <a:xfrm>
            <a:off x="4773384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dcf93e69c3_0_3276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g1dcf93e69c3_0_3276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3" name="Google Shape;1213;g1dcf93e69c3_0_3276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4" name="Google Shape;1214;g1dcf93e69c3_0_3276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5" name="Google Shape;1215;g1dcf93e69c3_0_3276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16" name="Google Shape;1216;g1dcf93e69c3_0_3276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7" name="Google Shape;1217;g1dcf93e69c3_0_3276"/>
          <p:cNvCxnSpPr/>
          <p:nvPr/>
        </p:nvCxnSpPr>
        <p:spPr>
          <a:xfrm flipH="1">
            <a:off x="6280854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8" name="Google Shape;1218;g1dcf93e69c3_0_3276"/>
          <p:cNvCxnSpPr>
            <a:stCxn id="1211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9" name="Google Shape;1219;g1dcf93e69c3_0_3276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20" name="Google Shape;1220;g1dcf93e69c3_0_3276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1" name="Google Shape;1221;g1dcf93e69c3_0_3276"/>
          <p:cNvCxnSpPr>
            <a:endCxn id="1215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2" name="Google Shape;1222;g1dcf93e69c3_0_3276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g1dcf93e69c3_0_3276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4" name="Google Shape;1224;g1dcf93e69c3_0_3276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g1dcf93e69c3_0_3276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6" name="Google Shape;1226;g1dcf93e69c3_0_3276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g1dcf93e69c3_0_3276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8" name="Google Shape;1228;g1dcf93e69c3_0_3276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g1dcf93e69c3_0_3276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0" name="Google Shape;1230;g1dcf93e69c3_0_3276"/>
          <p:cNvSpPr/>
          <p:nvPr/>
        </p:nvSpPr>
        <p:spPr>
          <a:xfrm>
            <a:off x="712376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g1dcf93e69c3_0_3276"/>
          <p:cNvSpPr txBox="1"/>
          <p:nvPr/>
        </p:nvSpPr>
        <p:spPr>
          <a:xfrm>
            <a:off x="6428310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32" name="Google Shape;1232;g1dcf93e69c3_0_3276"/>
          <p:cNvCxnSpPr/>
          <p:nvPr/>
        </p:nvCxnSpPr>
        <p:spPr>
          <a:xfrm>
            <a:off x="4773386" y="5157270"/>
            <a:ext cx="452400" cy="3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3" name="Google Shape;1233;g1dcf93e69c3_0_3276"/>
          <p:cNvCxnSpPr/>
          <p:nvPr/>
        </p:nvCxnSpPr>
        <p:spPr>
          <a:xfrm>
            <a:off x="4773386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dcf93e69c3_0_3302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9" name="Google Shape;1239;g1dcf93e69c3_0_3302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0" name="Google Shape;1240;g1dcf93e69c3_0_3302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1" name="Google Shape;1241;g1dcf93e69c3_0_3302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2" name="Google Shape;1242;g1dcf93e69c3_0_3302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3" name="Google Shape;1243;g1dcf93e69c3_0_3302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4" name="Google Shape;1244;g1dcf93e69c3_0_3302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5" name="Google Shape;1245;g1dcf93e69c3_0_3302"/>
          <p:cNvCxnSpPr>
            <a:stCxn id="1238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6" name="Google Shape;1246;g1dcf93e69c3_0_3302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7" name="Google Shape;1247;g1dcf93e69c3_0_3302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8" name="Google Shape;1248;g1dcf93e69c3_0_3302"/>
          <p:cNvCxnSpPr>
            <a:endCxn id="1242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9" name="Google Shape;1249;g1dcf93e69c3_0_3302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g1dcf93e69c3_0_3302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1" name="Google Shape;1251;g1dcf93e69c3_0_3302"/>
          <p:cNvSpPr/>
          <p:nvPr/>
        </p:nvSpPr>
        <p:spPr>
          <a:xfrm>
            <a:off x="4399899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g1dcf93e69c3_0_3302"/>
          <p:cNvSpPr txBox="1"/>
          <p:nvPr/>
        </p:nvSpPr>
        <p:spPr>
          <a:xfrm>
            <a:off x="3008983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3" name="Google Shape;1253;g1dcf93e69c3_0_3302"/>
          <p:cNvSpPr/>
          <p:nvPr/>
        </p:nvSpPr>
        <p:spPr>
          <a:xfrm>
            <a:off x="439989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g1dcf93e69c3_0_3302"/>
          <p:cNvSpPr txBox="1"/>
          <p:nvPr/>
        </p:nvSpPr>
        <p:spPr>
          <a:xfrm>
            <a:off x="3008983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5" name="Google Shape;1255;g1dcf93e69c3_0_3302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g1dcf93e69c3_0_3302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7" name="Google Shape;1257;g1dcf93e69c3_0_3302"/>
          <p:cNvSpPr/>
          <p:nvPr/>
        </p:nvSpPr>
        <p:spPr>
          <a:xfrm>
            <a:off x="7123767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g1dcf93e69c3_0_3302"/>
          <p:cNvSpPr txBox="1"/>
          <p:nvPr/>
        </p:nvSpPr>
        <p:spPr>
          <a:xfrm>
            <a:off x="6428309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59" name="Google Shape;1259;g1dcf93e69c3_0_3302"/>
          <p:cNvCxnSpPr/>
          <p:nvPr/>
        </p:nvCxnSpPr>
        <p:spPr>
          <a:xfrm>
            <a:off x="4773385" y="5157270"/>
            <a:ext cx="452400" cy="3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0" name="Google Shape;1260;g1dcf93e69c3_0_3302"/>
          <p:cNvCxnSpPr/>
          <p:nvPr/>
        </p:nvCxnSpPr>
        <p:spPr>
          <a:xfrm>
            <a:off x="4773385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dcf93e69c3_0_3328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g1dcf93e69c3_0_3328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7" name="Google Shape;1267;g1dcf93e69c3_0_332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8" name="Google Shape;1268;g1dcf93e69c3_0_332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9" name="Google Shape;1269;g1dcf93e69c3_0_3328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70" name="Google Shape;1270;g1dcf93e69c3_0_3328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1" name="Google Shape;1271;g1dcf93e69c3_0_3328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2" name="Google Shape;1272;g1dcf93e69c3_0_3328"/>
          <p:cNvCxnSpPr>
            <a:stCxn id="1265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3" name="Google Shape;1273;g1dcf93e69c3_0_3328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74" name="Google Shape;1274;g1dcf93e69c3_0_3328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5" name="Google Shape;1275;g1dcf93e69c3_0_3328"/>
          <p:cNvCxnSpPr>
            <a:endCxn id="1269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6" name="Google Shape;1276;g1dcf93e69c3_0_3328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g1dcf93e69c3_0_3328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8" name="Google Shape;1278;g1dcf93e69c3_0_3328"/>
          <p:cNvSpPr/>
          <p:nvPr/>
        </p:nvSpPr>
        <p:spPr>
          <a:xfrm>
            <a:off x="4399899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g1dcf93e69c3_0_3328"/>
          <p:cNvSpPr txBox="1"/>
          <p:nvPr/>
        </p:nvSpPr>
        <p:spPr>
          <a:xfrm>
            <a:off x="3008983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0" name="Google Shape;1280;g1dcf93e69c3_0_3328"/>
          <p:cNvSpPr/>
          <p:nvPr/>
        </p:nvSpPr>
        <p:spPr>
          <a:xfrm>
            <a:off x="439989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g1dcf93e69c3_0_3328"/>
          <p:cNvSpPr txBox="1"/>
          <p:nvPr/>
        </p:nvSpPr>
        <p:spPr>
          <a:xfrm>
            <a:off x="3008983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2" name="Google Shape;1282;g1dcf93e69c3_0_3328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g1dcf93e69c3_0_3328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4" name="Google Shape;1284;g1dcf93e69c3_0_3328"/>
          <p:cNvSpPr/>
          <p:nvPr/>
        </p:nvSpPr>
        <p:spPr>
          <a:xfrm>
            <a:off x="7123767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g1dcf93e69c3_0_3328"/>
          <p:cNvSpPr txBox="1"/>
          <p:nvPr/>
        </p:nvSpPr>
        <p:spPr>
          <a:xfrm>
            <a:off x="6428309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6" name="Google Shape;1286;g1dcf93e69c3_0_3328"/>
          <p:cNvCxnSpPr/>
          <p:nvPr/>
        </p:nvCxnSpPr>
        <p:spPr>
          <a:xfrm>
            <a:off x="4773385" y="5157270"/>
            <a:ext cx="452400" cy="3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7" name="Google Shape;1287;g1dcf93e69c3_0_3328"/>
          <p:cNvCxnSpPr/>
          <p:nvPr/>
        </p:nvCxnSpPr>
        <p:spPr>
          <a:xfrm>
            <a:off x="4773386" y="569567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dcf93e69c3_0_3354"/>
          <p:cNvSpPr/>
          <p:nvPr/>
        </p:nvSpPr>
        <p:spPr>
          <a:xfrm>
            <a:off x="4399901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g1dcf93e69c3_0_3354"/>
          <p:cNvSpPr txBox="1"/>
          <p:nvPr/>
        </p:nvSpPr>
        <p:spPr>
          <a:xfrm>
            <a:off x="3008985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4" name="Google Shape;1294;g1dcf93e69c3_0_3354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5" name="Google Shape;1295;g1dcf93e69c3_0_3354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6" name="Google Shape;1296;g1dcf93e69c3_0_3354"/>
          <p:cNvSpPr/>
          <p:nvPr/>
        </p:nvSpPr>
        <p:spPr>
          <a:xfrm>
            <a:off x="5225923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97" name="Google Shape;1297;g1dcf93e69c3_0_3354"/>
          <p:cNvCxnSpPr/>
          <p:nvPr/>
        </p:nvCxnSpPr>
        <p:spPr>
          <a:xfrm>
            <a:off x="6294870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8" name="Google Shape;1298;g1dcf93e69c3_0_3354"/>
          <p:cNvCxnSpPr/>
          <p:nvPr/>
        </p:nvCxnSpPr>
        <p:spPr>
          <a:xfrm flipH="1">
            <a:off x="6280855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9" name="Google Shape;1299;g1dcf93e69c3_0_3354"/>
          <p:cNvCxnSpPr>
            <a:stCxn id="1292" idx="3"/>
          </p:cNvCxnSpPr>
          <p:nvPr/>
        </p:nvCxnSpPr>
        <p:spPr>
          <a:xfrm>
            <a:off x="4773401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0" name="Google Shape;1300;g1dcf93e69c3_0_3354"/>
          <p:cNvSpPr/>
          <p:nvPr/>
        </p:nvSpPr>
        <p:spPr>
          <a:xfrm>
            <a:off x="5225923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01" name="Google Shape;1301;g1dcf93e69c3_0_3354"/>
          <p:cNvCxnSpPr/>
          <p:nvPr/>
        </p:nvCxnSpPr>
        <p:spPr>
          <a:xfrm>
            <a:off x="6294870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2" name="Google Shape;1302;g1dcf93e69c3_0_3354"/>
          <p:cNvCxnSpPr>
            <a:endCxn id="1296" idx="2"/>
          </p:cNvCxnSpPr>
          <p:nvPr/>
        </p:nvCxnSpPr>
        <p:spPr>
          <a:xfrm rot="10800000">
            <a:off x="5942023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3" name="Google Shape;1303;g1dcf93e69c3_0_3354"/>
          <p:cNvSpPr/>
          <p:nvPr/>
        </p:nvSpPr>
        <p:spPr>
          <a:xfrm>
            <a:off x="26354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g1dcf93e69c3_0_3354"/>
          <p:cNvSpPr txBox="1"/>
          <p:nvPr/>
        </p:nvSpPr>
        <p:spPr>
          <a:xfrm>
            <a:off x="12445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5" name="Google Shape;1305;g1dcf93e69c3_0_3354"/>
          <p:cNvSpPr/>
          <p:nvPr/>
        </p:nvSpPr>
        <p:spPr>
          <a:xfrm>
            <a:off x="4399901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g1dcf93e69c3_0_3354"/>
          <p:cNvSpPr txBox="1"/>
          <p:nvPr/>
        </p:nvSpPr>
        <p:spPr>
          <a:xfrm>
            <a:off x="3008985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7" name="Google Shape;1307;g1dcf93e69c3_0_3354"/>
          <p:cNvSpPr/>
          <p:nvPr/>
        </p:nvSpPr>
        <p:spPr>
          <a:xfrm>
            <a:off x="4399901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g1dcf93e69c3_0_3354"/>
          <p:cNvSpPr txBox="1"/>
          <p:nvPr/>
        </p:nvSpPr>
        <p:spPr>
          <a:xfrm>
            <a:off x="3008985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9" name="Google Shape;1309;g1dcf93e69c3_0_3354"/>
          <p:cNvSpPr/>
          <p:nvPr/>
        </p:nvSpPr>
        <p:spPr>
          <a:xfrm>
            <a:off x="2085237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g1dcf93e69c3_0_3354"/>
          <p:cNvSpPr txBox="1"/>
          <p:nvPr/>
        </p:nvSpPr>
        <p:spPr>
          <a:xfrm>
            <a:off x="210717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1" name="Google Shape;1311;g1dcf93e69c3_0_3354"/>
          <p:cNvSpPr/>
          <p:nvPr/>
        </p:nvSpPr>
        <p:spPr>
          <a:xfrm>
            <a:off x="712376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g1dcf93e69c3_0_3354"/>
          <p:cNvSpPr txBox="1"/>
          <p:nvPr/>
        </p:nvSpPr>
        <p:spPr>
          <a:xfrm>
            <a:off x="6428311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13" name="Google Shape;1313;g1dcf93e69c3_0_3354"/>
          <p:cNvCxnSpPr/>
          <p:nvPr/>
        </p:nvCxnSpPr>
        <p:spPr>
          <a:xfrm flipH="1">
            <a:off x="4399887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4" name="Google Shape;1314;g1dcf93e69c3_0_3354"/>
          <p:cNvCxnSpPr/>
          <p:nvPr/>
        </p:nvCxnSpPr>
        <p:spPr>
          <a:xfrm>
            <a:off x="4773388" y="5695679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dcf93e69c3_0_3380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g1dcf93e69c3_0_3380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1" name="Google Shape;1321;g1dcf93e69c3_0_3380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2" name="Google Shape;1322;g1dcf93e69c3_0_3380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3" name="Google Shape;1323;g1dcf93e69c3_0_3380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24" name="Google Shape;1324;g1dcf93e69c3_0_3380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5" name="Google Shape;1325;g1dcf93e69c3_0_3380"/>
          <p:cNvCxnSpPr/>
          <p:nvPr/>
        </p:nvCxnSpPr>
        <p:spPr>
          <a:xfrm flipH="1">
            <a:off x="6280853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6" name="Google Shape;1326;g1dcf93e69c3_0_3380"/>
          <p:cNvCxnSpPr>
            <a:stCxn id="1319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7" name="Google Shape;1327;g1dcf93e69c3_0_3380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28" name="Google Shape;1328;g1dcf93e69c3_0_3380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9" name="Google Shape;1329;g1dcf93e69c3_0_3380"/>
          <p:cNvCxnSpPr>
            <a:endCxn id="1323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0" name="Google Shape;1330;g1dcf93e69c3_0_3380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g1dcf93e69c3_0_3380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2" name="Google Shape;1332;g1dcf93e69c3_0_3380"/>
          <p:cNvSpPr/>
          <p:nvPr/>
        </p:nvSpPr>
        <p:spPr>
          <a:xfrm>
            <a:off x="4399899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g1dcf93e69c3_0_3380"/>
          <p:cNvSpPr txBox="1"/>
          <p:nvPr/>
        </p:nvSpPr>
        <p:spPr>
          <a:xfrm>
            <a:off x="3008983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4" name="Google Shape;1334;g1dcf93e69c3_0_3380"/>
          <p:cNvSpPr/>
          <p:nvPr/>
        </p:nvSpPr>
        <p:spPr>
          <a:xfrm>
            <a:off x="439989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g1dcf93e69c3_0_3380"/>
          <p:cNvSpPr txBox="1"/>
          <p:nvPr/>
        </p:nvSpPr>
        <p:spPr>
          <a:xfrm>
            <a:off x="3008983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6" name="Google Shape;1336;g1dcf93e69c3_0_3380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g1dcf93e69c3_0_3380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8" name="Google Shape;1338;g1dcf93e69c3_0_3380"/>
          <p:cNvSpPr/>
          <p:nvPr/>
        </p:nvSpPr>
        <p:spPr>
          <a:xfrm>
            <a:off x="7123767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g1dcf93e69c3_0_3380"/>
          <p:cNvSpPr txBox="1"/>
          <p:nvPr/>
        </p:nvSpPr>
        <p:spPr>
          <a:xfrm>
            <a:off x="6428309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40" name="Google Shape;1340;g1dcf93e69c3_0_3380"/>
          <p:cNvCxnSpPr>
            <a:stCxn id="1332" idx="3"/>
            <a:endCxn id="1323" idx="1"/>
          </p:cNvCxnSpPr>
          <p:nvPr/>
        </p:nvCxnSpPr>
        <p:spPr>
          <a:xfrm>
            <a:off x="4773399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1" name="Google Shape;1341;g1dcf93e69c3_0_3380"/>
          <p:cNvCxnSpPr/>
          <p:nvPr/>
        </p:nvCxnSpPr>
        <p:spPr>
          <a:xfrm flipH="1">
            <a:off x="4399885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dcf93e69c3_0_3406"/>
          <p:cNvSpPr/>
          <p:nvPr/>
        </p:nvSpPr>
        <p:spPr>
          <a:xfrm>
            <a:off x="4399901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g1dcf93e69c3_0_3406"/>
          <p:cNvSpPr txBox="1"/>
          <p:nvPr/>
        </p:nvSpPr>
        <p:spPr>
          <a:xfrm>
            <a:off x="3008985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8" name="Google Shape;1348;g1dcf93e69c3_0_3406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9" name="Google Shape;1349;g1dcf93e69c3_0_3406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0" name="Google Shape;1350;g1dcf93e69c3_0_3406"/>
          <p:cNvSpPr/>
          <p:nvPr/>
        </p:nvSpPr>
        <p:spPr>
          <a:xfrm>
            <a:off x="5225923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51" name="Google Shape;1351;g1dcf93e69c3_0_3406"/>
          <p:cNvCxnSpPr/>
          <p:nvPr/>
        </p:nvCxnSpPr>
        <p:spPr>
          <a:xfrm>
            <a:off x="6294870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2" name="Google Shape;1352;g1dcf93e69c3_0_3406"/>
          <p:cNvCxnSpPr/>
          <p:nvPr/>
        </p:nvCxnSpPr>
        <p:spPr>
          <a:xfrm flipH="1">
            <a:off x="6280855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3" name="Google Shape;1353;g1dcf93e69c3_0_3406"/>
          <p:cNvCxnSpPr>
            <a:stCxn id="1346" idx="3"/>
          </p:cNvCxnSpPr>
          <p:nvPr/>
        </p:nvCxnSpPr>
        <p:spPr>
          <a:xfrm>
            <a:off x="4773401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4" name="Google Shape;1354;g1dcf93e69c3_0_3406"/>
          <p:cNvSpPr/>
          <p:nvPr/>
        </p:nvSpPr>
        <p:spPr>
          <a:xfrm>
            <a:off x="5225923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55" name="Google Shape;1355;g1dcf93e69c3_0_3406"/>
          <p:cNvCxnSpPr/>
          <p:nvPr/>
        </p:nvCxnSpPr>
        <p:spPr>
          <a:xfrm>
            <a:off x="6294870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6" name="Google Shape;1356;g1dcf93e69c3_0_3406"/>
          <p:cNvCxnSpPr>
            <a:endCxn id="1350" idx="2"/>
          </p:cNvCxnSpPr>
          <p:nvPr/>
        </p:nvCxnSpPr>
        <p:spPr>
          <a:xfrm rot="10800000">
            <a:off x="5942023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7" name="Google Shape;1357;g1dcf93e69c3_0_3406"/>
          <p:cNvSpPr/>
          <p:nvPr/>
        </p:nvSpPr>
        <p:spPr>
          <a:xfrm>
            <a:off x="2635499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g1dcf93e69c3_0_3406"/>
          <p:cNvSpPr txBox="1"/>
          <p:nvPr/>
        </p:nvSpPr>
        <p:spPr>
          <a:xfrm>
            <a:off x="1244583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9" name="Google Shape;1359;g1dcf93e69c3_0_3406"/>
          <p:cNvSpPr/>
          <p:nvPr/>
        </p:nvSpPr>
        <p:spPr>
          <a:xfrm>
            <a:off x="4399901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g1dcf93e69c3_0_3406"/>
          <p:cNvSpPr txBox="1"/>
          <p:nvPr/>
        </p:nvSpPr>
        <p:spPr>
          <a:xfrm>
            <a:off x="3008985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1" name="Google Shape;1361;g1dcf93e69c3_0_3406"/>
          <p:cNvSpPr/>
          <p:nvPr/>
        </p:nvSpPr>
        <p:spPr>
          <a:xfrm>
            <a:off x="4399901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g1dcf93e69c3_0_3406"/>
          <p:cNvSpPr txBox="1"/>
          <p:nvPr/>
        </p:nvSpPr>
        <p:spPr>
          <a:xfrm>
            <a:off x="3008985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3" name="Google Shape;1363;g1dcf93e69c3_0_3406"/>
          <p:cNvSpPr/>
          <p:nvPr/>
        </p:nvSpPr>
        <p:spPr>
          <a:xfrm>
            <a:off x="2085237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g1dcf93e69c3_0_3406"/>
          <p:cNvSpPr txBox="1"/>
          <p:nvPr/>
        </p:nvSpPr>
        <p:spPr>
          <a:xfrm>
            <a:off x="210717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5" name="Google Shape;1365;g1dcf93e69c3_0_3406"/>
          <p:cNvSpPr/>
          <p:nvPr/>
        </p:nvSpPr>
        <p:spPr>
          <a:xfrm>
            <a:off x="712376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g1dcf93e69c3_0_3406"/>
          <p:cNvSpPr txBox="1"/>
          <p:nvPr/>
        </p:nvSpPr>
        <p:spPr>
          <a:xfrm>
            <a:off x="6428311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7" name="Google Shape;1367;g1dcf93e69c3_0_3406"/>
          <p:cNvCxnSpPr>
            <a:stCxn id="1359" idx="3"/>
            <a:endCxn id="1350" idx="1"/>
          </p:cNvCxnSpPr>
          <p:nvPr/>
        </p:nvCxnSpPr>
        <p:spPr>
          <a:xfrm>
            <a:off x="4773401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8" name="Google Shape;1368;g1dcf93e69c3_0_3406"/>
          <p:cNvCxnSpPr/>
          <p:nvPr/>
        </p:nvCxnSpPr>
        <p:spPr>
          <a:xfrm flipH="1">
            <a:off x="4399887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dcf93e69c3_0_3432"/>
          <p:cNvSpPr/>
          <p:nvPr/>
        </p:nvSpPr>
        <p:spPr>
          <a:xfrm>
            <a:off x="4399896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g1dcf93e69c3_0_3432"/>
          <p:cNvSpPr txBox="1"/>
          <p:nvPr/>
        </p:nvSpPr>
        <p:spPr>
          <a:xfrm>
            <a:off x="3008980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5" name="Google Shape;1375;g1dcf93e69c3_0_3432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6" name="Google Shape;1376;g1dcf93e69c3_0_3432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7" name="Google Shape;1377;g1dcf93e69c3_0_3432"/>
          <p:cNvSpPr/>
          <p:nvPr/>
        </p:nvSpPr>
        <p:spPr>
          <a:xfrm>
            <a:off x="5225918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78" name="Google Shape;1378;g1dcf93e69c3_0_3432"/>
          <p:cNvCxnSpPr/>
          <p:nvPr/>
        </p:nvCxnSpPr>
        <p:spPr>
          <a:xfrm>
            <a:off x="6294865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9" name="Google Shape;1379;g1dcf93e69c3_0_3432"/>
          <p:cNvCxnSpPr/>
          <p:nvPr/>
        </p:nvCxnSpPr>
        <p:spPr>
          <a:xfrm flipH="1">
            <a:off x="6280850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0" name="Google Shape;1380;g1dcf93e69c3_0_3432"/>
          <p:cNvCxnSpPr>
            <a:stCxn id="1373" idx="3"/>
          </p:cNvCxnSpPr>
          <p:nvPr/>
        </p:nvCxnSpPr>
        <p:spPr>
          <a:xfrm>
            <a:off x="4773396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1" name="Google Shape;1381;g1dcf93e69c3_0_3432"/>
          <p:cNvSpPr/>
          <p:nvPr/>
        </p:nvSpPr>
        <p:spPr>
          <a:xfrm>
            <a:off x="5225918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82" name="Google Shape;1382;g1dcf93e69c3_0_3432"/>
          <p:cNvCxnSpPr/>
          <p:nvPr/>
        </p:nvCxnSpPr>
        <p:spPr>
          <a:xfrm>
            <a:off x="6294865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3" name="Google Shape;1383;g1dcf93e69c3_0_3432"/>
          <p:cNvCxnSpPr>
            <a:endCxn id="1377" idx="2"/>
          </p:cNvCxnSpPr>
          <p:nvPr/>
        </p:nvCxnSpPr>
        <p:spPr>
          <a:xfrm rot="10800000">
            <a:off x="5942018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4" name="Google Shape;1384;g1dcf93e69c3_0_3432"/>
          <p:cNvSpPr/>
          <p:nvPr/>
        </p:nvSpPr>
        <p:spPr>
          <a:xfrm>
            <a:off x="2635494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g1dcf93e69c3_0_3432"/>
          <p:cNvSpPr txBox="1"/>
          <p:nvPr/>
        </p:nvSpPr>
        <p:spPr>
          <a:xfrm>
            <a:off x="1244578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6" name="Google Shape;1386;g1dcf93e69c3_0_3432"/>
          <p:cNvSpPr/>
          <p:nvPr/>
        </p:nvSpPr>
        <p:spPr>
          <a:xfrm>
            <a:off x="4399896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g1dcf93e69c3_0_3432"/>
          <p:cNvSpPr txBox="1"/>
          <p:nvPr/>
        </p:nvSpPr>
        <p:spPr>
          <a:xfrm>
            <a:off x="3008980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8" name="Google Shape;1388;g1dcf93e69c3_0_3432"/>
          <p:cNvSpPr/>
          <p:nvPr/>
        </p:nvSpPr>
        <p:spPr>
          <a:xfrm>
            <a:off x="4399896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g1dcf93e69c3_0_3432"/>
          <p:cNvSpPr txBox="1"/>
          <p:nvPr/>
        </p:nvSpPr>
        <p:spPr>
          <a:xfrm>
            <a:off x="3008980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0" name="Google Shape;1390;g1dcf93e69c3_0_3432"/>
          <p:cNvSpPr/>
          <p:nvPr/>
        </p:nvSpPr>
        <p:spPr>
          <a:xfrm>
            <a:off x="2085232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g1dcf93e69c3_0_3432"/>
          <p:cNvSpPr txBox="1"/>
          <p:nvPr/>
        </p:nvSpPr>
        <p:spPr>
          <a:xfrm>
            <a:off x="210712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2" name="Google Shape;1392;g1dcf93e69c3_0_3432"/>
          <p:cNvSpPr/>
          <p:nvPr/>
        </p:nvSpPr>
        <p:spPr>
          <a:xfrm>
            <a:off x="7123764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g1dcf93e69c3_0_3432"/>
          <p:cNvSpPr txBox="1"/>
          <p:nvPr/>
        </p:nvSpPr>
        <p:spPr>
          <a:xfrm>
            <a:off x="6428306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94" name="Google Shape;1394;g1dcf93e69c3_0_3432"/>
          <p:cNvCxnSpPr>
            <a:stCxn id="1386" idx="3"/>
            <a:endCxn id="1377" idx="1"/>
          </p:cNvCxnSpPr>
          <p:nvPr/>
        </p:nvCxnSpPr>
        <p:spPr>
          <a:xfrm>
            <a:off x="4773396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5" name="Google Shape;1395;g1dcf93e69c3_0_3432"/>
          <p:cNvCxnSpPr>
            <a:stCxn id="1392" idx="1"/>
            <a:endCxn id="1396" idx="3"/>
          </p:cNvCxnSpPr>
          <p:nvPr/>
        </p:nvCxnSpPr>
        <p:spPr>
          <a:xfrm rot="10800000">
            <a:off x="6654564" y="4916959"/>
            <a:ext cx="4692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6" name="Google Shape;1396;g1dcf93e69c3_0_3432"/>
          <p:cNvSpPr/>
          <p:nvPr/>
        </p:nvSpPr>
        <p:spPr>
          <a:xfrm>
            <a:off x="5222219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97" name="Google Shape;1397;g1dcf93e69c3_0_3432"/>
          <p:cNvCxnSpPr/>
          <p:nvPr/>
        </p:nvCxnSpPr>
        <p:spPr>
          <a:xfrm>
            <a:off x="6291166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8" name="Google Shape;1398;g1dcf93e69c3_0_3432"/>
          <p:cNvCxnSpPr/>
          <p:nvPr/>
        </p:nvCxnSpPr>
        <p:spPr>
          <a:xfrm flipH="1">
            <a:off x="4399882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dcf93e69c3_0_3461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g1dcf93e69c3_0_3461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5" name="Google Shape;1405;g1dcf93e69c3_0_3461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6" name="Google Shape;1406;g1dcf93e69c3_0_346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7" name="Google Shape;1407;g1dcf93e69c3_0_3461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08" name="Google Shape;1408;g1dcf93e69c3_0_3461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9" name="Google Shape;1409;g1dcf93e69c3_0_3461"/>
          <p:cNvCxnSpPr/>
          <p:nvPr/>
        </p:nvCxnSpPr>
        <p:spPr>
          <a:xfrm flipH="1">
            <a:off x="6280854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0" name="Google Shape;1410;g1dcf93e69c3_0_3461"/>
          <p:cNvCxnSpPr>
            <a:stCxn id="1403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1" name="Google Shape;1411;g1dcf93e69c3_0_3461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2" name="Google Shape;1412;g1dcf93e69c3_0_3461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3" name="Google Shape;1413;g1dcf93e69c3_0_3461"/>
          <p:cNvCxnSpPr>
            <a:endCxn id="1407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4" name="Google Shape;1414;g1dcf93e69c3_0_3461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g1dcf93e69c3_0_3461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6" name="Google Shape;1416;g1dcf93e69c3_0_3461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g1dcf93e69c3_0_3461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8" name="Google Shape;1418;g1dcf93e69c3_0_3461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g1dcf93e69c3_0_3461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0" name="Google Shape;1420;g1dcf93e69c3_0_3461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g1dcf93e69c3_0_3461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2" name="Google Shape;1422;g1dcf93e69c3_0_3461"/>
          <p:cNvSpPr/>
          <p:nvPr/>
        </p:nvSpPr>
        <p:spPr>
          <a:xfrm>
            <a:off x="712376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g1dcf93e69c3_0_3461"/>
          <p:cNvSpPr txBox="1"/>
          <p:nvPr/>
        </p:nvSpPr>
        <p:spPr>
          <a:xfrm>
            <a:off x="6428310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24" name="Google Shape;1424;g1dcf93e69c3_0_3461"/>
          <p:cNvCxnSpPr>
            <a:stCxn id="1416" idx="3"/>
            <a:endCxn id="1407" idx="1"/>
          </p:cNvCxnSpPr>
          <p:nvPr/>
        </p:nvCxnSpPr>
        <p:spPr>
          <a:xfrm>
            <a:off x="4773400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5" name="Google Shape;1425;g1dcf93e69c3_0_3461"/>
          <p:cNvCxnSpPr>
            <a:stCxn id="1422" idx="1"/>
            <a:endCxn id="1426" idx="3"/>
          </p:cNvCxnSpPr>
          <p:nvPr/>
        </p:nvCxnSpPr>
        <p:spPr>
          <a:xfrm rot="10800000">
            <a:off x="6654568" y="4916959"/>
            <a:ext cx="4692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6" name="Google Shape;1426;g1dcf93e69c3_0_3461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27" name="Google Shape;1427;g1dcf93e69c3_0_3461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8" name="Google Shape;1428;g1dcf93e69c3_0_3461"/>
          <p:cNvCxnSpPr/>
          <p:nvPr/>
        </p:nvCxnSpPr>
        <p:spPr>
          <a:xfrm flipH="1">
            <a:off x="4399886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cf93e69c3_0_2353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43" name="Google Shape;243;g1dcf93e69c3_0_2353"/>
          <p:cNvSpPr txBox="1"/>
          <p:nvPr>
            <p:ph idx="1" type="body"/>
          </p:nvPr>
        </p:nvSpPr>
        <p:spPr>
          <a:xfrm>
            <a:off x="229244" y="1207216"/>
            <a:ext cx="76809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SortedType&lt;ItemType&gt;::MakeEmpty()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while (listData !=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tempPtr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listData-&gt;next;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SortedType&lt;ItemType&gt;::~SortedType()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MakeEmpty();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dcf93e69c3_0_3490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g1dcf93e69c3_0_3490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5" name="Google Shape;1435;g1dcf93e69c3_0_3490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6" name="Google Shape;1436;g1dcf93e69c3_0_3490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7" name="Google Shape;1437;g1dcf93e69c3_0_3490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8" name="Google Shape;1438;g1dcf93e69c3_0_3490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9" name="Google Shape;1439;g1dcf93e69c3_0_3490"/>
          <p:cNvCxnSpPr/>
          <p:nvPr/>
        </p:nvCxnSpPr>
        <p:spPr>
          <a:xfrm flipH="1">
            <a:off x="6280852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0" name="Google Shape;1440;g1dcf93e69c3_0_3490"/>
          <p:cNvCxnSpPr>
            <a:stCxn id="1433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1" name="Google Shape;1441;g1dcf93e69c3_0_3490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42" name="Google Shape;1442;g1dcf93e69c3_0_3490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3" name="Google Shape;1443;g1dcf93e69c3_0_3490"/>
          <p:cNvCxnSpPr>
            <a:endCxn id="1437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4" name="Google Shape;1444;g1dcf93e69c3_0_3490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g1dcf93e69c3_0_3490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6" name="Google Shape;1446;g1dcf93e69c3_0_3490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g1dcf93e69c3_0_3490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8" name="Google Shape;1448;g1dcf93e69c3_0_3490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g1dcf93e69c3_0_3490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0" name="Google Shape;1450;g1dcf93e69c3_0_3490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g1dcf93e69c3_0_3490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2" name="Google Shape;1452;g1dcf93e69c3_0_3490"/>
          <p:cNvSpPr/>
          <p:nvPr/>
        </p:nvSpPr>
        <p:spPr>
          <a:xfrm>
            <a:off x="7123766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g1dcf93e69c3_0_3490"/>
          <p:cNvSpPr txBox="1"/>
          <p:nvPr/>
        </p:nvSpPr>
        <p:spPr>
          <a:xfrm>
            <a:off x="6428308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54" name="Google Shape;1454;g1dcf93e69c3_0_3490"/>
          <p:cNvCxnSpPr>
            <a:stCxn id="1446" idx="3"/>
            <a:endCxn id="1437" idx="1"/>
          </p:cNvCxnSpPr>
          <p:nvPr/>
        </p:nvCxnSpPr>
        <p:spPr>
          <a:xfrm>
            <a:off x="4773398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5" name="Google Shape;1455;g1dcf93e69c3_0_3490"/>
          <p:cNvCxnSpPr>
            <a:stCxn id="1452" idx="1"/>
            <a:endCxn id="1456" idx="3"/>
          </p:cNvCxnSpPr>
          <p:nvPr/>
        </p:nvCxnSpPr>
        <p:spPr>
          <a:xfrm rot="10800000">
            <a:off x="6654566" y="4916959"/>
            <a:ext cx="4692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6" name="Google Shape;1456;g1dcf93e69c3_0_3490"/>
          <p:cNvSpPr/>
          <p:nvPr/>
        </p:nvSpPr>
        <p:spPr>
          <a:xfrm>
            <a:off x="5222221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57" name="Google Shape;1457;g1dcf93e69c3_0_3490"/>
          <p:cNvCxnSpPr/>
          <p:nvPr/>
        </p:nvCxnSpPr>
        <p:spPr>
          <a:xfrm>
            <a:off x="6291168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8" name="Google Shape;1458;g1dcf93e69c3_0_3490"/>
          <p:cNvCxnSpPr/>
          <p:nvPr/>
        </p:nvCxnSpPr>
        <p:spPr>
          <a:xfrm flipH="1">
            <a:off x="4399884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dcf93e69c3_0_3519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g1dcf93e69c3_0_3519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5" name="Google Shape;1465;g1dcf93e69c3_0_3519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6" name="Google Shape;1466;g1dcf93e69c3_0_3519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7" name="Google Shape;1467;g1dcf93e69c3_0_3519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68" name="Google Shape;1468;g1dcf93e69c3_0_3519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9" name="Google Shape;1469;g1dcf93e69c3_0_3519"/>
          <p:cNvCxnSpPr/>
          <p:nvPr/>
        </p:nvCxnSpPr>
        <p:spPr>
          <a:xfrm flipH="1">
            <a:off x="6280852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0" name="Google Shape;1470;g1dcf93e69c3_0_3519"/>
          <p:cNvCxnSpPr>
            <a:stCxn id="1463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1" name="Google Shape;1471;g1dcf93e69c3_0_3519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72" name="Google Shape;1472;g1dcf93e69c3_0_3519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3" name="Google Shape;1473;g1dcf93e69c3_0_3519"/>
          <p:cNvCxnSpPr>
            <a:endCxn id="1467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4" name="Google Shape;1474;g1dcf93e69c3_0_3519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g1dcf93e69c3_0_3519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6" name="Google Shape;1476;g1dcf93e69c3_0_3519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g1dcf93e69c3_0_3519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8" name="Google Shape;1478;g1dcf93e69c3_0_3519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g1dcf93e69c3_0_3519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0" name="Google Shape;1480;g1dcf93e69c3_0_3519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g1dcf93e69c3_0_3519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2" name="Google Shape;1482;g1dcf93e69c3_0_3519"/>
          <p:cNvSpPr/>
          <p:nvPr/>
        </p:nvSpPr>
        <p:spPr>
          <a:xfrm>
            <a:off x="7123766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g1dcf93e69c3_0_3519"/>
          <p:cNvSpPr txBox="1"/>
          <p:nvPr/>
        </p:nvSpPr>
        <p:spPr>
          <a:xfrm>
            <a:off x="6428308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84" name="Google Shape;1484;g1dcf93e69c3_0_3519"/>
          <p:cNvCxnSpPr>
            <a:stCxn id="1476" idx="3"/>
            <a:endCxn id="1467" idx="1"/>
          </p:cNvCxnSpPr>
          <p:nvPr/>
        </p:nvCxnSpPr>
        <p:spPr>
          <a:xfrm>
            <a:off x="4773398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5" name="Google Shape;1485;g1dcf93e69c3_0_3519"/>
          <p:cNvCxnSpPr>
            <a:stCxn id="1482" idx="1"/>
            <a:endCxn id="1486" idx="3"/>
          </p:cNvCxnSpPr>
          <p:nvPr/>
        </p:nvCxnSpPr>
        <p:spPr>
          <a:xfrm rot="10800000">
            <a:off x="6654566" y="4916959"/>
            <a:ext cx="4692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6" name="Google Shape;1486;g1dcf93e69c3_0_3519"/>
          <p:cNvSpPr/>
          <p:nvPr/>
        </p:nvSpPr>
        <p:spPr>
          <a:xfrm>
            <a:off x="5222221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87" name="Google Shape;1487;g1dcf93e69c3_0_3519"/>
          <p:cNvCxnSpPr/>
          <p:nvPr/>
        </p:nvCxnSpPr>
        <p:spPr>
          <a:xfrm>
            <a:off x="6291168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8" name="Google Shape;1488;g1dcf93e69c3_0_3519"/>
          <p:cNvCxnSpPr/>
          <p:nvPr/>
        </p:nvCxnSpPr>
        <p:spPr>
          <a:xfrm flipH="1">
            <a:off x="4399884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dcf93e69c3_0_3548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g1dcf93e69c3_0_3548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5" name="Google Shape;1495;g1dcf93e69c3_0_354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6" name="Google Shape;1496;g1dcf93e69c3_0_354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7" name="Google Shape;1497;g1dcf93e69c3_0_3548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8" name="Google Shape;1498;g1dcf93e69c3_0_3548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9" name="Google Shape;1499;g1dcf93e69c3_0_3548"/>
          <p:cNvCxnSpPr/>
          <p:nvPr/>
        </p:nvCxnSpPr>
        <p:spPr>
          <a:xfrm flipH="1">
            <a:off x="6280854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0" name="Google Shape;1500;g1dcf93e69c3_0_3548"/>
          <p:cNvCxnSpPr>
            <a:stCxn id="1493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1" name="Google Shape;1501;g1dcf93e69c3_0_3548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02" name="Google Shape;1502;g1dcf93e69c3_0_3548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3" name="Google Shape;1503;g1dcf93e69c3_0_3548"/>
          <p:cNvCxnSpPr>
            <a:endCxn id="1497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4" name="Google Shape;1504;g1dcf93e69c3_0_3548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g1dcf93e69c3_0_3548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6" name="Google Shape;1506;g1dcf93e69c3_0_3548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g1dcf93e69c3_0_3548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8" name="Google Shape;1508;g1dcf93e69c3_0_3548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g1dcf93e69c3_0_3548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0" name="Google Shape;1510;g1dcf93e69c3_0_3548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g1dcf93e69c3_0_3548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2" name="Google Shape;1512;g1dcf93e69c3_0_3548"/>
          <p:cNvSpPr/>
          <p:nvPr/>
        </p:nvSpPr>
        <p:spPr>
          <a:xfrm>
            <a:off x="712376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g1dcf93e69c3_0_3548"/>
          <p:cNvSpPr txBox="1"/>
          <p:nvPr/>
        </p:nvSpPr>
        <p:spPr>
          <a:xfrm>
            <a:off x="6428310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14" name="Google Shape;1514;g1dcf93e69c3_0_3548"/>
          <p:cNvCxnSpPr>
            <a:stCxn id="1506" idx="3"/>
            <a:endCxn id="1497" idx="1"/>
          </p:cNvCxnSpPr>
          <p:nvPr/>
        </p:nvCxnSpPr>
        <p:spPr>
          <a:xfrm>
            <a:off x="4773400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5" name="Google Shape;1515;g1dcf93e69c3_0_3548"/>
          <p:cNvCxnSpPr>
            <a:stCxn id="1512" idx="1"/>
            <a:endCxn id="1516" idx="3"/>
          </p:cNvCxnSpPr>
          <p:nvPr/>
        </p:nvCxnSpPr>
        <p:spPr>
          <a:xfrm rot="10800000">
            <a:off x="6654568" y="4916959"/>
            <a:ext cx="4692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6" name="Google Shape;1516;g1dcf93e69c3_0_3548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17" name="Google Shape;1517;g1dcf93e69c3_0_3548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8" name="Google Shape;1518;g1dcf93e69c3_0_3548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9" name="Google Shape;1519;g1dcf93e69c3_0_3548"/>
          <p:cNvCxnSpPr/>
          <p:nvPr/>
        </p:nvCxnSpPr>
        <p:spPr>
          <a:xfrm flipH="1">
            <a:off x="4399886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dcf93e69c3_0_3578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g1dcf93e69c3_0_3578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6" name="Google Shape;1526;g1dcf93e69c3_0_357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7" name="Google Shape;1527;g1dcf93e69c3_0_357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8" name="Google Shape;1528;g1dcf93e69c3_0_3578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29" name="Google Shape;1529;g1dcf93e69c3_0_3578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0" name="Google Shape;1530;g1dcf93e69c3_0_3578"/>
          <p:cNvCxnSpPr>
            <a:stCxn id="1524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1" name="Google Shape;1531;g1dcf93e69c3_0_3578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32" name="Google Shape;1532;g1dcf93e69c3_0_3578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3" name="Google Shape;1533;g1dcf93e69c3_0_3578"/>
          <p:cNvCxnSpPr>
            <a:endCxn id="1528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4" name="Google Shape;1534;g1dcf93e69c3_0_3578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g1dcf93e69c3_0_3578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6" name="Google Shape;1536;g1dcf93e69c3_0_3578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g1dcf93e69c3_0_3578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8" name="Google Shape;1538;g1dcf93e69c3_0_3578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g1dcf93e69c3_0_3578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0" name="Google Shape;1540;g1dcf93e69c3_0_3578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g1dcf93e69c3_0_3578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2" name="Google Shape;1542;g1dcf93e69c3_0_3578"/>
          <p:cNvSpPr/>
          <p:nvPr/>
        </p:nvSpPr>
        <p:spPr>
          <a:xfrm>
            <a:off x="712376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g1dcf93e69c3_0_3578"/>
          <p:cNvSpPr txBox="1"/>
          <p:nvPr/>
        </p:nvSpPr>
        <p:spPr>
          <a:xfrm>
            <a:off x="6428310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44" name="Google Shape;1544;g1dcf93e69c3_0_3578"/>
          <p:cNvCxnSpPr>
            <a:stCxn id="1536" idx="3"/>
            <a:endCxn id="1528" idx="1"/>
          </p:cNvCxnSpPr>
          <p:nvPr/>
        </p:nvCxnSpPr>
        <p:spPr>
          <a:xfrm>
            <a:off x="4773400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5" name="Google Shape;1545;g1dcf93e69c3_0_3578"/>
          <p:cNvCxnSpPr>
            <a:stCxn id="1542" idx="1"/>
            <a:endCxn id="1546" idx="3"/>
          </p:cNvCxnSpPr>
          <p:nvPr/>
        </p:nvCxnSpPr>
        <p:spPr>
          <a:xfrm rot="10800000">
            <a:off x="6654568" y="4916959"/>
            <a:ext cx="4692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6" name="Google Shape;1546;g1dcf93e69c3_0_3578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47" name="Google Shape;1547;g1dcf93e69c3_0_3578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8" name="Google Shape;1548;g1dcf93e69c3_0_3578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9" name="Google Shape;1549;g1dcf93e69c3_0_3578"/>
          <p:cNvCxnSpPr/>
          <p:nvPr/>
        </p:nvCxnSpPr>
        <p:spPr>
          <a:xfrm rot="10800000">
            <a:off x="5938233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0" name="Google Shape;1550;g1dcf93e69c3_0_3578"/>
          <p:cNvCxnSpPr/>
          <p:nvPr/>
        </p:nvCxnSpPr>
        <p:spPr>
          <a:xfrm flipH="1">
            <a:off x="4399886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1dcf93e69c3_0_3608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g1dcf93e69c3_0_3608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7" name="Google Shape;1557;g1dcf93e69c3_0_360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predLoc-&gt;next =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length++;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8" name="Google Shape;1558;g1dcf93e69c3_0_360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InsertItem(‘S’)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9" name="Google Shape;1559;g1dcf93e69c3_0_3608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60" name="Google Shape;1560;g1dcf93e69c3_0_3608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1" name="Google Shape;1561;g1dcf93e69c3_0_3608"/>
          <p:cNvCxnSpPr>
            <a:stCxn id="1555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2" name="Google Shape;1562;g1dcf93e69c3_0_3608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63" name="Google Shape;1563;g1dcf93e69c3_0_3608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4" name="Google Shape;1564;g1dcf93e69c3_0_3608"/>
          <p:cNvCxnSpPr>
            <a:endCxn id="1559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5" name="Google Shape;1565;g1dcf93e69c3_0_3608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66" name="Google Shape;1566;g1dcf93e69c3_0_3608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7" name="Google Shape;1567;g1dcf93e69c3_0_3608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g1dcf93e69c3_0_3608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9" name="Google Shape;1569;g1dcf93e69c3_0_3608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g1dcf93e69c3_0_3608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1" name="Google Shape;1571;g1dcf93e69c3_0_3608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g1dcf93e69c3_0_3608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3" name="Google Shape;1573;g1dcf93e69c3_0_3608"/>
          <p:cNvSpPr/>
          <p:nvPr/>
        </p:nvSpPr>
        <p:spPr>
          <a:xfrm>
            <a:off x="712376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g1dcf93e69c3_0_3608"/>
          <p:cNvSpPr txBox="1"/>
          <p:nvPr/>
        </p:nvSpPr>
        <p:spPr>
          <a:xfrm>
            <a:off x="6428310" y="4352764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5" name="Google Shape;1575;g1dcf93e69c3_0_3608"/>
          <p:cNvCxnSpPr>
            <a:stCxn id="1567" idx="3"/>
            <a:endCxn id="1559" idx="1"/>
          </p:cNvCxnSpPr>
          <p:nvPr/>
        </p:nvCxnSpPr>
        <p:spPr>
          <a:xfrm>
            <a:off x="4773400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6" name="Google Shape;1576;g1dcf93e69c3_0_3608"/>
          <p:cNvCxnSpPr>
            <a:stCxn id="1573" idx="1"/>
            <a:endCxn id="1577" idx="3"/>
          </p:cNvCxnSpPr>
          <p:nvPr/>
        </p:nvCxnSpPr>
        <p:spPr>
          <a:xfrm rot="10800000">
            <a:off x="6654568" y="4916959"/>
            <a:ext cx="4692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7" name="Google Shape;1577;g1dcf93e69c3_0_3608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8" name="Google Shape;1578;g1dcf93e69c3_0_3608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9" name="Google Shape;1579;g1dcf93e69c3_0_3608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0" name="Google Shape;1580;g1dcf93e69c3_0_3608"/>
          <p:cNvCxnSpPr/>
          <p:nvPr/>
        </p:nvCxnSpPr>
        <p:spPr>
          <a:xfrm rot="10800000">
            <a:off x="5938233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1" name="Google Shape;1581;g1dcf93e69c3_0_3608"/>
          <p:cNvCxnSpPr/>
          <p:nvPr/>
        </p:nvCxnSpPr>
        <p:spPr>
          <a:xfrm flipH="1">
            <a:off x="4399886" y="470650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dcf93e69c3_0_3638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g1dcf93e69c3_0_3638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8" name="Google Shape;1588;g1dcf93e69c3_0_3638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9" name="Google Shape;1589;g1dcf93e69c3_0_363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0" name="Google Shape;1590;g1dcf93e69c3_0_3638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91" name="Google Shape;1591;g1dcf93e69c3_0_3638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2" name="Google Shape;1592;g1dcf93e69c3_0_3638"/>
          <p:cNvCxnSpPr>
            <a:stCxn id="1586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3" name="Google Shape;1593;g1dcf93e69c3_0_3638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94" name="Google Shape;1594;g1dcf93e69c3_0_3638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5" name="Google Shape;1595;g1dcf93e69c3_0_3638"/>
          <p:cNvCxnSpPr>
            <a:endCxn id="1590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6" name="Google Shape;1596;g1dcf93e69c3_0_3638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97" name="Google Shape;1597;g1dcf93e69c3_0_3638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8" name="Google Shape;1598;g1dcf93e69c3_0_3638"/>
          <p:cNvSpPr/>
          <p:nvPr/>
        </p:nvSpPr>
        <p:spPr>
          <a:xfrm>
            <a:off x="5222222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99" name="Google Shape;1599;g1dcf93e69c3_0_3638"/>
          <p:cNvCxnSpPr/>
          <p:nvPr/>
        </p:nvCxnSpPr>
        <p:spPr>
          <a:xfrm>
            <a:off x="6291169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0" name="Google Shape;1600;g1dcf93e69c3_0_3638"/>
          <p:cNvCxnSpPr/>
          <p:nvPr/>
        </p:nvCxnSpPr>
        <p:spPr>
          <a:xfrm flipH="1">
            <a:off x="6291156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1" name="Google Shape;1601;g1dcf93e69c3_0_3638"/>
          <p:cNvCxnSpPr/>
          <p:nvPr/>
        </p:nvCxnSpPr>
        <p:spPr>
          <a:xfrm rot="10800000">
            <a:off x="5938232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dcf93e69c3_0_3657"/>
          <p:cNvSpPr/>
          <p:nvPr/>
        </p:nvSpPr>
        <p:spPr>
          <a:xfrm>
            <a:off x="4399892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g1dcf93e69c3_0_3657"/>
          <p:cNvSpPr txBox="1"/>
          <p:nvPr/>
        </p:nvSpPr>
        <p:spPr>
          <a:xfrm>
            <a:off x="3008976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8" name="Google Shape;1608;g1dcf93e69c3_0_3657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9" name="Google Shape;1609;g1dcf93e69c3_0_3657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0" name="Google Shape;1610;g1dcf93e69c3_0_3657"/>
          <p:cNvSpPr/>
          <p:nvPr/>
        </p:nvSpPr>
        <p:spPr>
          <a:xfrm>
            <a:off x="5225914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1" name="Google Shape;1611;g1dcf93e69c3_0_3657"/>
          <p:cNvCxnSpPr/>
          <p:nvPr/>
        </p:nvCxnSpPr>
        <p:spPr>
          <a:xfrm>
            <a:off x="6294861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2" name="Google Shape;1612;g1dcf93e69c3_0_3657"/>
          <p:cNvCxnSpPr>
            <a:stCxn id="1606" idx="3"/>
          </p:cNvCxnSpPr>
          <p:nvPr/>
        </p:nvCxnSpPr>
        <p:spPr>
          <a:xfrm>
            <a:off x="4773392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3" name="Google Shape;1613;g1dcf93e69c3_0_3657"/>
          <p:cNvSpPr/>
          <p:nvPr/>
        </p:nvSpPr>
        <p:spPr>
          <a:xfrm>
            <a:off x="5225914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4" name="Google Shape;1614;g1dcf93e69c3_0_3657"/>
          <p:cNvCxnSpPr/>
          <p:nvPr/>
        </p:nvCxnSpPr>
        <p:spPr>
          <a:xfrm>
            <a:off x="6294861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5" name="Google Shape;1615;g1dcf93e69c3_0_3657"/>
          <p:cNvCxnSpPr>
            <a:endCxn id="1610" idx="2"/>
          </p:cNvCxnSpPr>
          <p:nvPr/>
        </p:nvCxnSpPr>
        <p:spPr>
          <a:xfrm rot="10800000">
            <a:off x="5942014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6" name="Google Shape;1616;g1dcf93e69c3_0_3657"/>
          <p:cNvSpPr/>
          <p:nvPr/>
        </p:nvSpPr>
        <p:spPr>
          <a:xfrm>
            <a:off x="2635490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17" name="Google Shape;1617;g1dcf93e69c3_0_3657"/>
          <p:cNvSpPr txBox="1"/>
          <p:nvPr/>
        </p:nvSpPr>
        <p:spPr>
          <a:xfrm>
            <a:off x="1244574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8" name="Google Shape;1618;g1dcf93e69c3_0_3657"/>
          <p:cNvSpPr/>
          <p:nvPr/>
        </p:nvSpPr>
        <p:spPr>
          <a:xfrm>
            <a:off x="5222215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19" name="Google Shape;1619;g1dcf93e69c3_0_3657"/>
          <p:cNvCxnSpPr/>
          <p:nvPr/>
        </p:nvCxnSpPr>
        <p:spPr>
          <a:xfrm>
            <a:off x="6291162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0" name="Google Shape;1620;g1dcf93e69c3_0_3657"/>
          <p:cNvCxnSpPr/>
          <p:nvPr/>
        </p:nvCxnSpPr>
        <p:spPr>
          <a:xfrm flipH="1">
            <a:off x="6291149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1" name="Google Shape;1621;g1dcf93e69c3_0_3657"/>
          <p:cNvCxnSpPr/>
          <p:nvPr/>
        </p:nvCxnSpPr>
        <p:spPr>
          <a:xfrm rot="10800000">
            <a:off x="5938225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dcf93e69c3_0_3676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g1dcf93e69c3_0_3676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8" name="Google Shape;1628;g1dcf93e69c3_0_3676"/>
          <p:cNvSpPr txBox="1"/>
          <p:nvPr>
            <p:ph idx="1" type="body"/>
          </p:nvPr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9" name="Google Shape;1629;g1dcf93e69c3_0_3676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0" name="Google Shape;1630;g1dcf93e69c3_0_3676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31" name="Google Shape;1631;g1dcf93e69c3_0_3676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2" name="Google Shape;1632;g1dcf93e69c3_0_3676"/>
          <p:cNvCxnSpPr>
            <a:stCxn id="1626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3" name="Google Shape;1633;g1dcf93e69c3_0_3676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34" name="Google Shape;1634;g1dcf93e69c3_0_3676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5" name="Google Shape;1635;g1dcf93e69c3_0_3676"/>
          <p:cNvCxnSpPr>
            <a:endCxn id="1630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6" name="Google Shape;1636;g1dcf93e69c3_0_3676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37" name="Google Shape;1637;g1dcf93e69c3_0_3676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8" name="Google Shape;1638;g1dcf93e69c3_0_3676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39" name="Google Shape;1639;g1dcf93e69c3_0_3676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0" name="Google Shape;1640;g1dcf93e69c3_0_3676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1" name="Google Shape;1641;g1dcf93e69c3_0_3676"/>
          <p:cNvCxnSpPr/>
          <p:nvPr/>
        </p:nvCxnSpPr>
        <p:spPr>
          <a:xfrm rot="10800000">
            <a:off x="5938233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1dcf93e69c3_0_3695"/>
          <p:cNvSpPr/>
          <p:nvPr/>
        </p:nvSpPr>
        <p:spPr>
          <a:xfrm>
            <a:off x="4399897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g1dcf93e69c3_0_3695"/>
          <p:cNvSpPr txBox="1"/>
          <p:nvPr/>
        </p:nvSpPr>
        <p:spPr>
          <a:xfrm>
            <a:off x="3008981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8" name="Google Shape;1648;g1dcf93e69c3_0_3695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9" name="Google Shape;1649;g1dcf93e69c3_0_3695"/>
          <p:cNvSpPr/>
          <p:nvPr/>
        </p:nvSpPr>
        <p:spPr>
          <a:xfrm>
            <a:off x="5225919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50" name="Google Shape;1650;g1dcf93e69c3_0_3695"/>
          <p:cNvCxnSpPr/>
          <p:nvPr/>
        </p:nvCxnSpPr>
        <p:spPr>
          <a:xfrm>
            <a:off x="6294866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1" name="Google Shape;1651;g1dcf93e69c3_0_3695"/>
          <p:cNvCxnSpPr>
            <a:stCxn id="1646" idx="3"/>
          </p:cNvCxnSpPr>
          <p:nvPr/>
        </p:nvCxnSpPr>
        <p:spPr>
          <a:xfrm>
            <a:off x="4773397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2" name="Google Shape;1652;g1dcf93e69c3_0_3695"/>
          <p:cNvSpPr/>
          <p:nvPr/>
        </p:nvSpPr>
        <p:spPr>
          <a:xfrm>
            <a:off x="5225919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53" name="Google Shape;1653;g1dcf93e69c3_0_3695"/>
          <p:cNvCxnSpPr/>
          <p:nvPr/>
        </p:nvCxnSpPr>
        <p:spPr>
          <a:xfrm>
            <a:off x="6294866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4" name="Google Shape;1654;g1dcf93e69c3_0_3695"/>
          <p:cNvCxnSpPr>
            <a:endCxn id="1649" idx="2"/>
          </p:cNvCxnSpPr>
          <p:nvPr/>
        </p:nvCxnSpPr>
        <p:spPr>
          <a:xfrm rot="10800000">
            <a:off x="5942019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5" name="Google Shape;1655;g1dcf93e69c3_0_3695"/>
          <p:cNvSpPr/>
          <p:nvPr/>
        </p:nvSpPr>
        <p:spPr>
          <a:xfrm>
            <a:off x="2635495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56" name="Google Shape;1656;g1dcf93e69c3_0_3695"/>
          <p:cNvSpPr txBox="1"/>
          <p:nvPr/>
        </p:nvSpPr>
        <p:spPr>
          <a:xfrm>
            <a:off x="1244579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57" name="Google Shape;1657;g1dcf93e69c3_0_3695"/>
          <p:cNvCxnSpPr/>
          <p:nvPr/>
        </p:nvCxnSpPr>
        <p:spPr>
          <a:xfrm rot="10800000">
            <a:off x="5938230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8" name="Google Shape;1658;g1dcf93e69c3_0_3695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9" name="Google Shape;1659;g1dcf93e69c3_0_3695"/>
          <p:cNvSpPr/>
          <p:nvPr/>
        </p:nvSpPr>
        <p:spPr>
          <a:xfrm>
            <a:off x="4399897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g1dcf93e69c3_0_3695"/>
          <p:cNvSpPr txBox="1"/>
          <p:nvPr/>
        </p:nvSpPr>
        <p:spPr>
          <a:xfrm>
            <a:off x="3008981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1" name="Google Shape;1661;g1dcf93e69c3_0_3695"/>
          <p:cNvSpPr/>
          <p:nvPr/>
        </p:nvSpPr>
        <p:spPr>
          <a:xfrm>
            <a:off x="4399897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g1dcf93e69c3_0_3695"/>
          <p:cNvSpPr txBox="1"/>
          <p:nvPr/>
        </p:nvSpPr>
        <p:spPr>
          <a:xfrm>
            <a:off x="3008981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3" name="Google Shape;1663;g1dcf93e69c3_0_3695"/>
          <p:cNvSpPr/>
          <p:nvPr/>
        </p:nvSpPr>
        <p:spPr>
          <a:xfrm>
            <a:off x="2085233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g1dcf93e69c3_0_3695"/>
          <p:cNvSpPr txBox="1"/>
          <p:nvPr/>
        </p:nvSpPr>
        <p:spPr>
          <a:xfrm>
            <a:off x="210713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5" name="Google Shape;1665;g1dcf93e69c3_0_3695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66" name="Google Shape;1666;g1dcf93e69c3_0_3695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7" name="Google Shape;1667;g1dcf93e69c3_0_3695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8" name="Google Shape;1668;g1dcf93e69c3_0_3695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g1dcf93e69c3_0_3695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dcf93e69c3_0_3722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g1dcf93e69c3_0_3722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6" name="Google Shape;1676;g1dcf93e69c3_0_3722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7" name="Google Shape;1677;g1dcf93e69c3_0_3722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78" name="Google Shape;1678;g1dcf93e69c3_0_3722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9" name="Google Shape;1679;g1dcf93e69c3_0_3722"/>
          <p:cNvCxnSpPr>
            <a:stCxn id="1674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0" name="Google Shape;1680;g1dcf93e69c3_0_3722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1" name="Google Shape;1681;g1dcf93e69c3_0_3722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2" name="Google Shape;1682;g1dcf93e69c3_0_3722"/>
          <p:cNvCxnSpPr>
            <a:endCxn id="1677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3" name="Google Shape;1683;g1dcf93e69c3_0_3722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84" name="Google Shape;1684;g1dcf93e69c3_0_3722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5" name="Google Shape;1685;g1dcf93e69c3_0_3722"/>
          <p:cNvCxnSpPr/>
          <p:nvPr/>
        </p:nvCxnSpPr>
        <p:spPr>
          <a:xfrm rot="10800000">
            <a:off x="5938232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6" name="Google Shape;1686;g1dcf93e69c3_0_3722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7" name="Google Shape;1687;g1dcf93e69c3_0_3722"/>
          <p:cNvSpPr/>
          <p:nvPr/>
        </p:nvSpPr>
        <p:spPr>
          <a:xfrm>
            <a:off x="4399899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g1dcf93e69c3_0_3722"/>
          <p:cNvSpPr txBox="1"/>
          <p:nvPr/>
        </p:nvSpPr>
        <p:spPr>
          <a:xfrm>
            <a:off x="3008983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9" name="Google Shape;1689;g1dcf93e69c3_0_3722"/>
          <p:cNvSpPr/>
          <p:nvPr/>
        </p:nvSpPr>
        <p:spPr>
          <a:xfrm>
            <a:off x="439989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g1dcf93e69c3_0_3722"/>
          <p:cNvSpPr txBox="1"/>
          <p:nvPr/>
        </p:nvSpPr>
        <p:spPr>
          <a:xfrm>
            <a:off x="3008983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1" name="Google Shape;1691;g1dcf93e69c3_0_3722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g1dcf93e69c3_0_3722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93" name="Google Shape;1693;g1dcf93e69c3_0_3722"/>
          <p:cNvCxnSpPr/>
          <p:nvPr/>
        </p:nvCxnSpPr>
        <p:spPr>
          <a:xfrm flipH="1">
            <a:off x="4399885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4" name="Google Shape;1694;g1dcf93e69c3_0_3722"/>
          <p:cNvCxnSpPr/>
          <p:nvPr/>
        </p:nvCxnSpPr>
        <p:spPr>
          <a:xfrm>
            <a:off x="4773385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5" name="Google Shape;1695;g1dcf93e69c3_0_3722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96" name="Google Shape;1696;g1dcf93e69c3_0_3722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7" name="Google Shape;1697;g1dcf93e69c3_0_3722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8" name="Google Shape;1698;g1dcf93e69c3_0_3722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g1dcf93e69c3_0_3722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cf93e69c3_0_2358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49" name="Google Shape;249;g1dcf93e69c3_0_2358"/>
          <p:cNvSpPr txBox="1"/>
          <p:nvPr>
            <p:ph idx="1" type="body"/>
          </p:nvPr>
        </p:nvSpPr>
        <p:spPr>
          <a:xfrm>
            <a:off x="229244" y="1207216"/>
            <a:ext cx="76809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SortedType&lt;ItemType&gt;::MakeEmpty()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while (listData !=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tempPtr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listData = listData-&gt;next;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delete tempPtr;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length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SortedType&lt;ItemType&gt;::~SortedType()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MakeEmpty();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50" name="Google Shape;250;g1dcf93e69c3_0_2358"/>
          <p:cNvSpPr txBox="1"/>
          <p:nvPr/>
        </p:nvSpPr>
        <p:spPr>
          <a:xfrm>
            <a:off x="5430683" y="2961086"/>
            <a:ext cx="11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1dcf93e69c3_0_2358"/>
          <p:cNvSpPr txBox="1"/>
          <p:nvPr/>
        </p:nvSpPr>
        <p:spPr>
          <a:xfrm>
            <a:off x="5430683" y="5301142"/>
            <a:ext cx="11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dcf93e69c3_0_3751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g1dcf93e69c3_0_3751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6" name="Google Shape;1706;g1dcf93e69c3_0_375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7" name="Google Shape;1707;g1dcf93e69c3_0_3751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8" name="Google Shape;1708;g1dcf93e69c3_0_3751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9" name="Google Shape;1709;g1dcf93e69c3_0_3751"/>
          <p:cNvCxnSpPr>
            <a:stCxn id="1704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0" name="Google Shape;1710;g1dcf93e69c3_0_3751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11" name="Google Shape;1711;g1dcf93e69c3_0_3751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2" name="Google Shape;1712;g1dcf93e69c3_0_3751"/>
          <p:cNvCxnSpPr>
            <a:endCxn id="1707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3" name="Google Shape;1713;g1dcf93e69c3_0_3751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14" name="Google Shape;1714;g1dcf93e69c3_0_3751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5" name="Google Shape;1715;g1dcf93e69c3_0_3751"/>
          <p:cNvSpPr/>
          <p:nvPr/>
        </p:nvSpPr>
        <p:spPr>
          <a:xfrm>
            <a:off x="5222221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16" name="Google Shape;1716;g1dcf93e69c3_0_3751"/>
          <p:cNvCxnSpPr/>
          <p:nvPr/>
        </p:nvCxnSpPr>
        <p:spPr>
          <a:xfrm>
            <a:off x="6291168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7" name="Google Shape;1717;g1dcf93e69c3_0_3751"/>
          <p:cNvCxnSpPr/>
          <p:nvPr/>
        </p:nvCxnSpPr>
        <p:spPr>
          <a:xfrm flipH="1">
            <a:off x="6291155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8" name="Google Shape;1718;g1dcf93e69c3_0_3751"/>
          <p:cNvCxnSpPr/>
          <p:nvPr/>
        </p:nvCxnSpPr>
        <p:spPr>
          <a:xfrm rot="10800000">
            <a:off x="5938231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9" name="Google Shape;1719;g1dcf93e69c3_0_3751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0" name="Google Shape;1720;g1dcf93e69c3_0_3751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g1dcf93e69c3_0_3751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2" name="Google Shape;1722;g1dcf93e69c3_0_3751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g1dcf93e69c3_0_3751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4" name="Google Shape;1724;g1dcf93e69c3_0_3751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g1dcf93e69c3_0_3751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26" name="Google Shape;1726;g1dcf93e69c3_0_3751"/>
          <p:cNvCxnSpPr/>
          <p:nvPr/>
        </p:nvCxnSpPr>
        <p:spPr>
          <a:xfrm flipH="1">
            <a:off x="4399884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7" name="Google Shape;1727;g1dcf93e69c3_0_3751"/>
          <p:cNvCxnSpPr/>
          <p:nvPr/>
        </p:nvCxnSpPr>
        <p:spPr>
          <a:xfrm>
            <a:off x="4773384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8" name="Google Shape;1728;g1dcf93e69c3_0_3751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g1dcf93e69c3_0_3751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1dcf93e69c3_0_3780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g1dcf93e69c3_0_3780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6" name="Google Shape;1736;g1dcf93e69c3_0_3780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7" name="Google Shape;1737;g1dcf93e69c3_0_3780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8" name="Google Shape;1738;g1dcf93e69c3_0_3780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9" name="Google Shape;1739;g1dcf93e69c3_0_3780"/>
          <p:cNvCxnSpPr>
            <a:stCxn id="1734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0" name="Google Shape;1740;g1dcf93e69c3_0_3780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41" name="Google Shape;1741;g1dcf93e69c3_0_3780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2" name="Google Shape;1742;g1dcf93e69c3_0_3780"/>
          <p:cNvCxnSpPr>
            <a:endCxn id="1737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3" name="Google Shape;1743;g1dcf93e69c3_0_3780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44" name="Google Shape;1744;g1dcf93e69c3_0_3780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5" name="Google Shape;1745;g1dcf93e69c3_0_3780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46" name="Google Shape;1746;g1dcf93e69c3_0_3780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7" name="Google Shape;1747;g1dcf93e69c3_0_3780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8" name="Google Shape;1748;g1dcf93e69c3_0_3780"/>
          <p:cNvCxnSpPr/>
          <p:nvPr/>
        </p:nvCxnSpPr>
        <p:spPr>
          <a:xfrm rot="10800000">
            <a:off x="5938233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9" name="Google Shape;1749;g1dcf93e69c3_0_3780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0" name="Google Shape;1750;g1dcf93e69c3_0_3780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1" name="Google Shape;1751;g1dcf93e69c3_0_3780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2" name="Google Shape;1752;g1dcf93e69c3_0_3780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3" name="Google Shape;1753;g1dcf93e69c3_0_3780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4" name="Google Shape;1754;g1dcf93e69c3_0_3780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g1dcf93e69c3_0_3780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56" name="Google Shape;1756;g1dcf93e69c3_0_3780"/>
          <p:cNvCxnSpPr/>
          <p:nvPr/>
        </p:nvCxnSpPr>
        <p:spPr>
          <a:xfrm flipH="1">
            <a:off x="4399886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7" name="Google Shape;1757;g1dcf93e69c3_0_3780"/>
          <p:cNvCxnSpPr/>
          <p:nvPr/>
        </p:nvCxnSpPr>
        <p:spPr>
          <a:xfrm>
            <a:off x="4773386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8" name="Google Shape;1758;g1dcf93e69c3_0_3780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g1dcf93e69c3_0_3780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dcf93e69c3_0_3809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5" name="Google Shape;1765;g1dcf93e69c3_0_3809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6" name="Google Shape;1766;g1dcf93e69c3_0_3809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7" name="Google Shape;1767;g1dcf93e69c3_0_3809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8" name="Google Shape;1768;g1dcf93e69c3_0_3809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9" name="Google Shape;1769;g1dcf93e69c3_0_3809"/>
          <p:cNvCxnSpPr>
            <a:stCxn id="1764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0" name="Google Shape;1770;g1dcf93e69c3_0_3809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1" name="Google Shape;1771;g1dcf93e69c3_0_3809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2" name="Google Shape;1772;g1dcf93e69c3_0_3809"/>
          <p:cNvCxnSpPr>
            <a:endCxn id="1767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3" name="Google Shape;1773;g1dcf93e69c3_0_3809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74" name="Google Shape;1774;g1dcf93e69c3_0_3809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5" name="Google Shape;1775;g1dcf93e69c3_0_3809"/>
          <p:cNvSpPr/>
          <p:nvPr/>
        </p:nvSpPr>
        <p:spPr>
          <a:xfrm>
            <a:off x="5222221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6" name="Google Shape;1776;g1dcf93e69c3_0_3809"/>
          <p:cNvCxnSpPr/>
          <p:nvPr/>
        </p:nvCxnSpPr>
        <p:spPr>
          <a:xfrm>
            <a:off x="6291168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7" name="Google Shape;1777;g1dcf93e69c3_0_3809"/>
          <p:cNvCxnSpPr/>
          <p:nvPr/>
        </p:nvCxnSpPr>
        <p:spPr>
          <a:xfrm flipH="1">
            <a:off x="6291155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8" name="Google Shape;1778;g1dcf93e69c3_0_3809"/>
          <p:cNvCxnSpPr/>
          <p:nvPr/>
        </p:nvCxnSpPr>
        <p:spPr>
          <a:xfrm rot="10800000">
            <a:off x="5938231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9" name="Google Shape;1779;g1dcf93e69c3_0_3809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0" name="Google Shape;1780;g1dcf93e69c3_0_3809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g1dcf93e69c3_0_3809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2" name="Google Shape;1782;g1dcf93e69c3_0_3809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g1dcf93e69c3_0_3809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4" name="Google Shape;1784;g1dcf93e69c3_0_3809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g1dcf93e69c3_0_3809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86" name="Google Shape;1786;g1dcf93e69c3_0_3809"/>
          <p:cNvCxnSpPr/>
          <p:nvPr/>
        </p:nvCxnSpPr>
        <p:spPr>
          <a:xfrm flipH="1">
            <a:off x="4399884" y="5470298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7" name="Google Shape;1787;g1dcf93e69c3_0_3809"/>
          <p:cNvCxnSpPr/>
          <p:nvPr/>
        </p:nvCxnSpPr>
        <p:spPr>
          <a:xfrm>
            <a:off x="4773384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8" name="Google Shape;1788;g1dcf93e69c3_0_3809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g1dcf93e69c3_0_3809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1dcf93e69c3_0_3838"/>
          <p:cNvSpPr/>
          <p:nvPr/>
        </p:nvSpPr>
        <p:spPr>
          <a:xfrm>
            <a:off x="4399897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g1dcf93e69c3_0_3838"/>
          <p:cNvSpPr txBox="1"/>
          <p:nvPr/>
        </p:nvSpPr>
        <p:spPr>
          <a:xfrm>
            <a:off x="3008981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6" name="Google Shape;1796;g1dcf93e69c3_0_383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7" name="Google Shape;1797;g1dcf93e69c3_0_3838"/>
          <p:cNvSpPr/>
          <p:nvPr/>
        </p:nvSpPr>
        <p:spPr>
          <a:xfrm>
            <a:off x="5225919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98" name="Google Shape;1798;g1dcf93e69c3_0_3838"/>
          <p:cNvCxnSpPr/>
          <p:nvPr/>
        </p:nvCxnSpPr>
        <p:spPr>
          <a:xfrm>
            <a:off x="6294866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9" name="Google Shape;1799;g1dcf93e69c3_0_3838"/>
          <p:cNvCxnSpPr>
            <a:stCxn id="1794" idx="3"/>
          </p:cNvCxnSpPr>
          <p:nvPr/>
        </p:nvCxnSpPr>
        <p:spPr>
          <a:xfrm>
            <a:off x="4773397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0" name="Google Shape;1800;g1dcf93e69c3_0_3838"/>
          <p:cNvSpPr/>
          <p:nvPr/>
        </p:nvSpPr>
        <p:spPr>
          <a:xfrm>
            <a:off x="5225919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01" name="Google Shape;1801;g1dcf93e69c3_0_3838"/>
          <p:cNvCxnSpPr/>
          <p:nvPr/>
        </p:nvCxnSpPr>
        <p:spPr>
          <a:xfrm>
            <a:off x="6294866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2" name="Google Shape;1802;g1dcf93e69c3_0_3838"/>
          <p:cNvCxnSpPr>
            <a:endCxn id="1797" idx="2"/>
          </p:cNvCxnSpPr>
          <p:nvPr/>
        </p:nvCxnSpPr>
        <p:spPr>
          <a:xfrm rot="10800000">
            <a:off x="5942019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3" name="Google Shape;1803;g1dcf93e69c3_0_3838"/>
          <p:cNvSpPr/>
          <p:nvPr/>
        </p:nvSpPr>
        <p:spPr>
          <a:xfrm>
            <a:off x="2635495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04" name="Google Shape;1804;g1dcf93e69c3_0_3838"/>
          <p:cNvSpPr txBox="1"/>
          <p:nvPr/>
        </p:nvSpPr>
        <p:spPr>
          <a:xfrm>
            <a:off x="1244579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5" name="Google Shape;1805;g1dcf93e69c3_0_3838"/>
          <p:cNvSpPr/>
          <p:nvPr/>
        </p:nvSpPr>
        <p:spPr>
          <a:xfrm>
            <a:off x="5222220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06" name="Google Shape;1806;g1dcf93e69c3_0_3838"/>
          <p:cNvCxnSpPr/>
          <p:nvPr/>
        </p:nvCxnSpPr>
        <p:spPr>
          <a:xfrm>
            <a:off x="6291167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7" name="Google Shape;1807;g1dcf93e69c3_0_3838"/>
          <p:cNvCxnSpPr/>
          <p:nvPr/>
        </p:nvCxnSpPr>
        <p:spPr>
          <a:xfrm flipH="1">
            <a:off x="6291154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8" name="Google Shape;1808;g1dcf93e69c3_0_3838"/>
          <p:cNvCxnSpPr/>
          <p:nvPr/>
        </p:nvCxnSpPr>
        <p:spPr>
          <a:xfrm rot="10800000">
            <a:off x="5938230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9" name="Google Shape;1809;g1dcf93e69c3_0_3838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0" name="Google Shape;1810;g1dcf93e69c3_0_3838"/>
          <p:cNvSpPr/>
          <p:nvPr/>
        </p:nvSpPr>
        <p:spPr>
          <a:xfrm>
            <a:off x="4399897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g1dcf93e69c3_0_3838"/>
          <p:cNvSpPr txBox="1"/>
          <p:nvPr/>
        </p:nvSpPr>
        <p:spPr>
          <a:xfrm>
            <a:off x="3008981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2" name="Google Shape;1812;g1dcf93e69c3_0_3838"/>
          <p:cNvSpPr/>
          <p:nvPr/>
        </p:nvSpPr>
        <p:spPr>
          <a:xfrm>
            <a:off x="4399897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3" name="Google Shape;1813;g1dcf93e69c3_0_3838"/>
          <p:cNvSpPr txBox="1"/>
          <p:nvPr/>
        </p:nvSpPr>
        <p:spPr>
          <a:xfrm>
            <a:off x="3008981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4" name="Google Shape;1814;g1dcf93e69c3_0_3838"/>
          <p:cNvSpPr/>
          <p:nvPr/>
        </p:nvSpPr>
        <p:spPr>
          <a:xfrm>
            <a:off x="2085233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g1dcf93e69c3_0_3838"/>
          <p:cNvSpPr txBox="1"/>
          <p:nvPr/>
        </p:nvSpPr>
        <p:spPr>
          <a:xfrm>
            <a:off x="210713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16" name="Google Shape;1816;g1dcf93e69c3_0_3838"/>
          <p:cNvCxnSpPr/>
          <p:nvPr/>
        </p:nvCxnSpPr>
        <p:spPr>
          <a:xfrm>
            <a:off x="4773383" y="5157270"/>
            <a:ext cx="452400" cy="10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7" name="Google Shape;1817;g1dcf93e69c3_0_3838"/>
          <p:cNvCxnSpPr/>
          <p:nvPr/>
        </p:nvCxnSpPr>
        <p:spPr>
          <a:xfrm>
            <a:off x="4773383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8" name="Google Shape;1818;g1dcf93e69c3_0_3838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g1dcf93e69c3_0_3838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1dcf93e69c3_0_3867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5" name="Google Shape;1825;g1dcf93e69c3_0_3867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6" name="Google Shape;1826;g1dcf93e69c3_0_3867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7" name="Google Shape;1827;g1dcf93e69c3_0_3867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28" name="Google Shape;1828;g1dcf93e69c3_0_3867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9" name="Google Shape;1829;g1dcf93e69c3_0_3867"/>
          <p:cNvCxnSpPr>
            <a:stCxn id="1824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0" name="Google Shape;1830;g1dcf93e69c3_0_3867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31" name="Google Shape;1831;g1dcf93e69c3_0_3867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2" name="Google Shape;1832;g1dcf93e69c3_0_3867"/>
          <p:cNvCxnSpPr>
            <a:endCxn id="1827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3" name="Google Shape;1833;g1dcf93e69c3_0_3867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34" name="Google Shape;1834;g1dcf93e69c3_0_3867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5" name="Google Shape;1835;g1dcf93e69c3_0_3867"/>
          <p:cNvSpPr/>
          <p:nvPr/>
        </p:nvSpPr>
        <p:spPr>
          <a:xfrm>
            <a:off x="5222221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36" name="Google Shape;1836;g1dcf93e69c3_0_3867"/>
          <p:cNvCxnSpPr/>
          <p:nvPr/>
        </p:nvCxnSpPr>
        <p:spPr>
          <a:xfrm>
            <a:off x="6291168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7" name="Google Shape;1837;g1dcf93e69c3_0_3867"/>
          <p:cNvCxnSpPr/>
          <p:nvPr/>
        </p:nvCxnSpPr>
        <p:spPr>
          <a:xfrm flipH="1">
            <a:off x="6291155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8" name="Google Shape;1838;g1dcf93e69c3_0_3867"/>
          <p:cNvCxnSpPr/>
          <p:nvPr/>
        </p:nvCxnSpPr>
        <p:spPr>
          <a:xfrm rot="10800000">
            <a:off x="5938231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9" name="Google Shape;1839;g1dcf93e69c3_0_3867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0" name="Google Shape;1840;g1dcf93e69c3_0_3867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g1dcf93e69c3_0_3867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2" name="Google Shape;1842;g1dcf93e69c3_0_3867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g1dcf93e69c3_0_3867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4" name="Google Shape;1844;g1dcf93e69c3_0_3867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g1dcf93e69c3_0_3867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46" name="Google Shape;1846;g1dcf93e69c3_0_3867"/>
          <p:cNvCxnSpPr/>
          <p:nvPr/>
        </p:nvCxnSpPr>
        <p:spPr>
          <a:xfrm>
            <a:off x="4773384" y="5157270"/>
            <a:ext cx="448800" cy="3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7" name="Google Shape;1847;g1dcf93e69c3_0_3867"/>
          <p:cNvCxnSpPr/>
          <p:nvPr/>
        </p:nvCxnSpPr>
        <p:spPr>
          <a:xfrm>
            <a:off x="4773384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8" name="Google Shape;1848;g1dcf93e69c3_0_3867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Google Shape;1849;g1dcf93e69c3_0_3867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1dcf93e69c3_0_3896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dcf93e69c3_0_3896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6" name="Google Shape;1856;g1dcf93e69c3_0_3896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7" name="Google Shape;1857;g1dcf93e69c3_0_3896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58" name="Google Shape;1858;g1dcf93e69c3_0_3896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9" name="Google Shape;1859;g1dcf93e69c3_0_3896"/>
          <p:cNvCxnSpPr>
            <a:stCxn id="1854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0" name="Google Shape;1860;g1dcf93e69c3_0_3896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61" name="Google Shape;1861;g1dcf93e69c3_0_3896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2" name="Google Shape;1862;g1dcf93e69c3_0_3896"/>
          <p:cNvCxnSpPr>
            <a:endCxn id="1857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3" name="Google Shape;1863;g1dcf93e69c3_0_3896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4" name="Google Shape;1864;g1dcf93e69c3_0_3896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5" name="Google Shape;1865;g1dcf93e69c3_0_3896"/>
          <p:cNvSpPr/>
          <p:nvPr/>
        </p:nvSpPr>
        <p:spPr>
          <a:xfrm>
            <a:off x="5222221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66" name="Google Shape;1866;g1dcf93e69c3_0_3896"/>
          <p:cNvCxnSpPr/>
          <p:nvPr/>
        </p:nvCxnSpPr>
        <p:spPr>
          <a:xfrm>
            <a:off x="6291168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7" name="Google Shape;1867;g1dcf93e69c3_0_3896"/>
          <p:cNvCxnSpPr/>
          <p:nvPr/>
        </p:nvCxnSpPr>
        <p:spPr>
          <a:xfrm flipH="1">
            <a:off x="6291155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8" name="Google Shape;1868;g1dcf93e69c3_0_3896"/>
          <p:cNvCxnSpPr/>
          <p:nvPr/>
        </p:nvCxnSpPr>
        <p:spPr>
          <a:xfrm rot="10800000">
            <a:off x="5938231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9" name="Google Shape;1869;g1dcf93e69c3_0_3896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0" name="Google Shape;1870;g1dcf93e69c3_0_3896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g1dcf93e69c3_0_3896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2" name="Google Shape;1872;g1dcf93e69c3_0_3896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g1dcf93e69c3_0_3896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4" name="Google Shape;1874;g1dcf93e69c3_0_3896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g1dcf93e69c3_0_3896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76" name="Google Shape;1876;g1dcf93e69c3_0_3896"/>
          <p:cNvCxnSpPr/>
          <p:nvPr/>
        </p:nvCxnSpPr>
        <p:spPr>
          <a:xfrm>
            <a:off x="4773384" y="5157270"/>
            <a:ext cx="448800" cy="3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7" name="Google Shape;1877;g1dcf93e69c3_0_3896"/>
          <p:cNvCxnSpPr/>
          <p:nvPr/>
        </p:nvCxnSpPr>
        <p:spPr>
          <a:xfrm>
            <a:off x="4773384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8" name="Google Shape;1878;g1dcf93e69c3_0_3896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g1dcf93e69c3_0_3896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dcf93e69c3_0_3925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g1dcf93e69c3_0_3925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6" name="Google Shape;1886;g1dcf93e69c3_0_3925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7" name="Google Shape;1887;g1dcf93e69c3_0_3925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88" name="Google Shape;1888;g1dcf93e69c3_0_3925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9" name="Google Shape;1889;g1dcf93e69c3_0_3925"/>
          <p:cNvCxnSpPr>
            <a:stCxn id="1884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0" name="Google Shape;1890;g1dcf93e69c3_0_3925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91" name="Google Shape;1891;g1dcf93e69c3_0_3925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2" name="Google Shape;1892;g1dcf93e69c3_0_3925"/>
          <p:cNvCxnSpPr>
            <a:endCxn id="1887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3" name="Google Shape;1893;g1dcf93e69c3_0_3925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94" name="Google Shape;1894;g1dcf93e69c3_0_3925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5" name="Google Shape;1895;g1dcf93e69c3_0_3925"/>
          <p:cNvSpPr/>
          <p:nvPr/>
        </p:nvSpPr>
        <p:spPr>
          <a:xfrm>
            <a:off x="5222221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96" name="Google Shape;1896;g1dcf93e69c3_0_3925"/>
          <p:cNvCxnSpPr/>
          <p:nvPr/>
        </p:nvCxnSpPr>
        <p:spPr>
          <a:xfrm>
            <a:off x="6291168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7" name="Google Shape;1897;g1dcf93e69c3_0_3925"/>
          <p:cNvCxnSpPr/>
          <p:nvPr/>
        </p:nvCxnSpPr>
        <p:spPr>
          <a:xfrm flipH="1">
            <a:off x="6291155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8" name="Google Shape;1898;g1dcf93e69c3_0_3925"/>
          <p:cNvCxnSpPr/>
          <p:nvPr/>
        </p:nvCxnSpPr>
        <p:spPr>
          <a:xfrm rot="10800000">
            <a:off x="5938231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9" name="Google Shape;1899;g1dcf93e69c3_0_3925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0" name="Google Shape;1900;g1dcf93e69c3_0_3925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g1dcf93e69c3_0_3925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2" name="Google Shape;1902;g1dcf93e69c3_0_3925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g1dcf93e69c3_0_3925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4" name="Google Shape;1904;g1dcf93e69c3_0_3925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Google Shape;1905;g1dcf93e69c3_0_3925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06" name="Google Shape;1906;g1dcf93e69c3_0_3925"/>
          <p:cNvCxnSpPr/>
          <p:nvPr/>
        </p:nvCxnSpPr>
        <p:spPr>
          <a:xfrm>
            <a:off x="4773384" y="5157270"/>
            <a:ext cx="448800" cy="3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7" name="Google Shape;1907;g1dcf93e69c3_0_3925"/>
          <p:cNvCxnSpPr/>
          <p:nvPr/>
        </p:nvCxnSpPr>
        <p:spPr>
          <a:xfrm>
            <a:off x="4773384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8" name="Google Shape;1908;g1dcf93e69c3_0_3925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g1dcf93e69c3_0_3925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1dcf93e69c3_0_3954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g1dcf93e69c3_0_3954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6" name="Google Shape;1916;g1dcf93e69c3_0_3954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7" name="Google Shape;1917;g1dcf93e69c3_0_3954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18" name="Google Shape;1918;g1dcf93e69c3_0_3954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9" name="Google Shape;1919;g1dcf93e69c3_0_3954"/>
          <p:cNvCxnSpPr>
            <a:stCxn id="1914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0" name="Google Shape;1920;g1dcf93e69c3_0_3954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21" name="Google Shape;1921;g1dcf93e69c3_0_3954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2" name="Google Shape;1922;g1dcf93e69c3_0_3954"/>
          <p:cNvCxnSpPr>
            <a:endCxn id="1917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3" name="Google Shape;1923;g1dcf93e69c3_0_3954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24" name="Google Shape;1924;g1dcf93e69c3_0_3954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5" name="Google Shape;1925;g1dcf93e69c3_0_3954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26" name="Google Shape;1926;g1dcf93e69c3_0_3954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7" name="Google Shape;1927;g1dcf93e69c3_0_3954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8" name="Google Shape;1928;g1dcf93e69c3_0_3954"/>
          <p:cNvCxnSpPr/>
          <p:nvPr/>
        </p:nvCxnSpPr>
        <p:spPr>
          <a:xfrm rot="10800000">
            <a:off x="5938233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9" name="Google Shape;1929;g1dcf93e69c3_0_3954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0" name="Google Shape;1930;g1dcf93e69c3_0_3954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g1dcf93e69c3_0_3954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2" name="Google Shape;1932;g1dcf93e69c3_0_3954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g1dcf93e69c3_0_3954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4" name="Google Shape;1934;g1dcf93e69c3_0_3954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g1dcf93e69c3_0_3954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36" name="Google Shape;1936;g1dcf93e69c3_0_3954"/>
          <p:cNvCxnSpPr/>
          <p:nvPr/>
        </p:nvCxnSpPr>
        <p:spPr>
          <a:xfrm>
            <a:off x="4773386" y="5157270"/>
            <a:ext cx="448800" cy="3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7" name="Google Shape;1937;g1dcf93e69c3_0_3954"/>
          <p:cNvCxnSpPr/>
          <p:nvPr/>
        </p:nvCxnSpPr>
        <p:spPr>
          <a:xfrm>
            <a:off x="4773386" y="5921059"/>
            <a:ext cx="4524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8" name="Google Shape;1938;g1dcf93e69c3_0_3954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g1dcf93e69c3_0_3954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dcf93e69c3_0_3983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g1dcf93e69c3_0_3983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6" name="Google Shape;1946;g1dcf93e69c3_0_3983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7" name="Google Shape;1947;g1dcf93e69c3_0_3983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8" name="Google Shape;1948;g1dcf93e69c3_0_3983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9" name="Google Shape;1949;g1dcf93e69c3_0_3983"/>
          <p:cNvCxnSpPr>
            <a:stCxn id="1944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0" name="Google Shape;1950;g1dcf93e69c3_0_3983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51" name="Google Shape;1951;g1dcf93e69c3_0_3983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2" name="Google Shape;1952;g1dcf93e69c3_0_3983"/>
          <p:cNvCxnSpPr>
            <a:endCxn id="1947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3" name="Google Shape;1953;g1dcf93e69c3_0_3983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54" name="Google Shape;1954;g1dcf93e69c3_0_3983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5" name="Google Shape;1955;g1dcf93e69c3_0_3983"/>
          <p:cNvSpPr/>
          <p:nvPr/>
        </p:nvSpPr>
        <p:spPr>
          <a:xfrm>
            <a:off x="5222222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56" name="Google Shape;1956;g1dcf93e69c3_0_3983"/>
          <p:cNvCxnSpPr/>
          <p:nvPr/>
        </p:nvCxnSpPr>
        <p:spPr>
          <a:xfrm>
            <a:off x="6291169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7" name="Google Shape;1957;g1dcf93e69c3_0_3983"/>
          <p:cNvCxnSpPr/>
          <p:nvPr/>
        </p:nvCxnSpPr>
        <p:spPr>
          <a:xfrm flipH="1">
            <a:off x="6291156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8" name="Google Shape;1958;g1dcf93e69c3_0_3983"/>
          <p:cNvCxnSpPr/>
          <p:nvPr/>
        </p:nvCxnSpPr>
        <p:spPr>
          <a:xfrm rot="10800000">
            <a:off x="5938232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9" name="Google Shape;1959;g1dcf93e69c3_0_3983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0" name="Google Shape;1960;g1dcf93e69c3_0_3983"/>
          <p:cNvSpPr/>
          <p:nvPr/>
        </p:nvSpPr>
        <p:spPr>
          <a:xfrm>
            <a:off x="4399899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g1dcf93e69c3_0_3983"/>
          <p:cNvSpPr txBox="1"/>
          <p:nvPr/>
        </p:nvSpPr>
        <p:spPr>
          <a:xfrm>
            <a:off x="3008983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2" name="Google Shape;1962;g1dcf93e69c3_0_3983"/>
          <p:cNvSpPr/>
          <p:nvPr/>
        </p:nvSpPr>
        <p:spPr>
          <a:xfrm>
            <a:off x="439989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g1dcf93e69c3_0_3983"/>
          <p:cNvSpPr txBox="1"/>
          <p:nvPr/>
        </p:nvSpPr>
        <p:spPr>
          <a:xfrm>
            <a:off x="3008983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4" name="Google Shape;1964;g1dcf93e69c3_0_3983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g1dcf93e69c3_0_3983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66" name="Google Shape;1966;g1dcf93e69c3_0_3983"/>
          <p:cNvCxnSpPr/>
          <p:nvPr/>
        </p:nvCxnSpPr>
        <p:spPr>
          <a:xfrm>
            <a:off x="4773385" y="5157270"/>
            <a:ext cx="448800" cy="3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7" name="Google Shape;1967;g1dcf93e69c3_0_3983"/>
          <p:cNvCxnSpPr>
            <a:stCxn id="1960" idx="3"/>
            <a:endCxn id="1947" idx="1"/>
          </p:cNvCxnSpPr>
          <p:nvPr/>
        </p:nvCxnSpPr>
        <p:spPr>
          <a:xfrm>
            <a:off x="4773399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8" name="Google Shape;1968;g1dcf93e69c3_0_3983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g1dcf93e69c3_0_3983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dcf93e69c3_0_4012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g1dcf93e69c3_0_4012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6" name="Google Shape;1976;g1dcf93e69c3_0_4012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7" name="Google Shape;1977;g1dcf93e69c3_0_4012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78" name="Google Shape;1978;g1dcf93e69c3_0_4012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9" name="Google Shape;1979;g1dcf93e69c3_0_4012"/>
          <p:cNvCxnSpPr>
            <a:stCxn id="1974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0" name="Google Shape;1980;g1dcf93e69c3_0_4012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81" name="Google Shape;1981;g1dcf93e69c3_0_4012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2" name="Google Shape;1982;g1dcf93e69c3_0_4012"/>
          <p:cNvCxnSpPr>
            <a:endCxn id="1977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3" name="Google Shape;1983;g1dcf93e69c3_0_4012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84" name="Google Shape;1984;g1dcf93e69c3_0_4012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5" name="Google Shape;1985;g1dcf93e69c3_0_4012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86" name="Google Shape;1986;g1dcf93e69c3_0_4012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7" name="Google Shape;1987;g1dcf93e69c3_0_4012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8" name="Google Shape;1988;g1dcf93e69c3_0_4012"/>
          <p:cNvCxnSpPr/>
          <p:nvPr/>
        </p:nvCxnSpPr>
        <p:spPr>
          <a:xfrm rot="10800000">
            <a:off x="5938233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9" name="Google Shape;1989;g1dcf93e69c3_0_4012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0" name="Google Shape;1990;g1dcf93e69c3_0_4012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g1dcf93e69c3_0_4012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2" name="Google Shape;1992;g1dcf93e69c3_0_4012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g1dcf93e69c3_0_4012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4" name="Google Shape;1994;g1dcf93e69c3_0_4012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g1dcf93e69c3_0_4012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96" name="Google Shape;1996;g1dcf93e69c3_0_4012"/>
          <p:cNvCxnSpPr>
            <a:stCxn id="1992" idx="3"/>
            <a:endCxn id="1985" idx="1"/>
          </p:cNvCxnSpPr>
          <p:nvPr/>
        </p:nvCxnSpPr>
        <p:spPr>
          <a:xfrm flipH="1" rot="10800000">
            <a:off x="4773400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7" name="Google Shape;1997;g1dcf93e69c3_0_4012"/>
          <p:cNvCxnSpPr>
            <a:stCxn id="1990" idx="3"/>
            <a:endCxn id="1977" idx="1"/>
          </p:cNvCxnSpPr>
          <p:nvPr/>
        </p:nvCxnSpPr>
        <p:spPr>
          <a:xfrm>
            <a:off x="4773400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8" name="Google Shape;1998;g1dcf93e69c3_0_4012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g1dcf93e69c3_0_4012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cf93e69c3_0_2365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57" name="Google Shape;257;g1dcf93e69c3_0_2365"/>
          <p:cNvSpPr txBox="1"/>
          <p:nvPr>
            <p:ph idx="1" type="body"/>
          </p:nvPr>
        </p:nvSpPr>
        <p:spPr>
          <a:xfrm>
            <a:off x="229244" y="1207216"/>
            <a:ext cx="76809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SortedType&lt;ItemType&gt;::ResetList()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currentPos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SortedType&lt;ItemType&gt;::GetNextItem(ItemType&amp;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(currentPos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currentPos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currentPos = currentPos-&gt;next;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item = currentPos-&gt;info;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dcf93e69c3_0_4041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g1dcf93e69c3_0_4041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6" name="Google Shape;2006;g1dcf93e69c3_0_404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7" name="Google Shape;2007;g1dcf93e69c3_0_4041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08" name="Google Shape;2008;g1dcf93e69c3_0_4041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9" name="Google Shape;2009;g1dcf93e69c3_0_4041"/>
          <p:cNvCxnSpPr>
            <a:stCxn id="2004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0" name="Google Shape;2010;g1dcf93e69c3_0_4041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11" name="Google Shape;2011;g1dcf93e69c3_0_4041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2" name="Google Shape;2012;g1dcf93e69c3_0_4041"/>
          <p:cNvCxnSpPr>
            <a:endCxn id="2007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3" name="Google Shape;2013;g1dcf93e69c3_0_4041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14" name="Google Shape;2014;g1dcf93e69c3_0_4041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5" name="Google Shape;2015;g1dcf93e69c3_0_4041"/>
          <p:cNvSpPr/>
          <p:nvPr/>
        </p:nvSpPr>
        <p:spPr>
          <a:xfrm>
            <a:off x="5222221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16" name="Google Shape;2016;g1dcf93e69c3_0_4041"/>
          <p:cNvCxnSpPr/>
          <p:nvPr/>
        </p:nvCxnSpPr>
        <p:spPr>
          <a:xfrm>
            <a:off x="6291168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7" name="Google Shape;2017;g1dcf93e69c3_0_4041"/>
          <p:cNvCxnSpPr/>
          <p:nvPr/>
        </p:nvCxnSpPr>
        <p:spPr>
          <a:xfrm flipH="1">
            <a:off x="6291155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8" name="Google Shape;2018;g1dcf93e69c3_0_4041"/>
          <p:cNvCxnSpPr/>
          <p:nvPr/>
        </p:nvCxnSpPr>
        <p:spPr>
          <a:xfrm rot="10800000">
            <a:off x="5938231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19" name="Google Shape;2019;g1dcf93e69c3_0_4041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0" name="Google Shape;2020;g1dcf93e69c3_0_4041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dcf93e69c3_0_4041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2" name="Google Shape;2022;g1dcf93e69c3_0_4041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g1dcf93e69c3_0_4041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4" name="Google Shape;2024;g1dcf93e69c3_0_4041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g1dcf93e69c3_0_4041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26" name="Google Shape;2026;g1dcf93e69c3_0_4041"/>
          <p:cNvCxnSpPr>
            <a:stCxn id="2022" idx="3"/>
            <a:endCxn id="2015" idx="1"/>
          </p:cNvCxnSpPr>
          <p:nvPr/>
        </p:nvCxnSpPr>
        <p:spPr>
          <a:xfrm flipH="1" rot="10800000">
            <a:off x="4773398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7" name="Google Shape;2027;g1dcf93e69c3_0_4041"/>
          <p:cNvCxnSpPr>
            <a:stCxn id="2020" idx="3"/>
            <a:endCxn id="2007" idx="1"/>
          </p:cNvCxnSpPr>
          <p:nvPr/>
        </p:nvCxnSpPr>
        <p:spPr>
          <a:xfrm>
            <a:off x="4773398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8" name="Google Shape;2028;g1dcf93e69c3_0_4041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g1dcf93e69c3_0_4041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1dcf93e69c3_0_4070"/>
          <p:cNvSpPr/>
          <p:nvPr/>
        </p:nvSpPr>
        <p:spPr>
          <a:xfrm>
            <a:off x="4399896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g1dcf93e69c3_0_4070"/>
          <p:cNvSpPr txBox="1"/>
          <p:nvPr/>
        </p:nvSpPr>
        <p:spPr>
          <a:xfrm>
            <a:off x="3008980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6" name="Google Shape;2036;g1dcf93e69c3_0_4070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7" name="Google Shape;2037;g1dcf93e69c3_0_4070"/>
          <p:cNvSpPr/>
          <p:nvPr/>
        </p:nvSpPr>
        <p:spPr>
          <a:xfrm>
            <a:off x="5225918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38" name="Google Shape;2038;g1dcf93e69c3_0_4070"/>
          <p:cNvCxnSpPr/>
          <p:nvPr/>
        </p:nvCxnSpPr>
        <p:spPr>
          <a:xfrm>
            <a:off x="6294865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9" name="Google Shape;2039;g1dcf93e69c3_0_4070"/>
          <p:cNvCxnSpPr>
            <a:stCxn id="2034" idx="3"/>
          </p:cNvCxnSpPr>
          <p:nvPr/>
        </p:nvCxnSpPr>
        <p:spPr>
          <a:xfrm>
            <a:off x="4773396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0" name="Google Shape;2040;g1dcf93e69c3_0_4070"/>
          <p:cNvSpPr/>
          <p:nvPr/>
        </p:nvSpPr>
        <p:spPr>
          <a:xfrm>
            <a:off x="5225918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41" name="Google Shape;2041;g1dcf93e69c3_0_4070"/>
          <p:cNvCxnSpPr/>
          <p:nvPr/>
        </p:nvCxnSpPr>
        <p:spPr>
          <a:xfrm>
            <a:off x="6294865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2" name="Google Shape;2042;g1dcf93e69c3_0_4070"/>
          <p:cNvCxnSpPr>
            <a:endCxn id="2037" idx="2"/>
          </p:cNvCxnSpPr>
          <p:nvPr/>
        </p:nvCxnSpPr>
        <p:spPr>
          <a:xfrm rot="10800000">
            <a:off x="5942018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3" name="Google Shape;2043;g1dcf93e69c3_0_4070"/>
          <p:cNvSpPr/>
          <p:nvPr/>
        </p:nvSpPr>
        <p:spPr>
          <a:xfrm>
            <a:off x="2635494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44" name="Google Shape;2044;g1dcf93e69c3_0_4070"/>
          <p:cNvSpPr txBox="1"/>
          <p:nvPr/>
        </p:nvSpPr>
        <p:spPr>
          <a:xfrm>
            <a:off x="1244578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5" name="Google Shape;2045;g1dcf93e69c3_0_4070"/>
          <p:cNvSpPr/>
          <p:nvPr/>
        </p:nvSpPr>
        <p:spPr>
          <a:xfrm>
            <a:off x="5222219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46" name="Google Shape;2046;g1dcf93e69c3_0_4070"/>
          <p:cNvCxnSpPr/>
          <p:nvPr/>
        </p:nvCxnSpPr>
        <p:spPr>
          <a:xfrm>
            <a:off x="6291166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7" name="Google Shape;2047;g1dcf93e69c3_0_4070"/>
          <p:cNvCxnSpPr/>
          <p:nvPr/>
        </p:nvCxnSpPr>
        <p:spPr>
          <a:xfrm flipH="1">
            <a:off x="6291153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8" name="Google Shape;2048;g1dcf93e69c3_0_4070"/>
          <p:cNvCxnSpPr/>
          <p:nvPr/>
        </p:nvCxnSpPr>
        <p:spPr>
          <a:xfrm rot="10800000">
            <a:off x="5938229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9" name="Google Shape;2049;g1dcf93e69c3_0_4070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0" name="Google Shape;2050;g1dcf93e69c3_0_4070"/>
          <p:cNvSpPr/>
          <p:nvPr/>
        </p:nvSpPr>
        <p:spPr>
          <a:xfrm>
            <a:off x="4399896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g1dcf93e69c3_0_4070"/>
          <p:cNvSpPr txBox="1"/>
          <p:nvPr/>
        </p:nvSpPr>
        <p:spPr>
          <a:xfrm>
            <a:off x="3008980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2" name="Google Shape;2052;g1dcf93e69c3_0_4070"/>
          <p:cNvSpPr/>
          <p:nvPr/>
        </p:nvSpPr>
        <p:spPr>
          <a:xfrm>
            <a:off x="4399896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g1dcf93e69c3_0_4070"/>
          <p:cNvSpPr txBox="1"/>
          <p:nvPr/>
        </p:nvSpPr>
        <p:spPr>
          <a:xfrm>
            <a:off x="3008980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4" name="Google Shape;2054;g1dcf93e69c3_0_4070"/>
          <p:cNvSpPr/>
          <p:nvPr/>
        </p:nvSpPr>
        <p:spPr>
          <a:xfrm>
            <a:off x="2085232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g1dcf93e69c3_0_4070"/>
          <p:cNvSpPr txBox="1"/>
          <p:nvPr/>
        </p:nvSpPr>
        <p:spPr>
          <a:xfrm>
            <a:off x="210712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6" name="Google Shape;2056;g1dcf93e69c3_0_4070"/>
          <p:cNvCxnSpPr>
            <a:stCxn id="2052" idx="3"/>
            <a:endCxn id="2045" idx="1"/>
          </p:cNvCxnSpPr>
          <p:nvPr/>
        </p:nvCxnSpPr>
        <p:spPr>
          <a:xfrm flipH="1" rot="10800000">
            <a:off x="4773396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7" name="Google Shape;2057;g1dcf93e69c3_0_4070"/>
          <p:cNvCxnSpPr>
            <a:stCxn id="2050" idx="3"/>
            <a:endCxn id="2037" idx="1"/>
          </p:cNvCxnSpPr>
          <p:nvPr/>
        </p:nvCxnSpPr>
        <p:spPr>
          <a:xfrm>
            <a:off x="4773396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8" name="Google Shape;2058;g1dcf93e69c3_0_4070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9" name="Google Shape;2059;g1dcf93e69c3_0_4070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1dcf93e69c3_0_4099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g1dcf93e69c3_0_4099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6" name="Google Shape;2066;g1dcf93e69c3_0_4099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7" name="Google Shape;2067;g1dcf93e69c3_0_4099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68" name="Google Shape;2068;g1dcf93e69c3_0_4099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9" name="Google Shape;2069;g1dcf93e69c3_0_4099"/>
          <p:cNvCxnSpPr>
            <a:stCxn id="2064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0" name="Google Shape;2070;g1dcf93e69c3_0_4099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1" name="Google Shape;2071;g1dcf93e69c3_0_4099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2" name="Google Shape;2072;g1dcf93e69c3_0_4099"/>
          <p:cNvCxnSpPr>
            <a:endCxn id="2067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3" name="Google Shape;2073;g1dcf93e69c3_0_4099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74" name="Google Shape;2074;g1dcf93e69c3_0_4099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5" name="Google Shape;2075;g1dcf93e69c3_0_4099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6" name="Google Shape;2076;g1dcf93e69c3_0_4099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7" name="Google Shape;2077;g1dcf93e69c3_0_4099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8" name="Google Shape;2078;g1dcf93e69c3_0_4099"/>
          <p:cNvCxnSpPr/>
          <p:nvPr/>
        </p:nvCxnSpPr>
        <p:spPr>
          <a:xfrm rot="10800000">
            <a:off x="5938233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9" name="Google Shape;2079;g1dcf93e69c3_0_4099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0" name="Google Shape;2080;g1dcf93e69c3_0_4099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g1dcf93e69c3_0_4099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2" name="Google Shape;2082;g1dcf93e69c3_0_4099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g1dcf93e69c3_0_4099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4" name="Google Shape;2084;g1dcf93e69c3_0_4099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g1dcf93e69c3_0_4099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86" name="Google Shape;2086;g1dcf93e69c3_0_4099"/>
          <p:cNvCxnSpPr>
            <a:stCxn id="2082" idx="3"/>
            <a:endCxn id="2075" idx="1"/>
          </p:cNvCxnSpPr>
          <p:nvPr/>
        </p:nvCxnSpPr>
        <p:spPr>
          <a:xfrm flipH="1" rot="10800000">
            <a:off x="4773400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7" name="Google Shape;2087;g1dcf93e69c3_0_4099"/>
          <p:cNvCxnSpPr>
            <a:stCxn id="2080" idx="3"/>
            <a:endCxn id="2067" idx="1"/>
          </p:cNvCxnSpPr>
          <p:nvPr/>
        </p:nvCxnSpPr>
        <p:spPr>
          <a:xfrm>
            <a:off x="4773400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8" name="Google Shape;2088;g1dcf93e69c3_0_4099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g1dcf93e69c3_0_4099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1dcf93e69c3_0_4128"/>
          <p:cNvSpPr/>
          <p:nvPr/>
        </p:nvSpPr>
        <p:spPr>
          <a:xfrm>
            <a:off x="4399899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g1dcf93e69c3_0_4128"/>
          <p:cNvSpPr txBox="1"/>
          <p:nvPr/>
        </p:nvSpPr>
        <p:spPr>
          <a:xfrm>
            <a:off x="3008983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6" name="Google Shape;2096;g1dcf93e69c3_0_4128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7" name="Google Shape;2097;g1dcf93e69c3_0_4128"/>
          <p:cNvSpPr/>
          <p:nvPr/>
        </p:nvSpPr>
        <p:spPr>
          <a:xfrm>
            <a:off x="5225921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98" name="Google Shape;2098;g1dcf93e69c3_0_4128"/>
          <p:cNvCxnSpPr/>
          <p:nvPr/>
        </p:nvCxnSpPr>
        <p:spPr>
          <a:xfrm>
            <a:off x="6294868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9" name="Google Shape;2099;g1dcf93e69c3_0_4128"/>
          <p:cNvCxnSpPr>
            <a:stCxn id="2094" idx="3"/>
          </p:cNvCxnSpPr>
          <p:nvPr/>
        </p:nvCxnSpPr>
        <p:spPr>
          <a:xfrm>
            <a:off x="4773399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0" name="Google Shape;2100;g1dcf93e69c3_0_4128"/>
          <p:cNvSpPr/>
          <p:nvPr/>
        </p:nvSpPr>
        <p:spPr>
          <a:xfrm>
            <a:off x="5225921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01" name="Google Shape;2101;g1dcf93e69c3_0_4128"/>
          <p:cNvCxnSpPr/>
          <p:nvPr/>
        </p:nvCxnSpPr>
        <p:spPr>
          <a:xfrm>
            <a:off x="6294868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2" name="Google Shape;2102;g1dcf93e69c3_0_4128"/>
          <p:cNvCxnSpPr>
            <a:endCxn id="2097" idx="2"/>
          </p:cNvCxnSpPr>
          <p:nvPr/>
        </p:nvCxnSpPr>
        <p:spPr>
          <a:xfrm rot="10800000">
            <a:off x="5942021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3" name="Google Shape;2103;g1dcf93e69c3_0_4128"/>
          <p:cNvSpPr/>
          <p:nvPr/>
        </p:nvSpPr>
        <p:spPr>
          <a:xfrm>
            <a:off x="2635497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04" name="Google Shape;2104;g1dcf93e69c3_0_4128"/>
          <p:cNvSpPr txBox="1"/>
          <p:nvPr/>
        </p:nvSpPr>
        <p:spPr>
          <a:xfrm>
            <a:off x="1244581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5" name="Google Shape;2105;g1dcf93e69c3_0_4128"/>
          <p:cNvSpPr/>
          <p:nvPr/>
        </p:nvSpPr>
        <p:spPr>
          <a:xfrm>
            <a:off x="5222222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06" name="Google Shape;2106;g1dcf93e69c3_0_4128"/>
          <p:cNvCxnSpPr/>
          <p:nvPr/>
        </p:nvCxnSpPr>
        <p:spPr>
          <a:xfrm>
            <a:off x="6291169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7" name="Google Shape;2107;g1dcf93e69c3_0_4128"/>
          <p:cNvCxnSpPr/>
          <p:nvPr/>
        </p:nvCxnSpPr>
        <p:spPr>
          <a:xfrm flipH="1">
            <a:off x="6291156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8" name="Google Shape;2108;g1dcf93e69c3_0_4128"/>
          <p:cNvCxnSpPr/>
          <p:nvPr/>
        </p:nvCxnSpPr>
        <p:spPr>
          <a:xfrm rot="10800000">
            <a:off x="5938232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9" name="Google Shape;2109;g1dcf93e69c3_0_4128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0" name="Google Shape;2110;g1dcf93e69c3_0_4128"/>
          <p:cNvSpPr/>
          <p:nvPr/>
        </p:nvSpPr>
        <p:spPr>
          <a:xfrm>
            <a:off x="4399899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g1dcf93e69c3_0_4128"/>
          <p:cNvSpPr txBox="1"/>
          <p:nvPr/>
        </p:nvSpPr>
        <p:spPr>
          <a:xfrm>
            <a:off x="3008983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2" name="Google Shape;2112;g1dcf93e69c3_0_4128"/>
          <p:cNvSpPr/>
          <p:nvPr/>
        </p:nvSpPr>
        <p:spPr>
          <a:xfrm>
            <a:off x="4399899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g1dcf93e69c3_0_4128"/>
          <p:cNvSpPr txBox="1"/>
          <p:nvPr/>
        </p:nvSpPr>
        <p:spPr>
          <a:xfrm>
            <a:off x="3008983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4" name="Google Shape;2114;g1dcf93e69c3_0_4128"/>
          <p:cNvSpPr/>
          <p:nvPr/>
        </p:nvSpPr>
        <p:spPr>
          <a:xfrm>
            <a:off x="2085235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5" name="Google Shape;2115;g1dcf93e69c3_0_4128"/>
          <p:cNvSpPr txBox="1"/>
          <p:nvPr/>
        </p:nvSpPr>
        <p:spPr>
          <a:xfrm>
            <a:off x="210715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16" name="Google Shape;2116;g1dcf93e69c3_0_4128"/>
          <p:cNvCxnSpPr>
            <a:stCxn id="2112" idx="3"/>
            <a:endCxn id="2105" idx="1"/>
          </p:cNvCxnSpPr>
          <p:nvPr/>
        </p:nvCxnSpPr>
        <p:spPr>
          <a:xfrm flipH="1" rot="10800000">
            <a:off x="4773399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7" name="Google Shape;2117;g1dcf93e69c3_0_4128"/>
          <p:cNvCxnSpPr>
            <a:stCxn id="2110" idx="3"/>
            <a:endCxn id="2097" idx="1"/>
          </p:cNvCxnSpPr>
          <p:nvPr/>
        </p:nvCxnSpPr>
        <p:spPr>
          <a:xfrm>
            <a:off x="4773399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8" name="Google Shape;2118;g1dcf93e69c3_0_4128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g1dcf93e69c3_0_4128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1dcf93e69c3_0_4157"/>
          <p:cNvSpPr/>
          <p:nvPr/>
        </p:nvSpPr>
        <p:spPr>
          <a:xfrm>
            <a:off x="4399900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g1dcf93e69c3_0_4157"/>
          <p:cNvSpPr txBox="1"/>
          <p:nvPr/>
        </p:nvSpPr>
        <p:spPr>
          <a:xfrm>
            <a:off x="3008984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6" name="Google Shape;2126;g1dcf93e69c3_0_4157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7" name="Google Shape;2127;g1dcf93e69c3_0_4157"/>
          <p:cNvSpPr/>
          <p:nvPr/>
        </p:nvSpPr>
        <p:spPr>
          <a:xfrm>
            <a:off x="5225922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28" name="Google Shape;2128;g1dcf93e69c3_0_4157"/>
          <p:cNvCxnSpPr/>
          <p:nvPr/>
        </p:nvCxnSpPr>
        <p:spPr>
          <a:xfrm>
            <a:off x="6294869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9" name="Google Shape;2129;g1dcf93e69c3_0_4157"/>
          <p:cNvCxnSpPr>
            <a:stCxn id="2124" idx="3"/>
          </p:cNvCxnSpPr>
          <p:nvPr/>
        </p:nvCxnSpPr>
        <p:spPr>
          <a:xfrm>
            <a:off x="4773400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0" name="Google Shape;2130;g1dcf93e69c3_0_4157"/>
          <p:cNvSpPr/>
          <p:nvPr/>
        </p:nvSpPr>
        <p:spPr>
          <a:xfrm>
            <a:off x="5225922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31" name="Google Shape;2131;g1dcf93e69c3_0_4157"/>
          <p:cNvCxnSpPr/>
          <p:nvPr/>
        </p:nvCxnSpPr>
        <p:spPr>
          <a:xfrm>
            <a:off x="6294869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2" name="Google Shape;2132;g1dcf93e69c3_0_4157"/>
          <p:cNvCxnSpPr>
            <a:endCxn id="2127" idx="2"/>
          </p:cNvCxnSpPr>
          <p:nvPr/>
        </p:nvCxnSpPr>
        <p:spPr>
          <a:xfrm rot="10800000">
            <a:off x="5942022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3" name="Google Shape;2133;g1dcf93e69c3_0_4157"/>
          <p:cNvSpPr/>
          <p:nvPr/>
        </p:nvSpPr>
        <p:spPr>
          <a:xfrm>
            <a:off x="2635498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34" name="Google Shape;2134;g1dcf93e69c3_0_4157"/>
          <p:cNvSpPr txBox="1"/>
          <p:nvPr/>
        </p:nvSpPr>
        <p:spPr>
          <a:xfrm>
            <a:off x="1244582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5" name="Google Shape;2135;g1dcf93e69c3_0_4157"/>
          <p:cNvSpPr/>
          <p:nvPr/>
        </p:nvSpPr>
        <p:spPr>
          <a:xfrm>
            <a:off x="5222223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36" name="Google Shape;2136;g1dcf93e69c3_0_4157"/>
          <p:cNvCxnSpPr/>
          <p:nvPr/>
        </p:nvCxnSpPr>
        <p:spPr>
          <a:xfrm>
            <a:off x="6291170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7" name="Google Shape;2137;g1dcf93e69c3_0_4157"/>
          <p:cNvCxnSpPr/>
          <p:nvPr/>
        </p:nvCxnSpPr>
        <p:spPr>
          <a:xfrm flipH="1">
            <a:off x="6291157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8" name="Google Shape;2138;g1dcf93e69c3_0_4157"/>
          <p:cNvCxnSpPr/>
          <p:nvPr/>
        </p:nvCxnSpPr>
        <p:spPr>
          <a:xfrm rot="10800000">
            <a:off x="5938233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39" name="Google Shape;2139;g1dcf93e69c3_0_4157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(moreToSearch)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(location-&gt;info &lt; item)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0" name="Google Shape;2140;g1dcf93e69c3_0_4157"/>
          <p:cNvSpPr/>
          <p:nvPr/>
        </p:nvSpPr>
        <p:spPr>
          <a:xfrm>
            <a:off x="4399900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g1dcf93e69c3_0_4157"/>
          <p:cNvSpPr txBox="1"/>
          <p:nvPr/>
        </p:nvSpPr>
        <p:spPr>
          <a:xfrm>
            <a:off x="3008984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2" name="Google Shape;2142;g1dcf93e69c3_0_4157"/>
          <p:cNvSpPr/>
          <p:nvPr/>
        </p:nvSpPr>
        <p:spPr>
          <a:xfrm>
            <a:off x="4399900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g1dcf93e69c3_0_4157"/>
          <p:cNvSpPr txBox="1"/>
          <p:nvPr/>
        </p:nvSpPr>
        <p:spPr>
          <a:xfrm>
            <a:off x="3008984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4" name="Google Shape;2144;g1dcf93e69c3_0_4157"/>
          <p:cNvSpPr/>
          <p:nvPr/>
        </p:nvSpPr>
        <p:spPr>
          <a:xfrm>
            <a:off x="2085236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g1dcf93e69c3_0_4157"/>
          <p:cNvSpPr txBox="1"/>
          <p:nvPr/>
        </p:nvSpPr>
        <p:spPr>
          <a:xfrm>
            <a:off x="210716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6" name="Google Shape;2146;g1dcf93e69c3_0_4157"/>
          <p:cNvCxnSpPr>
            <a:stCxn id="2142" idx="3"/>
            <a:endCxn id="2135" idx="1"/>
          </p:cNvCxnSpPr>
          <p:nvPr/>
        </p:nvCxnSpPr>
        <p:spPr>
          <a:xfrm flipH="1" rot="10800000">
            <a:off x="4773400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7" name="Google Shape;2147;g1dcf93e69c3_0_4157"/>
          <p:cNvCxnSpPr>
            <a:stCxn id="2140" idx="3"/>
            <a:endCxn id="2127" idx="1"/>
          </p:cNvCxnSpPr>
          <p:nvPr/>
        </p:nvCxnSpPr>
        <p:spPr>
          <a:xfrm>
            <a:off x="4773400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8" name="Google Shape;2148;g1dcf93e69c3_0_4157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g1dcf93e69c3_0_4157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1dcf93e69c3_0_4186"/>
          <p:cNvSpPr/>
          <p:nvPr/>
        </p:nvSpPr>
        <p:spPr>
          <a:xfrm>
            <a:off x="4399898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g1dcf93e69c3_0_4186"/>
          <p:cNvSpPr txBox="1"/>
          <p:nvPr/>
        </p:nvSpPr>
        <p:spPr>
          <a:xfrm>
            <a:off x="3008982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6" name="Google Shape;2156;g1dcf93e69c3_0_4186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7" name="Google Shape;2157;g1dcf93e69c3_0_4186"/>
          <p:cNvSpPr/>
          <p:nvPr/>
        </p:nvSpPr>
        <p:spPr>
          <a:xfrm>
            <a:off x="5225920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58" name="Google Shape;2158;g1dcf93e69c3_0_4186"/>
          <p:cNvCxnSpPr/>
          <p:nvPr/>
        </p:nvCxnSpPr>
        <p:spPr>
          <a:xfrm>
            <a:off x="6294867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9" name="Google Shape;2159;g1dcf93e69c3_0_4186"/>
          <p:cNvCxnSpPr>
            <a:stCxn id="2154" idx="3"/>
          </p:cNvCxnSpPr>
          <p:nvPr/>
        </p:nvCxnSpPr>
        <p:spPr>
          <a:xfrm>
            <a:off x="4773398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0" name="Google Shape;2160;g1dcf93e69c3_0_4186"/>
          <p:cNvSpPr/>
          <p:nvPr/>
        </p:nvSpPr>
        <p:spPr>
          <a:xfrm>
            <a:off x="5225920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61" name="Google Shape;2161;g1dcf93e69c3_0_4186"/>
          <p:cNvCxnSpPr/>
          <p:nvPr/>
        </p:nvCxnSpPr>
        <p:spPr>
          <a:xfrm>
            <a:off x="6294867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2" name="Google Shape;2162;g1dcf93e69c3_0_4186"/>
          <p:cNvCxnSpPr>
            <a:endCxn id="2157" idx="2"/>
          </p:cNvCxnSpPr>
          <p:nvPr/>
        </p:nvCxnSpPr>
        <p:spPr>
          <a:xfrm rot="10800000">
            <a:off x="5942020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3" name="Google Shape;2163;g1dcf93e69c3_0_4186"/>
          <p:cNvSpPr/>
          <p:nvPr/>
        </p:nvSpPr>
        <p:spPr>
          <a:xfrm>
            <a:off x="2635496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64" name="Google Shape;2164;g1dcf93e69c3_0_4186"/>
          <p:cNvSpPr txBox="1"/>
          <p:nvPr/>
        </p:nvSpPr>
        <p:spPr>
          <a:xfrm>
            <a:off x="1244580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5" name="Google Shape;2165;g1dcf93e69c3_0_4186"/>
          <p:cNvSpPr/>
          <p:nvPr/>
        </p:nvSpPr>
        <p:spPr>
          <a:xfrm>
            <a:off x="5222221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66" name="Google Shape;2166;g1dcf93e69c3_0_4186"/>
          <p:cNvCxnSpPr/>
          <p:nvPr/>
        </p:nvCxnSpPr>
        <p:spPr>
          <a:xfrm>
            <a:off x="6291168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7" name="Google Shape;2167;g1dcf93e69c3_0_4186"/>
          <p:cNvCxnSpPr/>
          <p:nvPr/>
        </p:nvCxnSpPr>
        <p:spPr>
          <a:xfrm flipH="1">
            <a:off x="6291155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8" name="Google Shape;2168;g1dcf93e69c3_0_4186"/>
          <p:cNvCxnSpPr/>
          <p:nvPr/>
        </p:nvCxnSpPr>
        <p:spPr>
          <a:xfrm rot="10800000">
            <a:off x="5938231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9" name="Google Shape;2169;g1dcf93e69c3_0_4186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0" name="Google Shape;2170;g1dcf93e69c3_0_4186"/>
          <p:cNvSpPr/>
          <p:nvPr/>
        </p:nvSpPr>
        <p:spPr>
          <a:xfrm>
            <a:off x="4399898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g1dcf93e69c3_0_4186"/>
          <p:cNvSpPr txBox="1"/>
          <p:nvPr/>
        </p:nvSpPr>
        <p:spPr>
          <a:xfrm>
            <a:off x="3008982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2" name="Google Shape;2172;g1dcf93e69c3_0_4186"/>
          <p:cNvSpPr/>
          <p:nvPr/>
        </p:nvSpPr>
        <p:spPr>
          <a:xfrm>
            <a:off x="4399898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Google Shape;2173;g1dcf93e69c3_0_4186"/>
          <p:cNvSpPr txBox="1"/>
          <p:nvPr/>
        </p:nvSpPr>
        <p:spPr>
          <a:xfrm>
            <a:off x="3008982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4" name="Google Shape;2174;g1dcf93e69c3_0_4186"/>
          <p:cNvSpPr/>
          <p:nvPr/>
        </p:nvSpPr>
        <p:spPr>
          <a:xfrm>
            <a:off x="2085234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g1dcf93e69c3_0_4186"/>
          <p:cNvSpPr txBox="1"/>
          <p:nvPr/>
        </p:nvSpPr>
        <p:spPr>
          <a:xfrm>
            <a:off x="210714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76" name="Google Shape;2176;g1dcf93e69c3_0_4186"/>
          <p:cNvCxnSpPr>
            <a:stCxn id="2172" idx="3"/>
            <a:endCxn id="2165" idx="1"/>
          </p:cNvCxnSpPr>
          <p:nvPr/>
        </p:nvCxnSpPr>
        <p:spPr>
          <a:xfrm flipH="1" rot="10800000">
            <a:off x="4773398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7" name="Google Shape;2177;g1dcf93e69c3_0_4186"/>
          <p:cNvCxnSpPr>
            <a:stCxn id="2170" idx="3"/>
            <a:endCxn id="2157" idx="1"/>
          </p:cNvCxnSpPr>
          <p:nvPr/>
        </p:nvCxnSpPr>
        <p:spPr>
          <a:xfrm>
            <a:off x="4773398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8" name="Google Shape;2178;g1dcf93e69c3_0_4186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g1dcf93e69c3_0_4186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1dcf93e69c3_0_4215"/>
          <p:cNvSpPr/>
          <p:nvPr/>
        </p:nvSpPr>
        <p:spPr>
          <a:xfrm>
            <a:off x="4399893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5" name="Google Shape;2185;g1dcf93e69c3_0_4215"/>
          <p:cNvSpPr txBox="1"/>
          <p:nvPr/>
        </p:nvSpPr>
        <p:spPr>
          <a:xfrm>
            <a:off x="3008977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6" name="Google Shape;2186;g1dcf93e69c3_0_4215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7" name="Google Shape;2187;g1dcf93e69c3_0_4215"/>
          <p:cNvSpPr/>
          <p:nvPr/>
        </p:nvSpPr>
        <p:spPr>
          <a:xfrm>
            <a:off x="5225915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8" name="Google Shape;2188;g1dcf93e69c3_0_4215"/>
          <p:cNvCxnSpPr/>
          <p:nvPr/>
        </p:nvCxnSpPr>
        <p:spPr>
          <a:xfrm>
            <a:off x="6294862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9" name="Google Shape;2189;g1dcf93e69c3_0_4215"/>
          <p:cNvCxnSpPr>
            <a:stCxn id="2184" idx="3"/>
          </p:cNvCxnSpPr>
          <p:nvPr/>
        </p:nvCxnSpPr>
        <p:spPr>
          <a:xfrm>
            <a:off x="4773393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0" name="Google Shape;2190;g1dcf93e69c3_0_4215"/>
          <p:cNvSpPr/>
          <p:nvPr/>
        </p:nvSpPr>
        <p:spPr>
          <a:xfrm>
            <a:off x="5225915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91" name="Google Shape;2191;g1dcf93e69c3_0_4215"/>
          <p:cNvCxnSpPr/>
          <p:nvPr/>
        </p:nvCxnSpPr>
        <p:spPr>
          <a:xfrm>
            <a:off x="6294862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2" name="Google Shape;2192;g1dcf93e69c3_0_4215"/>
          <p:cNvCxnSpPr>
            <a:endCxn id="2187" idx="2"/>
          </p:cNvCxnSpPr>
          <p:nvPr/>
        </p:nvCxnSpPr>
        <p:spPr>
          <a:xfrm rot="10800000">
            <a:off x="5942015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3" name="Google Shape;2193;g1dcf93e69c3_0_4215"/>
          <p:cNvSpPr/>
          <p:nvPr/>
        </p:nvSpPr>
        <p:spPr>
          <a:xfrm>
            <a:off x="263549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94" name="Google Shape;2194;g1dcf93e69c3_0_4215"/>
          <p:cNvSpPr txBox="1"/>
          <p:nvPr/>
        </p:nvSpPr>
        <p:spPr>
          <a:xfrm>
            <a:off x="124457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5" name="Google Shape;2195;g1dcf93e69c3_0_4215"/>
          <p:cNvSpPr/>
          <p:nvPr/>
        </p:nvSpPr>
        <p:spPr>
          <a:xfrm>
            <a:off x="5222216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96" name="Google Shape;2196;g1dcf93e69c3_0_4215"/>
          <p:cNvCxnSpPr/>
          <p:nvPr/>
        </p:nvCxnSpPr>
        <p:spPr>
          <a:xfrm>
            <a:off x="6291163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7" name="Google Shape;2197;g1dcf93e69c3_0_4215"/>
          <p:cNvCxnSpPr/>
          <p:nvPr/>
        </p:nvCxnSpPr>
        <p:spPr>
          <a:xfrm flipH="1">
            <a:off x="6291150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8" name="Google Shape;2198;g1dcf93e69c3_0_4215"/>
          <p:cNvCxnSpPr/>
          <p:nvPr/>
        </p:nvCxnSpPr>
        <p:spPr>
          <a:xfrm rot="10800000">
            <a:off x="5938226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9" name="Google Shape;2199;g1dcf93e69c3_0_4215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 = new NodeType;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0" name="Google Shape;2200;g1dcf93e69c3_0_4215"/>
          <p:cNvSpPr/>
          <p:nvPr/>
        </p:nvSpPr>
        <p:spPr>
          <a:xfrm>
            <a:off x="4399893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g1dcf93e69c3_0_4215"/>
          <p:cNvSpPr txBox="1"/>
          <p:nvPr/>
        </p:nvSpPr>
        <p:spPr>
          <a:xfrm>
            <a:off x="3008977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2" name="Google Shape;2202;g1dcf93e69c3_0_4215"/>
          <p:cNvSpPr/>
          <p:nvPr/>
        </p:nvSpPr>
        <p:spPr>
          <a:xfrm>
            <a:off x="4399893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g1dcf93e69c3_0_4215"/>
          <p:cNvSpPr txBox="1"/>
          <p:nvPr/>
        </p:nvSpPr>
        <p:spPr>
          <a:xfrm>
            <a:off x="3008977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4" name="Google Shape;2204;g1dcf93e69c3_0_4215"/>
          <p:cNvSpPr/>
          <p:nvPr/>
        </p:nvSpPr>
        <p:spPr>
          <a:xfrm>
            <a:off x="2085229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g1dcf93e69c3_0_4215"/>
          <p:cNvSpPr txBox="1"/>
          <p:nvPr/>
        </p:nvSpPr>
        <p:spPr>
          <a:xfrm>
            <a:off x="210709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6" name="Google Shape;2206;g1dcf93e69c3_0_4215"/>
          <p:cNvCxnSpPr>
            <a:stCxn id="2202" idx="3"/>
            <a:endCxn id="2195" idx="1"/>
          </p:cNvCxnSpPr>
          <p:nvPr/>
        </p:nvCxnSpPr>
        <p:spPr>
          <a:xfrm flipH="1" rot="10800000">
            <a:off x="4773393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7" name="Google Shape;2207;g1dcf93e69c3_0_4215"/>
          <p:cNvCxnSpPr>
            <a:stCxn id="2200" idx="3"/>
            <a:endCxn id="2187" idx="1"/>
          </p:cNvCxnSpPr>
          <p:nvPr/>
        </p:nvCxnSpPr>
        <p:spPr>
          <a:xfrm>
            <a:off x="4773393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8" name="Google Shape;2208;g1dcf93e69c3_0_4215"/>
          <p:cNvCxnSpPr>
            <a:stCxn id="2209" idx="0"/>
            <a:endCxn id="2210" idx="2"/>
          </p:cNvCxnSpPr>
          <p:nvPr/>
        </p:nvCxnSpPr>
        <p:spPr>
          <a:xfrm flipH="1" rot="10800000">
            <a:off x="7315749" y="5926885"/>
            <a:ext cx="524100" cy="32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0" name="Google Shape;2210;g1dcf93e69c3_0_4215"/>
          <p:cNvSpPr/>
          <p:nvPr/>
        </p:nvSpPr>
        <p:spPr>
          <a:xfrm>
            <a:off x="7123761" y="5476016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11" name="Google Shape;2211;g1dcf93e69c3_0_4215"/>
          <p:cNvCxnSpPr/>
          <p:nvPr/>
        </p:nvCxnSpPr>
        <p:spPr>
          <a:xfrm>
            <a:off x="8192708" y="5476016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9" name="Google Shape;2209;g1dcf93e69c3_0_4215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g1dcf93e69c3_0_4215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1dcf93e69c3_0_4247"/>
          <p:cNvSpPr/>
          <p:nvPr/>
        </p:nvSpPr>
        <p:spPr>
          <a:xfrm>
            <a:off x="4399893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Google Shape;2218;g1dcf93e69c3_0_4247"/>
          <p:cNvSpPr txBox="1"/>
          <p:nvPr/>
        </p:nvSpPr>
        <p:spPr>
          <a:xfrm>
            <a:off x="3008977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9" name="Google Shape;2219;g1dcf93e69c3_0_4247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0" name="Google Shape;2220;g1dcf93e69c3_0_4247"/>
          <p:cNvSpPr/>
          <p:nvPr/>
        </p:nvSpPr>
        <p:spPr>
          <a:xfrm>
            <a:off x="5225915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1" name="Google Shape;2221;g1dcf93e69c3_0_4247"/>
          <p:cNvCxnSpPr/>
          <p:nvPr/>
        </p:nvCxnSpPr>
        <p:spPr>
          <a:xfrm>
            <a:off x="6294862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2" name="Google Shape;2222;g1dcf93e69c3_0_4247"/>
          <p:cNvCxnSpPr>
            <a:stCxn id="2217" idx="3"/>
          </p:cNvCxnSpPr>
          <p:nvPr/>
        </p:nvCxnSpPr>
        <p:spPr>
          <a:xfrm>
            <a:off x="4773393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3" name="Google Shape;2223;g1dcf93e69c3_0_4247"/>
          <p:cNvSpPr/>
          <p:nvPr/>
        </p:nvSpPr>
        <p:spPr>
          <a:xfrm>
            <a:off x="5225915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4" name="Google Shape;2224;g1dcf93e69c3_0_4247"/>
          <p:cNvCxnSpPr/>
          <p:nvPr/>
        </p:nvCxnSpPr>
        <p:spPr>
          <a:xfrm>
            <a:off x="6294862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5" name="Google Shape;2225;g1dcf93e69c3_0_4247"/>
          <p:cNvCxnSpPr>
            <a:endCxn id="2220" idx="2"/>
          </p:cNvCxnSpPr>
          <p:nvPr/>
        </p:nvCxnSpPr>
        <p:spPr>
          <a:xfrm rot="10800000">
            <a:off x="5942015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6" name="Google Shape;2226;g1dcf93e69c3_0_4247"/>
          <p:cNvSpPr/>
          <p:nvPr/>
        </p:nvSpPr>
        <p:spPr>
          <a:xfrm>
            <a:off x="263549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27" name="Google Shape;2227;g1dcf93e69c3_0_4247"/>
          <p:cNvSpPr txBox="1"/>
          <p:nvPr/>
        </p:nvSpPr>
        <p:spPr>
          <a:xfrm>
            <a:off x="124457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8" name="Google Shape;2228;g1dcf93e69c3_0_4247"/>
          <p:cNvSpPr/>
          <p:nvPr/>
        </p:nvSpPr>
        <p:spPr>
          <a:xfrm>
            <a:off x="5222216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9" name="Google Shape;2229;g1dcf93e69c3_0_4247"/>
          <p:cNvCxnSpPr/>
          <p:nvPr/>
        </p:nvCxnSpPr>
        <p:spPr>
          <a:xfrm>
            <a:off x="6291163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30" name="Google Shape;2230;g1dcf93e69c3_0_4247"/>
          <p:cNvCxnSpPr/>
          <p:nvPr/>
        </p:nvCxnSpPr>
        <p:spPr>
          <a:xfrm flipH="1">
            <a:off x="6291150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31" name="Google Shape;2231;g1dcf93e69c3_0_4247"/>
          <p:cNvCxnSpPr/>
          <p:nvPr/>
        </p:nvCxnSpPr>
        <p:spPr>
          <a:xfrm rot="10800000">
            <a:off x="5938226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2" name="Google Shape;2232;g1dcf93e69c3_0_4247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3" name="Google Shape;2233;g1dcf93e69c3_0_4247"/>
          <p:cNvSpPr/>
          <p:nvPr/>
        </p:nvSpPr>
        <p:spPr>
          <a:xfrm>
            <a:off x="4399893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g1dcf93e69c3_0_4247"/>
          <p:cNvSpPr txBox="1"/>
          <p:nvPr/>
        </p:nvSpPr>
        <p:spPr>
          <a:xfrm>
            <a:off x="3008977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5" name="Google Shape;2235;g1dcf93e69c3_0_4247"/>
          <p:cNvSpPr/>
          <p:nvPr/>
        </p:nvSpPr>
        <p:spPr>
          <a:xfrm>
            <a:off x="4399893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g1dcf93e69c3_0_4247"/>
          <p:cNvSpPr txBox="1"/>
          <p:nvPr/>
        </p:nvSpPr>
        <p:spPr>
          <a:xfrm>
            <a:off x="3008977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7" name="Google Shape;2237;g1dcf93e69c3_0_4247"/>
          <p:cNvSpPr/>
          <p:nvPr/>
        </p:nvSpPr>
        <p:spPr>
          <a:xfrm>
            <a:off x="2085229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8" name="Google Shape;2238;g1dcf93e69c3_0_4247"/>
          <p:cNvSpPr txBox="1"/>
          <p:nvPr/>
        </p:nvSpPr>
        <p:spPr>
          <a:xfrm>
            <a:off x="210709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39" name="Google Shape;2239;g1dcf93e69c3_0_4247"/>
          <p:cNvCxnSpPr>
            <a:stCxn id="2235" idx="3"/>
            <a:endCxn id="2228" idx="1"/>
          </p:cNvCxnSpPr>
          <p:nvPr/>
        </p:nvCxnSpPr>
        <p:spPr>
          <a:xfrm flipH="1" rot="10800000">
            <a:off x="4773393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0" name="Google Shape;2240;g1dcf93e69c3_0_4247"/>
          <p:cNvCxnSpPr>
            <a:stCxn id="2233" idx="3"/>
            <a:endCxn id="2220" idx="1"/>
          </p:cNvCxnSpPr>
          <p:nvPr/>
        </p:nvCxnSpPr>
        <p:spPr>
          <a:xfrm>
            <a:off x="4773393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1" name="Google Shape;2241;g1dcf93e69c3_0_4247"/>
          <p:cNvCxnSpPr>
            <a:stCxn id="2242" idx="0"/>
            <a:endCxn id="2243" idx="2"/>
          </p:cNvCxnSpPr>
          <p:nvPr/>
        </p:nvCxnSpPr>
        <p:spPr>
          <a:xfrm flipH="1" rot="10800000">
            <a:off x="7315749" y="5926885"/>
            <a:ext cx="524100" cy="32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3" name="Google Shape;2243;g1dcf93e69c3_0_4247"/>
          <p:cNvSpPr/>
          <p:nvPr/>
        </p:nvSpPr>
        <p:spPr>
          <a:xfrm>
            <a:off x="7123761" y="5476016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cxnSp>
        <p:nvCxnSpPr>
          <p:cNvPr id="2244" name="Google Shape;2244;g1dcf93e69c3_0_4247"/>
          <p:cNvCxnSpPr/>
          <p:nvPr/>
        </p:nvCxnSpPr>
        <p:spPr>
          <a:xfrm>
            <a:off x="8192708" y="5476016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2" name="Google Shape;2242;g1dcf93e69c3_0_4247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g1dcf93e69c3_0_4247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1dcf93e69c3_0_4279"/>
          <p:cNvSpPr/>
          <p:nvPr/>
        </p:nvSpPr>
        <p:spPr>
          <a:xfrm>
            <a:off x="4399893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g1dcf93e69c3_0_4279"/>
          <p:cNvSpPr txBox="1"/>
          <p:nvPr/>
        </p:nvSpPr>
        <p:spPr>
          <a:xfrm>
            <a:off x="3008977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2" name="Google Shape;2252;g1dcf93e69c3_0_4279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3" name="Google Shape;2253;g1dcf93e69c3_0_4279"/>
          <p:cNvSpPr/>
          <p:nvPr/>
        </p:nvSpPr>
        <p:spPr>
          <a:xfrm>
            <a:off x="5225915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54" name="Google Shape;2254;g1dcf93e69c3_0_4279"/>
          <p:cNvCxnSpPr/>
          <p:nvPr/>
        </p:nvCxnSpPr>
        <p:spPr>
          <a:xfrm>
            <a:off x="6294862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5" name="Google Shape;2255;g1dcf93e69c3_0_4279"/>
          <p:cNvCxnSpPr>
            <a:stCxn id="2250" idx="3"/>
          </p:cNvCxnSpPr>
          <p:nvPr/>
        </p:nvCxnSpPr>
        <p:spPr>
          <a:xfrm>
            <a:off x="4773393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6" name="Google Shape;2256;g1dcf93e69c3_0_4279"/>
          <p:cNvSpPr/>
          <p:nvPr/>
        </p:nvSpPr>
        <p:spPr>
          <a:xfrm>
            <a:off x="5225915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57" name="Google Shape;2257;g1dcf93e69c3_0_4279"/>
          <p:cNvCxnSpPr/>
          <p:nvPr/>
        </p:nvCxnSpPr>
        <p:spPr>
          <a:xfrm>
            <a:off x="6294862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8" name="Google Shape;2258;g1dcf93e69c3_0_4279"/>
          <p:cNvCxnSpPr>
            <a:endCxn id="2253" idx="2"/>
          </p:cNvCxnSpPr>
          <p:nvPr/>
        </p:nvCxnSpPr>
        <p:spPr>
          <a:xfrm rot="10800000">
            <a:off x="5942015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9" name="Google Shape;2259;g1dcf93e69c3_0_4279"/>
          <p:cNvSpPr/>
          <p:nvPr/>
        </p:nvSpPr>
        <p:spPr>
          <a:xfrm>
            <a:off x="263549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60" name="Google Shape;2260;g1dcf93e69c3_0_4279"/>
          <p:cNvSpPr txBox="1"/>
          <p:nvPr/>
        </p:nvSpPr>
        <p:spPr>
          <a:xfrm>
            <a:off x="124457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1" name="Google Shape;2261;g1dcf93e69c3_0_4279"/>
          <p:cNvSpPr/>
          <p:nvPr/>
        </p:nvSpPr>
        <p:spPr>
          <a:xfrm>
            <a:off x="5222216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62" name="Google Shape;2262;g1dcf93e69c3_0_4279"/>
          <p:cNvCxnSpPr/>
          <p:nvPr/>
        </p:nvCxnSpPr>
        <p:spPr>
          <a:xfrm>
            <a:off x="6291163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3" name="Google Shape;2263;g1dcf93e69c3_0_4279"/>
          <p:cNvCxnSpPr/>
          <p:nvPr/>
        </p:nvCxnSpPr>
        <p:spPr>
          <a:xfrm flipH="1">
            <a:off x="6291150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4" name="Google Shape;2264;g1dcf93e69c3_0_4279"/>
          <p:cNvCxnSpPr/>
          <p:nvPr/>
        </p:nvCxnSpPr>
        <p:spPr>
          <a:xfrm rot="10800000">
            <a:off x="5938226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5" name="Google Shape;2265;g1dcf93e69c3_0_4279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6" name="Google Shape;2266;g1dcf93e69c3_0_4279"/>
          <p:cNvSpPr/>
          <p:nvPr/>
        </p:nvSpPr>
        <p:spPr>
          <a:xfrm>
            <a:off x="4399893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g1dcf93e69c3_0_4279"/>
          <p:cNvSpPr txBox="1"/>
          <p:nvPr/>
        </p:nvSpPr>
        <p:spPr>
          <a:xfrm>
            <a:off x="3008977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8" name="Google Shape;2268;g1dcf93e69c3_0_4279"/>
          <p:cNvSpPr/>
          <p:nvPr/>
        </p:nvSpPr>
        <p:spPr>
          <a:xfrm>
            <a:off x="4399893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g1dcf93e69c3_0_4279"/>
          <p:cNvSpPr txBox="1"/>
          <p:nvPr/>
        </p:nvSpPr>
        <p:spPr>
          <a:xfrm>
            <a:off x="3008977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0" name="Google Shape;2270;g1dcf93e69c3_0_4279"/>
          <p:cNvSpPr/>
          <p:nvPr/>
        </p:nvSpPr>
        <p:spPr>
          <a:xfrm>
            <a:off x="2085229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Google Shape;2271;g1dcf93e69c3_0_4279"/>
          <p:cNvSpPr txBox="1"/>
          <p:nvPr/>
        </p:nvSpPr>
        <p:spPr>
          <a:xfrm>
            <a:off x="210709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72" name="Google Shape;2272;g1dcf93e69c3_0_4279"/>
          <p:cNvCxnSpPr>
            <a:stCxn id="2268" idx="3"/>
            <a:endCxn id="2261" idx="1"/>
          </p:cNvCxnSpPr>
          <p:nvPr/>
        </p:nvCxnSpPr>
        <p:spPr>
          <a:xfrm flipH="1" rot="10800000">
            <a:off x="4773393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3" name="Google Shape;2273;g1dcf93e69c3_0_4279"/>
          <p:cNvCxnSpPr>
            <a:stCxn id="2266" idx="3"/>
            <a:endCxn id="2253" idx="1"/>
          </p:cNvCxnSpPr>
          <p:nvPr/>
        </p:nvCxnSpPr>
        <p:spPr>
          <a:xfrm>
            <a:off x="4773393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4" name="Google Shape;2274;g1dcf93e69c3_0_4279"/>
          <p:cNvCxnSpPr>
            <a:stCxn id="2275" idx="0"/>
            <a:endCxn id="2276" idx="2"/>
          </p:cNvCxnSpPr>
          <p:nvPr/>
        </p:nvCxnSpPr>
        <p:spPr>
          <a:xfrm flipH="1" rot="10800000">
            <a:off x="7315749" y="5926885"/>
            <a:ext cx="524100" cy="32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6" name="Google Shape;2276;g1dcf93e69c3_0_4279"/>
          <p:cNvSpPr/>
          <p:nvPr/>
        </p:nvSpPr>
        <p:spPr>
          <a:xfrm>
            <a:off x="7123761" y="5476016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cxnSp>
        <p:nvCxnSpPr>
          <p:cNvPr id="2277" name="Google Shape;2277;g1dcf93e69c3_0_4279"/>
          <p:cNvCxnSpPr/>
          <p:nvPr/>
        </p:nvCxnSpPr>
        <p:spPr>
          <a:xfrm>
            <a:off x="8192708" y="5476016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5" name="Google Shape;2275;g1dcf93e69c3_0_4279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Google Shape;2278;g1dcf93e69c3_0_4279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1dcf93e69c3_0_4311"/>
          <p:cNvSpPr/>
          <p:nvPr/>
        </p:nvSpPr>
        <p:spPr>
          <a:xfrm>
            <a:off x="4399893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g1dcf93e69c3_0_4311"/>
          <p:cNvSpPr txBox="1"/>
          <p:nvPr/>
        </p:nvSpPr>
        <p:spPr>
          <a:xfrm>
            <a:off x="3008977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5" name="Google Shape;2285;g1dcf93e69c3_0_4311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6" name="Google Shape;2286;g1dcf93e69c3_0_4311"/>
          <p:cNvSpPr/>
          <p:nvPr/>
        </p:nvSpPr>
        <p:spPr>
          <a:xfrm>
            <a:off x="5225915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7" name="Google Shape;2287;g1dcf93e69c3_0_4311"/>
          <p:cNvCxnSpPr/>
          <p:nvPr/>
        </p:nvCxnSpPr>
        <p:spPr>
          <a:xfrm>
            <a:off x="6294862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8" name="Google Shape;2288;g1dcf93e69c3_0_4311"/>
          <p:cNvCxnSpPr>
            <a:stCxn id="2283" idx="3"/>
          </p:cNvCxnSpPr>
          <p:nvPr/>
        </p:nvCxnSpPr>
        <p:spPr>
          <a:xfrm>
            <a:off x="4773393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9" name="Google Shape;2289;g1dcf93e69c3_0_4311"/>
          <p:cNvSpPr/>
          <p:nvPr/>
        </p:nvSpPr>
        <p:spPr>
          <a:xfrm>
            <a:off x="5225915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90" name="Google Shape;2290;g1dcf93e69c3_0_4311"/>
          <p:cNvCxnSpPr/>
          <p:nvPr/>
        </p:nvCxnSpPr>
        <p:spPr>
          <a:xfrm>
            <a:off x="6294862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1" name="Google Shape;2291;g1dcf93e69c3_0_4311"/>
          <p:cNvCxnSpPr>
            <a:endCxn id="2286" idx="2"/>
          </p:cNvCxnSpPr>
          <p:nvPr/>
        </p:nvCxnSpPr>
        <p:spPr>
          <a:xfrm rot="10800000">
            <a:off x="5942015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2" name="Google Shape;2292;g1dcf93e69c3_0_4311"/>
          <p:cNvSpPr/>
          <p:nvPr/>
        </p:nvSpPr>
        <p:spPr>
          <a:xfrm>
            <a:off x="263549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93" name="Google Shape;2293;g1dcf93e69c3_0_4311"/>
          <p:cNvSpPr txBox="1"/>
          <p:nvPr/>
        </p:nvSpPr>
        <p:spPr>
          <a:xfrm>
            <a:off x="124457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4" name="Google Shape;2294;g1dcf93e69c3_0_4311"/>
          <p:cNvSpPr/>
          <p:nvPr/>
        </p:nvSpPr>
        <p:spPr>
          <a:xfrm>
            <a:off x="5222216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95" name="Google Shape;2295;g1dcf93e69c3_0_4311"/>
          <p:cNvCxnSpPr/>
          <p:nvPr/>
        </p:nvCxnSpPr>
        <p:spPr>
          <a:xfrm>
            <a:off x="6291163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6" name="Google Shape;2296;g1dcf93e69c3_0_4311"/>
          <p:cNvCxnSpPr/>
          <p:nvPr/>
        </p:nvCxnSpPr>
        <p:spPr>
          <a:xfrm flipH="1">
            <a:off x="6291150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7" name="Google Shape;2297;g1dcf93e69c3_0_4311"/>
          <p:cNvCxnSpPr/>
          <p:nvPr/>
        </p:nvCxnSpPr>
        <p:spPr>
          <a:xfrm rot="10800000">
            <a:off x="5938226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8" name="Google Shape;2298;g1dcf93e69c3_0_4311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9" name="Google Shape;2299;g1dcf93e69c3_0_4311"/>
          <p:cNvSpPr/>
          <p:nvPr/>
        </p:nvSpPr>
        <p:spPr>
          <a:xfrm>
            <a:off x="4399893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g1dcf93e69c3_0_4311"/>
          <p:cNvSpPr txBox="1"/>
          <p:nvPr/>
        </p:nvSpPr>
        <p:spPr>
          <a:xfrm>
            <a:off x="3008977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1" name="Google Shape;2301;g1dcf93e69c3_0_4311"/>
          <p:cNvSpPr/>
          <p:nvPr/>
        </p:nvSpPr>
        <p:spPr>
          <a:xfrm>
            <a:off x="4399893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g1dcf93e69c3_0_4311"/>
          <p:cNvSpPr txBox="1"/>
          <p:nvPr/>
        </p:nvSpPr>
        <p:spPr>
          <a:xfrm>
            <a:off x="3008977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3" name="Google Shape;2303;g1dcf93e69c3_0_4311"/>
          <p:cNvSpPr/>
          <p:nvPr/>
        </p:nvSpPr>
        <p:spPr>
          <a:xfrm>
            <a:off x="2085229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304;g1dcf93e69c3_0_4311"/>
          <p:cNvSpPr txBox="1"/>
          <p:nvPr/>
        </p:nvSpPr>
        <p:spPr>
          <a:xfrm>
            <a:off x="210709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05" name="Google Shape;2305;g1dcf93e69c3_0_4311"/>
          <p:cNvCxnSpPr>
            <a:stCxn id="2301" idx="3"/>
            <a:endCxn id="2294" idx="1"/>
          </p:cNvCxnSpPr>
          <p:nvPr/>
        </p:nvCxnSpPr>
        <p:spPr>
          <a:xfrm flipH="1" rot="10800000">
            <a:off x="4773393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6" name="Google Shape;2306;g1dcf93e69c3_0_4311"/>
          <p:cNvCxnSpPr>
            <a:stCxn id="2299" idx="3"/>
            <a:endCxn id="2286" idx="1"/>
          </p:cNvCxnSpPr>
          <p:nvPr/>
        </p:nvCxnSpPr>
        <p:spPr>
          <a:xfrm>
            <a:off x="4773393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7" name="Google Shape;2307;g1dcf93e69c3_0_4311"/>
          <p:cNvCxnSpPr>
            <a:stCxn id="2308" idx="0"/>
            <a:endCxn id="2309" idx="2"/>
          </p:cNvCxnSpPr>
          <p:nvPr/>
        </p:nvCxnSpPr>
        <p:spPr>
          <a:xfrm flipH="1" rot="10800000">
            <a:off x="7315749" y="5926885"/>
            <a:ext cx="524100" cy="32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9" name="Google Shape;2309;g1dcf93e69c3_0_4311"/>
          <p:cNvSpPr/>
          <p:nvPr/>
        </p:nvSpPr>
        <p:spPr>
          <a:xfrm>
            <a:off x="7123761" y="5476016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cxnSp>
        <p:nvCxnSpPr>
          <p:cNvPr id="2310" name="Google Shape;2310;g1dcf93e69c3_0_4311"/>
          <p:cNvCxnSpPr/>
          <p:nvPr/>
        </p:nvCxnSpPr>
        <p:spPr>
          <a:xfrm>
            <a:off x="8192708" y="5476016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8" name="Google Shape;2308;g1dcf93e69c3_0_4311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311;g1dcf93e69c3_0_4311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cf93e69c3_0_2370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63" name="Google Shape;263;g1dcf93e69c3_0_2370"/>
          <p:cNvSpPr txBox="1"/>
          <p:nvPr>
            <p:ph idx="1" type="body"/>
          </p:nvPr>
        </p:nvSpPr>
        <p:spPr>
          <a:xfrm>
            <a:off x="229244" y="1207216"/>
            <a:ext cx="76809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SortedType&lt;ItemType&gt;::ResetList()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currentPos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SortedType&lt;ItemType&gt;::GetNextItem(ItemType&amp;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if (currentPos == NULL)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currentPos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currentPos = currentPos-&gt;next;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item = currentPos-&gt;info;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4" name="Google Shape;264;g1dcf93e69c3_0_2370"/>
          <p:cNvSpPr txBox="1"/>
          <p:nvPr/>
        </p:nvSpPr>
        <p:spPr>
          <a:xfrm>
            <a:off x="5173105" y="1774977"/>
            <a:ext cx="107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  <p:sp>
        <p:nvSpPr>
          <p:cNvPr id="265" name="Google Shape;265;g1dcf93e69c3_0_2370"/>
          <p:cNvSpPr txBox="1"/>
          <p:nvPr/>
        </p:nvSpPr>
        <p:spPr>
          <a:xfrm>
            <a:off x="5173105" y="3745445"/>
            <a:ext cx="107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1dcf93e69c3_0_4343"/>
          <p:cNvSpPr/>
          <p:nvPr/>
        </p:nvSpPr>
        <p:spPr>
          <a:xfrm>
            <a:off x="4399893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g1dcf93e69c3_0_4343"/>
          <p:cNvSpPr txBox="1"/>
          <p:nvPr/>
        </p:nvSpPr>
        <p:spPr>
          <a:xfrm>
            <a:off x="3008977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8" name="Google Shape;2318;g1dcf93e69c3_0_4343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9" name="Google Shape;2319;g1dcf93e69c3_0_4343"/>
          <p:cNvSpPr/>
          <p:nvPr/>
        </p:nvSpPr>
        <p:spPr>
          <a:xfrm>
            <a:off x="5225915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0" name="Google Shape;2320;g1dcf93e69c3_0_4343"/>
          <p:cNvCxnSpPr/>
          <p:nvPr/>
        </p:nvCxnSpPr>
        <p:spPr>
          <a:xfrm>
            <a:off x="6294862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1" name="Google Shape;2321;g1dcf93e69c3_0_4343"/>
          <p:cNvCxnSpPr>
            <a:stCxn id="2316" idx="3"/>
          </p:cNvCxnSpPr>
          <p:nvPr/>
        </p:nvCxnSpPr>
        <p:spPr>
          <a:xfrm>
            <a:off x="4773393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2" name="Google Shape;2322;g1dcf93e69c3_0_4343"/>
          <p:cNvSpPr/>
          <p:nvPr/>
        </p:nvSpPr>
        <p:spPr>
          <a:xfrm>
            <a:off x="5225915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3" name="Google Shape;2323;g1dcf93e69c3_0_4343"/>
          <p:cNvCxnSpPr/>
          <p:nvPr/>
        </p:nvCxnSpPr>
        <p:spPr>
          <a:xfrm>
            <a:off x="6294862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4" name="Google Shape;2324;g1dcf93e69c3_0_4343"/>
          <p:cNvCxnSpPr>
            <a:endCxn id="2319" idx="2"/>
          </p:cNvCxnSpPr>
          <p:nvPr/>
        </p:nvCxnSpPr>
        <p:spPr>
          <a:xfrm rot="10800000">
            <a:off x="5942015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5" name="Google Shape;2325;g1dcf93e69c3_0_4343"/>
          <p:cNvSpPr/>
          <p:nvPr/>
        </p:nvSpPr>
        <p:spPr>
          <a:xfrm>
            <a:off x="263549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326" name="Google Shape;2326;g1dcf93e69c3_0_4343"/>
          <p:cNvSpPr txBox="1"/>
          <p:nvPr/>
        </p:nvSpPr>
        <p:spPr>
          <a:xfrm>
            <a:off x="124457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7" name="Google Shape;2327;g1dcf93e69c3_0_4343"/>
          <p:cNvSpPr/>
          <p:nvPr/>
        </p:nvSpPr>
        <p:spPr>
          <a:xfrm>
            <a:off x="5222216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8" name="Google Shape;2328;g1dcf93e69c3_0_4343"/>
          <p:cNvCxnSpPr/>
          <p:nvPr/>
        </p:nvCxnSpPr>
        <p:spPr>
          <a:xfrm>
            <a:off x="6291163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9" name="Google Shape;2329;g1dcf93e69c3_0_4343"/>
          <p:cNvCxnSpPr/>
          <p:nvPr/>
        </p:nvCxnSpPr>
        <p:spPr>
          <a:xfrm flipH="1">
            <a:off x="6291150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0" name="Google Shape;2330;g1dcf93e69c3_0_4343"/>
          <p:cNvCxnSpPr/>
          <p:nvPr/>
        </p:nvCxnSpPr>
        <p:spPr>
          <a:xfrm rot="10800000">
            <a:off x="5938226" y="5157353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1" name="Google Shape;2331;g1dcf93e69c3_0_4343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2" name="Google Shape;2332;g1dcf93e69c3_0_4343"/>
          <p:cNvSpPr/>
          <p:nvPr/>
        </p:nvSpPr>
        <p:spPr>
          <a:xfrm>
            <a:off x="4399893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dcf93e69c3_0_4343"/>
          <p:cNvSpPr txBox="1"/>
          <p:nvPr/>
        </p:nvSpPr>
        <p:spPr>
          <a:xfrm>
            <a:off x="3008977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4" name="Google Shape;2334;g1dcf93e69c3_0_4343"/>
          <p:cNvSpPr/>
          <p:nvPr/>
        </p:nvSpPr>
        <p:spPr>
          <a:xfrm>
            <a:off x="4399893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dcf93e69c3_0_4343"/>
          <p:cNvSpPr txBox="1"/>
          <p:nvPr/>
        </p:nvSpPr>
        <p:spPr>
          <a:xfrm>
            <a:off x="3008977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6" name="Google Shape;2336;g1dcf93e69c3_0_4343"/>
          <p:cNvSpPr/>
          <p:nvPr/>
        </p:nvSpPr>
        <p:spPr>
          <a:xfrm>
            <a:off x="2085229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g1dcf93e69c3_0_4343"/>
          <p:cNvSpPr txBox="1"/>
          <p:nvPr/>
        </p:nvSpPr>
        <p:spPr>
          <a:xfrm>
            <a:off x="210709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38" name="Google Shape;2338;g1dcf93e69c3_0_4343"/>
          <p:cNvCxnSpPr>
            <a:stCxn id="2334" idx="3"/>
            <a:endCxn id="2327" idx="1"/>
          </p:cNvCxnSpPr>
          <p:nvPr/>
        </p:nvCxnSpPr>
        <p:spPr>
          <a:xfrm flipH="1" rot="10800000">
            <a:off x="4773393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9" name="Google Shape;2339;g1dcf93e69c3_0_4343"/>
          <p:cNvCxnSpPr>
            <a:stCxn id="2332" idx="3"/>
            <a:endCxn id="2319" idx="1"/>
          </p:cNvCxnSpPr>
          <p:nvPr/>
        </p:nvCxnSpPr>
        <p:spPr>
          <a:xfrm>
            <a:off x="4773393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0" name="Google Shape;2340;g1dcf93e69c3_0_4343"/>
          <p:cNvCxnSpPr>
            <a:stCxn id="2341" idx="0"/>
            <a:endCxn id="2342" idx="2"/>
          </p:cNvCxnSpPr>
          <p:nvPr/>
        </p:nvCxnSpPr>
        <p:spPr>
          <a:xfrm flipH="1" rot="10800000">
            <a:off x="7315749" y="5926885"/>
            <a:ext cx="524100" cy="32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2" name="Google Shape;2342;g1dcf93e69c3_0_4343"/>
          <p:cNvSpPr/>
          <p:nvPr/>
        </p:nvSpPr>
        <p:spPr>
          <a:xfrm>
            <a:off x="7123761" y="5476016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cxnSp>
        <p:nvCxnSpPr>
          <p:cNvPr id="2343" name="Google Shape;2343;g1dcf93e69c3_0_4343"/>
          <p:cNvCxnSpPr/>
          <p:nvPr/>
        </p:nvCxnSpPr>
        <p:spPr>
          <a:xfrm>
            <a:off x="8192708" y="5476016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1" name="Google Shape;2341;g1dcf93e69c3_0_4343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g1dcf93e69c3_0_4343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45" name="Google Shape;2345;g1dcf93e69c3_0_4343"/>
          <p:cNvCxnSpPr/>
          <p:nvPr/>
        </p:nvCxnSpPr>
        <p:spPr>
          <a:xfrm rot="10800000">
            <a:off x="6664568" y="5157398"/>
            <a:ext cx="1706700" cy="3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dcf93e69c3_0_4376"/>
          <p:cNvSpPr/>
          <p:nvPr/>
        </p:nvSpPr>
        <p:spPr>
          <a:xfrm>
            <a:off x="4399893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g1dcf93e69c3_0_4376"/>
          <p:cNvSpPr txBox="1"/>
          <p:nvPr/>
        </p:nvSpPr>
        <p:spPr>
          <a:xfrm>
            <a:off x="3008977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2" name="Google Shape;2352;g1dcf93e69c3_0_4376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3" name="Google Shape;2353;g1dcf93e69c3_0_4376"/>
          <p:cNvSpPr/>
          <p:nvPr/>
        </p:nvSpPr>
        <p:spPr>
          <a:xfrm>
            <a:off x="5225915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54" name="Google Shape;2354;g1dcf93e69c3_0_4376"/>
          <p:cNvCxnSpPr/>
          <p:nvPr/>
        </p:nvCxnSpPr>
        <p:spPr>
          <a:xfrm>
            <a:off x="6294862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5" name="Google Shape;2355;g1dcf93e69c3_0_4376"/>
          <p:cNvCxnSpPr>
            <a:stCxn id="2350" idx="3"/>
          </p:cNvCxnSpPr>
          <p:nvPr/>
        </p:nvCxnSpPr>
        <p:spPr>
          <a:xfrm>
            <a:off x="4773393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6" name="Google Shape;2356;g1dcf93e69c3_0_4376"/>
          <p:cNvSpPr/>
          <p:nvPr/>
        </p:nvSpPr>
        <p:spPr>
          <a:xfrm>
            <a:off x="5225915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57" name="Google Shape;2357;g1dcf93e69c3_0_4376"/>
          <p:cNvCxnSpPr/>
          <p:nvPr/>
        </p:nvCxnSpPr>
        <p:spPr>
          <a:xfrm>
            <a:off x="6294862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8" name="Google Shape;2358;g1dcf93e69c3_0_4376"/>
          <p:cNvCxnSpPr>
            <a:endCxn id="2353" idx="2"/>
          </p:cNvCxnSpPr>
          <p:nvPr/>
        </p:nvCxnSpPr>
        <p:spPr>
          <a:xfrm rot="10800000">
            <a:off x="5942015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9" name="Google Shape;2359;g1dcf93e69c3_0_4376"/>
          <p:cNvSpPr/>
          <p:nvPr/>
        </p:nvSpPr>
        <p:spPr>
          <a:xfrm>
            <a:off x="263549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360" name="Google Shape;2360;g1dcf93e69c3_0_4376"/>
          <p:cNvSpPr txBox="1"/>
          <p:nvPr/>
        </p:nvSpPr>
        <p:spPr>
          <a:xfrm>
            <a:off x="124457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1" name="Google Shape;2361;g1dcf93e69c3_0_4376"/>
          <p:cNvSpPr/>
          <p:nvPr/>
        </p:nvSpPr>
        <p:spPr>
          <a:xfrm>
            <a:off x="5222216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62" name="Google Shape;2362;g1dcf93e69c3_0_4376"/>
          <p:cNvCxnSpPr/>
          <p:nvPr/>
        </p:nvCxnSpPr>
        <p:spPr>
          <a:xfrm>
            <a:off x="6291163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3" name="Google Shape;2363;g1dcf93e69c3_0_4376"/>
          <p:cNvCxnSpPr/>
          <p:nvPr/>
        </p:nvCxnSpPr>
        <p:spPr>
          <a:xfrm flipH="1">
            <a:off x="6291150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4" name="Google Shape;2364;g1dcf93e69c3_0_4376"/>
          <p:cNvCxnSpPr>
            <a:stCxn id="2353" idx="3"/>
            <a:endCxn id="2365" idx="1"/>
          </p:cNvCxnSpPr>
          <p:nvPr/>
        </p:nvCxnSpPr>
        <p:spPr>
          <a:xfrm>
            <a:off x="6658115" y="5695750"/>
            <a:ext cx="4656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6" name="Google Shape;2366;g1dcf93e69c3_0_4376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7" name="Google Shape;2367;g1dcf93e69c3_0_4376"/>
          <p:cNvSpPr/>
          <p:nvPr/>
        </p:nvSpPr>
        <p:spPr>
          <a:xfrm>
            <a:off x="4399893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8" name="Google Shape;2368;g1dcf93e69c3_0_4376"/>
          <p:cNvSpPr txBox="1"/>
          <p:nvPr/>
        </p:nvSpPr>
        <p:spPr>
          <a:xfrm>
            <a:off x="3008977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9" name="Google Shape;2369;g1dcf93e69c3_0_4376"/>
          <p:cNvSpPr/>
          <p:nvPr/>
        </p:nvSpPr>
        <p:spPr>
          <a:xfrm>
            <a:off x="4399893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g1dcf93e69c3_0_4376"/>
          <p:cNvSpPr txBox="1"/>
          <p:nvPr/>
        </p:nvSpPr>
        <p:spPr>
          <a:xfrm>
            <a:off x="3008977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1" name="Google Shape;2371;g1dcf93e69c3_0_4376"/>
          <p:cNvSpPr/>
          <p:nvPr/>
        </p:nvSpPr>
        <p:spPr>
          <a:xfrm>
            <a:off x="2085229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g1dcf93e69c3_0_4376"/>
          <p:cNvSpPr txBox="1"/>
          <p:nvPr/>
        </p:nvSpPr>
        <p:spPr>
          <a:xfrm>
            <a:off x="210709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3" name="Google Shape;2373;g1dcf93e69c3_0_4376"/>
          <p:cNvCxnSpPr>
            <a:stCxn id="2369" idx="3"/>
            <a:endCxn id="2361" idx="1"/>
          </p:cNvCxnSpPr>
          <p:nvPr/>
        </p:nvCxnSpPr>
        <p:spPr>
          <a:xfrm flipH="1" rot="10800000">
            <a:off x="4773393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4" name="Google Shape;2374;g1dcf93e69c3_0_4376"/>
          <p:cNvCxnSpPr>
            <a:stCxn id="2367" idx="3"/>
            <a:endCxn id="2353" idx="1"/>
          </p:cNvCxnSpPr>
          <p:nvPr/>
        </p:nvCxnSpPr>
        <p:spPr>
          <a:xfrm>
            <a:off x="4773393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5" name="Google Shape;2375;g1dcf93e69c3_0_4376"/>
          <p:cNvCxnSpPr>
            <a:stCxn id="2376" idx="0"/>
            <a:endCxn id="2365" idx="2"/>
          </p:cNvCxnSpPr>
          <p:nvPr/>
        </p:nvCxnSpPr>
        <p:spPr>
          <a:xfrm flipH="1" rot="10800000">
            <a:off x="7315749" y="5926885"/>
            <a:ext cx="524100" cy="32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5" name="Google Shape;2365;g1dcf93e69c3_0_4376"/>
          <p:cNvSpPr/>
          <p:nvPr/>
        </p:nvSpPr>
        <p:spPr>
          <a:xfrm>
            <a:off x="7123761" y="5476016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cxnSp>
        <p:nvCxnSpPr>
          <p:cNvPr id="2377" name="Google Shape;2377;g1dcf93e69c3_0_4376"/>
          <p:cNvCxnSpPr/>
          <p:nvPr/>
        </p:nvCxnSpPr>
        <p:spPr>
          <a:xfrm>
            <a:off x="8192708" y="5476016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6" name="Google Shape;2376;g1dcf93e69c3_0_4376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g1dcf93e69c3_0_4376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9" name="Google Shape;2379;g1dcf93e69c3_0_4376"/>
          <p:cNvCxnSpPr/>
          <p:nvPr/>
        </p:nvCxnSpPr>
        <p:spPr>
          <a:xfrm rot="10800000">
            <a:off x="6664568" y="5157398"/>
            <a:ext cx="1706700" cy="3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1dcf93e69c3_0_4409"/>
          <p:cNvSpPr/>
          <p:nvPr/>
        </p:nvSpPr>
        <p:spPr>
          <a:xfrm>
            <a:off x="4399893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g1dcf93e69c3_0_4409"/>
          <p:cNvSpPr txBox="1"/>
          <p:nvPr/>
        </p:nvSpPr>
        <p:spPr>
          <a:xfrm>
            <a:off x="3008977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6" name="Google Shape;2386;g1dcf93e69c3_0_4409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InsertItem(‘P’)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7" name="Google Shape;2387;g1dcf93e69c3_0_4409"/>
          <p:cNvSpPr/>
          <p:nvPr/>
        </p:nvSpPr>
        <p:spPr>
          <a:xfrm>
            <a:off x="5225915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8" name="Google Shape;2388;g1dcf93e69c3_0_4409"/>
          <p:cNvCxnSpPr/>
          <p:nvPr/>
        </p:nvCxnSpPr>
        <p:spPr>
          <a:xfrm>
            <a:off x="6294862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9" name="Google Shape;2389;g1dcf93e69c3_0_4409"/>
          <p:cNvCxnSpPr>
            <a:stCxn id="2384" idx="3"/>
          </p:cNvCxnSpPr>
          <p:nvPr/>
        </p:nvCxnSpPr>
        <p:spPr>
          <a:xfrm>
            <a:off x="4773393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0" name="Google Shape;2390;g1dcf93e69c3_0_4409"/>
          <p:cNvSpPr/>
          <p:nvPr/>
        </p:nvSpPr>
        <p:spPr>
          <a:xfrm>
            <a:off x="5225915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91" name="Google Shape;2391;g1dcf93e69c3_0_4409"/>
          <p:cNvCxnSpPr/>
          <p:nvPr/>
        </p:nvCxnSpPr>
        <p:spPr>
          <a:xfrm>
            <a:off x="6294862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2" name="Google Shape;2392;g1dcf93e69c3_0_4409"/>
          <p:cNvCxnSpPr>
            <a:endCxn id="2387" idx="2"/>
          </p:cNvCxnSpPr>
          <p:nvPr/>
        </p:nvCxnSpPr>
        <p:spPr>
          <a:xfrm rot="10800000">
            <a:off x="5942015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3" name="Google Shape;2393;g1dcf93e69c3_0_4409"/>
          <p:cNvSpPr/>
          <p:nvPr/>
        </p:nvSpPr>
        <p:spPr>
          <a:xfrm>
            <a:off x="263549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4" name="Google Shape;2394;g1dcf93e69c3_0_4409"/>
          <p:cNvSpPr txBox="1"/>
          <p:nvPr/>
        </p:nvSpPr>
        <p:spPr>
          <a:xfrm>
            <a:off x="124457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5" name="Google Shape;2395;g1dcf93e69c3_0_4409"/>
          <p:cNvSpPr/>
          <p:nvPr/>
        </p:nvSpPr>
        <p:spPr>
          <a:xfrm>
            <a:off x="5222216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96" name="Google Shape;2396;g1dcf93e69c3_0_4409"/>
          <p:cNvCxnSpPr/>
          <p:nvPr/>
        </p:nvCxnSpPr>
        <p:spPr>
          <a:xfrm>
            <a:off x="6291163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7" name="Google Shape;2397;g1dcf93e69c3_0_4409"/>
          <p:cNvCxnSpPr/>
          <p:nvPr/>
        </p:nvCxnSpPr>
        <p:spPr>
          <a:xfrm flipH="1">
            <a:off x="6291150" y="4691553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8" name="Google Shape;2398;g1dcf93e69c3_0_4409"/>
          <p:cNvCxnSpPr>
            <a:stCxn id="2387" idx="3"/>
            <a:endCxn id="2399" idx="1"/>
          </p:cNvCxnSpPr>
          <p:nvPr/>
        </p:nvCxnSpPr>
        <p:spPr>
          <a:xfrm>
            <a:off x="6658115" y="5695750"/>
            <a:ext cx="4656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0" name="Google Shape;2400;g1dcf93e69c3_0_4409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1" name="Google Shape;2401;g1dcf93e69c3_0_4409"/>
          <p:cNvSpPr/>
          <p:nvPr/>
        </p:nvSpPr>
        <p:spPr>
          <a:xfrm>
            <a:off x="4399893" y="5470298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g1dcf93e69c3_0_4409"/>
          <p:cNvSpPr txBox="1"/>
          <p:nvPr/>
        </p:nvSpPr>
        <p:spPr>
          <a:xfrm>
            <a:off x="3008977" y="5511012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predLoc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3" name="Google Shape;2403;g1dcf93e69c3_0_4409"/>
          <p:cNvSpPr/>
          <p:nvPr/>
        </p:nvSpPr>
        <p:spPr>
          <a:xfrm>
            <a:off x="4399893" y="470650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4" name="Google Shape;2404;g1dcf93e69c3_0_4409"/>
          <p:cNvSpPr txBox="1"/>
          <p:nvPr/>
        </p:nvSpPr>
        <p:spPr>
          <a:xfrm>
            <a:off x="3008977" y="474722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5" name="Google Shape;2405;g1dcf93e69c3_0_4409"/>
          <p:cNvSpPr/>
          <p:nvPr/>
        </p:nvSpPr>
        <p:spPr>
          <a:xfrm>
            <a:off x="2085229" y="4706509"/>
            <a:ext cx="9183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g1dcf93e69c3_0_4409"/>
          <p:cNvSpPr txBox="1"/>
          <p:nvPr/>
        </p:nvSpPr>
        <p:spPr>
          <a:xfrm>
            <a:off x="210709" y="4747223"/>
            <a:ext cx="187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moreToSearch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7" name="Google Shape;2407;g1dcf93e69c3_0_4409"/>
          <p:cNvCxnSpPr>
            <a:stCxn id="2403" idx="3"/>
            <a:endCxn id="2395" idx="1"/>
          </p:cNvCxnSpPr>
          <p:nvPr/>
        </p:nvCxnSpPr>
        <p:spPr>
          <a:xfrm flipH="1" rot="10800000">
            <a:off x="4773393" y="4916959"/>
            <a:ext cx="4488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8" name="Google Shape;2408;g1dcf93e69c3_0_4409"/>
          <p:cNvCxnSpPr>
            <a:stCxn id="2401" idx="3"/>
            <a:endCxn id="2387" idx="1"/>
          </p:cNvCxnSpPr>
          <p:nvPr/>
        </p:nvCxnSpPr>
        <p:spPr>
          <a:xfrm>
            <a:off x="4773393" y="5695748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9" name="Google Shape;2409;g1dcf93e69c3_0_4409"/>
          <p:cNvCxnSpPr>
            <a:stCxn id="2410" idx="0"/>
            <a:endCxn id="2399" idx="2"/>
          </p:cNvCxnSpPr>
          <p:nvPr/>
        </p:nvCxnSpPr>
        <p:spPr>
          <a:xfrm flipH="1" rot="10800000">
            <a:off x="7315749" y="5926885"/>
            <a:ext cx="524100" cy="32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9" name="Google Shape;2399;g1dcf93e69c3_0_4409"/>
          <p:cNvSpPr/>
          <p:nvPr/>
        </p:nvSpPr>
        <p:spPr>
          <a:xfrm>
            <a:off x="7123761" y="5476016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/>
          </a:p>
        </p:txBody>
      </p:sp>
      <p:cxnSp>
        <p:nvCxnSpPr>
          <p:cNvPr id="2411" name="Google Shape;2411;g1dcf93e69c3_0_4409"/>
          <p:cNvCxnSpPr/>
          <p:nvPr/>
        </p:nvCxnSpPr>
        <p:spPr>
          <a:xfrm>
            <a:off x="8192708" y="5476016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0" name="Google Shape;2410;g1dcf93e69c3_0_4409"/>
          <p:cNvSpPr/>
          <p:nvPr/>
        </p:nvSpPr>
        <p:spPr>
          <a:xfrm>
            <a:off x="7128999" y="6252685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Google Shape;2412;g1dcf93e69c3_0_4409"/>
          <p:cNvSpPr txBox="1"/>
          <p:nvPr/>
        </p:nvSpPr>
        <p:spPr>
          <a:xfrm>
            <a:off x="7492182" y="628623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13" name="Google Shape;2413;g1dcf93e69c3_0_4409"/>
          <p:cNvCxnSpPr/>
          <p:nvPr/>
        </p:nvCxnSpPr>
        <p:spPr>
          <a:xfrm rot="10800000">
            <a:off x="6664568" y="5157398"/>
            <a:ext cx="1706700" cy="3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1dcf93e69c3_0_4442"/>
          <p:cNvSpPr/>
          <p:nvPr/>
        </p:nvSpPr>
        <p:spPr>
          <a:xfrm>
            <a:off x="4399893" y="6249043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Google Shape;2419;g1dcf93e69c3_0_4442"/>
          <p:cNvSpPr txBox="1"/>
          <p:nvPr/>
        </p:nvSpPr>
        <p:spPr>
          <a:xfrm>
            <a:off x="3008977" y="6289757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listData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0" name="Google Shape;2420;g1dcf93e69c3_0_4442"/>
          <p:cNvSpPr txBox="1"/>
          <p:nvPr>
            <p:ph type="title"/>
          </p:nvPr>
        </p:nvSpPr>
        <p:spPr>
          <a:xfrm>
            <a:off x="203487" y="191833"/>
            <a:ext cx="7680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1" name="Google Shape;2421;g1dcf93e69c3_0_4442"/>
          <p:cNvSpPr/>
          <p:nvPr/>
        </p:nvSpPr>
        <p:spPr>
          <a:xfrm>
            <a:off x="5225915" y="547030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2" name="Google Shape;2422;g1dcf93e69c3_0_4442"/>
          <p:cNvCxnSpPr/>
          <p:nvPr/>
        </p:nvCxnSpPr>
        <p:spPr>
          <a:xfrm>
            <a:off x="6294862" y="547030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3" name="Google Shape;2423;g1dcf93e69c3_0_4442"/>
          <p:cNvCxnSpPr>
            <a:stCxn id="2418" idx="3"/>
          </p:cNvCxnSpPr>
          <p:nvPr/>
        </p:nvCxnSpPr>
        <p:spPr>
          <a:xfrm>
            <a:off x="4773393" y="6474493"/>
            <a:ext cx="4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4" name="Google Shape;2424;g1dcf93e69c3_0_4442"/>
          <p:cNvSpPr/>
          <p:nvPr/>
        </p:nvSpPr>
        <p:spPr>
          <a:xfrm>
            <a:off x="5225915" y="6249044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5" name="Google Shape;2425;g1dcf93e69c3_0_4442"/>
          <p:cNvCxnSpPr/>
          <p:nvPr/>
        </p:nvCxnSpPr>
        <p:spPr>
          <a:xfrm>
            <a:off x="6294862" y="6249044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6" name="Google Shape;2426;g1dcf93e69c3_0_4442"/>
          <p:cNvCxnSpPr>
            <a:endCxn id="2421" idx="2"/>
          </p:cNvCxnSpPr>
          <p:nvPr/>
        </p:nvCxnSpPr>
        <p:spPr>
          <a:xfrm rot="10800000">
            <a:off x="5942015" y="5921200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7" name="Google Shape;2427;g1dcf93e69c3_0_4442"/>
          <p:cNvSpPr/>
          <p:nvPr/>
        </p:nvSpPr>
        <p:spPr>
          <a:xfrm>
            <a:off x="2635491" y="5470299"/>
            <a:ext cx="3735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g1dcf93e69c3_0_4442"/>
          <p:cNvSpPr txBox="1"/>
          <p:nvPr/>
        </p:nvSpPr>
        <p:spPr>
          <a:xfrm>
            <a:off x="1244575" y="5511013"/>
            <a:ext cx="13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9" name="Google Shape;2429;g1dcf93e69c3_0_4442"/>
          <p:cNvSpPr/>
          <p:nvPr/>
        </p:nvSpPr>
        <p:spPr>
          <a:xfrm>
            <a:off x="5222216" y="4691553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30" name="Google Shape;2430;g1dcf93e69c3_0_4442"/>
          <p:cNvCxnSpPr/>
          <p:nvPr/>
        </p:nvCxnSpPr>
        <p:spPr>
          <a:xfrm>
            <a:off x="6291163" y="4691553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1" name="Google Shape;2431;g1dcf93e69c3_0_4442"/>
          <p:cNvCxnSpPr/>
          <p:nvPr/>
        </p:nvCxnSpPr>
        <p:spPr>
          <a:xfrm flipH="1">
            <a:off x="6291150" y="3917490"/>
            <a:ext cx="37350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2" name="Google Shape;2432;g1dcf93e69c3_0_4442"/>
          <p:cNvSpPr txBox="1"/>
          <p:nvPr/>
        </p:nvSpPr>
        <p:spPr>
          <a:xfrm>
            <a:off x="203487" y="745653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3" name="Google Shape;2433;g1dcf93e69c3_0_4442"/>
          <p:cNvSpPr/>
          <p:nvPr/>
        </p:nvSpPr>
        <p:spPr>
          <a:xfrm>
            <a:off x="5222216" y="3912810"/>
            <a:ext cx="1432200" cy="450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  <p:cxnSp>
        <p:nvCxnSpPr>
          <p:cNvPr id="2434" name="Google Shape;2434;g1dcf93e69c3_0_4442"/>
          <p:cNvCxnSpPr/>
          <p:nvPr/>
        </p:nvCxnSpPr>
        <p:spPr>
          <a:xfrm>
            <a:off x="6291163" y="3912810"/>
            <a:ext cx="0" cy="45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5" name="Google Shape;2435;g1dcf93e69c3_0_4442"/>
          <p:cNvCxnSpPr/>
          <p:nvPr/>
        </p:nvCxnSpPr>
        <p:spPr>
          <a:xfrm rot="10800000">
            <a:off x="5941926" y="5137716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6" name="Google Shape;2436;g1dcf93e69c3_0_4442"/>
          <p:cNvCxnSpPr/>
          <p:nvPr/>
        </p:nvCxnSpPr>
        <p:spPr>
          <a:xfrm rot="10800000">
            <a:off x="5941926" y="4361311"/>
            <a:ext cx="561900" cy="3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1dcf93e69c3_0_4464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442" name="Google Shape;2442;g1dcf93e69c3_0_4464"/>
          <p:cNvSpPr txBox="1"/>
          <p:nvPr>
            <p:ph idx="1" type="body"/>
          </p:nvPr>
        </p:nvSpPr>
        <p:spPr>
          <a:xfrm>
            <a:off x="229244" y="1207216"/>
            <a:ext cx="6223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void SortedType&lt;ItemType&gt;::InsertItem(ItemType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newNode;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predLoc;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NodeType*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bool moreToSearch;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predLoc = NULL;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while (moreToSearch)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if (location-&gt;info &lt;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predLoc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else moreToSearch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3" name="Google Shape;2443;g1dcf93e69c3_0_4464"/>
          <p:cNvSpPr txBox="1"/>
          <p:nvPr/>
        </p:nvSpPr>
        <p:spPr>
          <a:xfrm>
            <a:off x="4917584" y="2608867"/>
            <a:ext cx="39585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 = new NodeType;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newNode-&gt;info = item;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(predLoc == NULL)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listData;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listData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newNode-&gt;next = location;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predLoc-&gt;next =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length++;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444" name="Google Shape;2444;g1dcf93e69c3_0_4464"/>
          <p:cNvCxnSpPr/>
          <p:nvPr/>
        </p:nvCxnSpPr>
        <p:spPr>
          <a:xfrm flipH="1">
            <a:off x="4662131" y="2562896"/>
            <a:ext cx="12900" cy="414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5" name="Google Shape;2445;g1dcf93e69c3_0_4464"/>
          <p:cNvSpPr txBox="1"/>
          <p:nvPr/>
        </p:nvSpPr>
        <p:spPr>
          <a:xfrm>
            <a:off x="3490091" y="3811091"/>
            <a:ext cx="11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1dcf93e69c3_0_4472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451" name="Google Shape;2451;g1dcf93e69c3_0_4472"/>
          <p:cNvSpPr txBox="1"/>
          <p:nvPr>
            <p:ph idx="1" type="body"/>
          </p:nvPr>
        </p:nvSpPr>
        <p:spPr>
          <a:xfrm>
            <a:off x="177728" y="1244600"/>
            <a:ext cx="76809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SortedType&lt;ItemType&gt;::DeleteItem(ItemType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NodeType*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NodeType* tempLocation;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(item == listData-&gt;info)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tempLocation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listData = listData-&gt;next;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while (!(item==(location-&gt;next)-&gt;info))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(location-&gt;next)-&gt;next;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delete tempLocation;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length--;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g1dcf93e69c3_0_4477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457" name="Google Shape;2457;g1dcf93e69c3_0_4477"/>
          <p:cNvSpPr txBox="1"/>
          <p:nvPr>
            <p:ph idx="1" type="body"/>
          </p:nvPr>
        </p:nvSpPr>
        <p:spPr>
          <a:xfrm>
            <a:off x="177728" y="1244600"/>
            <a:ext cx="76809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SortedType&lt;ItemType&gt;::DeleteItem(ItemType item)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NodeType*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NodeType* tempLocation;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if (item == listData-&gt;info)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tempLocation = 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listData = listData-&gt;next;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while (!(item==(location-&gt;next)-&gt;info))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tempLocation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location-&gt;next = (location-&gt;next)-&gt;next;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delete tempLocation;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length--;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458" name="Google Shape;2458;g1dcf93e69c3_0_4477"/>
          <p:cNvSpPr txBox="1"/>
          <p:nvPr/>
        </p:nvSpPr>
        <p:spPr>
          <a:xfrm>
            <a:off x="6785538" y="3848476"/>
            <a:ext cx="11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1dcf93e69c3_0_4483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464" name="Google Shape;2464;g1dcf93e69c3_0_4483"/>
          <p:cNvSpPr txBox="1"/>
          <p:nvPr>
            <p:ph idx="1" type="body"/>
          </p:nvPr>
        </p:nvSpPr>
        <p:spPr>
          <a:xfrm>
            <a:off x="229244" y="1207216"/>
            <a:ext cx="87243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void SortedType&lt;ItemType&gt;::RetrieveItem(ItemType&amp; item, bool&amp; found)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NodeType*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bool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found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while (moreToSearch &amp;&amp; !found)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if (item == location-&gt;info)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found =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else if (item &lt; location-&gt;info)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moreToSearch = false;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g1dcf93e69c3_0_4488"/>
          <p:cNvSpPr txBox="1"/>
          <p:nvPr>
            <p:ph type="title"/>
          </p:nvPr>
        </p:nvSpPr>
        <p:spPr>
          <a:xfrm>
            <a:off x="155575" y="161927"/>
            <a:ext cx="8797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sortedlinkedlist.cpp</a:t>
            </a:r>
            <a:endParaRPr/>
          </a:p>
        </p:txBody>
      </p:sp>
      <p:sp>
        <p:nvSpPr>
          <p:cNvPr id="2470" name="Google Shape;2470;g1dcf93e69c3_0_4488"/>
          <p:cNvSpPr txBox="1"/>
          <p:nvPr>
            <p:ph idx="1" type="body"/>
          </p:nvPr>
        </p:nvSpPr>
        <p:spPr>
          <a:xfrm>
            <a:off x="229244" y="1207216"/>
            <a:ext cx="87243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template &lt;class ItemType&gt;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void SortedType&lt;ItemType&gt;::RetrieveItem(ItemType&amp; item, bool&amp; found)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NodeType* location = listData;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bool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found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while (moreToSearch &amp;&amp; !found)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if (item == location-&gt;info)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found =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else if (item &lt; location-&gt;info)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location = location-&gt;next;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moreToSearch = (location != NULL);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moreToSearch = false;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1" name="Google Shape;2471;g1dcf93e69c3_0_4488"/>
          <p:cNvSpPr txBox="1"/>
          <p:nvPr/>
        </p:nvSpPr>
        <p:spPr>
          <a:xfrm>
            <a:off x="4842372" y="2536083"/>
            <a:ext cx="118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O(N)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6" name="Google Shape;2476;g20c2d87f7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2963"/>
            <a:ext cx="8839200" cy="6152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2014-09-11T18:03:18Z</dcterms:created>
  <dc:creator>tmriddle</dc:creator>
</cp:coreProperties>
</file>