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</p:sldIdLst>
  <p:sldSz cy="6858000" cx="9144000"/>
  <p:notesSz cx="6858000" cy="9144000"/>
  <p:embeddedFontLst>
    <p:embeddedFont>
      <p:font typeface="Dancing Script"/>
      <p:regular r:id="rId108"/>
      <p:bold r:id="rId10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0" roundtripDataSignature="AMtx7mhRzK4v0pBeahqkSBiRyJ7KxnA+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font" Target="fonts/DancingScript-bold.fntdata"/><Relationship Id="rId108" Type="http://schemas.openxmlformats.org/officeDocument/2006/relationships/font" Target="fonts/DancingScript-regular.fntdata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10" Type="http://customschemas.google.com/relationships/presentationmetadata" Target="metadata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227ccb43492_0_3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g227ccb43492_0_3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227ccb43492_0_3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g227ccb43492_0_3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227ccb43492_0_3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g227ccb43492_0_3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227ccb43492_0_3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g227ccb43492_0_38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7" name="Google Shape;537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4" name="Google Shape;544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5" name="Google Shape;54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6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7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7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7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7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7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7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8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8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8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8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8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227ccb43492_0_3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227ccb43492_0_3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g227ccb43492_0_3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227ccb43492_0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g227ccb43492_0_17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227ccb43492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g227ccb43492_0_17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227ccb43492_0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g227ccb43492_0_18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227ccb43492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g227ccb43492_0_19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227ccb43492_0_2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g227ccb43492_0_20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227ccb43492_0_2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4" name="Google Shape;1354;g227ccb43492_0_2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g227ccb43492_0_2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227ccb43492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8" name="Google Shape;1368;g227ccb4349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g227ccb4349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227ccb43492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g227ccb43492_0_9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227ccb43492_0_3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g227ccb43492_0_3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227ccb43492_0_3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g227ccb43492_0_3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227ccb43492_0_3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g227ccb43492_0_3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227ccb43492_0_3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g227ccb43492_0_3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227ccb43492_0_3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g227ccb43492_0_3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7"/>
          <p:cNvSpPr txBox="1"/>
          <p:nvPr>
            <p:ph type="ctrTitle"/>
          </p:nvPr>
        </p:nvSpPr>
        <p:spPr>
          <a:xfrm>
            <a:off x="155575" y="29511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Impact"/>
              <a:buNone/>
              <a:defRPr b="0" sz="6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7"/>
          <p:cNvSpPr txBox="1"/>
          <p:nvPr>
            <p:ph idx="1" type="subTitle"/>
          </p:nvPr>
        </p:nvSpPr>
        <p:spPr>
          <a:xfrm>
            <a:off x="155574" y="5443538"/>
            <a:ext cx="4352925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87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7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7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5091112" y="-85725"/>
            <a:ext cx="360997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6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6"/>
          <p:cNvSpPr txBox="1"/>
          <p:nvPr>
            <p:ph idx="1" type="body"/>
          </p:nvPr>
        </p:nvSpPr>
        <p:spPr>
          <a:xfrm rot="5400000">
            <a:off x="1935956" y="-840581"/>
            <a:ext cx="5237163" cy="879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6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6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6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7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7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97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7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7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8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8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88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8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8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9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9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89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9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9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0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0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0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0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1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9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1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91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1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1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1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2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2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2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2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3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3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3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4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4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4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4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4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5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95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95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5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5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6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6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6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6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6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2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5575" y="29511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Impact"/>
              <a:buNone/>
            </a:pPr>
            <a:r>
              <a:rPr lang="en-US"/>
              <a:t>Lecture 17</a:t>
            </a:r>
            <a:br>
              <a:rPr lang="en-US"/>
            </a:br>
            <a:r>
              <a:rPr lang="en-US" sz="3200"/>
              <a:t>Abstract Data Type Stack and Queue (Linked-list-based Implementation]</a:t>
            </a:r>
            <a:endParaRPr sz="8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stacktype.h</a:t>
            </a:r>
            <a:endParaRPr/>
          </a:p>
        </p:txBody>
      </p:sp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731520" y="1244600"/>
            <a:ext cx="3668419" cy="479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#ifndef STACKTYPE_H_INCLUDED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#define STACKTYPE_H_INCLUDED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class FullStack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Exception class used by Push when stack is full.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class EmptyStack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Exception class used by Pop and Top when stack is empty.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/>
          </a:p>
        </p:txBody>
      </p:sp>
      <p:sp>
        <p:nvSpPr>
          <p:cNvPr id="166" name="Google Shape;166;p10"/>
          <p:cNvSpPr txBox="1"/>
          <p:nvPr/>
        </p:nvSpPr>
        <p:spPr>
          <a:xfrm>
            <a:off x="4502331" y="1244600"/>
            <a:ext cx="3847814" cy="479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StackType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struct NodeType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ItemType info;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NodeType* next;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StackType();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~StackType();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Push(ItemType);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Pop();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ItemType Top();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bool IsEmpty();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bool IsFull();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NodeType&lt;ItemType&gt;* topPtr;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#endif // STACKTYPE_H_INCLUDED</a:t>
            </a:r>
            <a:endParaRPr/>
          </a:p>
        </p:txBody>
      </p:sp>
      <p:cxnSp>
        <p:nvCxnSpPr>
          <p:cNvPr id="167" name="Google Shape;167;p10"/>
          <p:cNvCxnSpPr/>
          <p:nvPr/>
        </p:nvCxnSpPr>
        <p:spPr>
          <a:xfrm>
            <a:off x="4232366" y="1244600"/>
            <a:ext cx="0" cy="433195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227ccb43492_0_357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Factorial of 4 (Recursive)</a:t>
            </a:r>
            <a:endParaRPr/>
          </a:p>
        </p:txBody>
      </p:sp>
      <p:sp>
        <p:nvSpPr>
          <p:cNvPr id="1430" name="Google Shape;1430;g227ccb43492_0_357"/>
          <p:cNvSpPr txBox="1"/>
          <p:nvPr>
            <p:ph idx="1" type="body"/>
          </p:nvPr>
        </p:nvSpPr>
        <p:spPr>
          <a:xfrm>
            <a:off x="155575" y="939800"/>
            <a:ext cx="8797800" cy="5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31" name="Google Shape;1431;g227ccb43492_0_357"/>
          <p:cNvSpPr/>
          <p:nvPr/>
        </p:nvSpPr>
        <p:spPr>
          <a:xfrm>
            <a:off x="731520" y="1244600"/>
            <a:ext cx="2295000" cy="1923600"/>
          </a:xfrm>
          <a:prstGeom prst="rect">
            <a:avLst/>
          </a:prstGeom>
          <a:solidFill>
            <a:srgbClr val="FFFF8F"/>
          </a:solidFill>
          <a:ln>
            <a:noFill/>
          </a:ln>
          <a:effectLst>
            <a:outerShdw blurRad="50800" sx="103000" rotWithShape="0" algn="t" dir="2340000" dist="762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Calculate 4!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4! = 4 * (4-1)!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4! = 4 * 3!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4! = 4 * __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432" name="Google Shape;1432;g227ccb43492_0_357"/>
          <p:cNvSpPr/>
          <p:nvPr/>
        </p:nvSpPr>
        <p:spPr>
          <a:xfrm>
            <a:off x="2045165" y="2102117"/>
            <a:ext cx="2295000" cy="1923600"/>
          </a:xfrm>
          <a:prstGeom prst="rect">
            <a:avLst/>
          </a:prstGeom>
          <a:solidFill>
            <a:srgbClr val="FFFF8F"/>
          </a:solidFill>
          <a:ln>
            <a:noFill/>
          </a:ln>
          <a:effectLst>
            <a:outerShdw blurRad="50800" sx="103000" rotWithShape="0" algn="t" dir="2340000" dist="762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Calculate 3!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3! = 3 * (3-1)!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3! = 3 * 2!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3! = 3 * __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433" name="Google Shape;1433;g227ccb43492_0_357"/>
          <p:cNvSpPr/>
          <p:nvPr/>
        </p:nvSpPr>
        <p:spPr>
          <a:xfrm>
            <a:off x="3358810" y="2959634"/>
            <a:ext cx="2295000" cy="1923600"/>
          </a:xfrm>
          <a:prstGeom prst="rect">
            <a:avLst/>
          </a:prstGeom>
          <a:solidFill>
            <a:srgbClr val="FFFF8F"/>
          </a:solidFill>
          <a:ln>
            <a:noFill/>
          </a:ln>
          <a:effectLst>
            <a:outerShdw blurRad="50800" sx="103000" rotWithShape="0" algn="t" dir="2340000" dist="762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Calculate 2!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2! = 2 * (2-1)!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2! = 2 * 1!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2! = 2 * __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434" name="Google Shape;1434;g227ccb43492_0_357"/>
          <p:cNvSpPr/>
          <p:nvPr/>
        </p:nvSpPr>
        <p:spPr>
          <a:xfrm>
            <a:off x="4738137" y="3817151"/>
            <a:ext cx="2295000" cy="1923600"/>
          </a:xfrm>
          <a:prstGeom prst="rect">
            <a:avLst/>
          </a:prstGeom>
          <a:solidFill>
            <a:srgbClr val="FFFF8F"/>
          </a:solidFill>
          <a:ln>
            <a:noFill/>
          </a:ln>
          <a:effectLst>
            <a:outerShdw blurRad="50800" sx="103000" rotWithShape="0" algn="t" dir="2340000" dist="762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Calculate 1!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1! = 1 * (1-1)!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1! = 1 * 0!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1! = 1 *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1! = 1</a:t>
            </a:r>
            <a:endParaRPr sz="180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227ccb43492_0_366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Factorial of 4 (Recursive)</a:t>
            </a:r>
            <a:endParaRPr/>
          </a:p>
        </p:txBody>
      </p:sp>
      <p:sp>
        <p:nvSpPr>
          <p:cNvPr id="1440" name="Google Shape;1440;g227ccb43492_0_366"/>
          <p:cNvSpPr txBox="1"/>
          <p:nvPr>
            <p:ph idx="1" type="body"/>
          </p:nvPr>
        </p:nvSpPr>
        <p:spPr>
          <a:xfrm>
            <a:off x="155575" y="939800"/>
            <a:ext cx="8797800" cy="5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41" name="Google Shape;1441;g227ccb43492_0_366"/>
          <p:cNvSpPr/>
          <p:nvPr/>
        </p:nvSpPr>
        <p:spPr>
          <a:xfrm>
            <a:off x="731520" y="1244600"/>
            <a:ext cx="2295000" cy="1923600"/>
          </a:xfrm>
          <a:prstGeom prst="rect">
            <a:avLst/>
          </a:prstGeom>
          <a:solidFill>
            <a:srgbClr val="FFFF8F"/>
          </a:solidFill>
          <a:ln>
            <a:noFill/>
          </a:ln>
          <a:effectLst>
            <a:outerShdw blurRad="50800" sx="103000" rotWithShape="0" algn="t" dir="2340000" dist="762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Calculate 4!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4! = 4 * (4-1)!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4! = 4 * 3!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4! = 4 * __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442" name="Google Shape;1442;g227ccb43492_0_366"/>
          <p:cNvSpPr/>
          <p:nvPr/>
        </p:nvSpPr>
        <p:spPr>
          <a:xfrm>
            <a:off x="2045165" y="2102117"/>
            <a:ext cx="2295000" cy="1923600"/>
          </a:xfrm>
          <a:prstGeom prst="rect">
            <a:avLst/>
          </a:prstGeom>
          <a:solidFill>
            <a:srgbClr val="FFFF8F"/>
          </a:solidFill>
          <a:ln>
            <a:noFill/>
          </a:ln>
          <a:effectLst>
            <a:outerShdw blurRad="50800" sx="103000" rotWithShape="0" algn="t" dir="2340000" dist="762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Calculate 3!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3! = 3 * (3-1)!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3! = 3 * 2!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3! = 3 * __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443" name="Google Shape;1443;g227ccb43492_0_366"/>
          <p:cNvSpPr/>
          <p:nvPr/>
        </p:nvSpPr>
        <p:spPr>
          <a:xfrm>
            <a:off x="3358810" y="2959634"/>
            <a:ext cx="2295000" cy="1923600"/>
          </a:xfrm>
          <a:prstGeom prst="rect">
            <a:avLst/>
          </a:prstGeom>
          <a:solidFill>
            <a:srgbClr val="FFFF8F"/>
          </a:solidFill>
          <a:ln>
            <a:noFill/>
          </a:ln>
          <a:effectLst>
            <a:outerShdw blurRad="50800" sx="103000" rotWithShape="0" algn="t" dir="2340000" dist="762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Calculate 2!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2! = 2 * (2-1)!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2! = 2 * 1!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2! = 2 *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2! = 2</a:t>
            </a:r>
            <a:endParaRPr sz="180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227ccb43492_0_374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Factorial of 4 (Recursive)</a:t>
            </a:r>
            <a:endParaRPr/>
          </a:p>
        </p:txBody>
      </p:sp>
      <p:sp>
        <p:nvSpPr>
          <p:cNvPr id="1449" name="Google Shape;1449;g227ccb43492_0_374"/>
          <p:cNvSpPr txBox="1"/>
          <p:nvPr>
            <p:ph idx="1" type="body"/>
          </p:nvPr>
        </p:nvSpPr>
        <p:spPr>
          <a:xfrm>
            <a:off x="155575" y="939800"/>
            <a:ext cx="8797800" cy="5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50" name="Google Shape;1450;g227ccb43492_0_374"/>
          <p:cNvSpPr/>
          <p:nvPr/>
        </p:nvSpPr>
        <p:spPr>
          <a:xfrm>
            <a:off x="731520" y="1244600"/>
            <a:ext cx="2295000" cy="1923600"/>
          </a:xfrm>
          <a:prstGeom prst="rect">
            <a:avLst/>
          </a:prstGeom>
          <a:solidFill>
            <a:srgbClr val="FFFF8F"/>
          </a:solidFill>
          <a:ln>
            <a:noFill/>
          </a:ln>
          <a:effectLst>
            <a:outerShdw blurRad="50800" sx="103000" rotWithShape="0" algn="t" dir="2340000" dist="762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Calculate 4!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4! = 4 * (4-1)!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4! = 4 * 3!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4! = 4 * __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451" name="Google Shape;1451;g227ccb43492_0_374"/>
          <p:cNvSpPr/>
          <p:nvPr/>
        </p:nvSpPr>
        <p:spPr>
          <a:xfrm>
            <a:off x="2045165" y="2102117"/>
            <a:ext cx="2295000" cy="1923600"/>
          </a:xfrm>
          <a:prstGeom prst="rect">
            <a:avLst/>
          </a:prstGeom>
          <a:solidFill>
            <a:srgbClr val="FFFF8F"/>
          </a:solidFill>
          <a:ln>
            <a:noFill/>
          </a:ln>
          <a:effectLst>
            <a:outerShdw blurRad="50800" sx="103000" rotWithShape="0" algn="t" dir="2340000" dist="762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Calculate 3!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3! = 3 * (3-1)!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3! = 3 * 2!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3! = 3 *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3! = 6</a:t>
            </a:r>
            <a:endParaRPr sz="180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227ccb43492_0_381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Factorial of 4 (Recursive)</a:t>
            </a:r>
            <a:endParaRPr/>
          </a:p>
        </p:txBody>
      </p:sp>
      <p:sp>
        <p:nvSpPr>
          <p:cNvPr id="1457" name="Google Shape;1457;g227ccb43492_0_381"/>
          <p:cNvSpPr txBox="1"/>
          <p:nvPr>
            <p:ph idx="1" type="body"/>
          </p:nvPr>
        </p:nvSpPr>
        <p:spPr>
          <a:xfrm>
            <a:off x="155575" y="939800"/>
            <a:ext cx="8797800" cy="5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58" name="Google Shape;1458;g227ccb43492_0_381"/>
          <p:cNvSpPr/>
          <p:nvPr/>
        </p:nvSpPr>
        <p:spPr>
          <a:xfrm>
            <a:off x="731520" y="1244600"/>
            <a:ext cx="2295000" cy="1923600"/>
          </a:xfrm>
          <a:prstGeom prst="rect">
            <a:avLst/>
          </a:prstGeom>
          <a:solidFill>
            <a:srgbClr val="FFFF8F"/>
          </a:solidFill>
          <a:ln>
            <a:noFill/>
          </a:ln>
          <a:effectLst>
            <a:outerShdw blurRad="50800" sx="103000" rotWithShape="0" algn="t" dir="2340000" dist="762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Calculate 4!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4! = 4 * (4-1)!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4! = 4 * 3!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4! = 4 *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4! = 24</a:t>
            </a:r>
            <a:endParaRPr sz="180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stacktype.cpp</a:t>
            </a:r>
            <a:endParaRPr/>
          </a:p>
        </p:txBody>
      </p:sp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731520" y="1244600"/>
            <a:ext cx="8013235" cy="479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StackType&lt;ItemType&gt;::StackType()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topPtr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bool StackType&lt;ItemType&gt;::IsEmpty()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return (topPtr ==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ItemType StackType&lt;ItemType&gt;::Top()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throw EmptyStack();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return topPtr-&gt;info;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stacktype.cpp</a:t>
            </a:r>
            <a:endParaRPr/>
          </a:p>
        </p:txBody>
      </p:sp>
      <p:sp>
        <p:nvSpPr>
          <p:cNvPr id="179" name="Google Shape;179;p12"/>
          <p:cNvSpPr txBox="1"/>
          <p:nvPr>
            <p:ph idx="1" type="body"/>
          </p:nvPr>
        </p:nvSpPr>
        <p:spPr>
          <a:xfrm>
            <a:off x="731520" y="1244600"/>
            <a:ext cx="8013235" cy="479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StackType&lt;ItemType&gt;::StackType()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topPtr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bool StackType&lt;ItemType&gt;::IsEmpty()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return (topPtr ==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ItemType StackType&lt;ItemType&gt;::Top()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throw EmptyStack();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return topPtr-&gt;info;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5473954" y="1770755"/>
            <a:ext cx="1073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/>
          </a:p>
        </p:txBody>
      </p:sp>
      <p:sp>
        <p:nvSpPr>
          <p:cNvPr id="181" name="Google Shape;181;p12"/>
          <p:cNvSpPr txBox="1"/>
          <p:nvPr/>
        </p:nvSpPr>
        <p:spPr>
          <a:xfrm>
            <a:off x="5473954" y="3319145"/>
            <a:ext cx="1073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/>
          </a:p>
        </p:txBody>
      </p:sp>
      <p:sp>
        <p:nvSpPr>
          <p:cNvPr id="182" name="Google Shape;182;p12"/>
          <p:cNvSpPr txBox="1"/>
          <p:nvPr/>
        </p:nvSpPr>
        <p:spPr>
          <a:xfrm>
            <a:off x="5473954" y="5668010"/>
            <a:ext cx="1073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stacktype.cpp</a:t>
            </a:r>
            <a:endParaRPr/>
          </a:p>
        </p:txBody>
      </p:sp>
      <p:sp>
        <p:nvSpPr>
          <p:cNvPr id="188" name="Google Shape;188;p13"/>
          <p:cNvSpPr txBox="1"/>
          <p:nvPr>
            <p:ph idx="1" type="body"/>
          </p:nvPr>
        </p:nvSpPr>
        <p:spPr>
          <a:xfrm>
            <a:off x="731520" y="1244600"/>
            <a:ext cx="8013235" cy="479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bool StackType&lt;ItemType&gt;::IsFull()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NodeType*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try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location = new NodeType;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delete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return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catch(std::bad_alloc&amp; exception)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return true;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stacktype.cpp</a:t>
            </a:r>
            <a:endParaRPr/>
          </a:p>
        </p:txBody>
      </p:sp>
      <p:sp>
        <p:nvSpPr>
          <p:cNvPr id="194" name="Google Shape;194;p14"/>
          <p:cNvSpPr txBox="1"/>
          <p:nvPr>
            <p:ph idx="1" type="body"/>
          </p:nvPr>
        </p:nvSpPr>
        <p:spPr>
          <a:xfrm>
            <a:off x="731520" y="1244600"/>
            <a:ext cx="8013235" cy="479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bool StackType&lt;ItemType&gt;::IsFull()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NodeType*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try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location = new NodeType;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delete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return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catch(std::bad_alloc&amp; exception)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return true;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95" name="Google Shape;195;p14"/>
          <p:cNvSpPr txBox="1"/>
          <p:nvPr/>
        </p:nvSpPr>
        <p:spPr>
          <a:xfrm>
            <a:off x="5473954" y="2569246"/>
            <a:ext cx="1073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stacktype.cpp</a:t>
            </a:r>
            <a:endParaRPr/>
          </a:p>
        </p:txBody>
      </p:sp>
      <p:sp>
        <p:nvSpPr>
          <p:cNvPr id="201" name="Google Shape;201;p15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StackType&lt;ItemType&gt;::Push(ItemType newItem)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FullStack();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location = new NodeType;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location-&gt;info = newItem;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location-&gt;next = topPtr;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topPtr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stacktype.cpp</a:t>
            </a:r>
            <a:endParaRPr/>
          </a:p>
        </p:txBody>
      </p:sp>
      <p:sp>
        <p:nvSpPr>
          <p:cNvPr id="207" name="Google Shape;207;p16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StackType&lt;ItemType&gt;::Push(ItemType newItem)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FullStack();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NodeType*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location = new NodeType;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location-&gt;info = newItem;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location-&gt;next = topPtr;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topPtr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08" name="Google Shape;208;p16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push(‘A’);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16"/>
          <p:cNvCxnSpPr/>
          <p:nvPr/>
        </p:nvCxnSpPr>
        <p:spPr>
          <a:xfrm flipH="1">
            <a:off x="6053070" y="5898559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1" name="Google Shape;211;p16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stacktype.cpp</a:t>
            </a:r>
            <a:endParaRPr/>
          </a:p>
        </p:txBody>
      </p:sp>
      <p:sp>
        <p:nvSpPr>
          <p:cNvPr id="217" name="Google Shape;217;p17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StackType&lt;ItemType&gt;::Push(ItemType newItem)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FullStack();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NodeType*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location = new NodeType;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location-&gt;info = newItem;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location-&gt;next = topPtr;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topPtr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p17"/>
          <p:cNvCxnSpPr/>
          <p:nvPr/>
        </p:nvCxnSpPr>
        <p:spPr>
          <a:xfrm>
            <a:off x="8371267" y="5898559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p17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17"/>
          <p:cNvCxnSpPr/>
          <p:nvPr/>
        </p:nvCxnSpPr>
        <p:spPr>
          <a:xfrm flipH="1">
            <a:off x="6053070" y="5898559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2" name="Google Shape;222;p17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7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17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5" name="Google Shape;225;p17"/>
          <p:cNvCxnSpPr>
            <a:stCxn id="222" idx="3"/>
          </p:cNvCxnSpPr>
          <p:nvPr/>
        </p:nvCxnSpPr>
        <p:spPr>
          <a:xfrm>
            <a:off x="6426556" y="5277830"/>
            <a:ext cx="875700" cy="620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6" name="Google Shape;226;p17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push(‘A’);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stacktype.cpp</a:t>
            </a:r>
            <a:endParaRPr/>
          </a:p>
        </p:txBody>
      </p:sp>
      <p:sp>
        <p:nvSpPr>
          <p:cNvPr id="232" name="Google Shape;232;p18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StackType&lt;ItemType&gt;::Push(ItemType newItem)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FullStack();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location = new NodeType;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location-&gt;info = newItem;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location-&gt;next = topPtr;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topPtr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4" name="Google Shape;234;p18"/>
          <p:cNvCxnSpPr/>
          <p:nvPr/>
        </p:nvCxnSpPr>
        <p:spPr>
          <a:xfrm>
            <a:off x="8371267" y="5898559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5" name="Google Shape;235;p18"/>
          <p:cNvCxnSpPr/>
          <p:nvPr/>
        </p:nvCxnSpPr>
        <p:spPr>
          <a:xfrm flipH="1">
            <a:off x="8371267" y="5898559"/>
            <a:ext cx="363184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6" name="Google Shape;236;p18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" name="Google Shape;237;p18"/>
          <p:cNvCxnSpPr/>
          <p:nvPr/>
        </p:nvCxnSpPr>
        <p:spPr>
          <a:xfrm flipH="1">
            <a:off x="6053070" y="5898559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8" name="Google Shape;238;p18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8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18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1" name="Google Shape;241;p18"/>
          <p:cNvCxnSpPr/>
          <p:nvPr/>
        </p:nvCxnSpPr>
        <p:spPr>
          <a:xfrm>
            <a:off x="6426556" y="5277830"/>
            <a:ext cx="875764" cy="62072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2" name="Google Shape;242;p18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push(‘A’);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stacktype.cpp</a:t>
            </a:r>
            <a:endParaRPr/>
          </a:p>
        </p:txBody>
      </p:sp>
      <p:sp>
        <p:nvSpPr>
          <p:cNvPr id="248" name="Google Shape;248;p19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StackType&lt;ItemType&gt;::Push(ItemType newItem)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FullStack();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location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location-&gt;info = newItem;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location-&gt;next = topPtr;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topPtr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0" name="Google Shape;250;p19"/>
          <p:cNvCxnSpPr/>
          <p:nvPr/>
        </p:nvCxnSpPr>
        <p:spPr>
          <a:xfrm>
            <a:off x="8371267" y="5898559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1" name="Google Shape;251;p19"/>
          <p:cNvCxnSpPr/>
          <p:nvPr/>
        </p:nvCxnSpPr>
        <p:spPr>
          <a:xfrm flipH="1">
            <a:off x="8371267" y="5898559"/>
            <a:ext cx="363184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2" name="Google Shape;252;p1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9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9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19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6" name="Google Shape;256;p19"/>
          <p:cNvCxnSpPr/>
          <p:nvPr/>
        </p:nvCxnSpPr>
        <p:spPr>
          <a:xfrm>
            <a:off x="6426556" y="5277830"/>
            <a:ext cx="875764" cy="62072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7" name="Google Shape;257;p19"/>
          <p:cNvCxnSpPr>
            <a:stCxn id="252" idx="3"/>
            <a:endCxn id="249" idx="1"/>
          </p:cNvCxnSpPr>
          <p:nvPr/>
        </p:nvCxnSpPr>
        <p:spPr>
          <a:xfrm>
            <a:off x="6426556" y="6123939"/>
            <a:ext cx="875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8" name="Google Shape;258;p19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push(‘A’);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idx="1" type="body"/>
          </p:nvPr>
        </p:nvSpPr>
        <p:spPr>
          <a:xfrm>
            <a:off x="685800" y="1295399"/>
            <a:ext cx="7772400" cy="3031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Array based implementation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Static / dynamic array can be used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In either case, you need to anticipate the size of stack before you use it</a:t>
            </a:r>
            <a:endParaRPr/>
          </a:p>
          <a:p>
            <a:pPr indent="-508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What if you could have a stack of unlimited size (or at least the maximum your RAM can support)?</a:t>
            </a:r>
            <a:endParaRPr sz="3200"/>
          </a:p>
        </p:txBody>
      </p:sp>
      <p:sp>
        <p:nvSpPr>
          <p:cNvPr id="96" name="Google Shape;96;p2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stacktype.cpp</a:t>
            </a:r>
            <a:endParaRPr/>
          </a:p>
        </p:txBody>
      </p:sp>
      <p:sp>
        <p:nvSpPr>
          <p:cNvPr id="264" name="Google Shape;264;p20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StackType&lt;ItemType&gt;::Push(ItemType newItem)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FullStack();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location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location-&gt;info = newItem;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location-&gt;next = topPtr;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topPtr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6" name="Google Shape;266;p20"/>
          <p:cNvCxnSpPr/>
          <p:nvPr/>
        </p:nvCxnSpPr>
        <p:spPr>
          <a:xfrm>
            <a:off x="8371267" y="5898559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7" name="Google Shape;267;p20"/>
          <p:cNvCxnSpPr/>
          <p:nvPr/>
        </p:nvCxnSpPr>
        <p:spPr>
          <a:xfrm flipH="1">
            <a:off x="8371267" y="5898559"/>
            <a:ext cx="363184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8" name="Google Shape;268;p20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0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0" name="Google Shape;270;p20"/>
          <p:cNvCxnSpPr>
            <a:stCxn id="268" idx="3"/>
            <a:endCxn id="265" idx="1"/>
          </p:cNvCxnSpPr>
          <p:nvPr/>
        </p:nvCxnSpPr>
        <p:spPr>
          <a:xfrm>
            <a:off x="6426556" y="6123939"/>
            <a:ext cx="875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stacktype.cpp</a:t>
            </a:r>
            <a:endParaRPr/>
          </a:p>
        </p:txBody>
      </p:sp>
      <p:sp>
        <p:nvSpPr>
          <p:cNvPr id="276" name="Google Shape;276;p21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StackType&lt;ItemType&gt;::Push(ItemType newItem)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FullStack();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NodeType*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location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location-&gt;info = newItem;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location-&gt;next = topPtr;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topPtr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8" name="Google Shape;278;p21"/>
          <p:cNvCxnSpPr/>
          <p:nvPr/>
        </p:nvCxnSpPr>
        <p:spPr>
          <a:xfrm>
            <a:off x="8371267" y="5898559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9" name="Google Shape;279;p21"/>
          <p:cNvCxnSpPr/>
          <p:nvPr/>
        </p:nvCxnSpPr>
        <p:spPr>
          <a:xfrm flipH="1">
            <a:off x="8371267" y="5898559"/>
            <a:ext cx="363184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0" name="Google Shape;280;p21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1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2" name="Google Shape;282;p21"/>
          <p:cNvCxnSpPr>
            <a:stCxn id="280" idx="3"/>
            <a:endCxn id="277" idx="1"/>
          </p:cNvCxnSpPr>
          <p:nvPr/>
        </p:nvCxnSpPr>
        <p:spPr>
          <a:xfrm>
            <a:off x="6426556" y="6123939"/>
            <a:ext cx="875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3" name="Google Shape;283;p21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push(‘B’);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stacktype.cpp</a:t>
            </a:r>
            <a:endParaRPr/>
          </a:p>
        </p:txBody>
      </p:sp>
      <p:sp>
        <p:nvSpPr>
          <p:cNvPr id="289" name="Google Shape;289;p22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StackType&lt;ItemType&gt;::Push(ItemType newItem)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FullStack();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NodeType*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location = new NodeType;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location-&gt;info = newItem;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location-&gt;next = topPtr;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topPtr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1" name="Google Shape;291;p22"/>
          <p:cNvCxnSpPr/>
          <p:nvPr/>
        </p:nvCxnSpPr>
        <p:spPr>
          <a:xfrm>
            <a:off x="8371267" y="5898559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2" name="Google Shape;292;p22"/>
          <p:cNvCxnSpPr/>
          <p:nvPr/>
        </p:nvCxnSpPr>
        <p:spPr>
          <a:xfrm flipH="1">
            <a:off x="8371267" y="5898559"/>
            <a:ext cx="363184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3" name="Google Shape;293;p22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2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p22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7" name="Google Shape;297;p22"/>
          <p:cNvCxnSpPr>
            <a:endCxn id="298" idx="1"/>
          </p:cNvCxnSpPr>
          <p:nvPr/>
        </p:nvCxnSpPr>
        <p:spPr>
          <a:xfrm>
            <a:off x="6426620" y="5277829"/>
            <a:ext cx="875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9" name="Google Shape;299;p22"/>
          <p:cNvCxnSpPr>
            <a:stCxn id="293" idx="3"/>
            <a:endCxn id="290" idx="1"/>
          </p:cNvCxnSpPr>
          <p:nvPr/>
        </p:nvCxnSpPr>
        <p:spPr>
          <a:xfrm>
            <a:off x="6426556" y="6123939"/>
            <a:ext cx="875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0" name="Google Shape;300;p22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push(‘B’);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22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1" name="Google Shape;301;p22"/>
          <p:cNvCxnSpPr/>
          <p:nvPr/>
        </p:nvCxnSpPr>
        <p:spPr>
          <a:xfrm>
            <a:off x="8371267" y="5052448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stacktype.cpp</a:t>
            </a:r>
            <a:endParaRPr/>
          </a:p>
        </p:txBody>
      </p:sp>
      <p:sp>
        <p:nvSpPr>
          <p:cNvPr id="307" name="Google Shape;307;p23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StackType&lt;ItemType&gt;::Push(ItemType newItem)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FullStack();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location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location-&gt;info = newItem;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location-&gt;next = topPtr;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topPtr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9" name="Google Shape;309;p23"/>
          <p:cNvCxnSpPr/>
          <p:nvPr/>
        </p:nvCxnSpPr>
        <p:spPr>
          <a:xfrm>
            <a:off x="8371267" y="5898559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0" name="Google Shape;310;p23"/>
          <p:cNvCxnSpPr/>
          <p:nvPr/>
        </p:nvCxnSpPr>
        <p:spPr>
          <a:xfrm flipH="1">
            <a:off x="8371267" y="5898559"/>
            <a:ext cx="363184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1" name="Google Shape;311;p23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3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3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23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5" name="Google Shape;315;p23"/>
          <p:cNvCxnSpPr>
            <a:endCxn id="316" idx="1"/>
          </p:cNvCxnSpPr>
          <p:nvPr/>
        </p:nvCxnSpPr>
        <p:spPr>
          <a:xfrm>
            <a:off x="6426620" y="5277829"/>
            <a:ext cx="875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7" name="Google Shape;317;p23"/>
          <p:cNvCxnSpPr>
            <a:stCxn id="311" idx="3"/>
            <a:endCxn id="308" idx="1"/>
          </p:cNvCxnSpPr>
          <p:nvPr/>
        </p:nvCxnSpPr>
        <p:spPr>
          <a:xfrm>
            <a:off x="6426556" y="6123939"/>
            <a:ext cx="875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8" name="Google Shape;318;p23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push(‘B’);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3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9" name="Google Shape;319;p23"/>
          <p:cNvCxnSpPr/>
          <p:nvPr/>
        </p:nvCxnSpPr>
        <p:spPr>
          <a:xfrm>
            <a:off x="8371267" y="5052448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0" name="Google Shape;320;p23"/>
          <p:cNvCxnSpPr>
            <a:endCxn id="308" idx="0"/>
          </p:cNvCxnSpPr>
          <p:nvPr/>
        </p:nvCxnSpPr>
        <p:spPr>
          <a:xfrm flipH="1">
            <a:off x="8018386" y="5503159"/>
            <a:ext cx="546000" cy="39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stacktype.cpp</a:t>
            </a:r>
            <a:endParaRPr/>
          </a:p>
        </p:txBody>
      </p:sp>
      <p:sp>
        <p:nvSpPr>
          <p:cNvPr id="326" name="Google Shape;326;p24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StackType&lt;ItemType&gt;::Push(ItemType newItem)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FullStack();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location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location-&gt;info = newItem;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location-&gt;next = topPtr;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topPtr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8" name="Google Shape;328;p24"/>
          <p:cNvCxnSpPr/>
          <p:nvPr/>
        </p:nvCxnSpPr>
        <p:spPr>
          <a:xfrm>
            <a:off x="8371267" y="5898559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9" name="Google Shape;329;p24"/>
          <p:cNvCxnSpPr/>
          <p:nvPr/>
        </p:nvCxnSpPr>
        <p:spPr>
          <a:xfrm flipH="1">
            <a:off x="8371267" y="5898559"/>
            <a:ext cx="363184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0" name="Google Shape;330;p24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4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24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4" name="Google Shape;334;p24"/>
          <p:cNvCxnSpPr>
            <a:endCxn id="335" idx="1"/>
          </p:cNvCxnSpPr>
          <p:nvPr/>
        </p:nvCxnSpPr>
        <p:spPr>
          <a:xfrm>
            <a:off x="6426620" y="5277829"/>
            <a:ext cx="875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6" name="Google Shape;336;p24"/>
          <p:cNvCxnSpPr>
            <a:stCxn id="330" idx="3"/>
          </p:cNvCxnSpPr>
          <p:nvPr/>
        </p:nvCxnSpPr>
        <p:spPr>
          <a:xfrm flipH="1" rot="10800000">
            <a:off x="6426556" y="5503239"/>
            <a:ext cx="875700" cy="620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7" name="Google Shape;337;p24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push(‘B’);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24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3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8" name="Google Shape;338;p24"/>
          <p:cNvCxnSpPr/>
          <p:nvPr/>
        </p:nvCxnSpPr>
        <p:spPr>
          <a:xfrm>
            <a:off x="8371267" y="5052448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9" name="Google Shape;339;p24"/>
          <p:cNvCxnSpPr>
            <a:endCxn id="327" idx="0"/>
          </p:cNvCxnSpPr>
          <p:nvPr/>
        </p:nvCxnSpPr>
        <p:spPr>
          <a:xfrm flipH="1">
            <a:off x="8018386" y="5503159"/>
            <a:ext cx="546000" cy="39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stacktype.cpp</a:t>
            </a:r>
            <a:endParaRPr/>
          </a:p>
        </p:txBody>
      </p:sp>
      <p:sp>
        <p:nvSpPr>
          <p:cNvPr id="345" name="Google Shape;345;p25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StackType&lt;ItemType&gt;::Push(ItemType newItem)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FullStack();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location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location-&gt;info = newItem;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location-&gt;next = topPtr;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topPtr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46" name="Google Shape;346;p2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7" name="Google Shape;347;p25"/>
          <p:cNvCxnSpPr/>
          <p:nvPr/>
        </p:nvCxnSpPr>
        <p:spPr>
          <a:xfrm>
            <a:off x="8371267" y="5898559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8" name="Google Shape;348;p25"/>
          <p:cNvCxnSpPr/>
          <p:nvPr/>
        </p:nvCxnSpPr>
        <p:spPr>
          <a:xfrm flipH="1">
            <a:off x="8371267" y="5898559"/>
            <a:ext cx="363184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9" name="Google Shape;349;p25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1" name="Google Shape;351;p25"/>
          <p:cNvCxnSpPr>
            <a:stCxn id="349" idx="3"/>
          </p:cNvCxnSpPr>
          <p:nvPr/>
        </p:nvCxnSpPr>
        <p:spPr>
          <a:xfrm flipH="1" rot="10800000">
            <a:off x="6426556" y="5503239"/>
            <a:ext cx="875700" cy="620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2" name="Google Shape;352;p25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3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3" name="Google Shape;353;p25"/>
          <p:cNvCxnSpPr/>
          <p:nvPr/>
        </p:nvCxnSpPr>
        <p:spPr>
          <a:xfrm>
            <a:off x="8371267" y="5052448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4" name="Google Shape;354;p25"/>
          <p:cNvCxnSpPr>
            <a:endCxn id="346" idx="0"/>
          </p:cNvCxnSpPr>
          <p:nvPr/>
        </p:nvCxnSpPr>
        <p:spPr>
          <a:xfrm flipH="1">
            <a:off x="8018386" y="5503159"/>
            <a:ext cx="546000" cy="39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stacktype.cpp</a:t>
            </a:r>
            <a:endParaRPr/>
          </a:p>
        </p:txBody>
      </p:sp>
      <p:sp>
        <p:nvSpPr>
          <p:cNvPr id="360" name="Google Shape;360;p26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StackType&lt;ItemType&gt;::Push(ItemType newItem)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FullStack();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location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location-&gt;info = newItem;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location-&gt;next = topPtr;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topPtr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61" name="Google Shape;361;p26"/>
          <p:cNvSpPr txBox="1"/>
          <p:nvPr/>
        </p:nvSpPr>
        <p:spPr>
          <a:xfrm>
            <a:off x="6802065" y="3639820"/>
            <a:ext cx="1073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stacktype.cpp</a:t>
            </a:r>
            <a:endParaRPr/>
          </a:p>
        </p:txBody>
      </p:sp>
      <p:sp>
        <p:nvSpPr>
          <p:cNvPr id="367" name="Google Shape;367;p27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StackType&lt;ItemType&gt;::Pop()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EmptyStack();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tempPtr = topPtr;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topPtr = topPtr-&gt;next;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stacktype.cpp</a:t>
            </a:r>
            <a:endParaRPr/>
          </a:p>
        </p:txBody>
      </p:sp>
      <p:sp>
        <p:nvSpPr>
          <p:cNvPr id="373" name="Google Shape;373;p28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StackType&lt;ItemType&gt;::Pop()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EmptyStack();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tempPtr = topPtr;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topPtr = topPtr-&gt;next;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74" name="Google Shape;374;p28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5" name="Google Shape;375;p28"/>
          <p:cNvCxnSpPr/>
          <p:nvPr/>
        </p:nvCxnSpPr>
        <p:spPr>
          <a:xfrm>
            <a:off x="8371267" y="5898559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6" name="Google Shape;376;p28"/>
          <p:cNvCxnSpPr/>
          <p:nvPr/>
        </p:nvCxnSpPr>
        <p:spPr>
          <a:xfrm flipH="1">
            <a:off x="8371267" y="5898559"/>
            <a:ext cx="363184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7" name="Google Shape;377;p28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8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9" name="Google Shape;379;p28"/>
          <p:cNvCxnSpPr>
            <a:stCxn id="377" idx="3"/>
          </p:cNvCxnSpPr>
          <p:nvPr/>
        </p:nvCxnSpPr>
        <p:spPr>
          <a:xfrm flipH="1" rot="10800000">
            <a:off x="6426556" y="5503239"/>
            <a:ext cx="875700" cy="620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0" name="Google Shape;380;p28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pop();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Google Shape;381;p28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3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2" name="Google Shape;382;p28"/>
          <p:cNvCxnSpPr/>
          <p:nvPr/>
        </p:nvCxnSpPr>
        <p:spPr>
          <a:xfrm>
            <a:off x="8371267" y="5052448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3" name="Google Shape;383;p28"/>
          <p:cNvCxnSpPr>
            <a:endCxn id="374" idx="0"/>
          </p:cNvCxnSpPr>
          <p:nvPr/>
        </p:nvCxnSpPr>
        <p:spPr>
          <a:xfrm flipH="1">
            <a:off x="8018386" y="5503159"/>
            <a:ext cx="546000" cy="39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stacktype.cpp</a:t>
            </a:r>
            <a:endParaRPr/>
          </a:p>
        </p:txBody>
      </p:sp>
      <p:sp>
        <p:nvSpPr>
          <p:cNvPr id="389" name="Google Shape;389;p29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StackType&lt;ItemType&gt;::Pop()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EmptyStack();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tempPtr = topPtr;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topPtr = topPtr-&gt;next;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1" name="Google Shape;391;p29"/>
          <p:cNvCxnSpPr/>
          <p:nvPr/>
        </p:nvCxnSpPr>
        <p:spPr>
          <a:xfrm>
            <a:off x="8371267" y="5898559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2" name="Google Shape;392;p29"/>
          <p:cNvCxnSpPr/>
          <p:nvPr/>
        </p:nvCxnSpPr>
        <p:spPr>
          <a:xfrm flipH="1">
            <a:off x="8371267" y="5898559"/>
            <a:ext cx="363184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3" name="Google Shape;393;p2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9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9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p29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7" name="Google Shape;397;p29"/>
          <p:cNvCxnSpPr>
            <a:endCxn id="398" idx="1"/>
          </p:cNvCxnSpPr>
          <p:nvPr/>
        </p:nvCxnSpPr>
        <p:spPr>
          <a:xfrm>
            <a:off x="6426620" y="5277829"/>
            <a:ext cx="875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9" name="Google Shape;399;p29"/>
          <p:cNvCxnSpPr>
            <a:stCxn id="393" idx="3"/>
          </p:cNvCxnSpPr>
          <p:nvPr/>
        </p:nvCxnSpPr>
        <p:spPr>
          <a:xfrm flipH="1" rot="10800000">
            <a:off x="6426556" y="5503239"/>
            <a:ext cx="875700" cy="620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0" name="Google Shape;400;p29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pop();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Google Shape;398;p29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3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1" name="Google Shape;401;p29"/>
          <p:cNvCxnSpPr/>
          <p:nvPr/>
        </p:nvCxnSpPr>
        <p:spPr>
          <a:xfrm>
            <a:off x="8371267" y="5052448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2" name="Google Shape;402;p29"/>
          <p:cNvCxnSpPr>
            <a:endCxn id="390" idx="0"/>
          </p:cNvCxnSpPr>
          <p:nvPr/>
        </p:nvCxnSpPr>
        <p:spPr>
          <a:xfrm flipH="1">
            <a:off x="8018386" y="5503159"/>
            <a:ext cx="546000" cy="39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685800" y="1295399"/>
            <a:ext cx="7772400" cy="3031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elements in the stack now require to be dynamically allocated</a:t>
            </a:r>
            <a:endParaRPr/>
          </a:p>
          <a:p>
            <a:pPr indent="0" lvl="1" marL="2743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// Allocate space for new item.</a:t>
            </a:r>
            <a:endParaRPr/>
          </a:p>
          <a:p>
            <a:pPr indent="0" lvl="1" marL="2743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char *itemPtr = new char;</a:t>
            </a:r>
            <a:endParaRPr/>
          </a:p>
          <a:p>
            <a:pPr indent="0" lvl="1" marL="2743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*itemPtr = ‘E’;</a:t>
            </a:r>
            <a:endParaRPr/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3552" y="3626051"/>
            <a:ext cx="5204648" cy="279958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stacktype.cpp</a:t>
            </a:r>
            <a:endParaRPr/>
          </a:p>
        </p:txBody>
      </p:sp>
      <p:sp>
        <p:nvSpPr>
          <p:cNvPr id="408" name="Google Shape;408;p30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StackType&lt;ItemType&gt;::Pop()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EmptyStack();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tempPtr = topPtr;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topPtr = topPtr-&gt;next;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09" name="Google Shape;409;p30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0" name="Google Shape;410;p30"/>
          <p:cNvCxnSpPr/>
          <p:nvPr/>
        </p:nvCxnSpPr>
        <p:spPr>
          <a:xfrm>
            <a:off x="8371267" y="5898559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1" name="Google Shape;411;p30"/>
          <p:cNvCxnSpPr/>
          <p:nvPr/>
        </p:nvCxnSpPr>
        <p:spPr>
          <a:xfrm flipH="1">
            <a:off x="8371267" y="5898559"/>
            <a:ext cx="363184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2" name="Google Shape;412;p30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0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0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Google Shape;415;p30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6" name="Google Shape;416;p30"/>
          <p:cNvCxnSpPr>
            <a:endCxn id="417" idx="1"/>
          </p:cNvCxnSpPr>
          <p:nvPr/>
        </p:nvCxnSpPr>
        <p:spPr>
          <a:xfrm>
            <a:off x="6426620" y="5277829"/>
            <a:ext cx="875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8" name="Google Shape;418;p30"/>
          <p:cNvCxnSpPr>
            <a:stCxn id="412" idx="3"/>
            <a:endCxn id="409" idx="1"/>
          </p:cNvCxnSpPr>
          <p:nvPr/>
        </p:nvCxnSpPr>
        <p:spPr>
          <a:xfrm>
            <a:off x="6426556" y="6123939"/>
            <a:ext cx="875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9" name="Google Shape;419;p30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pop();</a:t>
            </a:r>
            <a:endParaRPr/>
          </a:p>
        </p:txBody>
      </p:sp>
      <p:sp>
        <p:nvSpPr>
          <p:cNvPr id="417" name="Google Shape;417;p30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3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0" name="Google Shape;420;p30"/>
          <p:cNvCxnSpPr/>
          <p:nvPr/>
        </p:nvCxnSpPr>
        <p:spPr>
          <a:xfrm>
            <a:off x="8371267" y="5052448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1" name="Google Shape;421;p30"/>
          <p:cNvCxnSpPr>
            <a:endCxn id="409" idx="0"/>
          </p:cNvCxnSpPr>
          <p:nvPr/>
        </p:nvCxnSpPr>
        <p:spPr>
          <a:xfrm flipH="1">
            <a:off x="8018386" y="5503159"/>
            <a:ext cx="546000" cy="39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stacktype.cpp</a:t>
            </a:r>
            <a:endParaRPr/>
          </a:p>
        </p:txBody>
      </p:sp>
      <p:sp>
        <p:nvSpPr>
          <p:cNvPr id="427" name="Google Shape;427;p31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StackType&lt;ItemType&gt;::Pop()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EmptyStack();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tempPtr = topPtr;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topPtr = topPtr-&gt;next;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28" name="Google Shape;428;p31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9" name="Google Shape;429;p31"/>
          <p:cNvCxnSpPr/>
          <p:nvPr/>
        </p:nvCxnSpPr>
        <p:spPr>
          <a:xfrm>
            <a:off x="8371267" y="5898559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0" name="Google Shape;430;p31"/>
          <p:cNvCxnSpPr/>
          <p:nvPr/>
        </p:nvCxnSpPr>
        <p:spPr>
          <a:xfrm flipH="1">
            <a:off x="8371267" y="5898559"/>
            <a:ext cx="363184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1" name="Google Shape;431;p31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1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1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31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35" name="Google Shape;435;p31"/>
          <p:cNvCxnSpPr>
            <a:stCxn id="431" idx="3"/>
          </p:cNvCxnSpPr>
          <p:nvPr/>
        </p:nvCxnSpPr>
        <p:spPr>
          <a:xfrm>
            <a:off x="6426556" y="6123939"/>
            <a:ext cx="875700" cy="1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6" name="Google Shape;436;p31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pop();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2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stacktype.cpp</a:t>
            </a:r>
            <a:endParaRPr/>
          </a:p>
        </p:txBody>
      </p:sp>
      <p:sp>
        <p:nvSpPr>
          <p:cNvPr id="442" name="Google Shape;442;p32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StackType&lt;ItemType&gt;::Pop()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EmptyStack();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tempPtr = topPtr;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topPtr = topPtr-&gt;next;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43" name="Google Shape;443;p32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4" name="Google Shape;444;p32"/>
          <p:cNvCxnSpPr/>
          <p:nvPr/>
        </p:nvCxnSpPr>
        <p:spPr>
          <a:xfrm>
            <a:off x="8371267" y="5898559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5" name="Google Shape;445;p32"/>
          <p:cNvCxnSpPr/>
          <p:nvPr/>
        </p:nvCxnSpPr>
        <p:spPr>
          <a:xfrm flipH="1">
            <a:off x="8371267" y="5898559"/>
            <a:ext cx="363184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6" name="Google Shape;446;p32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2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8" name="Google Shape;448;p32"/>
          <p:cNvCxnSpPr>
            <a:stCxn id="446" idx="3"/>
          </p:cNvCxnSpPr>
          <p:nvPr/>
        </p:nvCxnSpPr>
        <p:spPr>
          <a:xfrm>
            <a:off x="6426556" y="6123939"/>
            <a:ext cx="875700" cy="1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3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stacktype.cpp</a:t>
            </a:r>
            <a:endParaRPr/>
          </a:p>
        </p:txBody>
      </p:sp>
      <p:sp>
        <p:nvSpPr>
          <p:cNvPr id="454" name="Google Shape;454;p33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StackType&lt;ItemType&gt;::Pop()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EmptyStack();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tempPtr = topPtr;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topPtr = topPtr-&gt;next;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55" name="Google Shape;455;p3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56" name="Google Shape;456;p33"/>
          <p:cNvCxnSpPr/>
          <p:nvPr/>
        </p:nvCxnSpPr>
        <p:spPr>
          <a:xfrm>
            <a:off x="8371267" y="5898559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7" name="Google Shape;457;p33"/>
          <p:cNvCxnSpPr/>
          <p:nvPr/>
        </p:nvCxnSpPr>
        <p:spPr>
          <a:xfrm flipH="1">
            <a:off x="8371267" y="5898559"/>
            <a:ext cx="363184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8" name="Google Shape;458;p33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3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60" name="Google Shape;460;p33"/>
          <p:cNvCxnSpPr>
            <a:stCxn id="458" idx="3"/>
          </p:cNvCxnSpPr>
          <p:nvPr/>
        </p:nvCxnSpPr>
        <p:spPr>
          <a:xfrm>
            <a:off x="6426556" y="6123939"/>
            <a:ext cx="875700" cy="1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1" name="Google Shape;461;p33"/>
          <p:cNvSpPr txBox="1"/>
          <p:nvPr/>
        </p:nvSpPr>
        <p:spPr>
          <a:xfrm>
            <a:off x="5679584" y="3956684"/>
            <a:ext cx="29492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pop();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stacktype.cpp</a:t>
            </a:r>
            <a:endParaRPr/>
          </a:p>
        </p:txBody>
      </p:sp>
      <p:sp>
        <p:nvSpPr>
          <p:cNvPr id="467" name="Google Shape;467;p34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StackType&lt;ItemType&gt;::Pop()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EmptyStack();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tempPtr = topPtr;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topPtr = topPtr-&gt;next;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68" name="Google Shape;468;p34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69" name="Google Shape;469;p34"/>
          <p:cNvCxnSpPr/>
          <p:nvPr/>
        </p:nvCxnSpPr>
        <p:spPr>
          <a:xfrm>
            <a:off x="8371267" y="5898559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0" name="Google Shape;470;p34"/>
          <p:cNvCxnSpPr/>
          <p:nvPr/>
        </p:nvCxnSpPr>
        <p:spPr>
          <a:xfrm flipH="1">
            <a:off x="8371267" y="5898559"/>
            <a:ext cx="363184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1" name="Google Shape;471;p34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4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Google Shape;474;p34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75" name="Google Shape;475;p34"/>
          <p:cNvCxnSpPr>
            <a:stCxn id="471" idx="3"/>
          </p:cNvCxnSpPr>
          <p:nvPr/>
        </p:nvCxnSpPr>
        <p:spPr>
          <a:xfrm>
            <a:off x="6426556" y="6123939"/>
            <a:ext cx="875700" cy="1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6" name="Google Shape;476;p34"/>
          <p:cNvSpPr txBox="1"/>
          <p:nvPr/>
        </p:nvSpPr>
        <p:spPr>
          <a:xfrm>
            <a:off x="5679584" y="3956684"/>
            <a:ext cx="29492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pop();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77" name="Google Shape;477;p34"/>
          <p:cNvCxnSpPr/>
          <p:nvPr/>
        </p:nvCxnSpPr>
        <p:spPr>
          <a:xfrm>
            <a:off x="6426556" y="5277829"/>
            <a:ext cx="875764" cy="62072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stacktype.cpp</a:t>
            </a:r>
            <a:endParaRPr/>
          </a:p>
        </p:txBody>
      </p:sp>
      <p:sp>
        <p:nvSpPr>
          <p:cNvPr id="483" name="Google Shape;483;p35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StackType&lt;ItemType&gt;::Pop()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EmptyStack();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tempPtr = topPtr;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topPtr = topPtr-&gt;next;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84" name="Google Shape;484;p3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85" name="Google Shape;485;p35"/>
          <p:cNvCxnSpPr/>
          <p:nvPr/>
        </p:nvCxnSpPr>
        <p:spPr>
          <a:xfrm>
            <a:off x="8371267" y="5898559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6" name="Google Shape;486;p35"/>
          <p:cNvCxnSpPr/>
          <p:nvPr/>
        </p:nvCxnSpPr>
        <p:spPr>
          <a:xfrm flipH="1">
            <a:off x="8371267" y="5898559"/>
            <a:ext cx="363184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7" name="Google Shape;487;p35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35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35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0" name="Google Shape;490;p3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1" name="Google Shape;491;p35"/>
          <p:cNvCxnSpPr/>
          <p:nvPr/>
        </p:nvCxnSpPr>
        <p:spPr>
          <a:xfrm>
            <a:off x="6426556" y="5277829"/>
            <a:ext cx="875764" cy="62072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2" name="Google Shape;492;p35"/>
          <p:cNvCxnSpPr/>
          <p:nvPr/>
        </p:nvCxnSpPr>
        <p:spPr>
          <a:xfrm flipH="1">
            <a:off x="6063372" y="5894961"/>
            <a:ext cx="363184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3" name="Google Shape;493;p35"/>
          <p:cNvSpPr txBox="1"/>
          <p:nvPr/>
        </p:nvSpPr>
        <p:spPr>
          <a:xfrm>
            <a:off x="5679584" y="3956684"/>
            <a:ext cx="29492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pop();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6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stacktype.cpp</a:t>
            </a:r>
            <a:endParaRPr/>
          </a:p>
        </p:txBody>
      </p:sp>
      <p:sp>
        <p:nvSpPr>
          <p:cNvPr id="499" name="Google Shape;499;p36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StackType&lt;ItemType&gt;::Pop()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EmptyStack();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tempPtr = topPtr;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topPtr = topPtr-&gt;next;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00" name="Google Shape;500;p36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6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6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Google Shape;503;p36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4" name="Google Shape;504;p36"/>
          <p:cNvCxnSpPr/>
          <p:nvPr/>
        </p:nvCxnSpPr>
        <p:spPr>
          <a:xfrm flipH="1">
            <a:off x="6063372" y="5894961"/>
            <a:ext cx="363184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5" name="Google Shape;505;p36"/>
          <p:cNvSpPr txBox="1"/>
          <p:nvPr/>
        </p:nvSpPr>
        <p:spPr>
          <a:xfrm>
            <a:off x="5679584" y="3956684"/>
            <a:ext cx="29492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pop();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7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stacktype.cpp</a:t>
            </a:r>
            <a:endParaRPr/>
          </a:p>
        </p:txBody>
      </p:sp>
      <p:sp>
        <p:nvSpPr>
          <p:cNvPr id="511" name="Google Shape;511;p37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StackType&lt;ItemType&gt;::Pop()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EmptyStack();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tempPtr = topPtr;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topPtr = topPtr-&gt;next;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12" name="Google Shape;512;p37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7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14" name="Google Shape;514;p37"/>
          <p:cNvCxnSpPr/>
          <p:nvPr/>
        </p:nvCxnSpPr>
        <p:spPr>
          <a:xfrm flipH="1">
            <a:off x="6063372" y="5894961"/>
            <a:ext cx="363184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stacktype.cpp</a:t>
            </a:r>
            <a:endParaRPr/>
          </a:p>
        </p:txBody>
      </p:sp>
      <p:sp>
        <p:nvSpPr>
          <p:cNvPr id="520" name="Google Shape;520;p38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StackType&lt;ItemType&gt;::Pop()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EmptyStack();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tempPtr = topPtr;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topPtr = topPtr-&gt;next;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21" name="Google Shape;521;p38"/>
          <p:cNvSpPr txBox="1"/>
          <p:nvPr/>
        </p:nvSpPr>
        <p:spPr>
          <a:xfrm>
            <a:off x="6608882" y="3319145"/>
            <a:ext cx="1073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9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stacktype.cpp</a:t>
            </a:r>
            <a:endParaRPr/>
          </a:p>
        </p:txBody>
      </p:sp>
      <p:sp>
        <p:nvSpPr>
          <p:cNvPr id="527" name="Google Shape;527;p39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StackType&lt;ItemType&gt;::~StackType()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while (topPtr !=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tempPtr = topPtr;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topPtr = topPtr-&gt;next;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685800" y="1295399"/>
            <a:ext cx="7772400" cy="3031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But we are going to have multiple elements in the stack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One pointer for each of the elements allocated dynamically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How do we store these pointers?</a:t>
            </a:r>
            <a:endParaRPr/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8477" y="3604416"/>
            <a:ext cx="3990704" cy="29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0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stacktype.cpp</a:t>
            </a:r>
            <a:endParaRPr/>
          </a:p>
        </p:txBody>
      </p:sp>
      <p:sp>
        <p:nvSpPr>
          <p:cNvPr id="533" name="Google Shape;533;p40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StackType&lt;ItemType&gt;::~StackType()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while (topPtr !=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tempPtr = topPtr;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topPtr = topPtr-&gt;next;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34" name="Google Shape;534;p40"/>
          <p:cNvSpPr txBox="1"/>
          <p:nvPr/>
        </p:nvSpPr>
        <p:spPr>
          <a:xfrm>
            <a:off x="5797512" y="3319145"/>
            <a:ext cx="11849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O(N)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/>
          <p:nvPr>
            <p:ph idx="1" type="body"/>
          </p:nvPr>
        </p:nvSpPr>
        <p:spPr>
          <a:xfrm>
            <a:off x="685800" y="1295399"/>
            <a:ext cx="7772400" cy="3031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Array based implementation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Just like stack, you need to anticipate the size of queue beforehand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way to change its size during program execution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Linked list based implementation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queue grows and shrinks on demand</a:t>
            </a:r>
            <a:endParaRPr/>
          </a:p>
        </p:txBody>
      </p:sp>
      <p:sp>
        <p:nvSpPr>
          <p:cNvPr id="541" name="Google Shape;541;p41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2"/>
          <p:cNvSpPr txBox="1"/>
          <p:nvPr>
            <p:ph idx="1" type="body"/>
          </p:nvPr>
        </p:nvSpPr>
        <p:spPr>
          <a:xfrm>
            <a:off x="685800" y="3998884"/>
            <a:ext cx="4062123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struct NodeType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ItemType info;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NodeType* 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48" name="Google Shape;54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9406" y="4014641"/>
            <a:ext cx="279082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784" y="1398617"/>
            <a:ext cx="7194431" cy="1467664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2"/>
          <p:cNvSpPr/>
          <p:nvPr/>
        </p:nvSpPr>
        <p:spPr>
          <a:xfrm>
            <a:off x="2601532" y="2846231"/>
            <a:ext cx="5203065" cy="1210614"/>
          </a:xfrm>
          <a:custGeom>
            <a:rect b="b" l="l" r="r" t="t"/>
            <a:pathLst>
              <a:path extrusionOk="0" h="1210614" w="5203065">
                <a:moveTo>
                  <a:pt x="0" y="0"/>
                </a:moveTo>
                <a:lnTo>
                  <a:pt x="2524260" y="1210614"/>
                </a:lnTo>
                <a:lnTo>
                  <a:pt x="5203065" y="1197735"/>
                </a:lnTo>
                <a:lnTo>
                  <a:pt x="121061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8627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42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 Implemented as Linked-List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3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queuetype.h</a:t>
            </a:r>
            <a:endParaRPr/>
          </a:p>
        </p:txBody>
      </p:sp>
      <p:sp>
        <p:nvSpPr>
          <p:cNvPr id="557" name="Google Shape;557;p43"/>
          <p:cNvSpPr txBox="1"/>
          <p:nvPr>
            <p:ph idx="1" type="body"/>
          </p:nvPr>
        </p:nvSpPr>
        <p:spPr>
          <a:xfrm>
            <a:off x="731520" y="1244600"/>
            <a:ext cx="3668419" cy="479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#ifndef QUEUETYPE_H_INCLUDED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#define QUEUETYPE_H_INCLUDED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class FullQueue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Exception class used by Push when queue is full.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class EmptyQueue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Exception class used by Pop and Top when queue is empty.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/>
          </a:p>
        </p:txBody>
      </p:sp>
      <p:sp>
        <p:nvSpPr>
          <p:cNvPr id="558" name="Google Shape;558;p43"/>
          <p:cNvSpPr txBox="1"/>
          <p:nvPr/>
        </p:nvSpPr>
        <p:spPr>
          <a:xfrm>
            <a:off x="4399940" y="1244600"/>
            <a:ext cx="3950206" cy="479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QueType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struct NodeType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ItemType info;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NodeType* next;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QueType();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~QueType();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MakeEmpty();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Enqueue(ItemType);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Dequeue(ItemType&amp;);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bool IsEmpty();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bool IsFull();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NodeType&lt;ItemType&gt;* front;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NodeType&lt;ItemType&gt;* rear;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#endif // QUEUETYPE_H_INCLUDED</a:t>
            </a:r>
            <a:endParaRPr/>
          </a:p>
        </p:txBody>
      </p:sp>
      <p:cxnSp>
        <p:nvCxnSpPr>
          <p:cNvPr id="559" name="Google Shape;559;p43"/>
          <p:cNvCxnSpPr/>
          <p:nvPr/>
        </p:nvCxnSpPr>
        <p:spPr>
          <a:xfrm>
            <a:off x="4241074" y="1244600"/>
            <a:ext cx="0" cy="433195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4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565" name="Google Shape;565;p44"/>
          <p:cNvSpPr txBox="1"/>
          <p:nvPr>
            <p:ph idx="1" type="body"/>
          </p:nvPr>
        </p:nvSpPr>
        <p:spPr>
          <a:xfrm>
            <a:off x="731521" y="1244600"/>
            <a:ext cx="3866238" cy="479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QueType&lt;ItemType&gt;::QueType()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front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rear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bool QueType&lt;ItemType&gt;::IsEmpty()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return (front ==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6" name="Google Shape;566;p44"/>
          <p:cNvSpPr txBox="1"/>
          <p:nvPr/>
        </p:nvSpPr>
        <p:spPr>
          <a:xfrm>
            <a:off x="4546242" y="1244600"/>
            <a:ext cx="4327302" cy="479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ItemType&gt;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QueType&lt;ItemType&gt;::IsFull()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NodeType*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location = new NodeType;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delete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catch(std::bad_alloc&amp; exception)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true;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567" name="Google Shape;567;p44"/>
          <p:cNvCxnSpPr/>
          <p:nvPr/>
        </p:nvCxnSpPr>
        <p:spPr>
          <a:xfrm flipH="1">
            <a:off x="4404575" y="1244600"/>
            <a:ext cx="12879" cy="479044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5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573" name="Google Shape;573;p45"/>
          <p:cNvSpPr txBox="1"/>
          <p:nvPr>
            <p:ph idx="1" type="body"/>
          </p:nvPr>
        </p:nvSpPr>
        <p:spPr>
          <a:xfrm>
            <a:off x="731521" y="1244600"/>
            <a:ext cx="3866238" cy="479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QueType&lt;ItemType&gt;::QueType()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front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rear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bool QueType&lt;ItemType&gt;::IsEmpty()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return (front ==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4" name="Google Shape;574;p45"/>
          <p:cNvSpPr txBox="1"/>
          <p:nvPr/>
        </p:nvSpPr>
        <p:spPr>
          <a:xfrm>
            <a:off x="4546242" y="1244600"/>
            <a:ext cx="4327302" cy="479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ItemType&gt;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QueType&lt;ItemType&gt;::IsFull()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NodeType*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location = new NodeType;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delete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catch(std::bad_alloc&amp; exception)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true;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575" name="Google Shape;575;p45"/>
          <p:cNvCxnSpPr/>
          <p:nvPr/>
        </p:nvCxnSpPr>
        <p:spPr>
          <a:xfrm flipH="1">
            <a:off x="4404575" y="1244600"/>
            <a:ext cx="12879" cy="479044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6" name="Google Shape;576;p45"/>
          <p:cNvSpPr txBox="1"/>
          <p:nvPr/>
        </p:nvSpPr>
        <p:spPr>
          <a:xfrm>
            <a:off x="3202637" y="1925302"/>
            <a:ext cx="1073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/>
          </a:p>
        </p:txBody>
      </p:sp>
      <p:sp>
        <p:nvSpPr>
          <p:cNvPr id="577" name="Google Shape;577;p45"/>
          <p:cNvSpPr txBox="1"/>
          <p:nvPr/>
        </p:nvSpPr>
        <p:spPr>
          <a:xfrm>
            <a:off x="3202637" y="3980171"/>
            <a:ext cx="1073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/>
          </a:p>
        </p:txBody>
      </p:sp>
      <p:sp>
        <p:nvSpPr>
          <p:cNvPr id="578" name="Google Shape;578;p45"/>
          <p:cNvSpPr txBox="1"/>
          <p:nvPr/>
        </p:nvSpPr>
        <p:spPr>
          <a:xfrm>
            <a:off x="7734238" y="2998470"/>
            <a:ext cx="1073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6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584" name="Google Shape;584;p46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QueType&lt;ItemType&gt;::Enqueue(ItemType newItem)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FullQueue();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 = new NodeType;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newNode-&gt;info = newItem;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newNode-&gt;next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(rear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front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rear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7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590" name="Google Shape;590;p47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QueType&lt;ItemType&gt;::Enqueue(ItemType newItem)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FullQueue();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newNode-&gt;info = newItem;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newNode-&gt;next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(rear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front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rear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91" name="Google Shape;591;p47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2" name="Google Shape;592;p47"/>
          <p:cNvCxnSpPr/>
          <p:nvPr/>
        </p:nvCxnSpPr>
        <p:spPr>
          <a:xfrm flipH="1">
            <a:off x="6439436" y="3258390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3" name="Google Shape;593;p4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47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5" name="Google Shape;595;p47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6" name="Google Shape;596;p47"/>
          <p:cNvCxnSpPr/>
          <p:nvPr/>
        </p:nvCxnSpPr>
        <p:spPr>
          <a:xfrm flipH="1">
            <a:off x="6439434" y="2412280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7" name="Google Shape;597;p47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Enqueue(‘A’)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8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603" name="Google Shape;603;p48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QueType&lt;ItemType&gt;::Enqueue(ItemType newItem)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FullQueue();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NodeType*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newNode = new NodeType;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newNode-&gt;info = newItem;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newNode-&gt;next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(rear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front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rear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04" name="Google Shape;604;p48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5" name="Google Shape;605;p48"/>
          <p:cNvCxnSpPr/>
          <p:nvPr/>
        </p:nvCxnSpPr>
        <p:spPr>
          <a:xfrm flipH="1">
            <a:off x="6439436" y="3258390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6" name="Google Shape;606;p48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4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8" name="Google Shape;608;p48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09" name="Google Shape;609;p48"/>
          <p:cNvCxnSpPr/>
          <p:nvPr/>
        </p:nvCxnSpPr>
        <p:spPr>
          <a:xfrm flipH="1">
            <a:off x="6439434" y="2412280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0" name="Google Shape;610;p48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Enqueue(‘A’)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1" name="Google Shape;611;p48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2" name="Google Shape;612;p48"/>
          <p:cNvCxnSpPr/>
          <p:nvPr/>
        </p:nvCxnSpPr>
        <p:spPr>
          <a:xfrm>
            <a:off x="8317497" y="2421055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3" name="Google Shape;613;p48"/>
          <p:cNvCxnSpPr>
            <a:stCxn id="614" idx="0"/>
          </p:cNvCxnSpPr>
          <p:nvPr/>
        </p:nvCxnSpPr>
        <p:spPr>
          <a:xfrm rot="10800000">
            <a:off x="8130754" y="2871798"/>
            <a:ext cx="0" cy="123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14" name="Google Shape;614;p48"/>
          <p:cNvSpPr/>
          <p:nvPr/>
        </p:nvSpPr>
        <p:spPr>
          <a:xfrm>
            <a:off x="7944010" y="410449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48"/>
          <p:cNvSpPr txBox="1"/>
          <p:nvPr/>
        </p:nvSpPr>
        <p:spPr>
          <a:xfrm>
            <a:off x="6701198" y="4145212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9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621" name="Google Shape;621;p49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QueType&lt;ItemType&gt;::Enqueue(ItemType newItem)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FullQueue();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 = new NodeType;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newNode-&gt;info = newItem;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newNode-&gt;next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(rear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front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rear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22" name="Google Shape;622;p49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3" name="Google Shape;623;p49"/>
          <p:cNvCxnSpPr/>
          <p:nvPr/>
        </p:nvCxnSpPr>
        <p:spPr>
          <a:xfrm flipH="1">
            <a:off x="6439436" y="3258390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4" name="Google Shape;624;p49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49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6" name="Google Shape;626;p4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27" name="Google Shape;627;p49"/>
          <p:cNvCxnSpPr/>
          <p:nvPr/>
        </p:nvCxnSpPr>
        <p:spPr>
          <a:xfrm flipH="1">
            <a:off x="6439434" y="2412280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8" name="Google Shape;628;p49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Enqueue(‘A’)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9" name="Google Shape;629;p49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30" name="Google Shape;630;p49"/>
          <p:cNvCxnSpPr/>
          <p:nvPr/>
        </p:nvCxnSpPr>
        <p:spPr>
          <a:xfrm>
            <a:off x="8317497" y="2421055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1" name="Google Shape;631;p49"/>
          <p:cNvCxnSpPr>
            <a:stCxn id="632" idx="0"/>
          </p:cNvCxnSpPr>
          <p:nvPr/>
        </p:nvCxnSpPr>
        <p:spPr>
          <a:xfrm rot="10800000">
            <a:off x="8130754" y="2871798"/>
            <a:ext cx="0" cy="123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32" name="Google Shape;632;p49"/>
          <p:cNvSpPr/>
          <p:nvPr/>
        </p:nvSpPr>
        <p:spPr>
          <a:xfrm>
            <a:off x="7944010" y="410449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49"/>
          <p:cNvSpPr txBox="1"/>
          <p:nvPr/>
        </p:nvSpPr>
        <p:spPr>
          <a:xfrm>
            <a:off x="6701198" y="4145212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34" name="Google Shape;634;p49"/>
          <p:cNvCxnSpPr/>
          <p:nvPr/>
        </p:nvCxnSpPr>
        <p:spPr>
          <a:xfrm flipH="1">
            <a:off x="8317497" y="2411281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685800" y="1295399"/>
            <a:ext cx="3847563" cy="4809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An array for all these pointers???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3363" y="2619690"/>
            <a:ext cx="3924837" cy="393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0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640" name="Google Shape;640;p50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QueType&lt;ItemType&gt;::Enqueue(ItemType newItem)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FullQueue();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 = new NodeType;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newNode-&gt;info = newItem;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newNode-&gt;next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if (rear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front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rear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41" name="Google Shape;641;p50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2" name="Google Shape;642;p50"/>
          <p:cNvCxnSpPr/>
          <p:nvPr/>
        </p:nvCxnSpPr>
        <p:spPr>
          <a:xfrm flipH="1">
            <a:off x="6439436" y="3258390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3" name="Google Shape;643;p50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50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Google Shape;645;p50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6" name="Google Shape;646;p5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Enqueue(‘A’)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7" name="Google Shape;647;p5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48" name="Google Shape;648;p50"/>
          <p:cNvCxnSpPr/>
          <p:nvPr/>
        </p:nvCxnSpPr>
        <p:spPr>
          <a:xfrm>
            <a:off x="8317497" y="2421055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9" name="Google Shape;649;p50"/>
          <p:cNvCxnSpPr>
            <a:stCxn id="650" idx="0"/>
          </p:cNvCxnSpPr>
          <p:nvPr/>
        </p:nvCxnSpPr>
        <p:spPr>
          <a:xfrm rot="10800000">
            <a:off x="8130754" y="2871798"/>
            <a:ext cx="0" cy="123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50" name="Google Shape;650;p50"/>
          <p:cNvSpPr/>
          <p:nvPr/>
        </p:nvSpPr>
        <p:spPr>
          <a:xfrm>
            <a:off x="7944010" y="410449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50"/>
          <p:cNvSpPr txBox="1"/>
          <p:nvPr/>
        </p:nvSpPr>
        <p:spPr>
          <a:xfrm>
            <a:off x="6701198" y="4145212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52" name="Google Shape;652;p50"/>
          <p:cNvCxnSpPr/>
          <p:nvPr/>
        </p:nvCxnSpPr>
        <p:spPr>
          <a:xfrm flipH="1">
            <a:off x="8317497" y="2411281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3" name="Google Shape;653;p50"/>
          <p:cNvCxnSpPr>
            <a:stCxn id="643" idx="3"/>
            <a:endCxn id="647" idx="1"/>
          </p:cNvCxnSpPr>
          <p:nvPr/>
        </p:nvCxnSpPr>
        <p:spPr>
          <a:xfrm>
            <a:off x="6812922" y="2637661"/>
            <a:ext cx="435600" cy="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1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659" name="Google Shape;659;p51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QueType&lt;ItemType&gt;::Enqueue(ItemType newItem)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FullQueue();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newNode-&gt;info = newItem;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newNode-&gt;next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(rear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front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rear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60" name="Google Shape;660;p51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51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51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Google Shape;663;p51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4" name="Google Shape;664;p51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Enqueue(‘A’)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5" name="Google Shape;665;p51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6" name="Google Shape;666;p51"/>
          <p:cNvCxnSpPr/>
          <p:nvPr/>
        </p:nvCxnSpPr>
        <p:spPr>
          <a:xfrm>
            <a:off x="8317497" y="2421055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7" name="Google Shape;667;p51"/>
          <p:cNvCxnSpPr>
            <a:stCxn id="668" idx="0"/>
          </p:cNvCxnSpPr>
          <p:nvPr/>
        </p:nvCxnSpPr>
        <p:spPr>
          <a:xfrm rot="10800000">
            <a:off x="8130754" y="2871798"/>
            <a:ext cx="0" cy="123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68" name="Google Shape;668;p51"/>
          <p:cNvSpPr/>
          <p:nvPr/>
        </p:nvSpPr>
        <p:spPr>
          <a:xfrm>
            <a:off x="7944010" y="410449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51"/>
          <p:cNvSpPr txBox="1"/>
          <p:nvPr/>
        </p:nvSpPr>
        <p:spPr>
          <a:xfrm>
            <a:off x="6701198" y="4145212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70" name="Google Shape;670;p51"/>
          <p:cNvCxnSpPr/>
          <p:nvPr/>
        </p:nvCxnSpPr>
        <p:spPr>
          <a:xfrm flipH="1">
            <a:off x="8317497" y="2411281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1" name="Google Shape;671;p51"/>
          <p:cNvCxnSpPr>
            <a:stCxn id="661" idx="3"/>
            <a:endCxn id="665" idx="1"/>
          </p:cNvCxnSpPr>
          <p:nvPr/>
        </p:nvCxnSpPr>
        <p:spPr>
          <a:xfrm>
            <a:off x="6812922" y="2637661"/>
            <a:ext cx="435600" cy="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2" name="Google Shape;672;p51"/>
          <p:cNvCxnSpPr/>
          <p:nvPr/>
        </p:nvCxnSpPr>
        <p:spPr>
          <a:xfrm flipH="1" rot="10800000">
            <a:off x="6812922" y="2871816"/>
            <a:ext cx="435628" cy="38657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2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678" name="Google Shape;678;p52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QueType&lt;ItemType&gt;::Enqueue(ItemType newItem)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FullQueue();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newNode-&gt;info = newItem;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newNode-&gt;next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(rear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front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rear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79" name="Google Shape;679;p52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52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52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2" name="Google Shape;682;p52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3" name="Google Shape;683;p52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84" name="Google Shape;684;p52"/>
          <p:cNvCxnSpPr/>
          <p:nvPr/>
        </p:nvCxnSpPr>
        <p:spPr>
          <a:xfrm>
            <a:off x="8317497" y="2421055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5" name="Google Shape;685;p52"/>
          <p:cNvCxnSpPr/>
          <p:nvPr/>
        </p:nvCxnSpPr>
        <p:spPr>
          <a:xfrm flipH="1">
            <a:off x="8317497" y="2411281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6" name="Google Shape;686;p52"/>
          <p:cNvCxnSpPr>
            <a:stCxn id="680" idx="3"/>
            <a:endCxn id="683" idx="1"/>
          </p:cNvCxnSpPr>
          <p:nvPr/>
        </p:nvCxnSpPr>
        <p:spPr>
          <a:xfrm>
            <a:off x="6812922" y="2637661"/>
            <a:ext cx="435600" cy="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7" name="Google Shape;687;p52"/>
          <p:cNvCxnSpPr/>
          <p:nvPr/>
        </p:nvCxnSpPr>
        <p:spPr>
          <a:xfrm flipH="1" rot="10800000">
            <a:off x="6812922" y="2871816"/>
            <a:ext cx="435628" cy="38657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3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693" name="Google Shape;693;p53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QueType&lt;ItemType&gt;::Enqueue(ItemType newItem)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FullQueue();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newNode-&gt;info = newItem;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newNode-&gt;next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(rear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front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rear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94" name="Google Shape;694;p53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53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53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7" name="Google Shape;697;p53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Google Shape;698;p53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99" name="Google Shape;699;p53"/>
          <p:cNvCxnSpPr/>
          <p:nvPr/>
        </p:nvCxnSpPr>
        <p:spPr>
          <a:xfrm>
            <a:off x="8317497" y="2421055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0" name="Google Shape;700;p53"/>
          <p:cNvCxnSpPr/>
          <p:nvPr/>
        </p:nvCxnSpPr>
        <p:spPr>
          <a:xfrm flipH="1">
            <a:off x="8317497" y="2411281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1" name="Google Shape;701;p53"/>
          <p:cNvCxnSpPr>
            <a:stCxn id="695" idx="3"/>
            <a:endCxn id="698" idx="1"/>
          </p:cNvCxnSpPr>
          <p:nvPr/>
        </p:nvCxnSpPr>
        <p:spPr>
          <a:xfrm>
            <a:off x="6812922" y="2637661"/>
            <a:ext cx="435600" cy="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02" name="Google Shape;702;p53"/>
          <p:cNvCxnSpPr/>
          <p:nvPr/>
        </p:nvCxnSpPr>
        <p:spPr>
          <a:xfrm flipH="1" rot="10800000">
            <a:off x="6812922" y="2871816"/>
            <a:ext cx="435628" cy="38657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03" name="Google Shape;703;p53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Enqueue(‘B’)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4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709" name="Google Shape;709;p54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QueType&lt;ItemType&gt;::Enqueue(ItemType newItem)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FullQueue();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NodeType*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newNode = new NodeType;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newNode-&gt;info = newItem;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newNode-&gt;next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(rear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front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rear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10" name="Google Shape;710;p54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54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54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3" name="Google Shape;713;p54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4" name="Google Shape;714;p54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15" name="Google Shape;715;p54"/>
          <p:cNvCxnSpPr/>
          <p:nvPr/>
        </p:nvCxnSpPr>
        <p:spPr>
          <a:xfrm>
            <a:off x="8317497" y="2421055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6" name="Google Shape;716;p54"/>
          <p:cNvCxnSpPr/>
          <p:nvPr/>
        </p:nvCxnSpPr>
        <p:spPr>
          <a:xfrm flipH="1">
            <a:off x="8317497" y="2411281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7" name="Google Shape;717;p54"/>
          <p:cNvCxnSpPr>
            <a:stCxn id="711" idx="3"/>
            <a:endCxn id="714" idx="1"/>
          </p:cNvCxnSpPr>
          <p:nvPr/>
        </p:nvCxnSpPr>
        <p:spPr>
          <a:xfrm>
            <a:off x="6812922" y="2637661"/>
            <a:ext cx="435600" cy="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18" name="Google Shape;718;p54"/>
          <p:cNvCxnSpPr/>
          <p:nvPr/>
        </p:nvCxnSpPr>
        <p:spPr>
          <a:xfrm flipH="1" rot="10800000">
            <a:off x="6812922" y="2871816"/>
            <a:ext cx="435628" cy="38657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19" name="Google Shape;719;p54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Enqueue(‘B’)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0" name="Google Shape;720;p54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1" name="Google Shape;721;p54"/>
          <p:cNvCxnSpPr/>
          <p:nvPr/>
        </p:nvCxnSpPr>
        <p:spPr>
          <a:xfrm>
            <a:off x="8327800" y="3257390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2" name="Google Shape;722;p54"/>
          <p:cNvCxnSpPr>
            <a:stCxn id="723" idx="0"/>
          </p:cNvCxnSpPr>
          <p:nvPr/>
        </p:nvCxnSpPr>
        <p:spPr>
          <a:xfrm rot="10800000">
            <a:off x="8141057" y="3708133"/>
            <a:ext cx="0" cy="123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23" name="Google Shape;723;p54"/>
          <p:cNvSpPr/>
          <p:nvPr/>
        </p:nvSpPr>
        <p:spPr>
          <a:xfrm>
            <a:off x="7954313" y="4940833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54"/>
          <p:cNvSpPr txBox="1"/>
          <p:nvPr/>
        </p:nvSpPr>
        <p:spPr>
          <a:xfrm>
            <a:off x="6711501" y="4981547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5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730" name="Google Shape;730;p55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QueType&lt;ItemType&gt;::Enqueue(ItemType newItem)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FullQueue();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newNode-&gt;info = newItem;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newNode-&gt;next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(rear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front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rear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31" name="Google Shape;731;p5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55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55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4" name="Google Shape;734;p55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5" name="Google Shape;735;p55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36" name="Google Shape;736;p55"/>
          <p:cNvCxnSpPr/>
          <p:nvPr/>
        </p:nvCxnSpPr>
        <p:spPr>
          <a:xfrm>
            <a:off x="8317497" y="2421055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7" name="Google Shape;737;p55"/>
          <p:cNvCxnSpPr/>
          <p:nvPr/>
        </p:nvCxnSpPr>
        <p:spPr>
          <a:xfrm flipH="1">
            <a:off x="8317497" y="2411281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8" name="Google Shape;738;p55"/>
          <p:cNvCxnSpPr>
            <a:stCxn id="732" idx="3"/>
            <a:endCxn id="735" idx="1"/>
          </p:cNvCxnSpPr>
          <p:nvPr/>
        </p:nvCxnSpPr>
        <p:spPr>
          <a:xfrm>
            <a:off x="6812922" y="2637661"/>
            <a:ext cx="435600" cy="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9" name="Google Shape;739;p55"/>
          <p:cNvCxnSpPr/>
          <p:nvPr/>
        </p:nvCxnSpPr>
        <p:spPr>
          <a:xfrm flipH="1" rot="10800000">
            <a:off x="6812922" y="2871816"/>
            <a:ext cx="435628" cy="38657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0" name="Google Shape;740;p55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Enqueue(‘B’)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1" name="Google Shape;741;p55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42" name="Google Shape;742;p55"/>
          <p:cNvCxnSpPr/>
          <p:nvPr/>
        </p:nvCxnSpPr>
        <p:spPr>
          <a:xfrm>
            <a:off x="8327800" y="3257390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3" name="Google Shape;743;p55"/>
          <p:cNvCxnSpPr>
            <a:stCxn id="744" idx="0"/>
          </p:cNvCxnSpPr>
          <p:nvPr/>
        </p:nvCxnSpPr>
        <p:spPr>
          <a:xfrm rot="10800000">
            <a:off x="8141057" y="3708133"/>
            <a:ext cx="0" cy="123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4" name="Google Shape;744;p55"/>
          <p:cNvSpPr/>
          <p:nvPr/>
        </p:nvSpPr>
        <p:spPr>
          <a:xfrm>
            <a:off x="7954313" y="4940833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55"/>
          <p:cNvSpPr txBox="1"/>
          <p:nvPr/>
        </p:nvSpPr>
        <p:spPr>
          <a:xfrm>
            <a:off x="6711501" y="4981547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46" name="Google Shape;746;p55"/>
          <p:cNvCxnSpPr/>
          <p:nvPr/>
        </p:nvCxnSpPr>
        <p:spPr>
          <a:xfrm flipH="1">
            <a:off x="8307194" y="3257389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6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752" name="Google Shape;752;p56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QueType&lt;ItemType&gt;::Enqueue(ItemType newItem)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FullQueue();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newNode-&gt;info = newItem;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newNode-&gt;next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(rear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front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rear-&gt;next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rear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53" name="Google Shape;753;p56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56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56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6" name="Google Shape;756;p56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7" name="Google Shape;757;p56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58" name="Google Shape;758;p56"/>
          <p:cNvCxnSpPr/>
          <p:nvPr/>
        </p:nvCxnSpPr>
        <p:spPr>
          <a:xfrm>
            <a:off x="8317497" y="2421055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9" name="Google Shape;759;p56"/>
          <p:cNvCxnSpPr>
            <a:stCxn id="754" idx="3"/>
            <a:endCxn id="757" idx="1"/>
          </p:cNvCxnSpPr>
          <p:nvPr/>
        </p:nvCxnSpPr>
        <p:spPr>
          <a:xfrm>
            <a:off x="6812922" y="2637661"/>
            <a:ext cx="435600" cy="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0" name="Google Shape;760;p56"/>
          <p:cNvCxnSpPr/>
          <p:nvPr/>
        </p:nvCxnSpPr>
        <p:spPr>
          <a:xfrm flipH="1" rot="10800000">
            <a:off x="6812922" y="2871816"/>
            <a:ext cx="435628" cy="38657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61" name="Google Shape;761;p56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Enqueue(‘B’)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2" name="Google Shape;762;p56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63" name="Google Shape;763;p56"/>
          <p:cNvCxnSpPr/>
          <p:nvPr/>
        </p:nvCxnSpPr>
        <p:spPr>
          <a:xfrm>
            <a:off x="8327800" y="3257390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4" name="Google Shape;764;p56"/>
          <p:cNvCxnSpPr>
            <a:stCxn id="765" idx="0"/>
          </p:cNvCxnSpPr>
          <p:nvPr/>
        </p:nvCxnSpPr>
        <p:spPr>
          <a:xfrm rot="10800000">
            <a:off x="8141057" y="3708133"/>
            <a:ext cx="0" cy="123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65" name="Google Shape;765;p56"/>
          <p:cNvSpPr/>
          <p:nvPr/>
        </p:nvSpPr>
        <p:spPr>
          <a:xfrm>
            <a:off x="7954313" y="4940833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56"/>
          <p:cNvSpPr txBox="1"/>
          <p:nvPr/>
        </p:nvSpPr>
        <p:spPr>
          <a:xfrm>
            <a:off x="6711501" y="4981547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67" name="Google Shape;767;p56"/>
          <p:cNvCxnSpPr/>
          <p:nvPr/>
        </p:nvCxnSpPr>
        <p:spPr>
          <a:xfrm flipH="1">
            <a:off x="8307194" y="3257389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8" name="Google Shape;768;p56"/>
          <p:cNvCxnSpPr>
            <a:endCxn id="762" idx="0"/>
          </p:cNvCxnSpPr>
          <p:nvPr/>
        </p:nvCxnSpPr>
        <p:spPr>
          <a:xfrm flipH="1">
            <a:off x="7974919" y="2871890"/>
            <a:ext cx="550800" cy="385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7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774" name="Google Shape;774;p57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QueType&lt;ItemType&gt;::Enqueue(ItemType newItem)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FullQueue();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newNode-&gt;info = newItem;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newNode-&gt;next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(rear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front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rear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75" name="Google Shape;775;p57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5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57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8" name="Google Shape;778;p57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9" name="Google Shape;779;p57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80" name="Google Shape;780;p57"/>
          <p:cNvCxnSpPr/>
          <p:nvPr/>
        </p:nvCxnSpPr>
        <p:spPr>
          <a:xfrm>
            <a:off x="8317497" y="2421055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1" name="Google Shape;781;p57"/>
          <p:cNvCxnSpPr>
            <a:stCxn id="776" idx="3"/>
            <a:endCxn id="779" idx="1"/>
          </p:cNvCxnSpPr>
          <p:nvPr/>
        </p:nvCxnSpPr>
        <p:spPr>
          <a:xfrm>
            <a:off x="6812922" y="2637661"/>
            <a:ext cx="435600" cy="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2" name="Google Shape;782;p57"/>
          <p:cNvCxnSpPr>
            <a:endCxn id="783" idx="1"/>
          </p:cNvCxnSpPr>
          <p:nvPr/>
        </p:nvCxnSpPr>
        <p:spPr>
          <a:xfrm flipH="1" rot="10800000">
            <a:off x="6828353" y="3482771"/>
            <a:ext cx="4305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84" name="Google Shape;784;p57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Enqueue(‘B’)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3" name="Google Shape;783;p57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85" name="Google Shape;785;p57"/>
          <p:cNvCxnSpPr/>
          <p:nvPr/>
        </p:nvCxnSpPr>
        <p:spPr>
          <a:xfrm>
            <a:off x="8327800" y="3257390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6" name="Google Shape;786;p57"/>
          <p:cNvCxnSpPr>
            <a:stCxn id="787" idx="0"/>
          </p:cNvCxnSpPr>
          <p:nvPr/>
        </p:nvCxnSpPr>
        <p:spPr>
          <a:xfrm rot="10800000">
            <a:off x="8141057" y="3708133"/>
            <a:ext cx="0" cy="123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87" name="Google Shape;787;p57"/>
          <p:cNvSpPr/>
          <p:nvPr/>
        </p:nvSpPr>
        <p:spPr>
          <a:xfrm>
            <a:off x="7954313" y="4940833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57"/>
          <p:cNvSpPr txBox="1"/>
          <p:nvPr/>
        </p:nvSpPr>
        <p:spPr>
          <a:xfrm>
            <a:off x="6711501" y="4981547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89" name="Google Shape;789;p57"/>
          <p:cNvCxnSpPr/>
          <p:nvPr/>
        </p:nvCxnSpPr>
        <p:spPr>
          <a:xfrm flipH="1">
            <a:off x="8307194" y="3257389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0" name="Google Shape;790;p57"/>
          <p:cNvCxnSpPr>
            <a:endCxn id="783" idx="0"/>
          </p:cNvCxnSpPr>
          <p:nvPr/>
        </p:nvCxnSpPr>
        <p:spPr>
          <a:xfrm flipH="1">
            <a:off x="7974919" y="2871890"/>
            <a:ext cx="550800" cy="385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58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796" name="Google Shape;796;p58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QueType&lt;ItemType&gt;::Enqueue(ItemType newItem)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FullQueue();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newNode-&gt;info = newItem;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newNode-&gt;next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(rear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front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rear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97" name="Google Shape;797;p58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58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5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0" name="Google Shape;800;p58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1" name="Google Shape;801;p58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02" name="Google Shape;802;p58"/>
          <p:cNvCxnSpPr/>
          <p:nvPr/>
        </p:nvCxnSpPr>
        <p:spPr>
          <a:xfrm>
            <a:off x="8317497" y="2421055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3" name="Google Shape;803;p58"/>
          <p:cNvCxnSpPr>
            <a:stCxn id="798" idx="3"/>
            <a:endCxn id="801" idx="1"/>
          </p:cNvCxnSpPr>
          <p:nvPr/>
        </p:nvCxnSpPr>
        <p:spPr>
          <a:xfrm>
            <a:off x="6812922" y="2637661"/>
            <a:ext cx="435600" cy="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04" name="Google Shape;804;p58"/>
          <p:cNvCxnSpPr>
            <a:endCxn id="805" idx="1"/>
          </p:cNvCxnSpPr>
          <p:nvPr/>
        </p:nvCxnSpPr>
        <p:spPr>
          <a:xfrm flipH="1" rot="10800000">
            <a:off x="6828353" y="3482771"/>
            <a:ext cx="4305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05" name="Google Shape;805;p58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06" name="Google Shape;806;p58"/>
          <p:cNvCxnSpPr/>
          <p:nvPr/>
        </p:nvCxnSpPr>
        <p:spPr>
          <a:xfrm>
            <a:off x="8327800" y="3257390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7" name="Google Shape;807;p58"/>
          <p:cNvCxnSpPr/>
          <p:nvPr/>
        </p:nvCxnSpPr>
        <p:spPr>
          <a:xfrm flipH="1">
            <a:off x="8307194" y="3257389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8" name="Google Shape;808;p58"/>
          <p:cNvCxnSpPr>
            <a:endCxn id="805" idx="0"/>
          </p:cNvCxnSpPr>
          <p:nvPr/>
        </p:nvCxnSpPr>
        <p:spPr>
          <a:xfrm flipH="1">
            <a:off x="7974919" y="2871890"/>
            <a:ext cx="550800" cy="385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59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814" name="Google Shape;814;p59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QueType&lt;ItemType&gt;::Enqueue(ItemType newItem)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FullQueue();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newNode-&gt;info = newItem;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newNode-&gt;next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(rear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front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rear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15" name="Google Shape;815;p59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59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59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8" name="Google Shape;818;p5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9" name="Google Shape;819;p59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20" name="Google Shape;820;p59"/>
          <p:cNvCxnSpPr/>
          <p:nvPr/>
        </p:nvCxnSpPr>
        <p:spPr>
          <a:xfrm>
            <a:off x="8317497" y="2421055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1" name="Google Shape;821;p59"/>
          <p:cNvCxnSpPr>
            <a:stCxn id="816" idx="3"/>
            <a:endCxn id="819" idx="1"/>
          </p:cNvCxnSpPr>
          <p:nvPr/>
        </p:nvCxnSpPr>
        <p:spPr>
          <a:xfrm>
            <a:off x="6812922" y="2637661"/>
            <a:ext cx="435600" cy="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22" name="Google Shape;822;p59"/>
          <p:cNvCxnSpPr>
            <a:endCxn id="823" idx="1"/>
          </p:cNvCxnSpPr>
          <p:nvPr/>
        </p:nvCxnSpPr>
        <p:spPr>
          <a:xfrm flipH="1" rot="10800000">
            <a:off x="6828353" y="3482771"/>
            <a:ext cx="4305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24" name="Google Shape;824;p59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Enqueue(‘C’)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3" name="Google Shape;823;p59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25" name="Google Shape;825;p59"/>
          <p:cNvCxnSpPr/>
          <p:nvPr/>
        </p:nvCxnSpPr>
        <p:spPr>
          <a:xfrm>
            <a:off x="8327800" y="3257390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6" name="Google Shape;826;p59"/>
          <p:cNvCxnSpPr/>
          <p:nvPr/>
        </p:nvCxnSpPr>
        <p:spPr>
          <a:xfrm flipH="1">
            <a:off x="8307194" y="3257389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7" name="Google Shape;827;p59"/>
          <p:cNvCxnSpPr>
            <a:endCxn id="823" idx="0"/>
          </p:cNvCxnSpPr>
          <p:nvPr/>
        </p:nvCxnSpPr>
        <p:spPr>
          <a:xfrm flipH="1">
            <a:off x="7974919" y="2871890"/>
            <a:ext cx="550800" cy="385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685800" y="1295399"/>
            <a:ext cx="3847563" cy="4809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 array for all these pointers???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This array can be dynamically allocated too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Still we need to know the size of this array beforehand</a:t>
            </a:r>
            <a:endParaRPr/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3363" y="2619690"/>
            <a:ext cx="3924837" cy="393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/>
          <p:nvPr/>
        </p:nvSpPr>
        <p:spPr>
          <a:xfrm rot="5400000">
            <a:off x="3277673" y="3450481"/>
            <a:ext cx="476518" cy="2034862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60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833" name="Google Shape;833;p60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QueType&lt;ItemType&gt;::Enqueue(ItemType newItem)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FullQueue();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NodeType*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newNode = new NodeType;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newNode-&gt;info = newItem;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newNode-&gt;next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(rear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front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rear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34" name="Google Shape;834;p60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60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60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7" name="Google Shape;837;p60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8" name="Google Shape;838;p6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39" name="Google Shape;839;p60"/>
          <p:cNvCxnSpPr/>
          <p:nvPr/>
        </p:nvCxnSpPr>
        <p:spPr>
          <a:xfrm>
            <a:off x="8317497" y="2421055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0" name="Google Shape;840;p60"/>
          <p:cNvCxnSpPr>
            <a:stCxn id="835" idx="3"/>
            <a:endCxn id="838" idx="1"/>
          </p:cNvCxnSpPr>
          <p:nvPr/>
        </p:nvCxnSpPr>
        <p:spPr>
          <a:xfrm>
            <a:off x="6812922" y="2637661"/>
            <a:ext cx="435600" cy="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41" name="Google Shape;841;p60"/>
          <p:cNvCxnSpPr>
            <a:endCxn id="842" idx="1"/>
          </p:cNvCxnSpPr>
          <p:nvPr/>
        </p:nvCxnSpPr>
        <p:spPr>
          <a:xfrm flipH="1" rot="10800000">
            <a:off x="6828353" y="3482771"/>
            <a:ext cx="4305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43" name="Google Shape;843;p6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Enqueue(‘C’)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2" name="Google Shape;842;p60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44" name="Google Shape;844;p60"/>
          <p:cNvCxnSpPr/>
          <p:nvPr/>
        </p:nvCxnSpPr>
        <p:spPr>
          <a:xfrm>
            <a:off x="8327800" y="3257390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5" name="Google Shape;845;p60"/>
          <p:cNvCxnSpPr/>
          <p:nvPr/>
        </p:nvCxnSpPr>
        <p:spPr>
          <a:xfrm flipH="1">
            <a:off x="8307194" y="3257389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6" name="Google Shape;846;p60"/>
          <p:cNvCxnSpPr>
            <a:endCxn id="842" idx="0"/>
          </p:cNvCxnSpPr>
          <p:nvPr/>
        </p:nvCxnSpPr>
        <p:spPr>
          <a:xfrm flipH="1">
            <a:off x="7974919" y="2871890"/>
            <a:ext cx="550800" cy="385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47" name="Google Shape;847;p60"/>
          <p:cNvSpPr/>
          <p:nvPr/>
        </p:nvSpPr>
        <p:spPr>
          <a:xfrm>
            <a:off x="7279459" y="4105847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48" name="Google Shape;848;p60"/>
          <p:cNvCxnSpPr/>
          <p:nvPr/>
        </p:nvCxnSpPr>
        <p:spPr>
          <a:xfrm>
            <a:off x="8348406" y="4105847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9" name="Google Shape;849;p60"/>
          <p:cNvCxnSpPr>
            <a:stCxn id="850" idx="0"/>
          </p:cNvCxnSpPr>
          <p:nvPr/>
        </p:nvCxnSpPr>
        <p:spPr>
          <a:xfrm rot="10800000">
            <a:off x="8161663" y="4556590"/>
            <a:ext cx="0" cy="123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50" name="Google Shape;850;p60"/>
          <p:cNvSpPr/>
          <p:nvPr/>
        </p:nvSpPr>
        <p:spPr>
          <a:xfrm>
            <a:off x="7974919" y="5789290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60"/>
          <p:cNvSpPr txBox="1"/>
          <p:nvPr/>
        </p:nvSpPr>
        <p:spPr>
          <a:xfrm>
            <a:off x="6732107" y="5830004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1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857" name="Google Shape;857;p61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QueType&lt;ItemType&gt;::Enqueue(ItemType newItem)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FullQueue();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newNode-&gt;info = newItem;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newNode-&gt;next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(rear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front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rear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58" name="Google Shape;858;p61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61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61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1" name="Google Shape;861;p61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2" name="Google Shape;862;p61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63" name="Google Shape;863;p61"/>
          <p:cNvCxnSpPr/>
          <p:nvPr/>
        </p:nvCxnSpPr>
        <p:spPr>
          <a:xfrm>
            <a:off x="8317497" y="2421055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4" name="Google Shape;864;p61"/>
          <p:cNvCxnSpPr>
            <a:stCxn id="859" idx="3"/>
            <a:endCxn id="862" idx="1"/>
          </p:cNvCxnSpPr>
          <p:nvPr/>
        </p:nvCxnSpPr>
        <p:spPr>
          <a:xfrm>
            <a:off x="6812922" y="2637661"/>
            <a:ext cx="435600" cy="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65" name="Google Shape;865;p61"/>
          <p:cNvCxnSpPr>
            <a:endCxn id="866" idx="1"/>
          </p:cNvCxnSpPr>
          <p:nvPr/>
        </p:nvCxnSpPr>
        <p:spPr>
          <a:xfrm flipH="1" rot="10800000">
            <a:off x="6828353" y="3482771"/>
            <a:ext cx="4305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67" name="Google Shape;867;p61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Enqueue(‘C’)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6" name="Google Shape;866;p61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68" name="Google Shape;868;p61"/>
          <p:cNvCxnSpPr/>
          <p:nvPr/>
        </p:nvCxnSpPr>
        <p:spPr>
          <a:xfrm>
            <a:off x="8327800" y="3257390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9" name="Google Shape;869;p61"/>
          <p:cNvCxnSpPr/>
          <p:nvPr/>
        </p:nvCxnSpPr>
        <p:spPr>
          <a:xfrm flipH="1">
            <a:off x="8307194" y="3257389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0" name="Google Shape;870;p61"/>
          <p:cNvCxnSpPr>
            <a:endCxn id="866" idx="0"/>
          </p:cNvCxnSpPr>
          <p:nvPr/>
        </p:nvCxnSpPr>
        <p:spPr>
          <a:xfrm flipH="1">
            <a:off x="7974919" y="2871890"/>
            <a:ext cx="550800" cy="385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1" name="Google Shape;871;p61"/>
          <p:cNvSpPr/>
          <p:nvPr/>
        </p:nvSpPr>
        <p:spPr>
          <a:xfrm>
            <a:off x="7279459" y="4105847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72" name="Google Shape;872;p61"/>
          <p:cNvCxnSpPr/>
          <p:nvPr/>
        </p:nvCxnSpPr>
        <p:spPr>
          <a:xfrm>
            <a:off x="8348406" y="4105847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3" name="Google Shape;873;p61"/>
          <p:cNvCxnSpPr>
            <a:stCxn id="874" idx="0"/>
          </p:cNvCxnSpPr>
          <p:nvPr/>
        </p:nvCxnSpPr>
        <p:spPr>
          <a:xfrm rot="10800000">
            <a:off x="8161663" y="4556590"/>
            <a:ext cx="0" cy="123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4" name="Google Shape;874;p61"/>
          <p:cNvSpPr/>
          <p:nvPr/>
        </p:nvSpPr>
        <p:spPr>
          <a:xfrm>
            <a:off x="7974919" y="5789290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61"/>
          <p:cNvSpPr txBox="1"/>
          <p:nvPr/>
        </p:nvSpPr>
        <p:spPr>
          <a:xfrm>
            <a:off x="6732107" y="5830004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76" name="Google Shape;876;p61"/>
          <p:cNvCxnSpPr/>
          <p:nvPr/>
        </p:nvCxnSpPr>
        <p:spPr>
          <a:xfrm flipH="1">
            <a:off x="8327800" y="4105846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2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882" name="Google Shape;882;p62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QueType&lt;ItemType&gt;::Enqueue(ItemType newItem)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FullQueue();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newNode-&gt;info = newItem;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newNode-&gt;next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(rear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front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rear-&gt;next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rear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83" name="Google Shape;883;p62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62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62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6" name="Google Shape;886;p62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7" name="Google Shape;887;p62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88" name="Google Shape;888;p62"/>
          <p:cNvCxnSpPr/>
          <p:nvPr/>
        </p:nvCxnSpPr>
        <p:spPr>
          <a:xfrm>
            <a:off x="8317497" y="2421055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9" name="Google Shape;889;p62"/>
          <p:cNvCxnSpPr>
            <a:stCxn id="884" idx="3"/>
            <a:endCxn id="887" idx="1"/>
          </p:cNvCxnSpPr>
          <p:nvPr/>
        </p:nvCxnSpPr>
        <p:spPr>
          <a:xfrm>
            <a:off x="6812922" y="2637661"/>
            <a:ext cx="435600" cy="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90" name="Google Shape;890;p62"/>
          <p:cNvCxnSpPr>
            <a:endCxn id="891" idx="1"/>
          </p:cNvCxnSpPr>
          <p:nvPr/>
        </p:nvCxnSpPr>
        <p:spPr>
          <a:xfrm flipH="1" rot="10800000">
            <a:off x="6828353" y="3482771"/>
            <a:ext cx="4305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92" name="Google Shape;892;p62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Enqueue(‘C’)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1" name="Google Shape;891;p62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93" name="Google Shape;893;p62"/>
          <p:cNvCxnSpPr/>
          <p:nvPr/>
        </p:nvCxnSpPr>
        <p:spPr>
          <a:xfrm>
            <a:off x="8327800" y="3257390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4" name="Google Shape;894;p62"/>
          <p:cNvCxnSpPr>
            <a:endCxn id="891" idx="0"/>
          </p:cNvCxnSpPr>
          <p:nvPr/>
        </p:nvCxnSpPr>
        <p:spPr>
          <a:xfrm flipH="1">
            <a:off x="7974919" y="2871890"/>
            <a:ext cx="550800" cy="385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95" name="Google Shape;895;p62"/>
          <p:cNvSpPr/>
          <p:nvPr/>
        </p:nvSpPr>
        <p:spPr>
          <a:xfrm>
            <a:off x="7279459" y="4105847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96" name="Google Shape;896;p62"/>
          <p:cNvCxnSpPr/>
          <p:nvPr/>
        </p:nvCxnSpPr>
        <p:spPr>
          <a:xfrm>
            <a:off x="8348406" y="4105847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7" name="Google Shape;897;p62"/>
          <p:cNvCxnSpPr>
            <a:stCxn id="898" idx="0"/>
          </p:cNvCxnSpPr>
          <p:nvPr/>
        </p:nvCxnSpPr>
        <p:spPr>
          <a:xfrm rot="10800000">
            <a:off x="8161663" y="4556590"/>
            <a:ext cx="0" cy="123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98" name="Google Shape;898;p62"/>
          <p:cNvSpPr/>
          <p:nvPr/>
        </p:nvSpPr>
        <p:spPr>
          <a:xfrm>
            <a:off x="7974919" y="5789290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62"/>
          <p:cNvSpPr txBox="1"/>
          <p:nvPr/>
        </p:nvSpPr>
        <p:spPr>
          <a:xfrm>
            <a:off x="6732107" y="5830004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00" name="Google Shape;900;p62"/>
          <p:cNvCxnSpPr/>
          <p:nvPr/>
        </p:nvCxnSpPr>
        <p:spPr>
          <a:xfrm flipH="1">
            <a:off x="8327800" y="4105846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1" name="Google Shape;901;p62"/>
          <p:cNvCxnSpPr/>
          <p:nvPr/>
        </p:nvCxnSpPr>
        <p:spPr>
          <a:xfrm flipH="1">
            <a:off x="7974918" y="3720272"/>
            <a:ext cx="550895" cy="3855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63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907" name="Google Shape;907;p63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QueType&lt;ItemType&gt;::Enqueue(ItemType newItem)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FullQueue();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newNode-&gt;info = newItem;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newNode-&gt;next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(rear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front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rear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908" name="Google Shape;908;p63"/>
          <p:cNvSpPr/>
          <p:nvPr/>
        </p:nvSpPr>
        <p:spPr>
          <a:xfrm>
            <a:off x="6466964" y="4105003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63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63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1" name="Google Shape;911;p63"/>
          <p:cNvSpPr txBox="1"/>
          <p:nvPr/>
        </p:nvSpPr>
        <p:spPr>
          <a:xfrm>
            <a:off x="5224152" y="4145717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2" name="Google Shape;912;p63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13" name="Google Shape;913;p63"/>
          <p:cNvCxnSpPr/>
          <p:nvPr/>
        </p:nvCxnSpPr>
        <p:spPr>
          <a:xfrm>
            <a:off x="8317497" y="2421055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4" name="Google Shape;914;p63"/>
          <p:cNvCxnSpPr>
            <a:stCxn id="909" idx="3"/>
            <a:endCxn id="912" idx="1"/>
          </p:cNvCxnSpPr>
          <p:nvPr/>
        </p:nvCxnSpPr>
        <p:spPr>
          <a:xfrm>
            <a:off x="6812922" y="2637661"/>
            <a:ext cx="435600" cy="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5" name="Google Shape;915;p63"/>
          <p:cNvCxnSpPr/>
          <p:nvPr/>
        </p:nvCxnSpPr>
        <p:spPr>
          <a:xfrm flipH="1" rot="10800000">
            <a:off x="6855902" y="4329385"/>
            <a:ext cx="430480" cy="804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6" name="Google Shape;916;p63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Enqueue(‘C’)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7" name="Google Shape;917;p6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18" name="Google Shape;918;p63"/>
          <p:cNvCxnSpPr/>
          <p:nvPr/>
        </p:nvCxnSpPr>
        <p:spPr>
          <a:xfrm>
            <a:off x="8327800" y="3257390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9" name="Google Shape;919;p63"/>
          <p:cNvCxnSpPr>
            <a:endCxn id="917" idx="0"/>
          </p:cNvCxnSpPr>
          <p:nvPr/>
        </p:nvCxnSpPr>
        <p:spPr>
          <a:xfrm flipH="1">
            <a:off x="7974919" y="2871890"/>
            <a:ext cx="550800" cy="385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20" name="Google Shape;920;p63"/>
          <p:cNvSpPr/>
          <p:nvPr/>
        </p:nvSpPr>
        <p:spPr>
          <a:xfrm>
            <a:off x="7279459" y="4105847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21" name="Google Shape;921;p63"/>
          <p:cNvCxnSpPr/>
          <p:nvPr/>
        </p:nvCxnSpPr>
        <p:spPr>
          <a:xfrm>
            <a:off x="8348406" y="4105847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2" name="Google Shape;922;p63"/>
          <p:cNvCxnSpPr>
            <a:stCxn id="923" idx="0"/>
          </p:cNvCxnSpPr>
          <p:nvPr/>
        </p:nvCxnSpPr>
        <p:spPr>
          <a:xfrm rot="10800000">
            <a:off x="8161663" y="4556590"/>
            <a:ext cx="0" cy="123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23" name="Google Shape;923;p63"/>
          <p:cNvSpPr/>
          <p:nvPr/>
        </p:nvSpPr>
        <p:spPr>
          <a:xfrm>
            <a:off x="7974919" y="5789290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63"/>
          <p:cNvSpPr txBox="1"/>
          <p:nvPr/>
        </p:nvSpPr>
        <p:spPr>
          <a:xfrm>
            <a:off x="6732107" y="5830004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25" name="Google Shape;925;p63"/>
          <p:cNvCxnSpPr/>
          <p:nvPr/>
        </p:nvCxnSpPr>
        <p:spPr>
          <a:xfrm flipH="1">
            <a:off x="8327800" y="4105846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6" name="Google Shape;926;p63"/>
          <p:cNvCxnSpPr/>
          <p:nvPr/>
        </p:nvCxnSpPr>
        <p:spPr>
          <a:xfrm flipH="1">
            <a:off x="7974918" y="3720272"/>
            <a:ext cx="550895" cy="3855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64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932" name="Google Shape;932;p64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QueType&lt;ItemType&gt;::Enqueue(ItemType newItem)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FullQueue();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newNode-&gt;info = newItem;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newNode-&gt;next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(rear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front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rear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933" name="Google Shape;933;p64"/>
          <p:cNvSpPr/>
          <p:nvPr/>
        </p:nvSpPr>
        <p:spPr>
          <a:xfrm>
            <a:off x="6466964" y="4105003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64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64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6" name="Google Shape;936;p64"/>
          <p:cNvSpPr txBox="1"/>
          <p:nvPr/>
        </p:nvSpPr>
        <p:spPr>
          <a:xfrm>
            <a:off x="5224152" y="4145717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7" name="Google Shape;937;p64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38" name="Google Shape;938;p64"/>
          <p:cNvCxnSpPr/>
          <p:nvPr/>
        </p:nvCxnSpPr>
        <p:spPr>
          <a:xfrm>
            <a:off x="8317497" y="2421055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9" name="Google Shape;939;p64"/>
          <p:cNvCxnSpPr>
            <a:stCxn id="934" idx="3"/>
            <a:endCxn id="937" idx="1"/>
          </p:cNvCxnSpPr>
          <p:nvPr/>
        </p:nvCxnSpPr>
        <p:spPr>
          <a:xfrm>
            <a:off x="6812922" y="2637661"/>
            <a:ext cx="435600" cy="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40" name="Google Shape;940;p64"/>
          <p:cNvCxnSpPr/>
          <p:nvPr/>
        </p:nvCxnSpPr>
        <p:spPr>
          <a:xfrm flipH="1" rot="10800000">
            <a:off x="6855902" y="4329385"/>
            <a:ext cx="430480" cy="804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41" name="Google Shape;941;p64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42" name="Google Shape;942;p64"/>
          <p:cNvCxnSpPr/>
          <p:nvPr/>
        </p:nvCxnSpPr>
        <p:spPr>
          <a:xfrm>
            <a:off x="8327800" y="3257390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3" name="Google Shape;943;p64"/>
          <p:cNvCxnSpPr>
            <a:endCxn id="941" idx="0"/>
          </p:cNvCxnSpPr>
          <p:nvPr/>
        </p:nvCxnSpPr>
        <p:spPr>
          <a:xfrm flipH="1">
            <a:off x="7974919" y="2871890"/>
            <a:ext cx="550800" cy="385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44" name="Google Shape;944;p64"/>
          <p:cNvSpPr/>
          <p:nvPr/>
        </p:nvSpPr>
        <p:spPr>
          <a:xfrm>
            <a:off x="7279459" y="4105847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45" name="Google Shape;945;p64"/>
          <p:cNvCxnSpPr/>
          <p:nvPr/>
        </p:nvCxnSpPr>
        <p:spPr>
          <a:xfrm>
            <a:off x="8348406" y="4105847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6" name="Google Shape;946;p64"/>
          <p:cNvCxnSpPr/>
          <p:nvPr/>
        </p:nvCxnSpPr>
        <p:spPr>
          <a:xfrm flipH="1">
            <a:off x="8327800" y="4105846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7" name="Google Shape;947;p64"/>
          <p:cNvCxnSpPr/>
          <p:nvPr/>
        </p:nvCxnSpPr>
        <p:spPr>
          <a:xfrm flipH="1">
            <a:off x="7974918" y="3720272"/>
            <a:ext cx="550895" cy="3855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65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953" name="Google Shape;953;p65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QueType&lt;ItemType&gt;::Enqueue(ItemType newItem)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FullQueue();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newNode-&gt;info = newItem;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newNode-&gt;next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(rear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front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rear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954" name="Google Shape;954;p65"/>
          <p:cNvSpPr txBox="1"/>
          <p:nvPr/>
        </p:nvSpPr>
        <p:spPr>
          <a:xfrm>
            <a:off x="6924631" y="3639820"/>
            <a:ext cx="1073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66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960" name="Google Shape;960;p66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QueType&lt;ItemType&gt;::Dequeue(ItemType&amp;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EmptyQueue();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tempPtr = front;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item = front-&gt;info;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front = front-&gt;next;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(front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67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966" name="Google Shape;966;p67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QueType&lt;ItemType&gt;::Dequeue(ItemType&amp;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EmptyQueue();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tempPtr = front;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item = front-&gt;info;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front = front-&gt;next;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(front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967" name="Google Shape;967;p67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67"/>
          <p:cNvSpPr/>
          <p:nvPr/>
        </p:nvSpPr>
        <p:spPr>
          <a:xfrm>
            <a:off x="6439435" y="3700164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67"/>
          <p:cNvSpPr txBox="1"/>
          <p:nvPr/>
        </p:nvSpPr>
        <p:spPr>
          <a:xfrm>
            <a:off x="5048519" y="3740878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0" name="Google Shape;970;p67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1" name="Google Shape;971;p67"/>
          <p:cNvSpPr/>
          <p:nvPr/>
        </p:nvSpPr>
        <p:spPr>
          <a:xfrm>
            <a:off x="7248550" y="3708939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72" name="Google Shape;972;p67"/>
          <p:cNvCxnSpPr/>
          <p:nvPr/>
        </p:nvCxnSpPr>
        <p:spPr>
          <a:xfrm>
            <a:off x="8317497" y="3708939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3" name="Google Shape;973;p67"/>
          <p:cNvCxnSpPr>
            <a:stCxn id="968" idx="3"/>
            <a:endCxn id="971" idx="1"/>
          </p:cNvCxnSpPr>
          <p:nvPr/>
        </p:nvCxnSpPr>
        <p:spPr>
          <a:xfrm>
            <a:off x="6812922" y="3925545"/>
            <a:ext cx="435600" cy="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4" name="Google Shape;974;p67"/>
          <p:cNvCxnSpPr/>
          <p:nvPr/>
        </p:nvCxnSpPr>
        <p:spPr>
          <a:xfrm flipH="1" rot="10800000">
            <a:off x="6855902" y="5617269"/>
            <a:ext cx="430480" cy="804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75" name="Google Shape;975;p67"/>
          <p:cNvSpPr/>
          <p:nvPr/>
        </p:nvSpPr>
        <p:spPr>
          <a:xfrm>
            <a:off x="7258853" y="4545274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76" name="Google Shape;976;p67"/>
          <p:cNvCxnSpPr/>
          <p:nvPr/>
        </p:nvCxnSpPr>
        <p:spPr>
          <a:xfrm>
            <a:off x="8327800" y="4545274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7" name="Google Shape;977;p67"/>
          <p:cNvCxnSpPr>
            <a:endCxn id="975" idx="0"/>
          </p:cNvCxnSpPr>
          <p:nvPr/>
        </p:nvCxnSpPr>
        <p:spPr>
          <a:xfrm flipH="1">
            <a:off x="7974919" y="4159774"/>
            <a:ext cx="550800" cy="385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78" name="Google Shape;978;p6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79" name="Google Shape;979;p67"/>
          <p:cNvCxnSpPr/>
          <p:nvPr/>
        </p:nvCxnSpPr>
        <p:spPr>
          <a:xfrm>
            <a:off x="8348406" y="5393731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0" name="Google Shape;980;p67"/>
          <p:cNvCxnSpPr/>
          <p:nvPr/>
        </p:nvCxnSpPr>
        <p:spPr>
          <a:xfrm flipH="1">
            <a:off x="8327800" y="5393730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1" name="Google Shape;981;p67"/>
          <p:cNvCxnSpPr/>
          <p:nvPr/>
        </p:nvCxnSpPr>
        <p:spPr>
          <a:xfrm flipH="1">
            <a:off x="7974918" y="5008156"/>
            <a:ext cx="550895" cy="3855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82" name="Google Shape;982;p67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Dequeue()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68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988" name="Google Shape;988;p68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QueType&lt;ItemType&gt;::Dequeue(ItemType&amp;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EmptyQueue();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tempPtr = front;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item = front-&gt;info;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front = front-&gt;next;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(front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989" name="Google Shape;989;p68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68"/>
          <p:cNvSpPr/>
          <p:nvPr/>
        </p:nvSpPr>
        <p:spPr>
          <a:xfrm>
            <a:off x="6439435" y="3700164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68"/>
          <p:cNvSpPr txBox="1"/>
          <p:nvPr/>
        </p:nvSpPr>
        <p:spPr>
          <a:xfrm>
            <a:off x="5048519" y="3740878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2" name="Google Shape;992;p68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3" name="Google Shape;993;p68"/>
          <p:cNvSpPr/>
          <p:nvPr/>
        </p:nvSpPr>
        <p:spPr>
          <a:xfrm>
            <a:off x="7248550" y="3708939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94" name="Google Shape;994;p68"/>
          <p:cNvCxnSpPr/>
          <p:nvPr/>
        </p:nvCxnSpPr>
        <p:spPr>
          <a:xfrm>
            <a:off x="8317497" y="3708939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5" name="Google Shape;995;p68"/>
          <p:cNvCxnSpPr>
            <a:stCxn id="990" idx="3"/>
            <a:endCxn id="993" idx="1"/>
          </p:cNvCxnSpPr>
          <p:nvPr/>
        </p:nvCxnSpPr>
        <p:spPr>
          <a:xfrm>
            <a:off x="6812922" y="3925545"/>
            <a:ext cx="435600" cy="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6" name="Google Shape;996;p68"/>
          <p:cNvCxnSpPr/>
          <p:nvPr/>
        </p:nvCxnSpPr>
        <p:spPr>
          <a:xfrm flipH="1" rot="10800000">
            <a:off x="6855902" y="5617269"/>
            <a:ext cx="430480" cy="804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7" name="Google Shape;997;p68"/>
          <p:cNvSpPr/>
          <p:nvPr/>
        </p:nvSpPr>
        <p:spPr>
          <a:xfrm>
            <a:off x="7258853" y="4545274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98" name="Google Shape;998;p68"/>
          <p:cNvCxnSpPr/>
          <p:nvPr/>
        </p:nvCxnSpPr>
        <p:spPr>
          <a:xfrm>
            <a:off x="8327800" y="4545274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9" name="Google Shape;999;p68"/>
          <p:cNvCxnSpPr>
            <a:endCxn id="997" idx="0"/>
          </p:cNvCxnSpPr>
          <p:nvPr/>
        </p:nvCxnSpPr>
        <p:spPr>
          <a:xfrm flipH="1">
            <a:off x="7974919" y="4159774"/>
            <a:ext cx="550800" cy="385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0" name="Google Shape;1000;p68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01" name="Google Shape;1001;p68"/>
          <p:cNvCxnSpPr/>
          <p:nvPr/>
        </p:nvCxnSpPr>
        <p:spPr>
          <a:xfrm>
            <a:off x="8348406" y="5393731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2" name="Google Shape;1002;p68"/>
          <p:cNvCxnSpPr/>
          <p:nvPr/>
        </p:nvCxnSpPr>
        <p:spPr>
          <a:xfrm flipH="1">
            <a:off x="8327800" y="5393730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3" name="Google Shape;1003;p68"/>
          <p:cNvCxnSpPr/>
          <p:nvPr/>
        </p:nvCxnSpPr>
        <p:spPr>
          <a:xfrm flipH="1">
            <a:off x="7974918" y="5008156"/>
            <a:ext cx="550895" cy="3855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4" name="Google Shape;1004;p68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Dequeue()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5" name="Google Shape;1005;p68"/>
          <p:cNvSpPr/>
          <p:nvPr/>
        </p:nvSpPr>
        <p:spPr>
          <a:xfrm>
            <a:off x="7774492" y="2294739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68"/>
          <p:cNvSpPr txBox="1"/>
          <p:nvPr/>
        </p:nvSpPr>
        <p:spPr>
          <a:xfrm>
            <a:off x="6531680" y="2335453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07" name="Google Shape;1007;p68"/>
          <p:cNvCxnSpPr>
            <a:stCxn id="1005" idx="2"/>
            <a:endCxn id="993" idx="0"/>
          </p:cNvCxnSpPr>
          <p:nvPr/>
        </p:nvCxnSpPr>
        <p:spPr>
          <a:xfrm>
            <a:off x="7961236" y="2745500"/>
            <a:ext cx="3300" cy="963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69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1013" name="Google Shape;1013;p69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QueType&lt;ItemType&gt;::Dequeue(ItemType&amp;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EmptyQueue();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tempPtr = front;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item = front-&gt;info;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front = front-&gt;next;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(front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014" name="Google Shape;1014;p69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69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69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7" name="Google Shape;1017;p6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8" name="Google Shape;1018;p69"/>
          <p:cNvSpPr/>
          <p:nvPr/>
        </p:nvSpPr>
        <p:spPr>
          <a:xfrm>
            <a:off x="7248550" y="3708939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19" name="Google Shape;1019;p69"/>
          <p:cNvCxnSpPr/>
          <p:nvPr/>
        </p:nvCxnSpPr>
        <p:spPr>
          <a:xfrm>
            <a:off x="8317497" y="3708939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0" name="Google Shape;1020;p69"/>
          <p:cNvCxnSpPr>
            <a:stCxn id="1015" idx="3"/>
          </p:cNvCxnSpPr>
          <p:nvPr/>
        </p:nvCxnSpPr>
        <p:spPr>
          <a:xfrm>
            <a:off x="6812922" y="4768929"/>
            <a:ext cx="435600" cy="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21" name="Google Shape;1021;p69"/>
          <p:cNvCxnSpPr/>
          <p:nvPr/>
        </p:nvCxnSpPr>
        <p:spPr>
          <a:xfrm flipH="1" rot="10800000">
            <a:off x="6855902" y="5617269"/>
            <a:ext cx="430480" cy="804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2" name="Google Shape;1022;p69"/>
          <p:cNvSpPr/>
          <p:nvPr/>
        </p:nvSpPr>
        <p:spPr>
          <a:xfrm>
            <a:off x="7258853" y="4545274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23" name="Google Shape;1023;p69"/>
          <p:cNvCxnSpPr/>
          <p:nvPr/>
        </p:nvCxnSpPr>
        <p:spPr>
          <a:xfrm>
            <a:off x="8327800" y="4545274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4" name="Google Shape;1024;p69"/>
          <p:cNvCxnSpPr>
            <a:endCxn id="1022" idx="0"/>
          </p:cNvCxnSpPr>
          <p:nvPr/>
        </p:nvCxnSpPr>
        <p:spPr>
          <a:xfrm flipH="1">
            <a:off x="7974919" y="4159774"/>
            <a:ext cx="550800" cy="385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5" name="Google Shape;1025;p69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26" name="Google Shape;1026;p69"/>
          <p:cNvCxnSpPr/>
          <p:nvPr/>
        </p:nvCxnSpPr>
        <p:spPr>
          <a:xfrm>
            <a:off x="8348406" y="5393731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7" name="Google Shape;1027;p69"/>
          <p:cNvCxnSpPr/>
          <p:nvPr/>
        </p:nvCxnSpPr>
        <p:spPr>
          <a:xfrm flipH="1">
            <a:off x="8327800" y="5393730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8" name="Google Shape;1028;p69"/>
          <p:cNvCxnSpPr/>
          <p:nvPr/>
        </p:nvCxnSpPr>
        <p:spPr>
          <a:xfrm flipH="1">
            <a:off x="7974918" y="5008156"/>
            <a:ext cx="550895" cy="3855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9" name="Google Shape;1029;p69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Dequeue()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0" name="Google Shape;1030;p69"/>
          <p:cNvSpPr/>
          <p:nvPr/>
        </p:nvSpPr>
        <p:spPr>
          <a:xfrm>
            <a:off x="7774492" y="2294739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69"/>
          <p:cNvSpPr txBox="1"/>
          <p:nvPr/>
        </p:nvSpPr>
        <p:spPr>
          <a:xfrm>
            <a:off x="6531680" y="2335453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32" name="Google Shape;1032;p69"/>
          <p:cNvCxnSpPr>
            <a:stCxn id="1030" idx="2"/>
            <a:endCxn id="1018" idx="0"/>
          </p:cNvCxnSpPr>
          <p:nvPr/>
        </p:nvCxnSpPr>
        <p:spPr>
          <a:xfrm>
            <a:off x="7961236" y="2745500"/>
            <a:ext cx="3300" cy="963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685800" y="1295399"/>
            <a:ext cx="7772400" cy="3031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better solution is chaining the elements one after another</a:t>
            </a:r>
            <a:endParaRPr/>
          </a:p>
        </p:txBody>
      </p:sp>
      <p:pic>
        <p:nvPicPr>
          <p:cNvPr id="136" name="Google Shape;1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2137968"/>
            <a:ext cx="4627656" cy="241565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/>
          <p:nvPr/>
        </p:nvSpPr>
        <p:spPr>
          <a:xfrm>
            <a:off x="1364776" y="2402005"/>
            <a:ext cx="1751911" cy="1569494"/>
          </a:xfrm>
          <a:prstGeom prst="bentArrow">
            <a:avLst>
              <a:gd fmla="val 4102" name="adj1"/>
              <a:gd fmla="val 7102" name="adj2"/>
              <a:gd fmla="val 6250" name="adj3"/>
              <a:gd fmla="val 43750" name="adj4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seedotnet.files.wordpress.com/2011/04/linked-list.jpg" id="138" name="Google Shape;13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3456" y="2137968"/>
            <a:ext cx="3355080" cy="241565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7"/>
          <p:cNvSpPr txBox="1"/>
          <p:nvPr/>
        </p:nvSpPr>
        <p:spPr>
          <a:xfrm>
            <a:off x="685800" y="4803820"/>
            <a:ext cx="777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 not need to know the size of the stack anymore. All we need is the top pointer.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70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1038" name="Google Shape;1038;p70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QueType&lt;ItemType&gt;::Dequeue(ItemType&amp;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EmptyQueue();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tempPtr = front;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item = front-&gt;info;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front = front-&gt;next;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(front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039" name="Google Shape;1039;p70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70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70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2" name="Google Shape;1042;p70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43" name="Google Shape;1043;p70"/>
          <p:cNvCxnSpPr>
            <a:stCxn id="1040" idx="3"/>
          </p:cNvCxnSpPr>
          <p:nvPr/>
        </p:nvCxnSpPr>
        <p:spPr>
          <a:xfrm>
            <a:off x="6812922" y="4768929"/>
            <a:ext cx="435600" cy="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4" name="Google Shape;1044;p70"/>
          <p:cNvCxnSpPr/>
          <p:nvPr/>
        </p:nvCxnSpPr>
        <p:spPr>
          <a:xfrm flipH="1" rot="10800000">
            <a:off x="6855902" y="5617269"/>
            <a:ext cx="430480" cy="804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45" name="Google Shape;1045;p70"/>
          <p:cNvSpPr/>
          <p:nvPr/>
        </p:nvSpPr>
        <p:spPr>
          <a:xfrm>
            <a:off x="7258853" y="4545274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46" name="Google Shape;1046;p70"/>
          <p:cNvCxnSpPr/>
          <p:nvPr/>
        </p:nvCxnSpPr>
        <p:spPr>
          <a:xfrm>
            <a:off x="8327800" y="4545274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7" name="Google Shape;1047;p70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48" name="Google Shape;1048;p70"/>
          <p:cNvCxnSpPr/>
          <p:nvPr/>
        </p:nvCxnSpPr>
        <p:spPr>
          <a:xfrm>
            <a:off x="8348406" y="5393731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9" name="Google Shape;1049;p70"/>
          <p:cNvCxnSpPr/>
          <p:nvPr/>
        </p:nvCxnSpPr>
        <p:spPr>
          <a:xfrm flipH="1">
            <a:off x="8327800" y="5393730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0" name="Google Shape;1050;p70"/>
          <p:cNvCxnSpPr/>
          <p:nvPr/>
        </p:nvCxnSpPr>
        <p:spPr>
          <a:xfrm flipH="1">
            <a:off x="7974918" y="5008156"/>
            <a:ext cx="550895" cy="3855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51" name="Google Shape;1051;p7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Dequeue()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2" name="Google Shape;1052;p70"/>
          <p:cNvSpPr/>
          <p:nvPr/>
        </p:nvSpPr>
        <p:spPr>
          <a:xfrm>
            <a:off x="7774492" y="2294739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70"/>
          <p:cNvSpPr txBox="1"/>
          <p:nvPr/>
        </p:nvSpPr>
        <p:spPr>
          <a:xfrm>
            <a:off x="6531680" y="2335453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71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1059" name="Google Shape;1059;p71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QueType&lt;ItemType&gt;::Dequeue(ItemType&amp;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EmptyQueue();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tempPtr = front;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item = front-&gt;info;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front = front-&gt;next;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(front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060" name="Google Shape;1060;p71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71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71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3" name="Google Shape;1063;p71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64" name="Google Shape;1064;p71"/>
          <p:cNvCxnSpPr>
            <a:stCxn id="1061" idx="3"/>
          </p:cNvCxnSpPr>
          <p:nvPr/>
        </p:nvCxnSpPr>
        <p:spPr>
          <a:xfrm>
            <a:off x="6812922" y="4768929"/>
            <a:ext cx="435600" cy="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65" name="Google Shape;1065;p71"/>
          <p:cNvCxnSpPr/>
          <p:nvPr/>
        </p:nvCxnSpPr>
        <p:spPr>
          <a:xfrm flipH="1" rot="10800000">
            <a:off x="6855902" y="5617269"/>
            <a:ext cx="430480" cy="804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6" name="Google Shape;1066;p71"/>
          <p:cNvSpPr/>
          <p:nvPr/>
        </p:nvSpPr>
        <p:spPr>
          <a:xfrm>
            <a:off x="7258853" y="4545274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67" name="Google Shape;1067;p71"/>
          <p:cNvCxnSpPr/>
          <p:nvPr/>
        </p:nvCxnSpPr>
        <p:spPr>
          <a:xfrm>
            <a:off x="8327800" y="4545274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8" name="Google Shape;1068;p71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69" name="Google Shape;1069;p71"/>
          <p:cNvCxnSpPr/>
          <p:nvPr/>
        </p:nvCxnSpPr>
        <p:spPr>
          <a:xfrm>
            <a:off x="8348406" y="5393731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0" name="Google Shape;1070;p71"/>
          <p:cNvCxnSpPr/>
          <p:nvPr/>
        </p:nvCxnSpPr>
        <p:spPr>
          <a:xfrm flipH="1">
            <a:off x="8327800" y="5393730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1" name="Google Shape;1071;p71"/>
          <p:cNvCxnSpPr/>
          <p:nvPr/>
        </p:nvCxnSpPr>
        <p:spPr>
          <a:xfrm flipH="1">
            <a:off x="7974918" y="5008156"/>
            <a:ext cx="550895" cy="3855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72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1077" name="Google Shape;1077;p72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QueType&lt;ItemType&gt;::Dequeue(ItemType&amp;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EmptyQueue();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tempPtr = front;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item = front-&gt;info;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front = front-&gt;next;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(front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078" name="Google Shape;1078;p72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72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72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1" name="Google Shape;1081;p72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82" name="Google Shape;1082;p72"/>
          <p:cNvCxnSpPr>
            <a:stCxn id="1079" idx="3"/>
          </p:cNvCxnSpPr>
          <p:nvPr/>
        </p:nvCxnSpPr>
        <p:spPr>
          <a:xfrm>
            <a:off x="6812922" y="4768929"/>
            <a:ext cx="435600" cy="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3" name="Google Shape;1083;p72"/>
          <p:cNvCxnSpPr/>
          <p:nvPr/>
        </p:nvCxnSpPr>
        <p:spPr>
          <a:xfrm flipH="1" rot="10800000">
            <a:off x="6855902" y="5617269"/>
            <a:ext cx="430480" cy="804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84" name="Google Shape;1084;p72"/>
          <p:cNvSpPr/>
          <p:nvPr/>
        </p:nvSpPr>
        <p:spPr>
          <a:xfrm>
            <a:off x="7258853" y="4545274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85" name="Google Shape;1085;p72"/>
          <p:cNvCxnSpPr/>
          <p:nvPr/>
        </p:nvCxnSpPr>
        <p:spPr>
          <a:xfrm>
            <a:off x="8327800" y="4545274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6" name="Google Shape;1086;p72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87" name="Google Shape;1087;p72"/>
          <p:cNvCxnSpPr/>
          <p:nvPr/>
        </p:nvCxnSpPr>
        <p:spPr>
          <a:xfrm>
            <a:off x="8348406" y="5393731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8" name="Google Shape;1088;p72"/>
          <p:cNvCxnSpPr/>
          <p:nvPr/>
        </p:nvCxnSpPr>
        <p:spPr>
          <a:xfrm flipH="1">
            <a:off x="8327800" y="5393730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9" name="Google Shape;1089;p72"/>
          <p:cNvCxnSpPr/>
          <p:nvPr/>
        </p:nvCxnSpPr>
        <p:spPr>
          <a:xfrm flipH="1">
            <a:off x="7974918" y="5008156"/>
            <a:ext cx="550895" cy="3855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0" name="Google Shape;1090;p72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Dequeue()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73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1096" name="Google Shape;1096;p73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QueType&lt;ItemType&gt;::Dequeue(ItemType&amp;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EmptyQueue();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tempPtr = front;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item = front-&gt;info;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front = front-&gt;next;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(front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097" name="Google Shape;1097;p73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73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73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0" name="Google Shape;1100;p73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01" name="Google Shape;1101;p73"/>
          <p:cNvCxnSpPr>
            <a:stCxn id="1098" idx="3"/>
          </p:cNvCxnSpPr>
          <p:nvPr/>
        </p:nvCxnSpPr>
        <p:spPr>
          <a:xfrm>
            <a:off x="6812922" y="4768929"/>
            <a:ext cx="435600" cy="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02" name="Google Shape;1102;p73"/>
          <p:cNvCxnSpPr/>
          <p:nvPr/>
        </p:nvCxnSpPr>
        <p:spPr>
          <a:xfrm flipH="1" rot="10800000">
            <a:off x="6855902" y="5617269"/>
            <a:ext cx="430480" cy="804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3" name="Google Shape;1103;p73"/>
          <p:cNvSpPr/>
          <p:nvPr/>
        </p:nvSpPr>
        <p:spPr>
          <a:xfrm>
            <a:off x="7258853" y="4545274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04" name="Google Shape;1104;p73"/>
          <p:cNvCxnSpPr/>
          <p:nvPr/>
        </p:nvCxnSpPr>
        <p:spPr>
          <a:xfrm>
            <a:off x="8327800" y="4545274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5" name="Google Shape;1105;p73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06" name="Google Shape;1106;p73"/>
          <p:cNvCxnSpPr/>
          <p:nvPr/>
        </p:nvCxnSpPr>
        <p:spPr>
          <a:xfrm>
            <a:off x="8348406" y="5393731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7" name="Google Shape;1107;p73"/>
          <p:cNvCxnSpPr/>
          <p:nvPr/>
        </p:nvCxnSpPr>
        <p:spPr>
          <a:xfrm flipH="1">
            <a:off x="8327800" y="5393730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8" name="Google Shape;1108;p73"/>
          <p:cNvCxnSpPr/>
          <p:nvPr/>
        </p:nvCxnSpPr>
        <p:spPr>
          <a:xfrm flipH="1">
            <a:off x="7974918" y="5008156"/>
            <a:ext cx="550895" cy="3855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9" name="Google Shape;1109;p73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Dequeue()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0" name="Google Shape;1110;p73"/>
          <p:cNvSpPr/>
          <p:nvPr/>
        </p:nvSpPr>
        <p:spPr>
          <a:xfrm>
            <a:off x="7774492" y="3131864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73"/>
          <p:cNvSpPr txBox="1"/>
          <p:nvPr/>
        </p:nvSpPr>
        <p:spPr>
          <a:xfrm>
            <a:off x="6531680" y="3172578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12" name="Google Shape;1112;p73"/>
          <p:cNvCxnSpPr/>
          <p:nvPr/>
        </p:nvCxnSpPr>
        <p:spPr>
          <a:xfrm>
            <a:off x="7961236" y="3582625"/>
            <a:ext cx="3380" cy="96343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74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1118" name="Google Shape;1118;p74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QueType&lt;ItemType&gt;::Dequeue(ItemType&amp;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EmptyQueue();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tempPtr = front;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item = front-&gt;info;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front = front-&gt;next;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(front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119" name="Google Shape;1119;p74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74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74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2" name="Google Shape;1122;p74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23" name="Google Shape;1123;p74"/>
          <p:cNvCxnSpPr>
            <a:stCxn id="1120" idx="3"/>
          </p:cNvCxnSpPr>
          <p:nvPr/>
        </p:nvCxnSpPr>
        <p:spPr>
          <a:xfrm>
            <a:off x="6812922" y="4768929"/>
            <a:ext cx="473400" cy="62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4" name="Google Shape;1124;p74"/>
          <p:cNvCxnSpPr/>
          <p:nvPr/>
        </p:nvCxnSpPr>
        <p:spPr>
          <a:xfrm flipH="1" rot="10800000">
            <a:off x="6855902" y="5617269"/>
            <a:ext cx="430480" cy="804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25" name="Google Shape;1125;p74"/>
          <p:cNvSpPr/>
          <p:nvPr/>
        </p:nvSpPr>
        <p:spPr>
          <a:xfrm>
            <a:off x="7258853" y="4545274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26" name="Google Shape;1126;p74"/>
          <p:cNvCxnSpPr/>
          <p:nvPr/>
        </p:nvCxnSpPr>
        <p:spPr>
          <a:xfrm>
            <a:off x="8327800" y="4545274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7" name="Google Shape;1127;p74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28" name="Google Shape;1128;p74"/>
          <p:cNvCxnSpPr/>
          <p:nvPr/>
        </p:nvCxnSpPr>
        <p:spPr>
          <a:xfrm>
            <a:off x="8348406" y="5393731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9" name="Google Shape;1129;p74"/>
          <p:cNvCxnSpPr/>
          <p:nvPr/>
        </p:nvCxnSpPr>
        <p:spPr>
          <a:xfrm flipH="1">
            <a:off x="8327800" y="5393730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0" name="Google Shape;1130;p74"/>
          <p:cNvCxnSpPr/>
          <p:nvPr/>
        </p:nvCxnSpPr>
        <p:spPr>
          <a:xfrm flipH="1">
            <a:off x="7974918" y="5008156"/>
            <a:ext cx="550895" cy="3855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1" name="Google Shape;1131;p74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Dequeue()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2" name="Google Shape;1132;p74"/>
          <p:cNvSpPr/>
          <p:nvPr/>
        </p:nvSpPr>
        <p:spPr>
          <a:xfrm>
            <a:off x="7774492" y="3131864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74"/>
          <p:cNvSpPr txBox="1"/>
          <p:nvPr/>
        </p:nvSpPr>
        <p:spPr>
          <a:xfrm>
            <a:off x="6531680" y="3172578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34" name="Google Shape;1134;p74"/>
          <p:cNvCxnSpPr/>
          <p:nvPr/>
        </p:nvCxnSpPr>
        <p:spPr>
          <a:xfrm>
            <a:off x="7961236" y="3582625"/>
            <a:ext cx="3380" cy="96343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75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1140" name="Google Shape;1140;p75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QueType&lt;ItemType&gt;::Dequeue(ItemType&amp;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EmptyQueue();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tempPtr = front;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item = front-&gt;info;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front = front-&gt;next;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(front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141" name="Google Shape;1141;p7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75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75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4" name="Google Shape;1144;p75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45" name="Google Shape;1145;p75"/>
          <p:cNvCxnSpPr>
            <a:stCxn id="1142" idx="3"/>
          </p:cNvCxnSpPr>
          <p:nvPr/>
        </p:nvCxnSpPr>
        <p:spPr>
          <a:xfrm>
            <a:off x="6812922" y="4768929"/>
            <a:ext cx="473400" cy="62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6" name="Google Shape;1146;p75"/>
          <p:cNvCxnSpPr/>
          <p:nvPr/>
        </p:nvCxnSpPr>
        <p:spPr>
          <a:xfrm flipH="1" rot="10800000">
            <a:off x="6855902" y="5617269"/>
            <a:ext cx="430480" cy="804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7" name="Google Shape;1147;p75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48" name="Google Shape;1148;p75"/>
          <p:cNvCxnSpPr/>
          <p:nvPr/>
        </p:nvCxnSpPr>
        <p:spPr>
          <a:xfrm>
            <a:off x="8348406" y="5393731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9" name="Google Shape;1149;p75"/>
          <p:cNvCxnSpPr/>
          <p:nvPr/>
        </p:nvCxnSpPr>
        <p:spPr>
          <a:xfrm flipH="1">
            <a:off x="8327800" y="5393730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0" name="Google Shape;1150;p75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Dequeue()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1" name="Google Shape;1151;p75"/>
          <p:cNvSpPr/>
          <p:nvPr/>
        </p:nvSpPr>
        <p:spPr>
          <a:xfrm>
            <a:off x="7774492" y="3131864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75"/>
          <p:cNvSpPr txBox="1"/>
          <p:nvPr/>
        </p:nvSpPr>
        <p:spPr>
          <a:xfrm>
            <a:off x="6531680" y="3172578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76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1158" name="Google Shape;1158;p76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QueType&lt;ItemType&gt;::Dequeue(ItemType&amp;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EmptyQueue();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tempPtr = front;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item = front-&gt;info;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front = front-&gt;next;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(front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159" name="Google Shape;1159;p76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76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76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2" name="Google Shape;1162;p76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63" name="Google Shape;1163;p76"/>
          <p:cNvCxnSpPr>
            <a:stCxn id="1160" idx="3"/>
          </p:cNvCxnSpPr>
          <p:nvPr/>
        </p:nvCxnSpPr>
        <p:spPr>
          <a:xfrm>
            <a:off x="6812922" y="4768929"/>
            <a:ext cx="473400" cy="62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4" name="Google Shape;1164;p76"/>
          <p:cNvCxnSpPr/>
          <p:nvPr/>
        </p:nvCxnSpPr>
        <p:spPr>
          <a:xfrm flipH="1" rot="10800000">
            <a:off x="6855902" y="5617269"/>
            <a:ext cx="430480" cy="804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5" name="Google Shape;1165;p76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66" name="Google Shape;1166;p76"/>
          <p:cNvCxnSpPr/>
          <p:nvPr/>
        </p:nvCxnSpPr>
        <p:spPr>
          <a:xfrm>
            <a:off x="8348406" y="5393731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7" name="Google Shape;1167;p76"/>
          <p:cNvCxnSpPr/>
          <p:nvPr/>
        </p:nvCxnSpPr>
        <p:spPr>
          <a:xfrm flipH="1">
            <a:off x="8327800" y="5393730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77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1173" name="Google Shape;1173;p77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QueType&lt;ItemType&gt;::Dequeue(ItemType&amp;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EmptyQueue();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tempPtr = front;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item = front-&gt;info;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front = front-&gt;next;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(front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174" name="Google Shape;1174;p77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7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77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7" name="Google Shape;1177;p77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78" name="Google Shape;1178;p77"/>
          <p:cNvCxnSpPr>
            <a:stCxn id="1175" idx="3"/>
          </p:cNvCxnSpPr>
          <p:nvPr/>
        </p:nvCxnSpPr>
        <p:spPr>
          <a:xfrm>
            <a:off x="6812922" y="4768929"/>
            <a:ext cx="473400" cy="62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9" name="Google Shape;1179;p77"/>
          <p:cNvCxnSpPr/>
          <p:nvPr/>
        </p:nvCxnSpPr>
        <p:spPr>
          <a:xfrm flipH="1" rot="10800000">
            <a:off x="6855902" y="5617269"/>
            <a:ext cx="430480" cy="804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0" name="Google Shape;1180;p7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81" name="Google Shape;1181;p77"/>
          <p:cNvCxnSpPr/>
          <p:nvPr/>
        </p:nvCxnSpPr>
        <p:spPr>
          <a:xfrm>
            <a:off x="8348406" y="5393731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2" name="Google Shape;1182;p77"/>
          <p:cNvCxnSpPr/>
          <p:nvPr/>
        </p:nvCxnSpPr>
        <p:spPr>
          <a:xfrm flipH="1">
            <a:off x="8327800" y="5393730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3" name="Google Shape;1183;p77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Dequeue()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78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1189" name="Google Shape;1189;p78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QueType&lt;ItemType&gt;::Dequeue(ItemType&amp;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EmptyQueue();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tempPtr = front;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item = front-&gt;info;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front = front-&gt;next;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(front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190" name="Google Shape;1190;p78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78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p7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3" name="Google Shape;1193;p78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94" name="Google Shape;1194;p78"/>
          <p:cNvCxnSpPr>
            <a:stCxn id="1191" idx="3"/>
          </p:cNvCxnSpPr>
          <p:nvPr/>
        </p:nvCxnSpPr>
        <p:spPr>
          <a:xfrm>
            <a:off x="6812922" y="4768929"/>
            <a:ext cx="473400" cy="62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5" name="Google Shape;1195;p78"/>
          <p:cNvCxnSpPr/>
          <p:nvPr/>
        </p:nvCxnSpPr>
        <p:spPr>
          <a:xfrm flipH="1" rot="10800000">
            <a:off x="6855902" y="5617269"/>
            <a:ext cx="430480" cy="804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96" name="Google Shape;1196;p78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97" name="Google Shape;1197;p78"/>
          <p:cNvCxnSpPr/>
          <p:nvPr/>
        </p:nvCxnSpPr>
        <p:spPr>
          <a:xfrm>
            <a:off x="8348406" y="5393731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8" name="Google Shape;1198;p78"/>
          <p:cNvCxnSpPr/>
          <p:nvPr/>
        </p:nvCxnSpPr>
        <p:spPr>
          <a:xfrm flipH="1">
            <a:off x="8327800" y="5393730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9" name="Google Shape;1199;p78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Dequeue()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0" name="Google Shape;1200;p78"/>
          <p:cNvSpPr/>
          <p:nvPr/>
        </p:nvSpPr>
        <p:spPr>
          <a:xfrm>
            <a:off x="7774492" y="3981873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78"/>
          <p:cNvSpPr txBox="1"/>
          <p:nvPr/>
        </p:nvSpPr>
        <p:spPr>
          <a:xfrm>
            <a:off x="6531680" y="4022587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02" name="Google Shape;1202;p78"/>
          <p:cNvCxnSpPr/>
          <p:nvPr/>
        </p:nvCxnSpPr>
        <p:spPr>
          <a:xfrm>
            <a:off x="7961236" y="4432634"/>
            <a:ext cx="3380" cy="96343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79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1208" name="Google Shape;1208;p79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QueType&lt;ItemType&gt;::Dequeue(ItemType&amp;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EmptyQueue();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tempPtr = front;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item = front-&gt;info;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front = front-&gt;next;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(front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209" name="Google Shape;1209;p79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Google Shape;1210;p79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79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2" name="Google Shape;1212;p7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3" name="Google Shape;1213;p79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14" name="Google Shape;1214;p79"/>
          <p:cNvCxnSpPr/>
          <p:nvPr/>
        </p:nvCxnSpPr>
        <p:spPr>
          <a:xfrm>
            <a:off x="8348406" y="5393731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5" name="Google Shape;1215;p79"/>
          <p:cNvCxnSpPr/>
          <p:nvPr/>
        </p:nvCxnSpPr>
        <p:spPr>
          <a:xfrm flipH="1">
            <a:off x="8327800" y="5393730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6" name="Google Shape;1216;p79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Dequeue()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7" name="Google Shape;1217;p79"/>
          <p:cNvSpPr/>
          <p:nvPr/>
        </p:nvSpPr>
        <p:spPr>
          <a:xfrm>
            <a:off x="7774492" y="3981873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8" name="Google Shape;1218;p79"/>
          <p:cNvSpPr txBox="1"/>
          <p:nvPr/>
        </p:nvSpPr>
        <p:spPr>
          <a:xfrm>
            <a:off x="6531680" y="4022587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19" name="Google Shape;1219;p79"/>
          <p:cNvCxnSpPr/>
          <p:nvPr/>
        </p:nvCxnSpPr>
        <p:spPr>
          <a:xfrm>
            <a:off x="7961236" y="4432634"/>
            <a:ext cx="3380" cy="96343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0" name="Google Shape;1220;p79"/>
          <p:cNvCxnSpPr/>
          <p:nvPr/>
        </p:nvCxnSpPr>
        <p:spPr>
          <a:xfrm flipH="1">
            <a:off x="6434284" y="4543464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1" name="Google Shape;1221;p79"/>
          <p:cNvCxnSpPr/>
          <p:nvPr/>
        </p:nvCxnSpPr>
        <p:spPr>
          <a:xfrm flipH="1" rot="10800000">
            <a:off x="6855902" y="5617269"/>
            <a:ext cx="430480" cy="804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idx="1" type="body"/>
          </p:nvPr>
        </p:nvSpPr>
        <p:spPr>
          <a:xfrm>
            <a:off x="685800" y="3998884"/>
            <a:ext cx="4062123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struct NodeType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ItemType info;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NodeType* 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9406" y="4014641"/>
            <a:ext cx="279082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1357559"/>
            <a:ext cx="7786604" cy="106366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8"/>
          <p:cNvSpPr/>
          <p:nvPr/>
        </p:nvSpPr>
        <p:spPr>
          <a:xfrm>
            <a:off x="2640169" y="2125014"/>
            <a:ext cx="5164428" cy="1944710"/>
          </a:xfrm>
          <a:custGeom>
            <a:rect b="b" l="l" r="r" t="t"/>
            <a:pathLst>
              <a:path extrusionOk="0" h="1944710" w="5164428">
                <a:moveTo>
                  <a:pt x="0" y="0"/>
                </a:moveTo>
                <a:lnTo>
                  <a:pt x="2511380" y="1931831"/>
                </a:lnTo>
                <a:lnTo>
                  <a:pt x="5164428" y="1944710"/>
                </a:lnTo>
                <a:lnTo>
                  <a:pt x="1493949" y="128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1960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 Implemented as Linked-List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80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1227" name="Google Shape;1227;p80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QueType&lt;ItemType&gt;::Dequeue(ItemType&amp;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EmptyQueue();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tempPtr;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tempPtr = front;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item = front-&gt;info;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front = front-&gt;next;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if (front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rear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228" name="Google Shape;1228;p80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80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80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1" name="Google Shape;1231;p80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2" name="Google Shape;1232;p80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33" name="Google Shape;1233;p80"/>
          <p:cNvCxnSpPr/>
          <p:nvPr/>
        </p:nvCxnSpPr>
        <p:spPr>
          <a:xfrm>
            <a:off x="8348406" y="5393731"/>
            <a:ext cx="0" cy="450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4" name="Google Shape;1234;p80"/>
          <p:cNvCxnSpPr/>
          <p:nvPr/>
        </p:nvCxnSpPr>
        <p:spPr>
          <a:xfrm flipH="1">
            <a:off x="8327800" y="5393730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5" name="Google Shape;1235;p8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Dequeue()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6" name="Google Shape;1236;p80"/>
          <p:cNvSpPr/>
          <p:nvPr/>
        </p:nvSpPr>
        <p:spPr>
          <a:xfrm>
            <a:off x="7774492" y="3981873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80"/>
          <p:cNvSpPr txBox="1"/>
          <p:nvPr/>
        </p:nvSpPr>
        <p:spPr>
          <a:xfrm>
            <a:off x="6531680" y="4022587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38" name="Google Shape;1238;p80"/>
          <p:cNvCxnSpPr/>
          <p:nvPr/>
        </p:nvCxnSpPr>
        <p:spPr>
          <a:xfrm>
            <a:off x="7961236" y="4432634"/>
            <a:ext cx="3380" cy="96343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9" name="Google Shape;1239;p80"/>
          <p:cNvCxnSpPr/>
          <p:nvPr/>
        </p:nvCxnSpPr>
        <p:spPr>
          <a:xfrm flipH="1">
            <a:off x="6434284" y="4543464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0" name="Google Shape;1240;p80"/>
          <p:cNvCxnSpPr/>
          <p:nvPr/>
        </p:nvCxnSpPr>
        <p:spPr>
          <a:xfrm flipH="1">
            <a:off x="6482415" y="5391888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81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1246" name="Google Shape;1246;p81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QueType&lt;ItemType&gt;::Dequeue(ItemType&amp;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EmptyQueue();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tempPtr = front;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item = front-&gt;info;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front = front-&gt;next;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(front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247" name="Google Shape;1247;p81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81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81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0" name="Google Shape;1250;p81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1" name="Google Shape;1251;p81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Dequeue()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2" name="Google Shape;1252;p81"/>
          <p:cNvSpPr/>
          <p:nvPr/>
        </p:nvSpPr>
        <p:spPr>
          <a:xfrm>
            <a:off x="7774492" y="3981873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81"/>
          <p:cNvSpPr txBox="1"/>
          <p:nvPr/>
        </p:nvSpPr>
        <p:spPr>
          <a:xfrm>
            <a:off x="6531680" y="4022587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tempPtr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54" name="Google Shape;1254;p81"/>
          <p:cNvCxnSpPr/>
          <p:nvPr/>
        </p:nvCxnSpPr>
        <p:spPr>
          <a:xfrm flipH="1">
            <a:off x="6434284" y="4543464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5" name="Google Shape;1255;p81"/>
          <p:cNvCxnSpPr/>
          <p:nvPr/>
        </p:nvCxnSpPr>
        <p:spPr>
          <a:xfrm flipH="1">
            <a:off x="6482415" y="5391888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82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1261" name="Google Shape;1261;p82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QueType&lt;ItemType&gt;::Dequeue(ItemType&amp;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EmptyQueue();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tempPtr = front;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item = front-&gt;info;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front = front-&gt;next;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(front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262" name="Google Shape;1262;p82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3" name="Google Shape;1263;p82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4" name="Google Shape;1264;p82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5" name="Google Shape;1265;p82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66" name="Google Shape;1266;p82"/>
          <p:cNvCxnSpPr/>
          <p:nvPr/>
        </p:nvCxnSpPr>
        <p:spPr>
          <a:xfrm flipH="1">
            <a:off x="6434284" y="4543464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7" name="Google Shape;1267;p82"/>
          <p:cNvCxnSpPr/>
          <p:nvPr/>
        </p:nvCxnSpPr>
        <p:spPr>
          <a:xfrm flipH="1">
            <a:off x="6482415" y="5391888"/>
            <a:ext cx="373487" cy="4507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83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1273" name="Google Shape;1273;p83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QueType&lt;ItemType&gt;::Dequeue(ItemType&amp;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throw EmptyQueue();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tempPtr = front;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item = front-&gt;info;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front = front-&gt;next;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(front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rear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274" name="Google Shape;1274;p83"/>
          <p:cNvSpPr txBox="1"/>
          <p:nvPr/>
        </p:nvSpPr>
        <p:spPr>
          <a:xfrm>
            <a:off x="6924631" y="3639820"/>
            <a:ext cx="1073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84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1280" name="Google Shape;1280;p84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QueType&lt;ItemType&gt;::MakeEmpty()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while (front !=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tempPtr = front;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front = front-&gt;next;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rear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QueType&lt;ItemType&gt;::~QueType()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MakeEmpty();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85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queuetype.cpp</a:t>
            </a:r>
            <a:endParaRPr/>
          </a:p>
        </p:txBody>
      </p:sp>
      <p:sp>
        <p:nvSpPr>
          <p:cNvPr id="1286" name="Google Shape;1286;p85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QueType&lt;ItemType&gt;::MakeEmpty()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while (front !=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tempPtr = front;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front = front-&gt;next;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rear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QueType&lt;ItemType&gt;::~QueType()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MakeEmpty();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287" name="Google Shape;1287;p85"/>
          <p:cNvSpPr txBox="1"/>
          <p:nvPr/>
        </p:nvSpPr>
        <p:spPr>
          <a:xfrm>
            <a:off x="4470988" y="2993489"/>
            <a:ext cx="11849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O(N)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8" name="Google Shape;1288;p85"/>
          <p:cNvSpPr txBox="1"/>
          <p:nvPr/>
        </p:nvSpPr>
        <p:spPr>
          <a:xfrm>
            <a:off x="4470988" y="5253767"/>
            <a:ext cx="11849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O(N)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227ccb43492_0_311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g227ccb43492_0_311"/>
          <p:cNvSpPr txBox="1"/>
          <p:nvPr>
            <p:ph idx="1" type="body"/>
          </p:nvPr>
        </p:nvSpPr>
        <p:spPr>
          <a:xfrm>
            <a:off x="155575" y="939800"/>
            <a:ext cx="8797800" cy="523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227ccb43492_0_171"/>
          <p:cNvSpPr txBox="1"/>
          <p:nvPr>
            <p:ph idx="12" type="sldNum"/>
          </p:nvPr>
        </p:nvSpPr>
        <p:spPr>
          <a:xfrm>
            <a:off x="2400300" y="6356351"/>
            <a:ext cx="427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1" name="Google Shape;1301;g227ccb43492_0_171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 Look Back at Functions</a:t>
            </a:r>
            <a:endParaRPr/>
          </a:p>
        </p:txBody>
      </p:sp>
      <p:sp>
        <p:nvSpPr>
          <p:cNvPr id="1302" name="Google Shape;1302;g227ccb43492_0_171"/>
          <p:cNvSpPr txBox="1"/>
          <p:nvPr>
            <p:ph idx="1" type="body"/>
          </p:nvPr>
        </p:nvSpPr>
        <p:spPr>
          <a:xfrm>
            <a:off x="985234" y="1155700"/>
            <a:ext cx="7173600" cy="3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&lt;math.h&gt;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double distance(double x1, double y1, double x2, double y2)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double dist;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dist = sqrt((x1-x2)*(x1-x2)+(y1-y2)*(y1-y2));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return dist;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double milage = distance(0, 0, 3, 4);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printf("Milage: %lf\n",milage);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227ccb43492_0_177"/>
          <p:cNvSpPr txBox="1"/>
          <p:nvPr>
            <p:ph idx="12" type="sldNum"/>
          </p:nvPr>
        </p:nvSpPr>
        <p:spPr>
          <a:xfrm>
            <a:off x="2400300" y="6356351"/>
            <a:ext cx="427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8" name="Google Shape;1308;g227ccb43492_0_177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 Look Back at Functions</a:t>
            </a:r>
            <a:endParaRPr/>
          </a:p>
        </p:txBody>
      </p:sp>
      <p:sp>
        <p:nvSpPr>
          <p:cNvPr id="1309" name="Google Shape;1309;g227ccb43492_0_177"/>
          <p:cNvSpPr txBox="1"/>
          <p:nvPr>
            <p:ph idx="1" type="body"/>
          </p:nvPr>
        </p:nvSpPr>
        <p:spPr>
          <a:xfrm>
            <a:off x="985234" y="1155700"/>
            <a:ext cx="7173600" cy="3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&lt;math.h&gt;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double distance(double x1, double y1, double x2, double y2)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double dist;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dist = sqrt((x1-x2)*(x1-x2)+(y1-y2)*(y1-y2));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return dist;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double milage = distance(0, 0, 3, 4);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printf("Milage: %lf\n",milage);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310" name="Google Shape;1310;g227ccb43492_0_177"/>
          <p:cNvSpPr/>
          <p:nvPr/>
        </p:nvSpPr>
        <p:spPr>
          <a:xfrm>
            <a:off x="1287887" y="5550794"/>
            <a:ext cx="1017300" cy="399300"/>
          </a:xfrm>
          <a:prstGeom prst="rect">
            <a:avLst/>
          </a:prstGeom>
          <a:solidFill>
            <a:schemeClr val="accent1">
              <a:alpha val="37650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227ccb43492_0_184"/>
          <p:cNvSpPr txBox="1"/>
          <p:nvPr>
            <p:ph idx="12" type="sldNum"/>
          </p:nvPr>
        </p:nvSpPr>
        <p:spPr>
          <a:xfrm>
            <a:off x="2400300" y="6356351"/>
            <a:ext cx="427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6" name="Google Shape;1316;g227ccb43492_0_184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 Look Back at Functions</a:t>
            </a:r>
            <a:endParaRPr/>
          </a:p>
        </p:txBody>
      </p:sp>
      <p:sp>
        <p:nvSpPr>
          <p:cNvPr id="1317" name="Google Shape;1317;g227ccb43492_0_184"/>
          <p:cNvSpPr txBox="1"/>
          <p:nvPr>
            <p:ph idx="1" type="body"/>
          </p:nvPr>
        </p:nvSpPr>
        <p:spPr>
          <a:xfrm>
            <a:off x="985234" y="1155700"/>
            <a:ext cx="7173600" cy="3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&lt;math.h&gt;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double distance(double x1, double y1, double x2, double y2)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double dist;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dist = sqrt((x1-x2)*(x1-x2)+(y1-y2)*(y1-y2));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return dist;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double milage = distance(0, 0, 3, 4);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printf("Milage: %lf\n",milage);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318" name="Google Shape;1318;g227ccb43492_0_184"/>
          <p:cNvSpPr/>
          <p:nvPr/>
        </p:nvSpPr>
        <p:spPr>
          <a:xfrm>
            <a:off x="1287887" y="5550794"/>
            <a:ext cx="1017300" cy="399300"/>
          </a:xfrm>
          <a:prstGeom prst="rect">
            <a:avLst/>
          </a:prstGeom>
          <a:solidFill>
            <a:schemeClr val="accent1">
              <a:alpha val="37650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9" name="Google Shape;1319;g227ccb43492_0_184"/>
          <p:cNvSpPr/>
          <p:nvPr/>
        </p:nvSpPr>
        <p:spPr>
          <a:xfrm>
            <a:off x="3841123" y="5550793"/>
            <a:ext cx="1461900" cy="399300"/>
          </a:xfrm>
          <a:prstGeom prst="rect">
            <a:avLst/>
          </a:prstGeom>
          <a:solidFill>
            <a:schemeClr val="accent1">
              <a:alpha val="37650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distance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20" name="Google Shape;1320;g227ccb43492_0_184"/>
          <p:cNvCxnSpPr>
            <a:stCxn id="1318" idx="3"/>
            <a:endCxn id="1319" idx="1"/>
          </p:cNvCxnSpPr>
          <p:nvPr/>
        </p:nvCxnSpPr>
        <p:spPr>
          <a:xfrm>
            <a:off x="2305187" y="5750444"/>
            <a:ext cx="1536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1" name="Google Shape;1321;g227ccb43492_0_184"/>
          <p:cNvSpPr txBox="1"/>
          <p:nvPr/>
        </p:nvSpPr>
        <p:spPr>
          <a:xfrm>
            <a:off x="2339124" y="5760367"/>
            <a:ext cx="14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(0,0,3,4)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idx="1" type="body"/>
          </p:nvPr>
        </p:nvSpPr>
        <p:spPr>
          <a:xfrm>
            <a:off x="685800" y="1492874"/>
            <a:ext cx="7772400" cy="4843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struct NodeType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ItemType info;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NodeType* 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NodeType&lt;char&gt; node, *nodePtr;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nodePtr = new NodeType&lt;char&gt;;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node.info = ‘D’;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b="1"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nodePtr-&gt;info = ‘L’;</a:t>
            </a:r>
            <a:endParaRPr/>
          </a:p>
        </p:txBody>
      </p:sp>
      <p:pic>
        <p:nvPicPr>
          <p:cNvPr id="157" name="Google Shape;1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1368" y="1492874"/>
            <a:ext cx="2790825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9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Stack Implemented as Linked-List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227ccb43492_0_194"/>
          <p:cNvSpPr txBox="1"/>
          <p:nvPr>
            <p:ph idx="12" type="sldNum"/>
          </p:nvPr>
        </p:nvSpPr>
        <p:spPr>
          <a:xfrm>
            <a:off x="2400300" y="6356351"/>
            <a:ext cx="427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7" name="Google Shape;1327;g227ccb43492_0_194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 Look Back at Functions</a:t>
            </a:r>
            <a:endParaRPr/>
          </a:p>
        </p:txBody>
      </p:sp>
      <p:sp>
        <p:nvSpPr>
          <p:cNvPr id="1328" name="Google Shape;1328;g227ccb43492_0_194"/>
          <p:cNvSpPr txBox="1"/>
          <p:nvPr>
            <p:ph idx="1" type="body"/>
          </p:nvPr>
        </p:nvSpPr>
        <p:spPr>
          <a:xfrm>
            <a:off x="985234" y="1155700"/>
            <a:ext cx="7173600" cy="3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&lt;math.h&gt;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double distance(double x1, double y1, double x2, double y2)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double dist;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dist = sqrt((x1-x2)*(x1-x2)+(y1-y2)*(y1-y2));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return dist;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double milage = distance(0, 0, 3, 4);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printf("Milage: %lf\n",milage);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329" name="Google Shape;1329;g227ccb43492_0_194"/>
          <p:cNvSpPr/>
          <p:nvPr/>
        </p:nvSpPr>
        <p:spPr>
          <a:xfrm>
            <a:off x="1287887" y="5550794"/>
            <a:ext cx="1017300" cy="399300"/>
          </a:xfrm>
          <a:prstGeom prst="rect">
            <a:avLst/>
          </a:prstGeom>
          <a:solidFill>
            <a:schemeClr val="accent1">
              <a:alpha val="37650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0" name="Google Shape;1330;g227ccb43492_0_194"/>
          <p:cNvSpPr/>
          <p:nvPr/>
        </p:nvSpPr>
        <p:spPr>
          <a:xfrm>
            <a:off x="3841123" y="5550793"/>
            <a:ext cx="1461900" cy="399300"/>
          </a:xfrm>
          <a:prstGeom prst="rect">
            <a:avLst/>
          </a:prstGeom>
          <a:solidFill>
            <a:schemeClr val="accent1">
              <a:alpha val="37650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distance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31" name="Google Shape;1331;g227ccb43492_0_194"/>
          <p:cNvCxnSpPr>
            <a:stCxn id="1329" idx="3"/>
            <a:endCxn id="1330" idx="1"/>
          </p:cNvCxnSpPr>
          <p:nvPr/>
        </p:nvCxnSpPr>
        <p:spPr>
          <a:xfrm>
            <a:off x="2305187" y="5750444"/>
            <a:ext cx="1536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2" name="Google Shape;1332;g227ccb43492_0_194"/>
          <p:cNvSpPr/>
          <p:nvPr/>
        </p:nvSpPr>
        <p:spPr>
          <a:xfrm>
            <a:off x="6838681" y="5550793"/>
            <a:ext cx="1017300" cy="399300"/>
          </a:xfrm>
          <a:prstGeom prst="rect">
            <a:avLst/>
          </a:prstGeom>
          <a:solidFill>
            <a:schemeClr val="accent1">
              <a:alpha val="37650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33" name="Google Shape;1333;g227ccb43492_0_194"/>
          <p:cNvCxnSpPr/>
          <p:nvPr/>
        </p:nvCxnSpPr>
        <p:spPr>
          <a:xfrm>
            <a:off x="5302876" y="5750414"/>
            <a:ext cx="1535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4" name="Google Shape;1334;g227ccb43492_0_194"/>
          <p:cNvSpPr txBox="1"/>
          <p:nvPr/>
        </p:nvSpPr>
        <p:spPr>
          <a:xfrm>
            <a:off x="2339124" y="5760367"/>
            <a:ext cx="14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(0,0,3,4)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5" name="Google Shape;1335;g227ccb43492_0_194"/>
          <p:cNvSpPr txBox="1"/>
          <p:nvPr/>
        </p:nvSpPr>
        <p:spPr>
          <a:xfrm>
            <a:off x="5336682" y="5740404"/>
            <a:ext cx="14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(25)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227ccb43492_0_207"/>
          <p:cNvSpPr txBox="1"/>
          <p:nvPr>
            <p:ph idx="12" type="sldNum"/>
          </p:nvPr>
        </p:nvSpPr>
        <p:spPr>
          <a:xfrm>
            <a:off x="2400300" y="6356351"/>
            <a:ext cx="427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1" name="Google Shape;1341;g227ccb43492_0_207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 Look Back at Functions</a:t>
            </a:r>
            <a:endParaRPr/>
          </a:p>
        </p:txBody>
      </p:sp>
      <p:sp>
        <p:nvSpPr>
          <p:cNvPr id="1342" name="Google Shape;1342;g227ccb43492_0_207"/>
          <p:cNvSpPr txBox="1"/>
          <p:nvPr>
            <p:ph idx="1" type="body"/>
          </p:nvPr>
        </p:nvSpPr>
        <p:spPr>
          <a:xfrm>
            <a:off x="985234" y="1155700"/>
            <a:ext cx="7173600" cy="3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&lt;math.h&gt;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double distance(double x1, double y1, double x2, double y2)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double dist;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dist = sqrt((x1-x2)*(x1-x2)+(y1-y2)*(y1-y2));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return dist;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double milage = distance(0, 0, 3, 4);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printf("Milage: %lf\n",milage);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343" name="Google Shape;1343;g227ccb43492_0_207"/>
          <p:cNvSpPr/>
          <p:nvPr/>
        </p:nvSpPr>
        <p:spPr>
          <a:xfrm>
            <a:off x="1287887" y="5550794"/>
            <a:ext cx="1017300" cy="399300"/>
          </a:xfrm>
          <a:prstGeom prst="rect">
            <a:avLst/>
          </a:prstGeom>
          <a:solidFill>
            <a:schemeClr val="accent1">
              <a:alpha val="37650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4" name="Google Shape;1344;g227ccb43492_0_207"/>
          <p:cNvSpPr/>
          <p:nvPr/>
        </p:nvSpPr>
        <p:spPr>
          <a:xfrm>
            <a:off x="3841123" y="5550793"/>
            <a:ext cx="1461900" cy="399300"/>
          </a:xfrm>
          <a:prstGeom prst="rect">
            <a:avLst/>
          </a:prstGeom>
          <a:solidFill>
            <a:schemeClr val="accent1">
              <a:alpha val="37650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distance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45" name="Google Shape;1345;g227ccb43492_0_207"/>
          <p:cNvCxnSpPr>
            <a:stCxn id="1343" idx="3"/>
            <a:endCxn id="1344" idx="1"/>
          </p:cNvCxnSpPr>
          <p:nvPr/>
        </p:nvCxnSpPr>
        <p:spPr>
          <a:xfrm>
            <a:off x="2305187" y="5750444"/>
            <a:ext cx="1536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46" name="Google Shape;1346;g227ccb43492_0_207"/>
          <p:cNvSpPr/>
          <p:nvPr/>
        </p:nvSpPr>
        <p:spPr>
          <a:xfrm>
            <a:off x="6838681" y="5550793"/>
            <a:ext cx="1017300" cy="39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47" name="Google Shape;1347;g227ccb43492_0_207"/>
          <p:cNvCxnSpPr/>
          <p:nvPr/>
        </p:nvCxnSpPr>
        <p:spPr>
          <a:xfrm>
            <a:off x="5302876" y="5750414"/>
            <a:ext cx="1535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48" name="Google Shape;1348;g227ccb43492_0_207"/>
          <p:cNvSpPr txBox="1"/>
          <p:nvPr/>
        </p:nvSpPr>
        <p:spPr>
          <a:xfrm>
            <a:off x="2339124" y="5760367"/>
            <a:ext cx="14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(0,0,3,4)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9" name="Google Shape;1349;g227ccb43492_0_207"/>
          <p:cNvSpPr txBox="1"/>
          <p:nvPr/>
        </p:nvSpPr>
        <p:spPr>
          <a:xfrm>
            <a:off x="5336682" y="5740404"/>
            <a:ext cx="14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(25)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0" name="Google Shape;1350;g227ccb43492_0_207"/>
          <p:cNvSpPr/>
          <p:nvPr/>
        </p:nvSpPr>
        <p:spPr>
          <a:xfrm>
            <a:off x="4559121" y="5253782"/>
            <a:ext cx="2794716" cy="296922"/>
          </a:xfrm>
          <a:custGeom>
            <a:rect b="b" l="l" r="r" t="t"/>
            <a:pathLst>
              <a:path extrusionOk="0" h="682580" w="2794716">
                <a:moveTo>
                  <a:pt x="2794716" y="682580"/>
                </a:moveTo>
                <a:cubicBezTo>
                  <a:pt x="2274194" y="341290"/>
                  <a:pt x="1753673" y="0"/>
                  <a:pt x="1287887" y="0"/>
                </a:cubicBezTo>
                <a:cubicBezTo>
                  <a:pt x="822101" y="0"/>
                  <a:pt x="244698" y="480811"/>
                  <a:pt x="0" y="682580"/>
                </a:cubicBezTo>
              </a:path>
            </a:pathLst>
          </a:cu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1" name="Google Shape;1351;g227ccb43492_0_207"/>
          <p:cNvSpPr txBox="1"/>
          <p:nvPr/>
        </p:nvSpPr>
        <p:spPr>
          <a:xfrm>
            <a:off x="5222383" y="4853022"/>
            <a:ext cx="14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(5)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227ccb43492_0_222"/>
          <p:cNvSpPr txBox="1"/>
          <p:nvPr>
            <p:ph idx="12" type="sldNum"/>
          </p:nvPr>
        </p:nvSpPr>
        <p:spPr>
          <a:xfrm>
            <a:off x="2400300" y="6356351"/>
            <a:ext cx="427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8" name="Google Shape;1358;g227ccb43492_0_222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 Look Back at Functions</a:t>
            </a:r>
            <a:endParaRPr/>
          </a:p>
        </p:txBody>
      </p:sp>
      <p:sp>
        <p:nvSpPr>
          <p:cNvPr id="1359" name="Google Shape;1359;g227ccb43492_0_222"/>
          <p:cNvSpPr txBox="1"/>
          <p:nvPr>
            <p:ph idx="1" type="body"/>
          </p:nvPr>
        </p:nvSpPr>
        <p:spPr>
          <a:xfrm>
            <a:off x="985234" y="1155700"/>
            <a:ext cx="7173600" cy="3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&lt;math.h&gt;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double distance(double x1, double y1, double x2, double y2)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double dist;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dist = sqrt((x1-x2)*(x1-x2)+(y1-y2)*(y1-y2));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return dist;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double milage = distance(0, 0, 3, 4);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printf("Milage: %lf\n",milage);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360" name="Google Shape;1360;g227ccb43492_0_222"/>
          <p:cNvSpPr/>
          <p:nvPr/>
        </p:nvSpPr>
        <p:spPr>
          <a:xfrm>
            <a:off x="1287887" y="5550794"/>
            <a:ext cx="1017300" cy="399300"/>
          </a:xfrm>
          <a:prstGeom prst="rect">
            <a:avLst/>
          </a:prstGeom>
          <a:solidFill>
            <a:schemeClr val="accent1">
              <a:alpha val="37650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1" name="Google Shape;1361;g227ccb43492_0_222"/>
          <p:cNvSpPr/>
          <p:nvPr/>
        </p:nvSpPr>
        <p:spPr>
          <a:xfrm>
            <a:off x="3841123" y="5550793"/>
            <a:ext cx="1461900" cy="39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distance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62" name="Google Shape;1362;g227ccb43492_0_222"/>
          <p:cNvCxnSpPr>
            <a:stCxn id="1360" idx="3"/>
            <a:endCxn id="1361" idx="1"/>
          </p:cNvCxnSpPr>
          <p:nvPr/>
        </p:nvCxnSpPr>
        <p:spPr>
          <a:xfrm>
            <a:off x="2305187" y="5750444"/>
            <a:ext cx="1536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63" name="Google Shape;1363;g227ccb43492_0_222"/>
          <p:cNvSpPr txBox="1"/>
          <p:nvPr/>
        </p:nvSpPr>
        <p:spPr>
          <a:xfrm>
            <a:off x="2339124" y="5760367"/>
            <a:ext cx="14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(0,0,3,4)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4" name="Google Shape;1364;g227ccb43492_0_222"/>
          <p:cNvSpPr/>
          <p:nvPr/>
        </p:nvSpPr>
        <p:spPr>
          <a:xfrm>
            <a:off x="1878705" y="5253782"/>
            <a:ext cx="2794716" cy="296922"/>
          </a:xfrm>
          <a:custGeom>
            <a:rect b="b" l="l" r="r" t="t"/>
            <a:pathLst>
              <a:path extrusionOk="0" h="682580" w="2794716">
                <a:moveTo>
                  <a:pt x="2794716" y="682580"/>
                </a:moveTo>
                <a:cubicBezTo>
                  <a:pt x="2274194" y="341290"/>
                  <a:pt x="1753673" y="0"/>
                  <a:pt x="1287887" y="0"/>
                </a:cubicBezTo>
                <a:cubicBezTo>
                  <a:pt x="822101" y="0"/>
                  <a:pt x="244698" y="480811"/>
                  <a:pt x="0" y="682580"/>
                </a:cubicBezTo>
              </a:path>
            </a:pathLst>
          </a:cu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5" name="Google Shape;1365;g227ccb43492_0_222"/>
          <p:cNvSpPr txBox="1"/>
          <p:nvPr/>
        </p:nvSpPr>
        <p:spPr>
          <a:xfrm>
            <a:off x="2541967" y="4876576"/>
            <a:ext cx="14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(5)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7461_CH04_AIT01" id="1371" name="Google Shape;1371;g227ccb4349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7502" y="4427777"/>
            <a:ext cx="6434070" cy="2278733"/>
          </a:xfrm>
          <a:prstGeom prst="rect">
            <a:avLst/>
          </a:prstGeom>
          <a:noFill/>
          <a:ln>
            <a:noFill/>
          </a:ln>
        </p:spPr>
      </p:pic>
      <p:sp>
        <p:nvSpPr>
          <p:cNvPr id="1372" name="Google Shape;1372;g227ccb43492_0_0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Recursion</a:t>
            </a:r>
            <a:endParaRPr/>
          </a:p>
        </p:txBody>
      </p:sp>
      <p:sp>
        <p:nvSpPr>
          <p:cNvPr id="1373" name="Google Shape;1373;g227ccb43492_0_0"/>
          <p:cNvSpPr txBox="1"/>
          <p:nvPr>
            <p:ph idx="1" type="body"/>
          </p:nvPr>
        </p:nvSpPr>
        <p:spPr>
          <a:xfrm>
            <a:off x="155575" y="787400"/>
            <a:ext cx="8797800" cy="5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 sz="2400"/>
              <a:t>Recursion</a:t>
            </a:r>
            <a:r>
              <a:rPr lang="en-US" sz="2400"/>
              <a:t> is a technique that solves a problem by solving a smaller problem of the same type.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Recursion can be implemented using a </a:t>
            </a:r>
            <a:r>
              <a:rPr b="1" i="1" lang="en-US" sz="2400"/>
              <a:t>recursive function</a:t>
            </a:r>
            <a:r>
              <a:rPr lang="en-US" sz="2400"/>
              <a:t> (a function invoking itself, either directly or indirectly).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Recursion can be used as an alternative to iteration.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is an important and powerful tool in problem solving and programming.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is a programming technique that naturally implements the </a:t>
            </a:r>
            <a:r>
              <a:rPr b="1" lang="en-US" sz="2400"/>
              <a:t>divide-and-conquer</a:t>
            </a:r>
            <a:r>
              <a:rPr lang="en-US" sz="2400"/>
              <a:t> problem solving methodology.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227ccb43492_0_90"/>
          <p:cNvSpPr txBox="1"/>
          <p:nvPr>
            <p:ph idx="1" type="body"/>
          </p:nvPr>
        </p:nvSpPr>
        <p:spPr>
          <a:xfrm>
            <a:off x="381000" y="1066800"/>
            <a:ext cx="8153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One or more simple cases of the problem (called the </a:t>
            </a:r>
            <a:r>
              <a:rPr i="1" lang="en-US" sz="2000"/>
              <a:t>stopping cases or base case</a:t>
            </a:r>
            <a:r>
              <a:rPr lang="en-US" sz="2000"/>
              <a:t>) have a simple non-recursive solution.</a:t>
            </a:r>
            <a:endParaRPr/>
          </a:p>
          <a:p>
            <a:pPr indent="-609600" lvl="0" marL="609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The other cases (general cases) of the problem can be reduced (</a:t>
            </a:r>
            <a:r>
              <a:rPr i="1" lang="en-US" sz="2000"/>
              <a:t>using recursion</a:t>
            </a:r>
            <a:r>
              <a:rPr lang="en-US" sz="2000"/>
              <a:t>) to problems that are closer to stopping cases.</a:t>
            </a:r>
            <a:endParaRPr/>
          </a:p>
          <a:p>
            <a:pPr indent="-609600" lvl="0" marL="609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Eventually the problem can be reduced to base cases only, which are relatively easy to solve.</a:t>
            </a:r>
            <a:endParaRPr/>
          </a:p>
          <a:p>
            <a:pPr indent="-609600" lvl="0" marL="609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609600" lvl="0" marL="609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1" lang="en-US" sz="2000" u="sng"/>
              <a:t>In general:</a:t>
            </a:r>
            <a:endParaRPr/>
          </a:p>
          <a:p>
            <a:pPr indent="-609600" lvl="0" marL="609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	if </a:t>
            </a:r>
            <a:r>
              <a:rPr i="1" lang="en-US" sz="2000"/>
              <a:t>(base case)</a:t>
            </a:r>
            <a:endParaRPr sz="2000"/>
          </a:p>
          <a:p>
            <a:pPr indent="-609600" lvl="0" marL="609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i="1" lang="en-US" sz="2000"/>
              <a:t>	     solve it</a:t>
            </a:r>
            <a:endParaRPr sz="2000"/>
          </a:p>
          <a:p>
            <a:pPr indent="-609600" lvl="0" marL="609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	else</a:t>
            </a:r>
            <a:r>
              <a:rPr i="1" lang="en-US" sz="2000"/>
              <a:t> </a:t>
            </a:r>
            <a:endParaRPr sz="2000"/>
          </a:p>
          <a:p>
            <a:pPr indent="-609600" lvl="0" marL="609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i="1" lang="en-US" sz="2000"/>
              <a:t>	     reduce the problem using recursion </a:t>
            </a:r>
            <a:r>
              <a:rPr i="1" lang="en-US" sz="2000">
                <a:solidFill>
                  <a:srgbClr val="FF0000"/>
                </a:solidFill>
              </a:rPr>
              <a:t>// general case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1379" name="Google Shape;1379;g227ccb43492_0_90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Nature of Recursion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227ccb43492_0_317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Factorial of 4 (Recursive)</a:t>
            </a:r>
            <a:endParaRPr/>
          </a:p>
        </p:txBody>
      </p:sp>
      <p:sp>
        <p:nvSpPr>
          <p:cNvPr id="1385" name="Google Shape;1385;g227ccb43492_0_317"/>
          <p:cNvSpPr txBox="1"/>
          <p:nvPr>
            <p:ph idx="1" type="body"/>
          </p:nvPr>
        </p:nvSpPr>
        <p:spPr>
          <a:xfrm>
            <a:off x="155575" y="939800"/>
            <a:ext cx="8797800" cy="5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86" name="Google Shape;1386;g227ccb43492_0_317"/>
          <p:cNvSpPr/>
          <p:nvPr/>
        </p:nvSpPr>
        <p:spPr>
          <a:xfrm>
            <a:off x="731520" y="1244600"/>
            <a:ext cx="2295000" cy="1923600"/>
          </a:xfrm>
          <a:prstGeom prst="rect">
            <a:avLst/>
          </a:prstGeom>
          <a:solidFill>
            <a:srgbClr val="FFFF8F"/>
          </a:solidFill>
          <a:ln>
            <a:noFill/>
          </a:ln>
          <a:effectLst>
            <a:outerShdw blurRad="50800" sx="103000" rotWithShape="0" algn="t" dir="2340000" dist="762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Calculate 4!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4! = 4 * (4-1)!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4! = 4 * 3!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4! = 4 * __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227ccb43492_0_323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Factorial of 4 (Recursive)</a:t>
            </a:r>
            <a:endParaRPr/>
          </a:p>
        </p:txBody>
      </p:sp>
      <p:sp>
        <p:nvSpPr>
          <p:cNvPr id="1392" name="Google Shape;1392;g227ccb43492_0_323"/>
          <p:cNvSpPr txBox="1"/>
          <p:nvPr>
            <p:ph idx="1" type="body"/>
          </p:nvPr>
        </p:nvSpPr>
        <p:spPr>
          <a:xfrm>
            <a:off x="155575" y="939800"/>
            <a:ext cx="8797800" cy="5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93" name="Google Shape;1393;g227ccb43492_0_323"/>
          <p:cNvSpPr/>
          <p:nvPr/>
        </p:nvSpPr>
        <p:spPr>
          <a:xfrm>
            <a:off x="731520" y="1244600"/>
            <a:ext cx="2295000" cy="1923600"/>
          </a:xfrm>
          <a:prstGeom prst="rect">
            <a:avLst/>
          </a:prstGeom>
          <a:solidFill>
            <a:srgbClr val="FFFF8F"/>
          </a:solidFill>
          <a:ln>
            <a:noFill/>
          </a:ln>
          <a:effectLst>
            <a:outerShdw blurRad="50800" sx="103000" rotWithShape="0" algn="t" dir="2340000" dist="762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Calculate 4!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4! = 4 * (4-1)!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4! = 4 * 3!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4! = 4 * __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394" name="Google Shape;1394;g227ccb43492_0_323"/>
          <p:cNvSpPr/>
          <p:nvPr/>
        </p:nvSpPr>
        <p:spPr>
          <a:xfrm>
            <a:off x="2045165" y="2102117"/>
            <a:ext cx="2295000" cy="1923600"/>
          </a:xfrm>
          <a:prstGeom prst="rect">
            <a:avLst/>
          </a:prstGeom>
          <a:solidFill>
            <a:srgbClr val="FFFF8F"/>
          </a:solidFill>
          <a:ln>
            <a:noFill/>
          </a:ln>
          <a:effectLst>
            <a:outerShdw blurRad="50800" sx="103000" rotWithShape="0" algn="t" dir="2340000" dist="762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Calculate 3!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3! = 3 * (3-1)!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3! = 3 * 2!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3! = 3 * __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227ccb43492_0_330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Factorial of 4 (Recursive)</a:t>
            </a:r>
            <a:endParaRPr/>
          </a:p>
        </p:txBody>
      </p:sp>
      <p:sp>
        <p:nvSpPr>
          <p:cNvPr id="1400" name="Google Shape;1400;g227ccb43492_0_330"/>
          <p:cNvSpPr txBox="1"/>
          <p:nvPr>
            <p:ph idx="1" type="body"/>
          </p:nvPr>
        </p:nvSpPr>
        <p:spPr>
          <a:xfrm>
            <a:off x="155575" y="939800"/>
            <a:ext cx="8797800" cy="5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01" name="Google Shape;1401;g227ccb43492_0_330"/>
          <p:cNvSpPr/>
          <p:nvPr/>
        </p:nvSpPr>
        <p:spPr>
          <a:xfrm>
            <a:off x="731520" y="1244600"/>
            <a:ext cx="2295000" cy="1923600"/>
          </a:xfrm>
          <a:prstGeom prst="rect">
            <a:avLst/>
          </a:prstGeom>
          <a:solidFill>
            <a:srgbClr val="FFFF8F"/>
          </a:solidFill>
          <a:ln>
            <a:noFill/>
          </a:ln>
          <a:effectLst>
            <a:outerShdw blurRad="50800" sx="103000" rotWithShape="0" algn="t" dir="2340000" dist="762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Calculate 4!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4! = 4 * (4-1)!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4! = 4 * 3!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4! = 4 * __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402" name="Google Shape;1402;g227ccb43492_0_330"/>
          <p:cNvSpPr/>
          <p:nvPr/>
        </p:nvSpPr>
        <p:spPr>
          <a:xfrm>
            <a:off x="2045165" y="2102117"/>
            <a:ext cx="2295000" cy="1923600"/>
          </a:xfrm>
          <a:prstGeom prst="rect">
            <a:avLst/>
          </a:prstGeom>
          <a:solidFill>
            <a:srgbClr val="FFFF8F"/>
          </a:solidFill>
          <a:ln>
            <a:noFill/>
          </a:ln>
          <a:effectLst>
            <a:outerShdw blurRad="50800" sx="103000" rotWithShape="0" algn="t" dir="2340000" dist="762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Calculate 3!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3! = 3 * (3-1)!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3! = 3 * 2!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3! = 3 * __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403" name="Google Shape;1403;g227ccb43492_0_330"/>
          <p:cNvSpPr/>
          <p:nvPr/>
        </p:nvSpPr>
        <p:spPr>
          <a:xfrm>
            <a:off x="3358810" y="2959634"/>
            <a:ext cx="2295000" cy="1923600"/>
          </a:xfrm>
          <a:prstGeom prst="rect">
            <a:avLst/>
          </a:prstGeom>
          <a:solidFill>
            <a:srgbClr val="FFFF8F"/>
          </a:solidFill>
          <a:ln>
            <a:noFill/>
          </a:ln>
          <a:effectLst>
            <a:outerShdw blurRad="50800" sx="103000" rotWithShape="0" algn="t" dir="2340000" dist="762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Calculate 2!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2! = 2 * (2-1)!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2! = 2 * 1!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2! = 2 * __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227ccb43492_0_338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Factorial of 4 (Recursive)</a:t>
            </a:r>
            <a:endParaRPr/>
          </a:p>
        </p:txBody>
      </p:sp>
      <p:sp>
        <p:nvSpPr>
          <p:cNvPr id="1409" name="Google Shape;1409;g227ccb43492_0_338"/>
          <p:cNvSpPr txBox="1"/>
          <p:nvPr>
            <p:ph idx="1" type="body"/>
          </p:nvPr>
        </p:nvSpPr>
        <p:spPr>
          <a:xfrm>
            <a:off x="155575" y="939800"/>
            <a:ext cx="8797800" cy="5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10" name="Google Shape;1410;g227ccb43492_0_338"/>
          <p:cNvSpPr/>
          <p:nvPr/>
        </p:nvSpPr>
        <p:spPr>
          <a:xfrm>
            <a:off x="731520" y="1244600"/>
            <a:ext cx="2295000" cy="1923600"/>
          </a:xfrm>
          <a:prstGeom prst="rect">
            <a:avLst/>
          </a:prstGeom>
          <a:solidFill>
            <a:srgbClr val="FFFF8F"/>
          </a:solidFill>
          <a:ln>
            <a:noFill/>
          </a:ln>
          <a:effectLst>
            <a:outerShdw blurRad="50800" sx="103000" rotWithShape="0" algn="t" dir="2340000" dist="762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Calculate 4!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4! = 4 * (4-1)!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4! = 4 * 3!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4! = 4 * __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411" name="Google Shape;1411;g227ccb43492_0_338"/>
          <p:cNvSpPr/>
          <p:nvPr/>
        </p:nvSpPr>
        <p:spPr>
          <a:xfrm>
            <a:off x="2045165" y="2102117"/>
            <a:ext cx="2295000" cy="1923600"/>
          </a:xfrm>
          <a:prstGeom prst="rect">
            <a:avLst/>
          </a:prstGeom>
          <a:solidFill>
            <a:srgbClr val="FFFF8F"/>
          </a:solidFill>
          <a:ln>
            <a:noFill/>
          </a:ln>
          <a:effectLst>
            <a:outerShdw blurRad="50800" sx="103000" rotWithShape="0" algn="t" dir="2340000" dist="762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Calculate 3!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3! = 3 * (3-1)!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3! = 3 * 2!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3! = 3 * __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412" name="Google Shape;1412;g227ccb43492_0_338"/>
          <p:cNvSpPr/>
          <p:nvPr/>
        </p:nvSpPr>
        <p:spPr>
          <a:xfrm>
            <a:off x="3358810" y="2959634"/>
            <a:ext cx="2295000" cy="1923600"/>
          </a:xfrm>
          <a:prstGeom prst="rect">
            <a:avLst/>
          </a:prstGeom>
          <a:solidFill>
            <a:srgbClr val="FFFF8F"/>
          </a:solidFill>
          <a:ln>
            <a:noFill/>
          </a:ln>
          <a:effectLst>
            <a:outerShdw blurRad="50800" sx="103000" rotWithShape="0" algn="t" dir="2340000" dist="762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Calculate 2!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2! = 2 * (2-1)!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2! = 2 * 1!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2! = 2 * __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413" name="Google Shape;1413;g227ccb43492_0_338"/>
          <p:cNvSpPr/>
          <p:nvPr/>
        </p:nvSpPr>
        <p:spPr>
          <a:xfrm>
            <a:off x="4738137" y="3817151"/>
            <a:ext cx="2295000" cy="1923600"/>
          </a:xfrm>
          <a:prstGeom prst="rect">
            <a:avLst/>
          </a:prstGeom>
          <a:solidFill>
            <a:srgbClr val="FFFF8F"/>
          </a:solidFill>
          <a:ln>
            <a:noFill/>
          </a:ln>
          <a:effectLst>
            <a:outerShdw blurRad="50800" sx="103000" rotWithShape="0" algn="t" dir="2340000" dist="762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Calculate 1!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1! = 1 * (1-1)!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1! = 1 * 0!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1! = 1 * __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27ccb43492_0_347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Factorial of 4 (Recursive)</a:t>
            </a:r>
            <a:endParaRPr/>
          </a:p>
        </p:txBody>
      </p:sp>
      <p:sp>
        <p:nvSpPr>
          <p:cNvPr id="1419" name="Google Shape;1419;g227ccb43492_0_347"/>
          <p:cNvSpPr txBox="1"/>
          <p:nvPr>
            <p:ph idx="1" type="body"/>
          </p:nvPr>
        </p:nvSpPr>
        <p:spPr>
          <a:xfrm>
            <a:off x="155575" y="939800"/>
            <a:ext cx="8797800" cy="5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20" name="Google Shape;1420;g227ccb43492_0_347"/>
          <p:cNvSpPr/>
          <p:nvPr/>
        </p:nvSpPr>
        <p:spPr>
          <a:xfrm>
            <a:off x="731520" y="1244600"/>
            <a:ext cx="2295000" cy="1923600"/>
          </a:xfrm>
          <a:prstGeom prst="rect">
            <a:avLst/>
          </a:prstGeom>
          <a:solidFill>
            <a:srgbClr val="FFFF8F"/>
          </a:solidFill>
          <a:ln>
            <a:noFill/>
          </a:ln>
          <a:effectLst>
            <a:outerShdw blurRad="50800" sx="103000" rotWithShape="0" algn="t" dir="2340000" dist="762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Calculate 4!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4! = 4 * (4-1)!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4! = 4 * 3!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4! = 4 * __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421" name="Google Shape;1421;g227ccb43492_0_347"/>
          <p:cNvSpPr/>
          <p:nvPr/>
        </p:nvSpPr>
        <p:spPr>
          <a:xfrm>
            <a:off x="2045165" y="2102117"/>
            <a:ext cx="2295000" cy="1923600"/>
          </a:xfrm>
          <a:prstGeom prst="rect">
            <a:avLst/>
          </a:prstGeom>
          <a:solidFill>
            <a:srgbClr val="FFFF8F"/>
          </a:solidFill>
          <a:ln>
            <a:noFill/>
          </a:ln>
          <a:effectLst>
            <a:outerShdw blurRad="50800" sx="103000" rotWithShape="0" algn="t" dir="2340000" dist="762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Calculate 3!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3! = 3 * (3-1)!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3! = 3 * 2!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3! = 3 * __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422" name="Google Shape;1422;g227ccb43492_0_347"/>
          <p:cNvSpPr/>
          <p:nvPr/>
        </p:nvSpPr>
        <p:spPr>
          <a:xfrm>
            <a:off x="3358810" y="2959634"/>
            <a:ext cx="2295000" cy="1923600"/>
          </a:xfrm>
          <a:prstGeom prst="rect">
            <a:avLst/>
          </a:prstGeom>
          <a:solidFill>
            <a:srgbClr val="FFFF8F"/>
          </a:solidFill>
          <a:ln>
            <a:noFill/>
          </a:ln>
          <a:effectLst>
            <a:outerShdw blurRad="50800" sx="103000" rotWithShape="0" algn="t" dir="2340000" dist="762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Calculate 2!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2! = 2 * (2-1)!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2! = 2 * 1!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2! = 2 * __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423" name="Google Shape;1423;g227ccb43492_0_347"/>
          <p:cNvSpPr/>
          <p:nvPr/>
        </p:nvSpPr>
        <p:spPr>
          <a:xfrm>
            <a:off x="4738137" y="3817151"/>
            <a:ext cx="2295000" cy="1923600"/>
          </a:xfrm>
          <a:prstGeom prst="rect">
            <a:avLst/>
          </a:prstGeom>
          <a:solidFill>
            <a:srgbClr val="FFFF8F"/>
          </a:solidFill>
          <a:ln>
            <a:noFill/>
          </a:ln>
          <a:effectLst>
            <a:outerShdw blurRad="50800" sx="103000" rotWithShape="0" algn="t" dir="2340000" dist="762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Calculate 1!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1! = 1 * (1-1)!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1! = 1 * 0!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1! = 1 * __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424" name="Google Shape;1424;g227ccb43492_0_347"/>
          <p:cNvSpPr/>
          <p:nvPr/>
        </p:nvSpPr>
        <p:spPr>
          <a:xfrm>
            <a:off x="6051782" y="4674668"/>
            <a:ext cx="2295000" cy="1923600"/>
          </a:xfrm>
          <a:prstGeom prst="rect">
            <a:avLst/>
          </a:prstGeom>
          <a:solidFill>
            <a:srgbClr val="FFFF8F"/>
          </a:solidFill>
          <a:ln>
            <a:noFill/>
          </a:ln>
          <a:effectLst>
            <a:outerShdw blurRad="50800" sx="103000" rotWithShape="0" algn="t" dir="2340000" dist="762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Calculate 0!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0! = 1</a:t>
            </a:r>
            <a:endParaRPr sz="180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2014-09-11T18:03:18Z</dcterms:created>
  <dc:creator>tmriddle</dc:creator>
</cp:coreProperties>
</file>