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7" roundtripDataSignature="AMtx7miPpWFVEeC0Y6lNdkK7gu/A6I19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DEDC92-9A0E-4344-9E0B-23D34ADD2D12}">
  <a:tblStyle styleId="{65DEDC92-9A0E-4344-9E0B-23D34ADD2D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customschemas.google.com/relationships/presentationmetadata" Target="meta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2da2c026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2da2c02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12da2c026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12da2c026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212da2c0268_0_1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12da2c0268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12da2c0268_0_1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12da2c0268_0_3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12da2c0268_0_32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12da2c0268_0_3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212da2c0268_0_33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12da2c0268_0_3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12da2c0268_0_33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12da2c0268_0_3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212da2c0268_0_34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12da2c0268_0_35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212da2c0268_0_35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12da2c0268_0_35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212da2c0268_0_35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12da2c0268_0_36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212da2c0268_0_36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12da2c0268_0_5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212da2c0268_0_51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12da2c0268_0_36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212da2c0268_0_36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12da2c0268_0_37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g212da2c0268_0_379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12da2c0268_0_5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212da2c0268_0_51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12da2c0268_0_38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g212da2c0268_0_38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12da2c0268_0_40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212da2c0268_0_40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12da2c0268_0_4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g212da2c0268_0_41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12da2c0268_0_5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g212da2c0268_0_51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12da2c0268_0_5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g212da2c0268_0_52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12da2c0268_0_4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g212da2c0268_0_41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12da2c0268_0_4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g212da2c0268_0_42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12da2c0268_0_4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g212da2c0268_0_43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12da2c0268_0_5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g212da2c0268_0_52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12da2c0268_0_4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g212da2c0268_0_43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12da2c0268_0_4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g212da2c0268_0_44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12da2c0268_0_44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g212da2c0268_0_44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12da2c0268_0_55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g212da2c0268_0_55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12da2c0268_0_45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g212da2c0268_0_45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12da2c0268_0_45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g212da2c0268_0_45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12da2c0268_0_55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g212da2c0268_0_55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212da2c0268_0_47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g212da2c0268_0_47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212da2c0268_0_47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g212da2c0268_0_47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212da2c0268_0_48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g212da2c0268_0_48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212da2c0268_0_49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g212da2c0268_0_49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212da2c0268_0_50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g212da2c0268_0_50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212da2c0268_0_50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g212da2c0268_0_50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3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  <a:defRPr b="0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3"/>
          <p:cNvSpPr txBox="1"/>
          <p:nvPr>
            <p:ph idx="1" type="subTitle"/>
          </p:nvPr>
        </p:nvSpPr>
        <p:spPr>
          <a:xfrm>
            <a:off x="155574" y="5443538"/>
            <a:ext cx="4352925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3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3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3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091112" y="-85725"/>
            <a:ext cx="36099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2"/>
          <p:cNvSpPr txBox="1"/>
          <p:nvPr>
            <p:ph idx="1" type="body"/>
          </p:nvPr>
        </p:nvSpPr>
        <p:spPr>
          <a:xfrm rot="5400000">
            <a:off x="1935956" y="-840581"/>
            <a:ext cx="5237163" cy="879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2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2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2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3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3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3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4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4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4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95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5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5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6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6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6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7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7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7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8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8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8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9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9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9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0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0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0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1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1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1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2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2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2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</a:pPr>
            <a:r>
              <a:rPr lang="en-US"/>
              <a:t>Lecture 19</a:t>
            </a:r>
            <a:br>
              <a:rPr lang="en-US"/>
            </a:br>
            <a:r>
              <a:rPr lang="en-US" sz="3200"/>
              <a:t>Recursion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10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5" name="Google Shape;155;p10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9: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1967248" y="27864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BinarySearch(A,9,0,10)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0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10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2686318" y="35637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0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11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9" name="Google Shape;169;p11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9: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1967248" y="27864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BinarySearch(A,9,0,10)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1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11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2686318" y="35637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1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11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3354945" y="4332899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BinarySearch(A,9,3,4)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" name="Google Shape;179;p11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12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6" name="Google Shape;186;p12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9: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1967248" y="27864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BinarySearch(A,9,0,10)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2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12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2686318" y="35637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12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12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3354945" y="4332899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BinarySearch(A,9,3,4)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4074015" y="510209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BinarySearch(A,9,4,4)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12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" name="Google Shape;199;p12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13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6" name="Google Shape;206;p13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9: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1967248" y="27864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BinarySearch(A,9,0,10)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13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" name="Google Shape;210;p13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3"/>
          <p:cNvSpPr/>
          <p:nvPr/>
        </p:nvSpPr>
        <p:spPr>
          <a:xfrm>
            <a:off x="2686318" y="35637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13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13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3354945" y="4332899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BinarySearch(A,9,3,4)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13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4074015" y="510209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BinarySearch(A,9,4,4)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3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13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6581102" y="4524622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14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8" name="Google Shape;228;p1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9: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1967248" y="27864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BinarySearch(A,9,0,10)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14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14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2686318" y="35637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4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14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3354945" y="4332899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BinarySearch(A,9,3,4)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14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" name="Google Shape;238;p14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074015" y="510209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BinarySearch(A,9,4,4)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14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1" name="Google Shape;241;p14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6581102" y="4524622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5884426" y="3700331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6475097" y="3748369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15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2" name="Google Shape;252;p15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9: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1967248" y="27864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BinarySearch(A,9,0,10)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5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15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2686318" y="35637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15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15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3354945" y="4332899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BinarySearch(A,9,3,4)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15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15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4074015" y="510209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BinarySearch(A,9,4,4)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15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6581102" y="4524622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5884426" y="3700331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6475097" y="3748369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5193405" y="2899115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5784076" y="2947153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16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8" name="Google Shape;278;p16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9: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1967248" y="27864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BinarySearch(A,9,0,10)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1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16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2686318" y="35637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16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3354945" y="4332899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BinarySearch(A,9,3,4)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16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8" name="Google Shape;288;p16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4074015" y="510209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BinarySearch(A,9,4,4)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16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1" name="Google Shape;291;p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6581102" y="4524622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5884426" y="3700331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6475097" y="3748369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5193405" y="2899115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5784076" y="2947153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4434562" y="2036943"/>
            <a:ext cx="1066924" cy="759854"/>
          </a:xfrm>
          <a:custGeom>
            <a:rect b="b" l="l" r="r" t="t"/>
            <a:pathLst>
              <a:path extrusionOk="0" h="759854" w="106692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3482057" y="1919085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17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5" name="Google Shape;305;p17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18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2" name="Google Shape;312;p18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19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0" name="Google Shape;320;p19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1967248" y="27864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BinarySearch(A,20,0,10)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19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4" name="Google Shape;324;p19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685799" y="1752600"/>
            <a:ext cx="819315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</a:t>
            </a:r>
            <a:r>
              <a:rPr i="1" lang="en-US" sz="2400"/>
              <a:t>n</a:t>
            </a:r>
            <a:r>
              <a:rPr lang="en-US" sz="2400"/>
              <a:t> things, how many different sets of size </a:t>
            </a:r>
            <a:r>
              <a:rPr i="1" lang="en-US" sz="2400"/>
              <a:t>k</a:t>
            </a:r>
            <a:r>
              <a:rPr lang="en-US" sz="2400"/>
              <a:t> can be chosen?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with base cases:</a:t>
            </a:r>
            <a:endParaRPr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54" y="2512115"/>
            <a:ext cx="5055257" cy="183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54" y="4814196"/>
            <a:ext cx="2578100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Another Example: </a:t>
            </a:r>
            <a:br>
              <a:rPr lang="en-US"/>
            </a:br>
            <a:r>
              <a:rPr i="1" lang="en-US">
                <a:solidFill>
                  <a:srgbClr val="FF9933"/>
                </a:solidFill>
              </a:rPr>
              <a:t>n</a:t>
            </a:r>
            <a:r>
              <a:rPr lang="en-US">
                <a:solidFill>
                  <a:srgbClr val="FF9933"/>
                </a:solidFill>
              </a:rPr>
              <a:t> choose </a:t>
            </a:r>
            <a:r>
              <a:rPr i="1" lang="en-US">
                <a:solidFill>
                  <a:srgbClr val="FF9933"/>
                </a:solidFill>
              </a:rPr>
              <a:t>r</a:t>
            </a:r>
            <a:r>
              <a:rPr lang="en-US">
                <a:solidFill>
                  <a:srgbClr val="FF9933"/>
                </a:solidFill>
              </a:rPr>
              <a:t> (combinations)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20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1" name="Google Shape;331;p20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967248" y="27864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BinarySearch(A,20,0,10)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0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5" name="Google Shape;335;p20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2609045" y="35637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20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8" name="Google Shape;338;p20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21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5" name="Google Shape;345;p21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1967248" y="27864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BinarySearch(A,20,0,10)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21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21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2609045" y="35637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21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21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3354945" y="4332899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BinarySearch(A,20,6,7)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2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21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22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2" name="Google Shape;362;p22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1967248" y="27864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BinarySearch(A,20,0,10)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22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22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2609045" y="35637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2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9" name="Google Shape;369;p22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3354945" y="4332899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BinarySearch(A,20,6,7)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2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2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3996742" y="510209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BinarySearch(A,20,6,5)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22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5" name="Google Shape;375;p22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23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2" name="Google Shape;382;p23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1967248" y="27864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BinarySearch(A,20,0,10)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3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6" name="Google Shape;386;p23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2609045" y="35637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3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p23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3354945" y="4332899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BinarySearch(A,20,6,7)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23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2" name="Google Shape;392;p2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3996742" y="510209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BinarySearch(A,20,6,5)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23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5" name="Google Shape;395;p23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6768877" y="4584879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/>
          <p:nvPr/>
        </p:nvSpPr>
        <p:spPr>
          <a:xfrm>
            <a:off x="5999408" y="3736108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" name="Google Shape;404;p24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5" name="Google Shape;405;p2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1967248" y="27864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BinarySearch(A,20,0,10)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24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9" name="Google Shape;409;p24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2609045" y="35637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24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2" name="Google Shape;412;p24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3354945" y="4332899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BinarySearch(A,20,6,7)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24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5" name="Google Shape;415;p24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3996742" y="510209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BinarySearch(A,20,6,5)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2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8" name="Google Shape;418;p24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6768877" y="4584879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6822484" y="3806838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"/>
          <p:cNvSpPr/>
          <p:nvPr/>
        </p:nvSpPr>
        <p:spPr>
          <a:xfrm>
            <a:off x="5999408" y="3736108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8" name="Google Shape;428;p25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9" name="Google Shape;429;p25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5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1967248" y="27864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BinarySearch(A,20,0,10)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5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3" name="Google Shape;433;p25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5"/>
          <p:cNvSpPr/>
          <p:nvPr/>
        </p:nvSpPr>
        <p:spPr>
          <a:xfrm>
            <a:off x="2609045" y="35637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25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25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3354945" y="4332899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BinarySearch(A,20,6,7)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25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9" name="Google Shape;439;p25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3996742" y="510209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BinarySearch(A,20,6,5)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25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2" name="Google Shape;442;p2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5"/>
          <p:cNvSpPr/>
          <p:nvPr/>
        </p:nvSpPr>
        <p:spPr>
          <a:xfrm>
            <a:off x="6768877" y="4584879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6822484" y="3806838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6181491" y="2995589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5358415" y="2924859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/>
          <p:nvPr/>
        </p:nvSpPr>
        <p:spPr>
          <a:xfrm>
            <a:off x="5999408" y="3736108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4" name="Google Shape;454;p26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5" name="Google Shape;455;p26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6"/>
          <p:cNvSpPr/>
          <p:nvPr/>
        </p:nvSpPr>
        <p:spPr>
          <a:xfrm>
            <a:off x="1967248" y="27864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BinarySearch(A,20,0,10)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p2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9" name="Google Shape;459;p26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6"/>
          <p:cNvSpPr/>
          <p:nvPr/>
        </p:nvSpPr>
        <p:spPr>
          <a:xfrm>
            <a:off x="2609045" y="356370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26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2" name="Google Shape;462;p26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6"/>
          <p:cNvSpPr/>
          <p:nvPr/>
        </p:nvSpPr>
        <p:spPr>
          <a:xfrm>
            <a:off x="3354945" y="4332899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BinarySearch(A,20,6,7)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26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5" name="Google Shape;465;p26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6"/>
          <p:cNvSpPr/>
          <p:nvPr/>
        </p:nvSpPr>
        <p:spPr>
          <a:xfrm>
            <a:off x="3996742" y="5102094"/>
            <a:ext cx="3390363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BinarySearch(A,20,6,5)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26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p26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6768877" y="4584879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6822484" y="3806838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6181491" y="2995589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6"/>
          <p:cNvSpPr/>
          <p:nvPr/>
        </p:nvSpPr>
        <p:spPr>
          <a:xfrm>
            <a:off x="5358415" y="2924859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3774356" y="1997683"/>
            <a:ext cx="10038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4746804" y="2121800"/>
            <a:ext cx="893203" cy="695459"/>
          </a:xfrm>
          <a:custGeom>
            <a:rect b="b" l="l" r="r" t="t"/>
            <a:pathLst>
              <a:path extrusionOk="0" h="695459" w="893203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idx="1" type="body"/>
          </p:nvPr>
        </p:nvSpPr>
        <p:spPr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Insert(NodeType&lt;ItemType&gt;*&amp; listPtr, ItemType item)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if (listPtr == NULL || item &lt; listPtr-&gt;info)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// Save current pointer.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NodeType&lt;ItemType&gt;* tempPtr = listPtr;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// Get a new node.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listPtr = new NodeType&lt;ItemType&gt;;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listPtr-&gt;info = item;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listPtr-&gt;next = tempPtr;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else Insert(listPtr-&gt;next, item);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457200" y="304800"/>
            <a:ext cx="796558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 sz="40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Recursive </a:t>
            </a:r>
            <a:r>
              <a:rPr lang="en-US" sz="4000" cap="none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InsertItem</a:t>
            </a:r>
            <a:r>
              <a:rPr lang="en-US" sz="40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(sorted linked list)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1" type="body"/>
          </p:nvPr>
        </p:nvSpPr>
        <p:spPr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Delete(NodeType&lt;ItemType&gt;*&amp; listPtr, ItemType item)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if (item == listPtr-&gt;info)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NodeType&lt;ItemType&gt;* tempPtr = listPtr;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listPtr = listPtr-&gt;next;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Delete(listPtr-&gt;next, item)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28"/>
          <p:cNvSpPr txBox="1"/>
          <p:nvPr/>
        </p:nvSpPr>
        <p:spPr>
          <a:xfrm>
            <a:off x="457200" y="304800"/>
            <a:ext cx="796558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 sz="40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Recursive </a:t>
            </a:r>
            <a:r>
              <a:rPr lang="en-US" sz="4000" cap="none">
                <a:solidFill>
                  <a:srgbClr val="262626"/>
                </a:solidFill>
                <a:latin typeface="Courier"/>
                <a:ea typeface="Courier"/>
                <a:cs typeface="Courier"/>
                <a:sym typeface="Courier"/>
              </a:rPr>
              <a:t>DeleteItem</a:t>
            </a:r>
            <a:r>
              <a:rPr lang="en-US" sz="40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(sorted linked list)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539" y="488047"/>
            <a:ext cx="4639143" cy="599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-125" y="1981200"/>
            <a:ext cx="9632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int Combinations(int n, int r)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if(r == 1) 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// base case 1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  return n;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else if (n == r) 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// base case 2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  return 1;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else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//general case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  return(Combinations(n-1, r-1) + Combinations(n-1, r));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3200"/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i="1" lang="en-US"/>
              <a:t>n</a:t>
            </a:r>
            <a:r>
              <a:rPr lang="en-US"/>
              <a:t> choose </a:t>
            </a:r>
            <a:r>
              <a:rPr i="1" lang="en-US"/>
              <a:t>r</a:t>
            </a:r>
            <a:r>
              <a:rPr lang="en-US"/>
              <a:t> (Combinations)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680" y="3825025"/>
            <a:ext cx="5174501" cy="2845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Puzzle</a:t>
            </a:r>
            <a:endParaRPr/>
          </a:p>
        </p:txBody>
      </p:sp>
      <p:sp>
        <p:nvSpPr>
          <p:cNvPr id="499" name="Google Shape;499;p3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Tower of Hanoi is a mathematical puzzle invented by a French Mathematician Edouard Lucas in 1883.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game starts by having few discs stacked in increasing order of size. The number of discs can vary, but there are </a:t>
            </a:r>
            <a:r>
              <a:rPr lang="en-US" sz="2400" u="sng"/>
              <a:t>only</a:t>
            </a:r>
            <a:r>
              <a:rPr lang="en-US" sz="2400"/>
              <a:t> three pegs.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Puzzle</a:t>
            </a:r>
            <a:endParaRPr/>
          </a:p>
        </p:txBody>
      </p:sp>
      <p:sp>
        <p:nvSpPr>
          <p:cNvPr id="505" name="Google Shape;505;p3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Objective is to transfer the entire tower to one of the other pegs. However you can only move one disk at a time and you can never stack a larger disk onto a smaller disk. Try to solve it in fewest possible moves.</a:t>
            </a:r>
            <a:endParaRPr sz="2400"/>
          </a:p>
        </p:txBody>
      </p:sp>
      <p:pic>
        <p:nvPicPr>
          <p:cNvPr id="506" name="Google Shape;5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679" y="3825025"/>
            <a:ext cx="5174502" cy="28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12da2c0268_0_0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513" name="Google Shape;513;g212da2c0268_0_0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Move one disc at a time.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You can not put a large disk on top of a small disc while moving.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Solve Hanoi with 4 Discs</a:t>
            </a:r>
            <a:endParaRPr/>
          </a:p>
        </p:txBody>
      </p:sp>
      <p:pic>
        <p:nvPicPr>
          <p:cNvPr id="519" name="Google Shape;519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865" y="2040272"/>
            <a:ext cx="8624268" cy="3368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Solve Hanoi with 4 Discs</a:t>
            </a:r>
            <a:endParaRPr/>
          </a:p>
        </p:txBody>
      </p:sp>
      <p:pic>
        <p:nvPicPr>
          <p:cNvPr id="525" name="Google Shape;52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865" y="2040272"/>
            <a:ext cx="8624269" cy="3368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Recursive Solution</a:t>
            </a:r>
            <a:endParaRPr/>
          </a:p>
        </p:txBody>
      </p:sp>
      <p:sp>
        <p:nvSpPr>
          <p:cNvPr id="531" name="Google Shape;531;p3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Problem: Move </a:t>
            </a:r>
            <a:r>
              <a:rPr b="1" lang="en-US"/>
              <a:t>N</a:t>
            </a:r>
            <a:r>
              <a:rPr lang="en-US"/>
              <a:t> discs from </a:t>
            </a:r>
            <a:r>
              <a:rPr b="1" lang="en-US"/>
              <a:t>source</a:t>
            </a:r>
            <a:r>
              <a:rPr lang="en-US"/>
              <a:t> peg to </a:t>
            </a:r>
            <a:r>
              <a:rPr b="1" lang="en-US"/>
              <a:t>destination</a:t>
            </a:r>
            <a:r>
              <a:rPr lang="en-US"/>
              <a:t> peg using </a:t>
            </a:r>
            <a:r>
              <a:rPr b="1" lang="en-US"/>
              <a:t>auxiliary</a:t>
            </a:r>
            <a:r>
              <a:rPr lang="en-US"/>
              <a:t> peg as via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case: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disc from source peg to destination peg (N = 1)</a:t>
            </a:r>
            <a:endParaRPr/>
          </a:p>
        </p:txBody>
      </p:sp>
      <p:pic>
        <p:nvPicPr>
          <p:cNvPr id="532" name="Google Shape;5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549" y="3158550"/>
            <a:ext cx="3370901" cy="334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Recursive Solution</a:t>
            </a:r>
            <a:endParaRPr/>
          </a:p>
        </p:txBody>
      </p:sp>
      <p:sp>
        <p:nvSpPr>
          <p:cNvPr id="538" name="Google Shape;538;p3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Problem: Move </a:t>
            </a:r>
            <a:r>
              <a:rPr b="1" lang="en-US"/>
              <a:t>N</a:t>
            </a:r>
            <a:r>
              <a:rPr lang="en-US"/>
              <a:t> discs from </a:t>
            </a:r>
            <a:r>
              <a:rPr b="1" lang="en-US"/>
              <a:t>source</a:t>
            </a:r>
            <a:r>
              <a:rPr lang="en-US"/>
              <a:t> peg to </a:t>
            </a:r>
            <a:r>
              <a:rPr b="1" lang="en-US"/>
              <a:t>destination</a:t>
            </a:r>
            <a:r>
              <a:rPr lang="en-US"/>
              <a:t> peg using </a:t>
            </a:r>
            <a:r>
              <a:rPr b="1" lang="en-US"/>
              <a:t>auxiliary</a:t>
            </a:r>
            <a:r>
              <a:rPr lang="en-US"/>
              <a:t> peg as via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 case: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N-1 discs from source peg to auxiliary peg via destination peg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disc from source peg to destination peg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N-1 discs from auxiliary peg to destination peg via source peg</a:t>
            </a:r>
            <a:endParaRPr/>
          </a:p>
        </p:txBody>
      </p:sp>
      <p:pic>
        <p:nvPicPr>
          <p:cNvPr id="539" name="Google Shape;5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21" y="4005331"/>
            <a:ext cx="8822765" cy="1298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2da2c0268_0_153"/>
          <p:cNvSpPr txBox="1"/>
          <p:nvPr>
            <p:ph idx="1" type="body"/>
          </p:nvPr>
        </p:nvSpPr>
        <p:spPr>
          <a:xfrm>
            <a:off x="25" y="1081350"/>
            <a:ext cx="9144000" cy="5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 hanoi(int n, char beg, char aux, char end)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if(n == 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376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57">
                <a:latin typeface="Courier New"/>
                <a:ea typeface="Courier New"/>
                <a:cs typeface="Courier New"/>
                <a:sym typeface="Courier New"/>
              </a:rPr>
              <a:t>printf("Move disc from peg %c to peg %c\n", beg, end);</a:t>
            </a:r>
            <a:endParaRPr sz="2657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376"/>
              <a:buNone/>
            </a:pPr>
            <a:r>
              <a:t/>
            </a:r>
            <a:endParaRPr sz="2657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hanoi(n-1, beg, end, aux);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hanoi(1, beg, aux, end);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hanoi(n-1, aux, beg, end);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hanoi(4, 'A', 'B', 'C');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g212da2c0268_0_153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Recursive Function for Solving Hanoi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12da2c0268_0_158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212da2c0268_0_158"/>
          <p:cNvSpPr/>
          <p:nvPr/>
        </p:nvSpPr>
        <p:spPr>
          <a:xfrm>
            <a:off x="404475" y="5000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212da2c0268_0_158"/>
          <p:cNvSpPr/>
          <p:nvPr/>
        </p:nvSpPr>
        <p:spPr>
          <a:xfrm>
            <a:off x="607318" y="50922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212da2c0268_0_158"/>
          <p:cNvSpPr/>
          <p:nvPr/>
        </p:nvSpPr>
        <p:spPr>
          <a:xfrm>
            <a:off x="755425" y="514755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212da2c0268_0_158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212da2c0268_0_158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56" name="Google Shape;556;g212da2c0268_0_158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57" name="Google Shape;557;g212da2c0268_0_158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212da2c0268_0_158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212da2c0268_0_158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212da2c0268_0_158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g212da2c0268_0_158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12da2c0268_0_3222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212da2c0268_0_3222"/>
          <p:cNvSpPr/>
          <p:nvPr/>
        </p:nvSpPr>
        <p:spPr>
          <a:xfrm>
            <a:off x="404475" y="5000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212da2c0268_0_3222"/>
          <p:cNvSpPr/>
          <p:nvPr/>
        </p:nvSpPr>
        <p:spPr>
          <a:xfrm>
            <a:off x="607318" y="50922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212da2c0268_0_3222"/>
          <p:cNvSpPr/>
          <p:nvPr/>
        </p:nvSpPr>
        <p:spPr>
          <a:xfrm>
            <a:off x="755425" y="514755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212da2c0268_0_3222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212da2c0268_0_3222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72" name="Google Shape;572;g212da2c0268_0_3222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73" name="Google Shape;573;g212da2c0268_0_3222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212da2c0268_0_3222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212da2c0268_0_3222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212da2c0268_0_3222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g212da2c0268_0_3222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g212da2c0268_0_3222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g212da2c0268_0_3222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0" name="Google Shape;580;g212da2c0268_0_3222"/>
          <p:cNvCxnSpPr>
            <a:endCxn id="576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1" name="Google Shape;581;g212da2c0268_0_3222"/>
          <p:cNvCxnSpPr>
            <a:stCxn id="579" idx="3"/>
            <a:endCxn id="577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2" name="Google Shape;582;g212da2c0268_0_3222"/>
          <p:cNvCxnSpPr>
            <a:endCxn id="578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3" name="Google Shape;583;g212da2c0268_0_3222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418" y="1026471"/>
            <a:ext cx="6282591" cy="53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Tracing Combinations(4,3)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12da2c0268_0_3336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212da2c0268_0_3336"/>
          <p:cNvSpPr/>
          <p:nvPr/>
        </p:nvSpPr>
        <p:spPr>
          <a:xfrm>
            <a:off x="404475" y="5000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212da2c0268_0_3336"/>
          <p:cNvSpPr/>
          <p:nvPr/>
        </p:nvSpPr>
        <p:spPr>
          <a:xfrm>
            <a:off x="607318" y="50922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212da2c0268_0_3336"/>
          <p:cNvSpPr/>
          <p:nvPr/>
        </p:nvSpPr>
        <p:spPr>
          <a:xfrm>
            <a:off x="755425" y="514755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212da2c0268_0_3336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212da2c0268_0_3336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94" name="Google Shape;594;g212da2c0268_0_3336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95" name="Google Shape;595;g212da2c0268_0_3336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212da2c0268_0_3336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212da2c0268_0_3336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212da2c0268_0_3336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g212da2c0268_0_3336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g212da2c0268_0_3336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g212da2c0268_0_3336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g212da2c0268_0_3336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g212da2c0268_0_3336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g212da2c0268_0_3336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5" name="Google Shape;605;g212da2c0268_0_3336"/>
          <p:cNvCxnSpPr>
            <a:endCxn id="601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6" name="Google Shape;606;g212da2c0268_0_3336"/>
          <p:cNvCxnSpPr>
            <a:stCxn id="604" idx="3"/>
            <a:endCxn id="602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7" name="Google Shape;607;g212da2c0268_0_3336"/>
          <p:cNvCxnSpPr>
            <a:endCxn id="603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8" name="Google Shape;608;g212da2c0268_0_3336"/>
          <p:cNvCxnSpPr>
            <a:endCxn id="598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9" name="Google Shape;609;g212da2c0268_0_3336"/>
          <p:cNvCxnSpPr>
            <a:stCxn id="601" idx="3"/>
            <a:endCxn id="599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0" name="Google Shape;610;g212da2c0268_0_3336"/>
          <p:cNvCxnSpPr>
            <a:endCxn id="600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1" name="Google Shape;611;g212da2c0268_0_3336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12da2c0268_0_3393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212da2c0268_0_3393"/>
          <p:cNvSpPr/>
          <p:nvPr/>
        </p:nvSpPr>
        <p:spPr>
          <a:xfrm>
            <a:off x="404475" y="5000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212da2c0268_0_3393"/>
          <p:cNvSpPr/>
          <p:nvPr/>
        </p:nvSpPr>
        <p:spPr>
          <a:xfrm>
            <a:off x="607318" y="50922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212da2c0268_0_3393"/>
          <p:cNvSpPr/>
          <p:nvPr/>
        </p:nvSpPr>
        <p:spPr>
          <a:xfrm>
            <a:off x="755425" y="514755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212da2c0268_0_3393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212da2c0268_0_3393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22" name="Google Shape;622;g212da2c0268_0_3393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23" name="Google Shape;623;g212da2c0268_0_3393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212da2c0268_0_3393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212da2c0268_0_3393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212da2c0268_0_3393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g212da2c0268_0_3393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g212da2c0268_0_3393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g212da2c0268_0_3393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g212da2c0268_0_3393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g212da2c0268_0_3393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g212da2c0268_0_3393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g212da2c0268_0_3393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g212da2c0268_0_3393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g212da2c0268_0_3393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6" name="Google Shape;636;g212da2c0268_0_3393"/>
          <p:cNvCxnSpPr>
            <a:endCxn id="632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7" name="Google Shape;637;g212da2c0268_0_3393"/>
          <p:cNvCxnSpPr>
            <a:stCxn id="635" idx="3"/>
            <a:endCxn id="633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8" name="Google Shape;638;g212da2c0268_0_3393"/>
          <p:cNvCxnSpPr>
            <a:endCxn id="634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9" name="Google Shape;639;g212da2c0268_0_3393"/>
          <p:cNvCxnSpPr>
            <a:endCxn id="629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0" name="Google Shape;640;g212da2c0268_0_3393"/>
          <p:cNvCxnSpPr>
            <a:stCxn id="632" idx="3"/>
            <a:endCxn id="630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1" name="Google Shape;641;g212da2c0268_0_3393"/>
          <p:cNvCxnSpPr>
            <a:endCxn id="631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2" name="Google Shape;642;g212da2c0268_0_3393"/>
          <p:cNvCxnSpPr>
            <a:endCxn id="626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3" name="Google Shape;643;g212da2c0268_0_3393"/>
          <p:cNvCxnSpPr>
            <a:stCxn id="629" idx="3"/>
            <a:endCxn id="627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4" name="Google Shape;644;g212da2c0268_0_3393"/>
          <p:cNvCxnSpPr>
            <a:endCxn id="628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5" name="Google Shape;645;g212da2c0268_0_3393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12da2c0268_0_3450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212da2c0268_0_3450"/>
          <p:cNvSpPr/>
          <p:nvPr/>
        </p:nvSpPr>
        <p:spPr>
          <a:xfrm>
            <a:off x="404475" y="5000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212da2c0268_0_3450"/>
          <p:cNvSpPr/>
          <p:nvPr/>
        </p:nvSpPr>
        <p:spPr>
          <a:xfrm>
            <a:off x="607318" y="50922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212da2c0268_0_3450"/>
          <p:cNvSpPr/>
          <p:nvPr/>
        </p:nvSpPr>
        <p:spPr>
          <a:xfrm>
            <a:off x="755425" y="514755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g212da2c0268_0_3450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212da2c0268_0_3450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56" name="Google Shape;656;g212da2c0268_0_3450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57" name="Google Shape;657;g212da2c0268_0_3450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g212da2c0268_0_3450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212da2c0268_0_3450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212da2c0268_0_3450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g212da2c0268_0_3450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g212da2c0268_0_3450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g212da2c0268_0_3450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g212da2c0268_0_3450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g212da2c0268_0_3450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g212da2c0268_0_3450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g212da2c0268_0_3450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g212da2c0268_0_3450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g212da2c0268_0_3450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0" name="Google Shape;670;g212da2c0268_0_3450"/>
          <p:cNvCxnSpPr>
            <a:endCxn id="666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1" name="Google Shape;671;g212da2c0268_0_3450"/>
          <p:cNvCxnSpPr>
            <a:stCxn id="669" idx="3"/>
            <a:endCxn id="667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2" name="Google Shape;672;g212da2c0268_0_3450"/>
          <p:cNvCxnSpPr>
            <a:endCxn id="668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3" name="Google Shape;673;g212da2c0268_0_3450"/>
          <p:cNvCxnSpPr>
            <a:endCxn id="663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4" name="Google Shape;674;g212da2c0268_0_3450"/>
          <p:cNvCxnSpPr>
            <a:stCxn id="666" idx="3"/>
            <a:endCxn id="664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5" name="Google Shape;675;g212da2c0268_0_3450"/>
          <p:cNvCxnSpPr>
            <a:endCxn id="665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6" name="Google Shape;676;g212da2c0268_0_3450"/>
          <p:cNvCxnSpPr>
            <a:endCxn id="660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7" name="Google Shape;677;g212da2c0268_0_3450"/>
          <p:cNvCxnSpPr>
            <a:stCxn id="663" idx="3"/>
            <a:endCxn id="661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8" name="Google Shape;678;g212da2c0268_0_3450"/>
          <p:cNvCxnSpPr>
            <a:endCxn id="662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9" name="Google Shape;679;g212da2c0268_0_3450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12da2c0268_0_3507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g212da2c0268_0_3507"/>
          <p:cNvSpPr/>
          <p:nvPr/>
        </p:nvSpPr>
        <p:spPr>
          <a:xfrm>
            <a:off x="404475" y="5000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212da2c0268_0_3507"/>
          <p:cNvSpPr/>
          <p:nvPr/>
        </p:nvSpPr>
        <p:spPr>
          <a:xfrm>
            <a:off x="607318" y="50922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212da2c0268_0_3507"/>
          <p:cNvSpPr/>
          <p:nvPr/>
        </p:nvSpPr>
        <p:spPr>
          <a:xfrm>
            <a:off x="2752750" y="581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212da2c0268_0_3507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212da2c0268_0_3507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90" name="Google Shape;690;g212da2c0268_0_3507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91" name="Google Shape;691;g212da2c0268_0_3507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g212da2c0268_0_3507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212da2c0268_0_3507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212da2c0268_0_3507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g212da2c0268_0_3507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g212da2c0268_0_3507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g212da2c0268_0_3507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g212da2c0268_0_3507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g212da2c0268_0_3507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g212da2c0268_0_3507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g212da2c0268_0_3507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g212da2c0268_0_3507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g212da2c0268_0_3507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4" name="Google Shape;704;g212da2c0268_0_3507"/>
          <p:cNvCxnSpPr>
            <a:endCxn id="700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5" name="Google Shape;705;g212da2c0268_0_3507"/>
          <p:cNvCxnSpPr>
            <a:stCxn id="703" idx="3"/>
            <a:endCxn id="701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6" name="Google Shape;706;g212da2c0268_0_3507"/>
          <p:cNvCxnSpPr>
            <a:endCxn id="702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7" name="Google Shape;707;g212da2c0268_0_3507"/>
          <p:cNvCxnSpPr>
            <a:endCxn id="697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8" name="Google Shape;708;g212da2c0268_0_3507"/>
          <p:cNvCxnSpPr>
            <a:stCxn id="700" idx="3"/>
            <a:endCxn id="698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9" name="Google Shape;709;g212da2c0268_0_3507"/>
          <p:cNvCxnSpPr>
            <a:endCxn id="699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0" name="Google Shape;710;g212da2c0268_0_3507"/>
          <p:cNvCxnSpPr>
            <a:endCxn id="69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1" name="Google Shape;711;g212da2c0268_0_3507"/>
          <p:cNvCxnSpPr>
            <a:stCxn id="697" idx="3"/>
            <a:endCxn id="69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2" name="Google Shape;712;g212da2c0268_0_3507"/>
          <p:cNvCxnSpPr>
            <a:endCxn id="69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3" name="Google Shape;713;g212da2c0268_0_3507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12da2c0268_0_3564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212da2c0268_0_3564"/>
          <p:cNvSpPr/>
          <p:nvPr/>
        </p:nvSpPr>
        <p:spPr>
          <a:xfrm>
            <a:off x="404475" y="5000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212da2c0268_0_3564"/>
          <p:cNvSpPr/>
          <p:nvPr/>
        </p:nvSpPr>
        <p:spPr>
          <a:xfrm>
            <a:off x="4399018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212da2c0268_0_3564"/>
          <p:cNvSpPr/>
          <p:nvPr/>
        </p:nvSpPr>
        <p:spPr>
          <a:xfrm>
            <a:off x="2752750" y="581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212da2c0268_0_3564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212da2c0268_0_3564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24" name="Google Shape;724;g212da2c0268_0_3564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725" name="Google Shape;725;g212da2c0268_0_3564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212da2c0268_0_3564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212da2c0268_0_3564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212da2c0268_0_3564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g212da2c0268_0_3564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g212da2c0268_0_3564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g212da2c0268_0_3564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Google Shape;732;g212da2c0268_0_3564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g212da2c0268_0_3564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g212da2c0268_0_3564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g212da2c0268_0_3564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g212da2c0268_0_3564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g212da2c0268_0_3564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8" name="Google Shape;738;g212da2c0268_0_3564"/>
          <p:cNvCxnSpPr>
            <a:endCxn id="734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9" name="Google Shape;739;g212da2c0268_0_3564"/>
          <p:cNvCxnSpPr>
            <a:stCxn id="737" idx="3"/>
            <a:endCxn id="735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0" name="Google Shape;740;g212da2c0268_0_3564"/>
          <p:cNvCxnSpPr>
            <a:endCxn id="736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1" name="Google Shape;741;g212da2c0268_0_3564"/>
          <p:cNvCxnSpPr>
            <a:endCxn id="731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2" name="Google Shape;742;g212da2c0268_0_3564"/>
          <p:cNvCxnSpPr>
            <a:stCxn id="734" idx="3"/>
            <a:endCxn id="732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3" name="Google Shape;743;g212da2c0268_0_3564"/>
          <p:cNvCxnSpPr>
            <a:endCxn id="733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4" name="Google Shape;744;g212da2c0268_0_3564"/>
          <p:cNvCxnSpPr>
            <a:endCxn id="728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5" name="Google Shape;745;g212da2c0268_0_3564"/>
          <p:cNvCxnSpPr>
            <a:stCxn id="731" idx="3"/>
            <a:endCxn id="729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6" name="Google Shape;746;g212da2c0268_0_3564"/>
          <p:cNvCxnSpPr>
            <a:endCxn id="730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7" name="Google Shape;747;g212da2c0268_0_3564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12da2c0268_0_3621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g212da2c0268_0_3621"/>
          <p:cNvSpPr/>
          <p:nvPr/>
        </p:nvSpPr>
        <p:spPr>
          <a:xfrm>
            <a:off x="404475" y="5000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g212da2c0268_0_3621"/>
          <p:cNvSpPr/>
          <p:nvPr/>
        </p:nvSpPr>
        <p:spPr>
          <a:xfrm>
            <a:off x="4399018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g212da2c0268_0_3621"/>
          <p:cNvSpPr/>
          <p:nvPr/>
        </p:nvSpPr>
        <p:spPr>
          <a:xfrm>
            <a:off x="4553650" y="567583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g212da2c0268_0_3621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212da2c0268_0_3621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58" name="Google Shape;758;g212da2c0268_0_3621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759" name="Google Shape;759;g212da2c0268_0_3621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212da2c0268_0_3621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212da2c0268_0_3621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g212da2c0268_0_3621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g212da2c0268_0_3621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g212da2c0268_0_3621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g212da2c0268_0_3621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g212da2c0268_0_3621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g212da2c0268_0_3621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g212da2c0268_0_3621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g212da2c0268_0_3621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g212da2c0268_0_3621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g212da2c0268_0_3621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2" name="Google Shape;772;g212da2c0268_0_3621"/>
          <p:cNvCxnSpPr>
            <a:endCxn id="768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3" name="Google Shape;773;g212da2c0268_0_3621"/>
          <p:cNvCxnSpPr>
            <a:stCxn id="771" idx="3"/>
            <a:endCxn id="769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4" name="Google Shape;774;g212da2c0268_0_3621"/>
          <p:cNvCxnSpPr>
            <a:endCxn id="770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5" name="Google Shape;775;g212da2c0268_0_3621"/>
          <p:cNvCxnSpPr>
            <a:endCxn id="765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6" name="Google Shape;776;g212da2c0268_0_3621"/>
          <p:cNvCxnSpPr>
            <a:stCxn id="768" idx="3"/>
            <a:endCxn id="766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7" name="Google Shape;777;g212da2c0268_0_3621"/>
          <p:cNvCxnSpPr>
            <a:endCxn id="767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8" name="Google Shape;778;g212da2c0268_0_3621"/>
          <p:cNvCxnSpPr>
            <a:endCxn id="762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9" name="Google Shape;779;g212da2c0268_0_3621"/>
          <p:cNvCxnSpPr>
            <a:stCxn id="765" idx="3"/>
            <a:endCxn id="763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0" name="Google Shape;780;g212da2c0268_0_3621"/>
          <p:cNvCxnSpPr>
            <a:endCxn id="764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1" name="Google Shape;781;g212da2c0268_0_3621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12da2c0268_0_5121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g212da2c0268_0_5121"/>
          <p:cNvSpPr/>
          <p:nvPr/>
        </p:nvSpPr>
        <p:spPr>
          <a:xfrm>
            <a:off x="404475" y="5000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g212da2c0268_0_5121"/>
          <p:cNvSpPr/>
          <p:nvPr/>
        </p:nvSpPr>
        <p:spPr>
          <a:xfrm>
            <a:off x="4399018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212da2c0268_0_5121"/>
          <p:cNvSpPr/>
          <p:nvPr/>
        </p:nvSpPr>
        <p:spPr>
          <a:xfrm>
            <a:off x="4553650" y="567583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g212da2c0268_0_5121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212da2c0268_0_5121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92" name="Google Shape;792;g212da2c0268_0_5121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793" name="Google Shape;793;g212da2c0268_0_5121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212da2c0268_0_5121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g212da2c0268_0_5121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212da2c0268_0_5121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Google Shape;797;g212da2c0268_0_5121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Google Shape;798;g212da2c0268_0_5121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Google Shape;799;g212da2c0268_0_5121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g212da2c0268_0_5121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g212da2c0268_0_5121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g212da2c0268_0_5121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g212da2c0268_0_5121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g212da2c0268_0_5121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g212da2c0268_0_5121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6" name="Google Shape;806;g212da2c0268_0_5121"/>
          <p:cNvCxnSpPr>
            <a:endCxn id="802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7" name="Google Shape;807;g212da2c0268_0_5121"/>
          <p:cNvCxnSpPr>
            <a:stCxn id="805" idx="3"/>
            <a:endCxn id="803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8" name="Google Shape;808;g212da2c0268_0_5121"/>
          <p:cNvCxnSpPr>
            <a:endCxn id="804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9" name="Google Shape;809;g212da2c0268_0_5121"/>
          <p:cNvCxnSpPr>
            <a:endCxn id="799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0" name="Google Shape;810;g212da2c0268_0_5121"/>
          <p:cNvCxnSpPr>
            <a:stCxn id="802" idx="3"/>
            <a:endCxn id="800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1" name="Google Shape;811;g212da2c0268_0_5121"/>
          <p:cNvCxnSpPr>
            <a:endCxn id="801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2" name="Google Shape;812;g212da2c0268_0_5121"/>
          <p:cNvCxnSpPr>
            <a:endCxn id="796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3" name="Google Shape;813;g212da2c0268_0_5121"/>
          <p:cNvCxnSpPr>
            <a:stCxn id="799" idx="3"/>
            <a:endCxn id="797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4" name="Google Shape;814;g212da2c0268_0_5121"/>
          <p:cNvCxnSpPr>
            <a:endCxn id="798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5" name="Google Shape;815;g212da2c0268_0_5121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12da2c0268_0_3678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212da2c0268_0_3678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212da2c0268_0_3678"/>
          <p:cNvSpPr/>
          <p:nvPr/>
        </p:nvSpPr>
        <p:spPr>
          <a:xfrm>
            <a:off x="4399018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212da2c0268_0_3678"/>
          <p:cNvSpPr/>
          <p:nvPr/>
        </p:nvSpPr>
        <p:spPr>
          <a:xfrm>
            <a:off x="4553650" y="567583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g212da2c0268_0_3678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g212da2c0268_0_3678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26" name="Google Shape;826;g212da2c0268_0_3678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827" name="Google Shape;827;g212da2c0268_0_3678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g212da2c0268_0_3678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212da2c0268_0_3678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g212da2c0268_0_3678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Google Shape;831;g212da2c0268_0_3678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Google Shape;832;g212da2c0268_0_3678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3" name="Google Shape;833;g212da2c0268_0_3678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Google Shape;834;g212da2c0268_0_3678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5" name="Google Shape;835;g212da2c0268_0_3678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6" name="Google Shape;836;g212da2c0268_0_3678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g212da2c0268_0_3678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g212da2c0268_0_3678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Google Shape;839;g212da2c0268_0_3678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0" name="Google Shape;840;g212da2c0268_0_3678"/>
          <p:cNvCxnSpPr>
            <a:endCxn id="836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1" name="Google Shape;841;g212da2c0268_0_3678"/>
          <p:cNvCxnSpPr>
            <a:stCxn id="839" idx="3"/>
            <a:endCxn id="837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2" name="Google Shape;842;g212da2c0268_0_3678"/>
          <p:cNvCxnSpPr>
            <a:endCxn id="838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3" name="Google Shape;843;g212da2c0268_0_3678"/>
          <p:cNvCxnSpPr>
            <a:endCxn id="833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4" name="Google Shape;844;g212da2c0268_0_3678"/>
          <p:cNvCxnSpPr>
            <a:stCxn id="836" idx="3"/>
            <a:endCxn id="834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5" name="Google Shape;845;g212da2c0268_0_3678"/>
          <p:cNvCxnSpPr>
            <a:endCxn id="835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6" name="Google Shape;846;g212da2c0268_0_3678"/>
          <p:cNvCxnSpPr>
            <a:endCxn id="830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7" name="Google Shape;847;g212da2c0268_0_3678"/>
          <p:cNvCxnSpPr>
            <a:stCxn id="833" idx="3"/>
            <a:endCxn id="831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8" name="Google Shape;848;g212da2c0268_0_3678"/>
          <p:cNvCxnSpPr>
            <a:endCxn id="832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9" name="Google Shape;849;g212da2c0268_0_3678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12da2c0268_0_3792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g212da2c0268_0_3792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g212da2c0268_0_3792"/>
          <p:cNvSpPr/>
          <p:nvPr/>
        </p:nvSpPr>
        <p:spPr>
          <a:xfrm>
            <a:off x="4399018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g212da2c0268_0_3792"/>
          <p:cNvSpPr/>
          <p:nvPr/>
        </p:nvSpPr>
        <p:spPr>
          <a:xfrm>
            <a:off x="4553650" y="567583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g212da2c0268_0_3792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212da2c0268_0_3792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60" name="Google Shape;860;g212da2c0268_0_3792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861" name="Google Shape;861;g212da2c0268_0_3792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g212da2c0268_0_3792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g212da2c0268_0_3792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g212da2c0268_0_3792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g212da2c0268_0_3792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g212da2c0268_0_3792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7" name="Google Shape;867;g212da2c0268_0_3792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8" name="Google Shape;868;g212da2c0268_0_3792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Google Shape;869;g212da2c0268_0_3792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Google Shape;870;g212da2c0268_0_3792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Google Shape;871;g212da2c0268_0_3792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g212da2c0268_0_3792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Google Shape;873;g212da2c0268_0_3792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g212da2c0268_0_3792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5" name="Google Shape;875;g212da2c0268_0_3792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6" name="Google Shape;876;g212da2c0268_0_3792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7" name="Google Shape;877;g212da2c0268_0_3792"/>
          <p:cNvCxnSpPr>
            <a:endCxn id="873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8" name="Google Shape;878;g212da2c0268_0_3792"/>
          <p:cNvCxnSpPr>
            <a:stCxn id="876" idx="3"/>
            <a:endCxn id="874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9" name="Google Shape;879;g212da2c0268_0_3792"/>
          <p:cNvCxnSpPr>
            <a:endCxn id="875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0" name="Google Shape;880;g212da2c0268_0_3792"/>
          <p:cNvCxnSpPr>
            <a:endCxn id="87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1" name="Google Shape;881;g212da2c0268_0_3792"/>
          <p:cNvCxnSpPr>
            <a:stCxn id="873" idx="3"/>
            <a:endCxn id="87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2" name="Google Shape;882;g212da2c0268_0_3792"/>
          <p:cNvCxnSpPr>
            <a:endCxn id="87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3" name="Google Shape;883;g212da2c0268_0_3792"/>
          <p:cNvCxnSpPr>
            <a:endCxn id="86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4" name="Google Shape;884;g212da2c0268_0_3792"/>
          <p:cNvCxnSpPr>
            <a:stCxn id="870" idx="3"/>
            <a:endCxn id="86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5" name="Google Shape;885;g212da2c0268_0_3792"/>
          <p:cNvCxnSpPr>
            <a:endCxn id="86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6" name="Google Shape;886;g212da2c0268_0_3792"/>
          <p:cNvCxnSpPr>
            <a:endCxn id="86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7" name="Google Shape;887;g212da2c0268_0_3792"/>
          <p:cNvCxnSpPr>
            <a:stCxn id="872" idx="3"/>
            <a:endCxn id="86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8" name="Google Shape;888;g212da2c0268_0_3792"/>
          <p:cNvCxnSpPr>
            <a:endCxn id="86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9" name="Google Shape;889;g212da2c0268_0_3792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12da2c0268_0_5154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g212da2c0268_0_5154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g212da2c0268_0_5154"/>
          <p:cNvSpPr/>
          <p:nvPr/>
        </p:nvSpPr>
        <p:spPr>
          <a:xfrm>
            <a:off x="4399018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212da2c0268_0_5154"/>
          <p:cNvSpPr/>
          <p:nvPr/>
        </p:nvSpPr>
        <p:spPr>
          <a:xfrm>
            <a:off x="4553650" y="567583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212da2c0268_0_5154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212da2c0268_0_5154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00" name="Google Shape;900;g212da2c0268_0_5154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01" name="Google Shape;901;g212da2c0268_0_5154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g212da2c0268_0_5154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g212da2c0268_0_5154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212da2c0268_0_5154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Google Shape;905;g212da2c0268_0_5154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6" name="Google Shape;906;g212da2c0268_0_5154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Google Shape;907;g212da2c0268_0_5154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Google Shape;908;g212da2c0268_0_5154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9" name="Google Shape;909;g212da2c0268_0_5154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0" name="Google Shape;910;g212da2c0268_0_5154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g212da2c0268_0_5154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2" name="Google Shape;912;g212da2c0268_0_5154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3" name="Google Shape;913;g212da2c0268_0_5154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4" name="Google Shape;914;g212da2c0268_0_5154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5" name="Google Shape;915;g212da2c0268_0_5154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6" name="Google Shape;916;g212da2c0268_0_5154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17" name="Google Shape;917;g212da2c0268_0_5154"/>
          <p:cNvCxnSpPr>
            <a:endCxn id="913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8" name="Google Shape;918;g212da2c0268_0_5154"/>
          <p:cNvCxnSpPr>
            <a:stCxn id="916" idx="3"/>
            <a:endCxn id="914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9" name="Google Shape;919;g212da2c0268_0_5154"/>
          <p:cNvCxnSpPr>
            <a:endCxn id="915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0" name="Google Shape;920;g212da2c0268_0_5154"/>
          <p:cNvCxnSpPr>
            <a:endCxn id="91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1" name="Google Shape;921;g212da2c0268_0_5154"/>
          <p:cNvCxnSpPr>
            <a:stCxn id="913" idx="3"/>
            <a:endCxn id="91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2" name="Google Shape;922;g212da2c0268_0_5154"/>
          <p:cNvCxnSpPr>
            <a:endCxn id="91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3" name="Google Shape;923;g212da2c0268_0_5154"/>
          <p:cNvCxnSpPr>
            <a:endCxn id="90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4" name="Google Shape;924;g212da2c0268_0_5154"/>
          <p:cNvCxnSpPr>
            <a:stCxn id="910" idx="3"/>
            <a:endCxn id="90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5" name="Google Shape;925;g212da2c0268_0_5154"/>
          <p:cNvCxnSpPr>
            <a:endCxn id="90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6" name="Google Shape;926;g212da2c0268_0_5154"/>
          <p:cNvCxnSpPr>
            <a:endCxn id="90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7" name="Google Shape;927;g212da2c0268_0_5154"/>
          <p:cNvCxnSpPr>
            <a:stCxn id="912" idx="3"/>
            <a:endCxn id="90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8" name="Google Shape;928;g212da2c0268_0_5154"/>
          <p:cNvCxnSpPr>
            <a:endCxn id="90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9" name="Google Shape;929;g212da2c0268_0_5154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685800" y="1219200"/>
            <a:ext cx="777081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Base case:</a:t>
            </a:r>
            <a:endParaRPr/>
          </a:p>
          <a:p>
            <a:pPr indent="-457200" lvl="1" marL="73152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Array is empty: </a:t>
            </a:r>
            <a:r>
              <a:rPr lang="en-US" sz="2400">
                <a:solidFill>
                  <a:srgbClr val="FF0000"/>
                </a:solidFill>
              </a:rPr>
              <a:t>item not found</a:t>
            </a:r>
            <a:endParaRPr/>
          </a:p>
          <a:p>
            <a:pPr indent="-457200" lvl="1" marL="73152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Array is non-empty and item is the middle element: </a:t>
            </a:r>
            <a:r>
              <a:rPr lang="en-US" sz="2400">
                <a:solidFill>
                  <a:schemeClr val="accent5"/>
                </a:solidFill>
              </a:rPr>
              <a:t>item is found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General case: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Search either the right half or the left half of the array</a:t>
            </a:r>
            <a:endParaRPr sz="2400"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Binary Search: The Recursive Way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12da2c0268_0_3849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212da2c0268_0_3849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212da2c0268_0_3849"/>
          <p:cNvSpPr/>
          <p:nvPr/>
        </p:nvSpPr>
        <p:spPr>
          <a:xfrm>
            <a:off x="4399018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212da2c0268_0_3849"/>
          <p:cNvSpPr/>
          <p:nvPr/>
        </p:nvSpPr>
        <p:spPr>
          <a:xfrm>
            <a:off x="755475" y="547835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212da2c0268_0_3849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g212da2c0268_0_3849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40" name="Google Shape;940;g212da2c0268_0_3849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41" name="Google Shape;941;g212da2c0268_0_3849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212da2c0268_0_3849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g212da2c0268_0_3849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212da2c0268_0_3849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5" name="Google Shape;945;g212da2c0268_0_3849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6" name="Google Shape;946;g212da2c0268_0_3849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Google Shape;947;g212da2c0268_0_3849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Google Shape;948;g212da2c0268_0_3849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Google Shape;949;g212da2c0268_0_3849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0" name="Google Shape;950;g212da2c0268_0_3849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1" name="Google Shape;951;g212da2c0268_0_3849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2" name="Google Shape;952;g212da2c0268_0_3849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3" name="Google Shape;953;g212da2c0268_0_3849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4" name="Google Shape;954;g212da2c0268_0_3849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g212da2c0268_0_3849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6" name="Google Shape;956;g212da2c0268_0_3849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57" name="Google Shape;957;g212da2c0268_0_3849"/>
          <p:cNvCxnSpPr>
            <a:endCxn id="953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8" name="Google Shape;958;g212da2c0268_0_3849"/>
          <p:cNvCxnSpPr>
            <a:stCxn id="956" idx="3"/>
            <a:endCxn id="954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9" name="Google Shape;959;g212da2c0268_0_3849"/>
          <p:cNvCxnSpPr>
            <a:endCxn id="955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0" name="Google Shape;960;g212da2c0268_0_3849"/>
          <p:cNvCxnSpPr>
            <a:endCxn id="95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1" name="Google Shape;961;g212da2c0268_0_3849"/>
          <p:cNvCxnSpPr>
            <a:stCxn id="953" idx="3"/>
            <a:endCxn id="95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2" name="Google Shape;962;g212da2c0268_0_3849"/>
          <p:cNvCxnSpPr>
            <a:endCxn id="95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3" name="Google Shape;963;g212da2c0268_0_3849"/>
          <p:cNvCxnSpPr>
            <a:endCxn id="94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4" name="Google Shape;964;g212da2c0268_0_3849"/>
          <p:cNvCxnSpPr>
            <a:stCxn id="950" idx="3"/>
            <a:endCxn id="94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5" name="Google Shape;965;g212da2c0268_0_3849"/>
          <p:cNvCxnSpPr>
            <a:endCxn id="94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6" name="Google Shape;966;g212da2c0268_0_3849"/>
          <p:cNvCxnSpPr>
            <a:endCxn id="94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7" name="Google Shape;967;g212da2c0268_0_3849"/>
          <p:cNvCxnSpPr>
            <a:stCxn id="952" idx="3"/>
            <a:endCxn id="94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8" name="Google Shape;968;g212da2c0268_0_3849"/>
          <p:cNvCxnSpPr>
            <a:endCxn id="94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9" name="Google Shape;969;g212da2c0268_0_3849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12da2c0268_0_4077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g212da2c0268_0_4077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g212da2c0268_0_4077"/>
          <p:cNvSpPr/>
          <p:nvPr/>
        </p:nvSpPr>
        <p:spPr>
          <a:xfrm>
            <a:off x="2604543" y="5503793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212da2c0268_0_4077"/>
          <p:cNvSpPr/>
          <p:nvPr/>
        </p:nvSpPr>
        <p:spPr>
          <a:xfrm>
            <a:off x="755475" y="547835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g212da2c0268_0_4077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g212da2c0268_0_4077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80" name="Google Shape;980;g212da2c0268_0_4077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81" name="Google Shape;981;g212da2c0268_0_4077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g212da2c0268_0_4077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g212da2c0268_0_4077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g212da2c0268_0_4077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5" name="Google Shape;985;g212da2c0268_0_4077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6" name="Google Shape;986;g212da2c0268_0_4077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7" name="Google Shape;987;g212da2c0268_0_4077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8" name="Google Shape;988;g212da2c0268_0_4077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9" name="Google Shape;989;g212da2c0268_0_4077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0" name="Google Shape;990;g212da2c0268_0_4077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1" name="Google Shape;991;g212da2c0268_0_4077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2" name="Google Shape;992;g212da2c0268_0_4077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3" name="Google Shape;993;g212da2c0268_0_4077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4" name="Google Shape;994;g212da2c0268_0_4077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5" name="Google Shape;995;g212da2c0268_0_4077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Google Shape;996;g212da2c0268_0_4077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97" name="Google Shape;997;g212da2c0268_0_4077"/>
          <p:cNvCxnSpPr>
            <a:endCxn id="993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8" name="Google Shape;998;g212da2c0268_0_4077"/>
          <p:cNvCxnSpPr>
            <a:stCxn id="996" idx="3"/>
            <a:endCxn id="994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9" name="Google Shape;999;g212da2c0268_0_4077"/>
          <p:cNvCxnSpPr>
            <a:endCxn id="995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0" name="Google Shape;1000;g212da2c0268_0_4077"/>
          <p:cNvCxnSpPr>
            <a:endCxn id="99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1" name="Google Shape;1001;g212da2c0268_0_4077"/>
          <p:cNvCxnSpPr>
            <a:stCxn id="993" idx="3"/>
            <a:endCxn id="99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2" name="Google Shape;1002;g212da2c0268_0_4077"/>
          <p:cNvCxnSpPr>
            <a:endCxn id="99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3" name="Google Shape;1003;g212da2c0268_0_4077"/>
          <p:cNvCxnSpPr>
            <a:endCxn id="98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4" name="Google Shape;1004;g212da2c0268_0_4077"/>
          <p:cNvCxnSpPr>
            <a:stCxn id="990" idx="3"/>
            <a:endCxn id="98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5" name="Google Shape;1005;g212da2c0268_0_4077"/>
          <p:cNvCxnSpPr>
            <a:endCxn id="98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6" name="Google Shape;1006;g212da2c0268_0_4077"/>
          <p:cNvCxnSpPr>
            <a:endCxn id="98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7" name="Google Shape;1007;g212da2c0268_0_4077"/>
          <p:cNvCxnSpPr>
            <a:stCxn id="992" idx="3"/>
            <a:endCxn id="98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8" name="Google Shape;1008;g212da2c0268_0_4077"/>
          <p:cNvCxnSpPr>
            <a:endCxn id="98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9" name="Google Shape;1009;g212da2c0268_0_4077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12da2c0268_0_4134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g212da2c0268_0_4134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g212da2c0268_0_4134"/>
          <p:cNvSpPr/>
          <p:nvPr/>
        </p:nvSpPr>
        <p:spPr>
          <a:xfrm>
            <a:off x="2604543" y="5503793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g212da2c0268_0_4134"/>
          <p:cNvSpPr/>
          <p:nvPr/>
        </p:nvSpPr>
        <p:spPr>
          <a:xfrm>
            <a:off x="2752750" y="566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g212da2c0268_0_4134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g212da2c0268_0_4134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020" name="Google Shape;1020;g212da2c0268_0_4134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021" name="Google Shape;1021;g212da2c0268_0_4134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g212da2c0268_0_4134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g212da2c0268_0_4134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g212da2c0268_0_4134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5" name="Google Shape;1025;g212da2c0268_0_4134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6" name="Google Shape;1026;g212da2c0268_0_4134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7" name="Google Shape;1027;g212da2c0268_0_4134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8" name="Google Shape;1028;g212da2c0268_0_4134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9" name="Google Shape;1029;g212da2c0268_0_4134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0" name="Google Shape;1030;g212da2c0268_0_4134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1" name="Google Shape;1031;g212da2c0268_0_4134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2" name="Google Shape;1032;g212da2c0268_0_4134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3" name="Google Shape;1033;g212da2c0268_0_4134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4" name="Google Shape;1034;g212da2c0268_0_4134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5" name="Google Shape;1035;g212da2c0268_0_4134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6" name="Google Shape;1036;g212da2c0268_0_4134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37" name="Google Shape;1037;g212da2c0268_0_4134"/>
          <p:cNvCxnSpPr>
            <a:endCxn id="1033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8" name="Google Shape;1038;g212da2c0268_0_4134"/>
          <p:cNvCxnSpPr>
            <a:stCxn id="1036" idx="3"/>
            <a:endCxn id="1034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9" name="Google Shape;1039;g212da2c0268_0_4134"/>
          <p:cNvCxnSpPr>
            <a:endCxn id="1035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0" name="Google Shape;1040;g212da2c0268_0_4134"/>
          <p:cNvCxnSpPr>
            <a:endCxn id="103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1" name="Google Shape;1041;g212da2c0268_0_4134"/>
          <p:cNvCxnSpPr>
            <a:stCxn id="1033" idx="3"/>
            <a:endCxn id="103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2" name="Google Shape;1042;g212da2c0268_0_4134"/>
          <p:cNvCxnSpPr>
            <a:endCxn id="103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3" name="Google Shape;1043;g212da2c0268_0_4134"/>
          <p:cNvCxnSpPr>
            <a:endCxn id="102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4" name="Google Shape;1044;g212da2c0268_0_4134"/>
          <p:cNvCxnSpPr>
            <a:stCxn id="1030" idx="3"/>
            <a:endCxn id="102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5" name="Google Shape;1045;g212da2c0268_0_4134"/>
          <p:cNvCxnSpPr>
            <a:endCxn id="102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6" name="Google Shape;1046;g212da2c0268_0_4134"/>
          <p:cNvCxnSpPr>
            <a:endCxn id="102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7" name="Google Shape;1047;g212da2c0268_0_4134"/>
          <p:cNvCxnSpPr>
            <a:stCxn id="1032" idx="3"/>
            <a:endCxn id="102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8" name="Google Shape;1048;g212da2c0268_0_4134"/>
          <p:cNvCxnSpPr>
            <a:endCxn id="102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9" name="Google Shape;1049;g212da2c0268_0_4134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12da2c0268_0_5193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g212da2c0268_0_5193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g212da2c0268_0_5193"/>
          <p:cNvSpPr/>
          <p:nvPr/>
        </p:nvSpPr>
        <p:spPr>
          <a:xfrm>
            <a:off x="2604543" y="5503793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g212da2c0268_0_5193"/>
          <p:cNvSpPr/>
          <p:nvPr/>
        </p:nvSpPr>
        <p:spPr>
          <a:xfrm>
            <a:off x="2752750" y="566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g212da2c0268_0_5193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g212da2c0268_0_5193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060" name="Google Shape;1060;g212da2c0268_0_5193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061" name="Google Shape;1061;g212da2c0268_0_5193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g212da2c0268_0_5193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212da2c0268_0_5193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212da2c0268_0_5193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5" name="Google Shape;1065;g212da2c0268_0_5193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6" name="Google Shape;1066;g212da2c0268_0_5193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7" name="Google Shape;1067;g212da2c0268_0_5193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8" name="Google Shape;1068;g212da2c0268_0_5193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9" name="Google Shape;1069;g212da2c0268_0_5193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0" name="Google Shape;1070;g212da2c0268_0_5193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1" name="Google Shape;1071;g212da2c0268_0_5193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2" name="Google Shape;1072;g212da2c0268_0_5193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3" name="Google Shape;1073;g212da2c0268_0_5193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g212da2c0268_0_5193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5" name="Google Shape;1075;g212da2c0268_0_5193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6" name="Google Shape;1076;g212da2c0268_0_5193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7" name="Google Shape;1077;g212da2c0268_0_5193"/>
          <p:cNvCxnSpPr>
            <a:endCxn id="1073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8" name="Google Shape;1078;g212da2c0268_0_5193"/>
          <p:cNvCxnSpPr>
            <a:stCxn id="1076" idx="3"/>
            <a:endCxn id="1074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9" name="Google Shape;1079;g212da2c0268_0_5193"/>
          <p:cNvCxnSpPr>
            <a:endCxn id="1075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0" name="Google Shape;1080;g212da2c0268_0_5193"/>
          <p:cNvCxnSpPr>
            <a:endCxn id="107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1" name="Google Shape;1081;g212da2c0268_0_5193"/>
          <p:cNvCxnSpPr>
            <a:stCxn id="1073" idx="3"/>
            <a:endCxn id="107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2" name="Google Shape;1082;g212da2c0268_0_5193"/>
          <p:cNvCxnSpPr>
            <a:endCxn id="107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3" name="Google Shape;1083;g212da2c0268_0_5193"/>
          <p:cNvCxnSpPr>
            <a:endCxn id="106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4" name="Google Shape;1084;g212da2c0268_0_5193"/>
          <p:cNvCxnSpPr>
            <a:stCxn id="1070" idx="3"/>
            <a:endCxn id="106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5" name="Google Shape;1085;g212da2c0268_0_5193"/>
          <p:cNvCxnSpPr>
            <a:endCxn id="106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6" name="Google Shape;1086;g212da2c0268_0_5193"/>
          <p:cNvCxnSpPr>
            <a:endCxn id="106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7" name="Google Shape;1087;g212da2c0268_0_5193"/>
          <p:cNvCxnSpPr>
            <a:stCxn id="1072" idx="3"/>
            <a:endCxn id="106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8" name="Google Shape;1088;g212da2c0268_0_5193"/>
          <p:cNvCxnSpPr>
            <a:endCxn id="106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9" name="Google Shape;1089;g212da2c0268_0_5193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12da2c0268_0_5232"/>
          <p:cNvSpPr/>
          <p:nvPr/>
        </p:nvSpPr>
        <p:spPr>
          <a:xfrm>
            <a:off x="237589" y="498020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g212da2c0268_0_5232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212da2c0268_0_5232"/>
          <p:cNvSpPr/>
          <p:nvPr/>
        </p:nvSpPr>
        <p:spPr>
          <a:xfrm>
            <a:off x="2604543" y="5503793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g212da2c0268_0_5232"/>
          <p:cNvSpPr/>
          <p:nvPr/>
        </p:nvSpPr>
        <p:spPr>
          <a:xfrm>
            <a:off x="2752750" y="566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g212da2c0268_0_5232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g212da2c0268_0_5232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00" name="Google Shape;1100;g212da2c0268_0_5232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101" name="Google Shape;1101;g212da2c0268_0_5232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g212da2c0268_0_5232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212da2c0268_0_5232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g212da2c0268_0_5232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5" name="Google Shape;1105;g212da2c0268_0_5232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6" name="Google Shape;1106;g212da2c0268_0_5232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7" name="Google Shape;1107;g212da2c0268_0_5232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8" name="Google Shape;1108;g212da2c0268_0_5232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9" name="Google Shape;1109;g212da2c0268_0_5232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0" name="Google Shape;1110;g212da2c0268_0_5232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g212da2c0268_0_5232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Google Shape;1112;g212da2c0268_0_5232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3" name="Google Shape;1113;g212da2c0268_0_5232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4" name="Google Shape;1114;g212da2c0268_0_5232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5" name="Google Shape;1115;g212da2c0268_0_5232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6" name="Google Shape;1116;g212da2c0268_0_5232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7" name="Google Shape;1117;g212da2c0268_0_5232"/>
          <p:cNvCxnSpPr>
            <a:endCxn id="1113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8" name="Google Shape;1118;g212da2c0268_0_5232"/>
          <p:cNvCxnSpPr>
            <a:stCxn id="1116" idx="3"/>
            <a:endCxn id="1114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9" name="Google Shape;1119;g212da2c0268_0_5232"/>
          <p:cNvCxnSpPr>
            <a:endCxn id="1115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0" name="Google Shape;1120;g212da2c0268_0_5232"/>
          <p:cNvCxnSpPr>
            <a:endCxn id="111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1" name="Google Shape;1121;g212da2c0268_0_5232"/>
          <p:cNvCxnSpPr>
            <a:stCxn id="1113" idx="3"/>
            <a:endCxn id="111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2" name="Google Shape;1122;g212da2c0268_0_5232"/>
          <p:cNvCxnSpPr>
            <a:endCxn id="111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3" name="Google Shape;1123;g212da2c0268_0_5232"/>
          <p:cNvCxnSpPr>
            <a:endCxn id="110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4" name="Google Shape;1124;g212da2c0268_0_5232"/>
          <p:cNvCxnSpPr>
            <a:stCxn id="1110" idx="3"/>
            <a:endCxn id="110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5" name="Google Shape;1125;g212da2c0268_0_5232"/>
          <p:cNvCxnSpPr>
            <a:endCxn id="110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6" name="Google Shape;1126;g212da2c0268_0_5232"/>
          <p:cNvCxnSpPr>
            <a:endCxn id="110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7" name="Google Shape;1127;g212da2c0268_0_5232"/>
          <p:cNvCxnSpPr>
            <a:stCxn id="1112" idx="3"/>
            <a:endCxn id="110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8" name="Google Shape;1128;g212da2c0268_0_5232"/>
          <p:cNvCxnSpPr>
            <a:endCxn id="110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9" name="Google Shape;1129;g212da2c0268_0_5232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12da2c0268_0_4191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g212da2c0268_0_4191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g212da2c0268_0_4191"/>
          <p:cNvSpPr/>
          <p:nvPr/>
        </p:nvSpPr>
        <p:spPr>
          <a:xfrm>
            <a:off x="2604543" y="5503793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g212da2c0268_0_4191"/>
          <p:cNvSpPr/>
          <p:nvPr/>
        </p:nvSpPr>
        <p:spPr>
          <a:xfrm>
            <a:off x="2752750" y="566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g212da2c0268_0_4191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g212da2c0268_0_4191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40" name="Google Shape;1140;g212da2c0268_0_4191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141" name="Google Shape;1141;g212da2c0268_0_4191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212da2c0268_0_4191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g212da2c0268_0_4191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g212da2c0268_0_4191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5" name="Google Shape;1145;g212da2c0268_0_4191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6" name="Google Shape;1146;g212da2c0268_0_4191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7" name="Google Shape;1147;g212da2c0268_0_4191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8" name="Google Shape;1148;g212da2c0268_0_4191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9" name="Google Shape;1149;g212da2c0268_0_4191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0" name="Google Shape;1150;g212da2c0268_0_4191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1" name="Google Shape;1151;g212da2c0268_0_4191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2" name="Google Shape;1152;g212da2c0268_0_4191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3" name="Google Shape;1153;g212da2c0268_0_4191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4" name="Google Shape;1154;g212da2c0268_0_4191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5" name="Google Shape;1155;g212da2c0268_0_4191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6" name="Google Shape;1156;g212da2c0268_0_4191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7" name="Google Shape;1157;g212da2c0268_0_4191"/>
          <p:cNvCxnSpPr>
            <a:endCxn id="1153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8" name="Google Shape;1158;g212da2c0268_0_4191"/>
          <p:cNvCxnSpPr>
            <a:stCxn id="1156" idx="3"/>
            <a:endCxn id="1154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9" name="Google Shape;1159;g212da2c0268_0_4191"/>
          <p:cNvCxnSpPr>
            <a:endCxn id="1155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0" name="Google Shape;1160;g212da2c0268_0_4191"/>
          <p:cNvCxnSpPr>
            <a:endCxn id="115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1" name="Google Shape;1161;g212da2c0268_0_4191"/>
          <p:cNvCxnSpPr>
            <a:stCxn id="1153" idx="3"/>
            <a:endCxn id="115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2" name="Google Shape;1162;g212da2c0268_0_4191"/>
          <p:cNvCxnSpPr>
            <a:endCxn id="115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3" name="Google Shape;1163;g212da2c0268_0_4191"/>
          <p:cNvCxnSpPr>
            <a:endCxn id="114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4" name="Google Shape;1164;g212da2c0268_0_4191"/>
          <p:cNvCxnSpPr>
            <a:stCxn id="1150" idx="3"/>
            <a:endCxn id="114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5" name="Google Shape;1165;g212da2c0268_0_4191"/>
          <p:cNvCxnSpPr>
            <a:endCxn id="114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6" name="Google Shape;1166;g212da2c0268_0_4191"/>
          <p:cNvCxnSpPr>
            <a:endCxn id="114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7" name="Google Shape;1167;g212da2c0268_0_4191"/>
          <p:cNvCxnSpPr>
            <a:stCxn id="1152" idx="3"/>
            <a:endCxn id="114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8" name="Google Shape;1168;g212da2c0268_0_4191"/>
          <p:cNvCxnSpPr>
            <a:endCxn id="114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9" name="Google Shape;1169;g212da2c0268_0_4191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12da2c0268_0_4248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g212da2c0268_0_4248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g212da2c0268_0_4248"/>
          <p:cNvSpPr/>
          <p:nvPr/>
        </p:nvSpPr>
        <p:spPr>
          <a:xfrm>
            <a:off x="2604543" y="5503793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g212da2c0268_0_4248"/>
          <p:cNvSpPr/>
          <p:nvPr/>
        </p:nvSpPr>
        <p:spPr>
          <a:xfrm>
            <a:off x="2752750" y="566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g212da2c0268_0_4248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g212da2c0268_0_4248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80" name="Google Shape;1180;g212da2c0268_0_4248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181" name="Google Shape;1181;g212da2c0268_0_4248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g212da2c0268_0_4248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g212da2c0268_0_4248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g212da2c0268_0_4248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5" name="Google Shape;1185;g212da2c0268_0_4248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6" name="Google Shape;1186;g212da2c0268_0_4248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7" name="Google Shape;1187;g212da2c0268_0_4248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8" name="Google Shape;1188;g212da2c0268_0_4248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g212da2c0268_0_4248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0" name="Google Shape;1190;g212da2c0268_0_4248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1" name="Google Shape;1191;g212da2c0268_0_4248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g212da2c0268_0_4248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3" name="Google Shape;1193;g212da2c0268_0_4248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4" name="Google Shape;1194;g212da2c0268_0_4248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5" name="Google Shape;1195;g212da2c0268_0_4248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6" name="Google Shape;1196;g212da2c0268_0_4248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7" name="Google Shape;1197;g212da2c0268_0_4248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8" name="Google Shape;1198;g212da2c0268_0_4248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9" name="Google Shape;1199;g212da2c0268_0_4248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00" name="Google Shape;1200;g212da2c0268_0_4248"/>
          <p:cNvCxnSpPr>
            <a:endCxn id="1196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1" name="Google Shape;1201;g212da2c0268_0_4248"/>
          <p:cNvCxnSpPr>
            <a:stCxn id="1199" idx="3"/>
            <a:endCxn id="1197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2" name="Google Shape;1202;g212da2c0268_0_4248"/>
          <p:cNvCxnSpPr>
            <a:endCxn id="1198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3" name="Google Shape;1203;g212da2c0268_0_4248"/>
          <p:cNvCxnSpPr>
            <a:endCxn id="119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4" name="Google Shape;1204;g212da2c0268_0_4248"/>
          <p:cNvCxnSpPr>
            <a:stCxn id="1196" idx="3"/>
            <a:endCxn id="119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5" name="Google Shape;1205;g212da2c0268_0_4248"/>
          <p:cNvCxnSpPr>
            <a:endCxn id="119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6" name="Google Shape;1206;g212da2c0268_0_4248"/>
          <p:cNvCxnSpPr>
            <a:endCxn id="1193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7" name="Google Shape;1207;g212da2c0268_0_4248"/>
          <p:cNvCxnSpPr>
            <a:stCxn id="1198" idx="3"/>
            <a:endCxn id="1194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8" name="Google Shape;1208;g212da2c0268_0_4248"/>
          <p:cNvCxnSpPr>
            <a:endCxn id="1195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9" name="Google Shape;1209;g212da2c0268_0_4248"/>
          <p:cNvCxnSpPr>
            <a:endCxn id="118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0" name="Google Shape;1210;g212da2c0268_0_4248"/>
          <p:cNvCxnSpPr>
            <a:stCxn id="1190" idx="3"/>
            <a:endCxn id="118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1" name="Google Shape;1211;g212da2c0268_0_4248"/>
          <p:cNvCxnSpPr>
            <a:endCxn id="118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2" name="Google Shape;1212;g212da2c0268_0_4248"/>
          <p:cNvCxnSpPr>
            <a:endCxn id="118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3" name="Google Shape;1213;g212da2c0268_0_4248"/>
          <p:cNvCxnSpPr>
            <a:stCxn id="1192" idx="3"/>
            <a:endCxn id="118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4" name="Google Shape;1214;g212da2c0268_0_4248"/>
          <p:cNvCxnSpPr>
            <a:endCxn id="118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5" name="Google Shape;1215;g212da2c0268_0_4248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12da2c0268_0_4305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g212da2c0268_0_4305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g212da2c0268_0_4305"/>
          <p:cNvSpPr/>
          <p:nvPr/>
        </p:nvSpPr>
        <p:spPr>
          <a:xfrm>
            <a:off x="2604543" y="5503793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g212da2c0268_0_4305"/>
          <p:cNvSpPr/>
          <p:nvPr/>
        </p:nvSpPr>
        <p:spPr>
          <a:xfrm>
            <a:off x="2752750" y="566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g212da2c0268_0_4305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g212da2c0268_0_4305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226" name="Google Shape;1226;g212da2c0268_0_4305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227" name="Google Shape;1227;g212da2c0268_0_4305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g212da2c0268_0_4305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g212da2c0268_0_4305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g212da2c0268_0_4305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1" name="Google Shape;1231;g212da2c0268_0_4305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2" name="Google Shape;1232;g212da2c0268_0_4305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3" name="Google Shape;1233;g212da2c0268_0_4305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4" name="Google Shape;1234;g212da2c0268_0_4305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5" name="Google Shape;1235;g212da2c0268_0_4305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6" name="Google Shape;1236;g212da2c0268_0_4305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7" name="Google Shape;1237;g212da2c0268_0_4305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8" name="Google Shape;1238;g212da2c0268_0_4305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9" name="Google Shape;1239;g212da2c0268_0_4305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0" name="Google Shape;1240;g212da2c0268_0_4305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1" name="Google Shape;1241;g212da2c0268_0_4305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2" name="Google Shape;1242;g212da2c0268_0_4305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3" name="Google Shape;1243;g212da2c0268_0_4305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4" name="Google Shape;1244;g212da2c0268_0_4305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5" name="Google Shape;1245;g212da2c0268_0_4305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6" name="Google Shape;1246;g212da2c0268_0_4305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7" name="Google Shape;1247;g212da2c0268_0_4305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8" name="Google Shape;1248;g212da2c0268_0_4305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9" name="Google Shape;1249;g212da2c0268_0_4305"/>
          <p:cNvCxnSpPr>
            <a:endCxn id="1245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0" name="Google Shape;1250;g212da2c0268_0_4305"/>
          <p:cNvCxnSpPr>
            <a:stCxn id="1248" idx="3"/>
            <a:endCxn id="1246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1" name="Google Shape;1251;g212da2c0268_0_4305"/>
          <p:cNvCxnSpPr>
            <a:endCxn id="1247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2" name="Google Shape;1252;g212da2c0268_0_4305"/>
          <p:cNvCxnSpPr>
            <a:endCxn id="1239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3" name="Google Shape;1253;g212da2c0268_0_4305"/>
          <p:cNvCxnSpPr>
            <a:stCxn id="1245" idx="3"/>
            <a:endCxn id="1240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4" name="Google Shape;1254;g212da2c0268_0_4305"/>
          <p:cNvCxnSpPr>
            <a:endCxn id="1241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5" name="Google Shape;1255;g212da2c0268_0_4305"/>
          <p:cNvCxnSpPr>
            <a:endCxn id="1242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6" name="Google Shape;1256;g212da2c0268_0_4305"/>
          <p:cNvCxnSpPr>
            <a:stCxn id="1247" idx="3"/>
            <a:endCxn id="1243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7" name="Google Shape;1257;g212da2c0268_0_4305"/>
          <p:cNvCxnSpPr>
            <a:endCxn id="1244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8" name="Google Shape;1258;g212da2c0268_0_4305"/>
          <p:cNvCxnSpPr>
            <a:endCxn id="1230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9" name="Google Shape;1259;g212da2c0268_0_4305"/>
          <p:cNvCxnSpPr>
            <a:stCxn id="1239" idx="3"/>
            <a:endCxn id="1231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0" name="Google Shape;1260;g212da2c0268_0_4305"/>
          <p:cNvCxnSpPr>
            <a:endCxn id="1232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1" name="Google Shape;1261;g212da2c0268_0_4305"/>
          <p:cNvCxnSpPr>
            <a:endCxn id="1233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2" name="Google Shape;1262;g212da2c0268_0_4305"/>
          <p:cNvCxnSpPr>
            <a:stCxn id="1241" idx="3"/>
            <a:endCxn id="1234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3" name="Google Shape;1263;g212da2c0268_0_4305"/>
          <p:cNvCxnSpPr>
            <a:endCxn id="1235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4" name="Google Shape;1264;g212da2c0268_0_4305"/>
          <p:cNvCxnSpPr>
            <a:stCxn id="1242" idx="3"/>
            <a:endCxn id="1237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5" name="Google Shape;1265;g212da2c0268_0_4305"/>
          <p:cNvCxnSpPr>
            <a:endCxn id="1236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6" name="Google Shape;1266;g212da2c0268_0_4305"/>
          <p:cNvCxnSpPr>
            <a:endCxn id="1238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7" name="Google Shape;1267;g212da2c0268_0_4305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12da2c0268_0_5271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g212da2c0268_0_5271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g212da2c0268_0_5271"/>
          <p:cNvSpPr/>
          <p:nvPr/>
        </p:nvSpPr>
        <p:spPr>
          <a:xfrm>
            <a:off x="2604543" y="5503793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g212da2c0268_0_5271"/>
          <p:cNvSpPr/>
          <p:nvPr/>
        </p:nvSpPr>
        <p:spPr>
          <a:xfrm>
            <a:off x="2752750" y="566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g212da2c0268_0_5271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g212da2c0268_0_5271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278" name="Google Shape;1278;g212da2c0268_0_5271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279" name="Google Shape;1279;g212da2c0268_0_5271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g212da2c0268_0_5271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g212da2c0268_0_5271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g212da2c0268_0_5271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3" name="Google Shape;1283;g212da2c0268_0_5271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4" name="Google Shape;1284;g212da2c0268_0_5271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5" name="Google Shape;1285;g212da2c0268_0_5271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6" name="Google Shape;1286;g212da2c0268_0_5271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7" name="Google Shape;1287;g212da2c0268_0_5271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8" name="Google Shape;1288;g212da2c0268_0_5271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9" name="Google Shape;1289;g212da2c0268_0_5271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0" name="Google Shape;1290;g212da2c0268_0_5271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1" name="Google Shape;1291;g212da2c0268_0_5271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2" name="Google Shape;1292;g212da2c0268_0_5271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3" name="Google Shape;1293;g212da2c0268_0_5271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4" name="Google Shape;1294;g212da2c0268_0_5271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5" name="Google Shape;1295;g212da2c0268_0_5271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6" name="Google Shape;1296;g212da2c0268_0_5271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7" name="Google Shape;1297;g212da2c0268_0_5271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8" name="Google Shape;1298;g212da2c0268_0_5271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9" name="Google Shape;1299;g212da2c0268_0_5271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0" name="Google Shape;1300;g212da2c0268_0_5271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01" name="Google Shape;1301;g212da2c0268_0_5271"/>
          <p:cNvCxnSpPr>
            <a:endCxn id="1297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2" name="Google Shape;1302;g212da2c0268_0_5271"/>
          <p:cNvCxnSpPr>
            <a:stCxn id="1300" idx="3"/>
            <a:endCxn id="1298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3" name="Google Shape;1303;g212da2c0268_0_5271"/>
          <p:cNvCxnSpPr>
            <a:endCxn id="1299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4" name="Google Shape;1304;g212da2c0268_0_5271"/>
          <p:cNvCxnSpPr>
            <a:endCxn id="1291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5" name="Google Shape;1305;g212da2c0268_0_5271"/>
          <p:cNvCxnSpPr>
            <a:stCxn id="1297" idx="3"/>
            <a:endCxn id="1292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6" name="Google Shape;1306;g212da2c0268_0_5271"/>
          <p:cNvCxnSpPr>
            <a:endCxn id="1293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7" name="Google Shape;1307;g212da2c0268_0_5271"/>
          <p:cNvCxnSpPr>
            <a:endCxn id="1294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8" name="Google Shape;1308;g212da2c0268_0_5271"/>
          <p:cNvCxnSpPr>
            <a:stCxn id="1299" idx="3"/>
            <a:endCxn id="1295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9" name="Google Shape;1309;g212da2c0268_0_5271"/>
          <p:cNvCxnSpPr>
            <a:endCxn id="1296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0" name="Google Shape;1310;g212da2c0268_0_5271"/>
          <p:cNvCxnSpPr>
            <a:endCxn id="1282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1" name="Google Shape;1311;g212da2c0268_0_5271"/>
          <p:cNvCxnSpPr>
            <a:stCxn id="1291" idx="3"/>
            <a:endCxn id="1283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2" name="Google Shape;1312;g212da2c0268_0_5271"/>
          <p:cNvCxnSpPr>
            <a:endCxn id="1284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3" name="Google Shape;1313;g212da2c0268_0_5271"/>
          <p:cNvCxnSpPr>
            <a:endCxn id="1285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4" name="Google Shape;1314;g212da2c0268_0_5271"/>
          <p:cNvCxnSpPr>
            <a:stCxn id="1293" idx="3"/>
            <a:endCxn id="1286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5" name="Google Shape;1315;g212da2c0268_0_5271"/>
          <p:cNvCxnSpPr>
            <a:endCxn id="1287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6" name="Google Shape;1316;g212da2c0268_0_5271"/>
          <p:cNvCxnSpPr>
            <a:stCxn id="1294" idx="3"/>
            <a:endCxn id="1289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7" name="Google Shape;1317;g212da2c0268_0_5271"/>
          <p:cNvCxnSpPr>
            <a:endCxn id="1288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8" name="Google Shape;1318;g212da2c0268_0_5271"/>
          <p:cNvCxnSpPr>
            <a:endCxn id="1290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9" name="Google Shape;1319;g212da2c0268_0_5271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12da2c0268_0_4362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g212da2c0268_0_4362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g212da2c0268_0_4362"/>
          <p:cNvSpPr/>
          <p:nvPr/>
        </p:nvSpPr>
        <p:spPr>
          <a:xfrm>
            <a:off x="2604543" y="5503793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g212da2c0268_0_4362"/>
          <p:cNvSpPr/>
          <p:nvPr/>
        </p:nvSpPr>
        <p:spPr>
          <a:xfrm>
            <a:off x="4522588" y="55511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g212da2c0268_0_4362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g212da2c0268_0_4362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330" name="Google Shape;1330;g212da2c0268_0_4362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331" name="Google Shape;1331;g212da2c0268_0_4362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g212da2c0268_0_4362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g212da2c0268_0_4362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g212da2c0268_0_4362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5" name="Google Shape;1335;g212da2c0268_0_4362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6" name="Google Shape;1336;g212da2c0268_0_4362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7" name="Google Shape;1337;g212da2c0268_0_4362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8" name="Google Shape;1338;g212da2c0268_0_4362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9" name="Google Shape;1339;g212da2c0268_0_4362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0" name="Google Shape;1340;g212da2c0268_0_4362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1" name="Google Shape;1341;g212da2c0268_0_4362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2" name="Google Shape;1342;g212da2c0268_0_4362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3" name="Google Shape;1343;g212da2c0268_0_4362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4" name="Google Shape;1344;g212da2c0268_0_4362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5" name="Google Shape;1345;g212da2c0268_0_4362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6" name="Google Shape;1346;g212da2c0268_0_4362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7" name="Google Shape;1347;g212da2c0268_0_4362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8" name="Google Shape;1348;g212da2c0268_0_4362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9" name="Google Shape;1349;g212da2c0268_0_4362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0" name="Google Shape;1350;g212da2c0268_0_4362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1" name="Google Shape;1351;g212da2c0268_0_4362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2" name="Google Shape;1352;g212da2c0268_0_4362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53" name="Google Shape;1353;g212da2c0268_0_4362"/>
          <p:cNvCxnSpPr>
            <a:endCxn id="1349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4" name="Google Shape;1354;g212da2c0268_0_4362"/>
          <p:cNvCxnSpPr>
            <a:stCxn id="1352" idx="3"/>
            <a:endCxn id="1350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5" name="Google Shape;1355;g212da2c0268_0_4362"/>
          <p:cNvCxnSpPr>
            <a:endCxn id="1351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6" name="Google Shape;1356;g212da2c0268_0_4362"/>
          <p:cNvCxnSpPr>
            <a:endCxn id="1343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7" name="Google Shape;1357;g212da2c0268_0_4362"/>
          <p:cNvCxnSpPr>
            <a:stCxn id="1349" idx="3"/>
            <a:endCxn id="1344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8" name="Google Shape;1358;g212da2c0268_0_4362"/>
          <p:cNvCxnSpPr>
            <a:endCxn id="1345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9" name="Google Shape;1359;g212da2c0268_0_4362"/>
          <p:cNvCxnSpPr>
            <a:endCxn id="1346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0" name="Google Shape;1360;g212da2c0268_0_4362"/>
          <p:cNvCxnSpPr>
            <a:stCxn id="1351" idx="3"/>
            <a:endCxn id="1347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1" name="Google Shape;1361;g212da2c0268_0_4362"/>
          <p:cNvCxnSpPr>
            <a:endCxn id="1348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2" name="Google Shape;1362;g212da2c0268_0_4362"/>
          <p:cNvCxnSpPr>
            <a:endCxn id="133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3" name="Google Shape;1363;g212da2c0268_0_4362"/>
          <p:cNvCxnSpPr>
            <a:stCxn id="1343" idx="3"/>
            <a:endCxn id="133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4" name="Google Shape;1364;g212da2c0268_0_4362"/>
          <p:cNvCxnSpPr>
            <a:endCxn id="133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5" name="Google Shape;1365;g212da2c0268_0_4362"/>
          <p:cNvCxnSpPr>
            <a:endCxn id="133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6" name="Google Shape;1366;g212da2c0268_0_4362"/>
          <p:cNvCxnSpPr>
            <a:stCxn id="1345" idx="3"/>
            <a:endCxn id="133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7" name="Google Shape;1367;g212da2c0268_0_4362"/>
          <p:cNvCxnSpPr>
            <a:endCxn id="133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8" name="Google Shape;1368;g212da2c0268_0_4362"/>
          <p:cNvCxnSpPr>
            <a:stCxn id="1346" idx="3"/>
            <a:endCxn id="1341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9" name="Google Shape;1369;g212da2c0268_0_4362"/>
          <p:cNvCxnSpPr>
            <a:endCxn id="1340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0" name="Google Shape;1370;g212da2c0268_0_4362"/>
          <p:cNvCxnSpPr>
            <a:endCxn id="1342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1" name="Google Shape;1371;g212da2c0268_0_4362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218941" y="1155700"/>
            <a:ext cx="8834907" cy="475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bool BinarySearch(ItemType info[], ItemType item, int fromLocation, int toLocation)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(fromLocation &gt; toLocation) // Base case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int midPoint;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midPoint = (fromLocation + toLocation) / 2;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(item &lt; info[midPoint])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return BinarySearch(info, item, fromLocation, midPoint - 1);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 if (item == info[midPoint])  // Base case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return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return BinarySearch(info, item, midPoint + 1, toLocation);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3" name="Google Shape;123;p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Binary Search: The Recursive Way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12da2c0268_0_4419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g212da2c0268_0_4419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g212da2c0268_0_4419"/>
          <p:cNvSpPr/>
          <p:nvPr/>
        </p:nvSpPr>
        <p:spPr>
          <a:xfrm>
            <a:off x="607268" y="522646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g212da2c0268_0_4419"/>
          <p:cNvSpPr/>
          <p:nvPr/>
        </p:nvSpPr>
        <p:spPr>
          <a:xfrm>
            <a:off x="4522588" y="55511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g212da2c0268_0_4419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g212da2c0268_0_4419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382" name="Google Shape;1382;g212da2c0268_0_4419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383" name="Google Shape;1383;g212da2c0268_0_4419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g212da2c0268_0_4419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g212da2c0268_0_4419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g212da2c0268_0_4419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7" name="Google Shape;1387;g212da2c0268_0_4419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8" name="Google Shape;1388;g212da2c0268_0_4419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9" name="Google Shape;1389;g212da2c0268_0_4419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0" name="Google Shape;1390;g212da2c0268_0_4419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1" name="Google Shape;1391;g212da2c0268_0_4419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2" name="Google Shape;1392;g212da2c0268_0_4419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3" name="Google Shape;1393;g212da2c0268_0_4419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4" name="Google Shape;1394;g212da2c0268_0_4419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5" name="Google Shape;1395;g212da2c0268_0_4419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6" name="Google Shape;1396;g212da2c0268_0_4419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7" name="Google Shape;1397;g212da2c0268_0_4419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8" name="Google Shape;1398;g212da2c0268_0_4419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9" name="Google Shape;1399;g212da2c0268_0_4419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0" name="Google Shape;1400;g212da2c0268_0_4419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1" name="Google Shape;1401;g212da2c0268_0_4419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2" name="Google Shape;1402;g212da2c0268_0_4419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3" name="Google Shape;1403;g212da2c0268_0_4419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4" name="Google Shape;1404;g212da2c0268_0_4419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05" name="Google Shape;1405;g212da2c0268_0_4419"/>
          <p:cNvCxnSpPr>
            <a:endCxn id="1401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6" name="Google Shape;1406;g212da2c0268_0_4419"/>
          <p:cNvCxnSpPr>
            <a:stCxn id="1404" idx="3"/>
            <a:endCxn id="1402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7" name="Google Shape;1407;g212da2c0268_0_4419"/>
          <p:cNvCxnSpPr>
            <a:endCxn id="1403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8" name="Google Shape;1408;g212da2c0268_0_4419"/>
          <p:cNvCxnSpPr>
            <a:endCxn id="1395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9" name="Google Shape;1409;g212da2c0268_0_4419"/>
          <p:cNvCxnSpPr>
            <a:stCxn id="1401" idx="3"/>
            <a:endCxn id="1396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0" name="Google Shape;1410;g212da2c0268_0_4419"/>
          <p:cNvCxnSpPr>
            <a:endCxn id="1397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1" name="Google Shape;1411;g212da2c0268_0_4419"/>
          <p:cNvCxnSpPr>
            <a:endCxn id="1398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2" name="Google Shape;1412;g212da2c0268_0_4419"/>
          <p:cNvCxnSpPr>
            <a:stCxn id="1403" idx="3"/>
            <a:endCxn id="1399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3" name="Google Shape;1413;g212da2c0268_0_4419"/>
          <p:cNvCxnSpPr>
            <a:endCxn id="1400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4" name="Google Shape;1414;g212da2c0268_0_4419"/>
          <p:cNvCxnSpPr>
            <a:endCxn id="1386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5" name="Google Shape;1415;g212da2c0268_0_4419"/>
          <p:cNvCxnSpPr>
            <a:stCxn id="1395" idx="3"/>
            <a:endCxn id="1387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6" name="Google Shape;1416;g212da2c0268_0_4419"/>
          <p:cNvCxnSpPr>
            <a:endCxn id="1388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7" name="Google Shape;1417;g212da2c0268_0_4419"/>
          <p:cNvCxnSpPr>
            <a:endCxn id="1389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8" name="Google Shape;1418;g212da2c0268_0_4419"/>
          <p:cNvCxnSpPr>
            <a:stCxn id="1397" idx="3"/>
            <a:endCxn id="1390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9" name="Google Shape;1419;g212da2c0268_0_4419"/>
          <p:cNvCxnSpPr>
            <a:endCxn id="1391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0" name="Google Shape;1420;g212da2c0268_0_4419"/>
          <p:cNvCxnSpPr>
            <a:stCxn id="1398" idx="3"/>
            <a:endCxn id="1393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1" name="Google Shape;1421;g212da2c0268_0_4419"/>
          <p:cNvCxnSpPr>
            <a:endCxn id="1392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2" name="Google Shape;1422;g212da2c0268_0_4419"/>
          <p:cNvCxnSpPr>
            <a:endCxn id="1394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3" name="Google Shape;1423;g212da2c0268_0_4419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12da2c0268_0_4476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g212da2c0268_0_4476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g212da2c0268_0_4476"/>
          <p:cNvSpPr/>
          <p:nvPr/>
        </p:nvSpPr>
        <p:spPr>
          <a:xfrm>
            <a:off x="607268" y="522646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g212da2c0268_0_4476"/>
          <p:cNvSpPr/>
          <p:nvPr/>
        </p:nvSpPr>
        <p:spPr>
          <a:xfrm>
            <a:off x="755463" y="54250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g212da2c0268_0_4476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g212da2c0268_0_4476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34" name="Google Shape;1434;g212da2c0268_0_4476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35" name="Google Shape;1435;g212da2c0268_0_4476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g212da2c0268_0_4476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g212da2c0268_0_4476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g212da2c0268_0_4476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9" name="Google Shape;1439;g212da2c0268_0_4476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0" name="Google Shape;1440;g212da2c0268_0_4476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1" name="Google Shape;1441;g212da2c0268_0_4476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2" name="Google Shape;1442;g212da2c0268_0_4476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3" name="Google Shape;1443;g212da2c0268_0_4476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4" name="Google Shape;1444;g212da2c0268_0_4476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5" name="Google Shape;1445;g212da2c0268_0_4476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6" name="Google Shape;1446;g212da2c0268_0_4476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7" name="Google Shape;1447;g212da2c0268_0_4476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8" name="Google Shape;1448;g212da2c0268_0_4476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9" name="Google Shape;1449;g212da2c0268_0_4476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0" name="Google Shape;1450;g212da2c0268_0_4476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1" name="Google Shape;1451;g212da2c0268_0_4476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2" name="Google Shape;1452;g212da2c0268_0_4476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3" name="Google Shape;1453;g212da2c0268_0_4476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4" name="Google Shape;1454;g212da2c0268_0_4476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5" name="Google Shape;1455;g212da2c0268_0_4476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6" name="Google Shape;1456;g212da2c0268_0_4476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57" name="Google Shape;1457;g212da2c0268_0_4476"/>
          <p:cNvCxnSpPr>
            <a:endCxn id="1453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8" name="Google Shape;1458;g212da2c0268_0_4476"/>
          <p:cNvCxnSpPr>
            <a:stCxn id="1456" idx="3"/>
            <a:endCxn id="1454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9" name="Google Shape;1459;g212da2c0268_0_4476"/>
          <p:cNvCxnSpPr>
            <a:endCxn id="1455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0" name="Google Shape;1460;g212da2c0268_0_4476"/>
          <p:cNvCxnSpPr>
            <a:endCxn id="1447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1" name="Google Shape;1461;g212da2c0268_0_4476"/>
          <p:cNvCxnSpPr>
            <a:stCxn id="1453" idx="3"/>
            <a:endCxn id="1448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2" name="Google Shape;1462;g212da2c0268_0_4476"/>
          <p:cNvCxnSpPr>
            <a:endCxn id="1449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3" name="Google Shape;1463;g212da2c0268_0_4476"/>
          <p:cNvCxnSpPr>
            <a:endCxn id="1450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4" name="Google Shape;1464;g212da2c0268_0_4476"/>
          <p:cNvCxnSpPr>
            <a:stCxn id="1455" idx="3"/>
            <a:endCxn id="1451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5" name="Google Shape;1465;g212da2c0268_0_4476"/>
          <p:cNvCxnSpPr>
            <a:endCxn id="1452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6" name="Google Shape;1466;g212da2c0268_0_4476"/>
          <p:cNvCxnSpPr>
            <a:endCxn id="1438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7" name="Google Shape;1467;g212da2c0268_0_4476"/>
          <p:cNvCxnSpPr>
            <a:stCxn id="1447" idx="3"/>
            <a:endCxn id="1439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8" name="Google Shape;1468;g212da2c0268_0_4476"/>
          <p:cNvCxnSpPr>
            <a:endCxn id="1440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9" name="Google Shape;1469;g212da2c0268_0_4476"/>
          <p:cNvCxnSpPr>
            <a:endCxn id="1441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0" name="Google Shape;1470;g212da2c0268_0_4476"/>
          <p:cNvCxnSpPr>
            <a:stCxn id="1449" idx="3"/>
            <a:endCxn id="1442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1" name="Google Shape;1471;g212da2c0268_0_4476"/>
          <p:cNvCxnSpPr>
            <a:endCxn id="1443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2" name="Google Shape;1472;g212da2c0268_0_4476"/>
          <p:cNvCxnSpPr>
            <a:stCxn id="1450" idx="3"/>
            <a:endCxn id="1445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3" name="Google Shape;1473;g212da2c0268_0_4476"/>
          <p:cNvCxnSpPr>
            <a:endCxn id="1444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4" name="Google Shape;1474;g212da2c0268_0_4476"/>
          <p:cNvCxnSpPr>
            <a:endCxn id="1446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5" name="Google Shape;1475;g212da2c0268_0_4476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12da2c0268_0_5583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g212da2c0268_0_5583"/>
          <p:cNvSpPr/>
          <p:nvPr/>
        </p:nvSpPr>
        <p:spPr>
          <a:xfrm>
            <a:off x="2401750" y="5314505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g212da2c0268_0_5583"/>
          <p:cNvSpPr/>
          <p:nvPr/>
        </p:nvSpPr>
        <p:spPr>
          <a:xfrm>
            <a:off x="607268" y="522646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g212da2c0268_0_5583"/>
          <p:cNvSpPr/>
          <p:nvPr/>
        </p:nvSpPr>
        <p:spPr>
          <a:xfrm>
            <a:off x="755463" y="54250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g212da2c0268_0_5583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g212da2c0268_0_5583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86" name="Google Shape;1486;g212da2c0268_0_5583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87" name="Google Shape;1487;g212da2c0268_0_5583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g212da2c0268_0_5583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g212da2c0268_0_5583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g212da2c0268_0_5583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1" name="Google Shape;1491;g212da2c0268_0_5583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2" name="Google Shape;1492;g212da2c0268_0_5583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3" name="Google Shape;1493;g212da2c0268_0_5583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4" name="Google Shape;1494;g212da2c0268_0_5583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5" name="Google Shape;1495;g212da2c0268_0_5583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6" name="Google Shape;1496;g212da2c0268_0_5583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7" name="Google Shape;1497;g212da2c0268_0_5583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8" name="Google Shape;1498;g212da2c0268_0_5583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9" name="Google Shape;1499;g212da2c0268_0_5583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0" name="Google Shape;1500;g212da2c0268_0_5583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1" name="Google Shape;1501;g212da2c0268_0_5583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2" name="Google Shape;1502;g212da2c0268_0_5583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3" name="Google Shape;1503;g212da2c0268_0_5583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4" name="Google Shape;1504;g212da2c0268_0_5583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5" name="Google Shape;1505;g212da2c0268_0_5583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6" name="Google Shape;1506;g212da2c0268_0_5583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7" name="Google Shape;1507;g212da2c0268_0_5583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8" name="Google Shape;1508;g212da2c0268_0_5583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09" name="Google Shape;1509;g212da2c0268_0_5583"/>
          <p:cNvCxnSpPr>
            <a:endCxn id="1505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0" name="Google Shape;1510;g212da2c0268_0_5583"/>
          <p:cNvCxnSpPr>
            <a:stCxn id="1508" idx="3"/>
            <a:endCxn id="1506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1" name="Google Shape;1511;g212da2c0268_0_5583"/>
          <p:cNvCxnSpPr>
            <a:endCxn id="1507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2" name="Google Shape;1512;g212da2c0268_0_5583"/>
          <p:cNvCxnSpPr>
            <a:endCxn id="1499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3" name="Google Shape;1513;g212da2c0268_0_5583"/>
          <p:cNvCxnSpPr>
            <a:stCxn id="1505" idx="3"/>
            <a:endCxn id="1500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4" name="Google Shape;1514;g212da2c0268_0_5583"/>
          <p:cNvCxnSpPr>
            <a:endCxn id="1501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5" name="Google Shape;1515;g212da2c0268_0_5583"/>
          <p:cNvCxnSpPr>
            <a:endCxn id="1502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6" name="Google Shape;1516;g212da2c0268_0_5583"/>
          <p:cNvCxnSpPr>
            <a:stCxn id="1507" idx="3"/>
            <a:endCxn id="1503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7" name="Google Shape;1517;g212da2c0268_0_5583"/>
          <p:cNvCxnSpPr>
            <a:endCxn id="1504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8" name="Google Shape;1518;g212da2c0268_0_5583"/>
          <p:cNvCxnSpPr>
            <a:endCxn id="1490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9" name="Google Shape;1519;g212da2c0268_0_5583"/>
          <p:cNvCxnSpPr>
            <a:stCxn id="1499" idx="3"/>
            <a:endCxn id="1491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0" name="Google Shape;1520;g212da2c0268_0_5583"/>
          <p:cNvCxnSpPr>
            <a:endCxn id="1492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1" name="Google Shape;1521;g212da2c0268_0_5583"/>
          <p:cNvCxnSpPr>
            <a:endCxn id="1493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2" name="Google Shape;1522;g212da2c0268_0_5583"/>
          <p:cNvCxnSpPr>
            <a:stCxn id="1501" idx="3"/>
            <a:endCxn id="1494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3" name="Google Shape;1523;g212da2c0268_0_5583"/>
          <p:cNvCxnSpPr>
            <a:endCxn id="1495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4" name="Google Shape;1524;g212da2c0268_0_5583"/>
          <p:cNvCxnSpPr>
            <a:stCxn id="1502" idx="3"/>
            <a:endCxn id="1497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5" name="Google Shape;1525;g212da2c0268_0_5583"/>
          <p:cNvCxnSpPr>
            <a:endCxn id="1496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6" name="Google Shape;1526;g212da2c0268_0_5583"/>
          <p:cNvCxnSpPr>
            <a:endCxn id="1498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7" name="Google Shape;1527;g212da2c0268_0_5583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212da2c0268_0_4533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g212da2c0268_0_4533"/>
          <p:cNvSpPr/>
          <p:nvPr/>
        </p:nvSpPr>
        <p:spPr>
          <a:xfrm>
            <a:off x="4171588" y="5194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g212da2c0268_0_4533"/>
          <p:cNvSpPr/>
          <p:nvPr/>
        </p:nvSpPr>
        <p:spPr>
          <a:xfrm>
            <a:off x="607268" y="522646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g212da2c0268_0_4533"/>
          <p:cNvSpPr/>
          <p:nvPr/>
        </p:nvSpPr>
        <p:spPr>
          <a:xfrm>
            <a:off x="755463" y="54250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g212da2c0268_0_4533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g212da2c0268_0_4533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38" name="Google Shape;1538;g212da2c0268_0_4533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39" name="Google Shape;1539;g212da2c0268_0_4533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g212da2c0268_0_4533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g212da2c0268_0_4533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g212da2c0268_0_4533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3" name="Google Shape;1543;g212da2c0268_0_4533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4" name="Google Shape;1544;g212da2c0268_0_4533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5" name="Google Shape;1545;g212da2c0268_0_4533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6" name="Google Shape;1546;g212da2c0268_0_4533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7" name="Google Shape;1547;g212da2c0268_0_4533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8" name="Google Shape;1548;g212da2c0268_0_4533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9" name="Google Shape;1549;g212da2c0268_0_4533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0" name="Google Shape;1550;g212da2c0268_0_4533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1" name="Google Shape;1551;g212da2c0268_0_4533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2" name="Google Shape;1552;g212da2c0268_0_4533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3" name="Google Shape;1553;g212da2c0268_0_4533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4" name="Google Shape;1554;g212da2c0268_0_4533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5" name="Google Shape;1555;g212da2c0268_0_4533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6" name="Google Shape;1556;g212da2c0268_0_4533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7" name="Google Shape;1557;g212da2c0268_0_4533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8" name="Google Shape;1558;g212da2c0268_0_4533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9" name="Google Shape;1559;g212da2c0268_0_4533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0" name="Google Shape;1560;g212da2c0268_0_4533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61" name="Google Shape;1561;g212da2c0268_0_4533"/>
          <p:cNvCxnSpPr>
            <a:endCxn id="1557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2" name="Google Shape;1562;g212da2c0268_0_4533"/>
          <p:cNvCxnSpPr>
            <a:stCxn id="1560" idx="3"/>
            <a:endCxn id="1558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3" name="Google Shape;1563;g212da2c0268_0_4533"/>
          <p:cNvCxnSpPr>
            <a:endCxn id="1559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4" name="Google Shape;1564;g212da2c0268_0_4533"/>
          <p:cNvCxnSpPr>
            <a:endCxn id="1551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5" name="Google Shape;1565;g212da2c0268_0_4533"/>
          <p:cNvCxnSpPr>
            <a:stCxn id="1557" idx="3"/>
            <a:endCxn id="1552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6" name="Google Shape;1566;g212da2c0268_0_4533"/>
          <p:cNvCxnSpPr>
            <a:endCxn id="1553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7" name="Google Shape;1567;g212da2c0268_0_4533"/>
          <p:cNvCxnSpPr>
            <a:endCxn id="1554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8" name="Google Shape;1568;g212da2c0268_0_4533"/>
          <p:cNvCxnSpPr>
            <a:stCxn id="1559" idx="3"/>
            <a:endCxn id="1555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9" name="Google Shape;1569;g212da2c0268_0_4533"/>
          <p:cNvCxnSpPr>
            <a:endCxn id="1556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0" name="Google Shape;1570;g212da2c0268_0_4533"/>
          <p:cNvCxnSpPr>
            <a:endCxn id="1542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1" name="Google Shape;1571;g212da2c0268_0_4533"/>
          <p:cNvCxnSpPr>
            <a:stCxn id="1551" idx="3"/>
            <a:endCxn id="1543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2" name="Google Shape;1572;g212da2c0268_0_4533"/>
          <p:cNvCxnSpPr>
            <a:endCxn id="1544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3" name="Google Shape;1573;g212da2c0268_0_4533"/>
          <p:cNvCxnSpPr>
            <a:endCxn id="1545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4" name="Google Shape;1574;g212da2c0268_0_4533"/>
          <p:cNvCxnSpPr>
            <a:stCxn id="1553" idx="3"/>
            <a:endCxn id="1546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5" name="Google Shape;1575;g212da2c0268_0_4533"/>
          <p:cNvCxnSpPr>
            <a:endCxn id="1547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6" name="Google Shape;1576;g212da2c0268_0_4533"/>
          <p:cNvCxnSpPr>
            <a:stCxn id="1554" idx="3"/>
            <a:endCxn id="1549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7" name="Google Shape;1577;g212da2c0268_0_4533"/>
          <p:cNvCxnSpPr>
            <a:endCxn id="1548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8" name="Google Shape;1578;g212da2c0268_0_4533"/>
          <p:cNvCxnSpPr>
            <a:endCxn id="1550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9" name="Google Shape;1579;g212da2c0268_0_4533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212da2c0268_0_4590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g212da2c0268_0_4590"/>
          <p:cNvSpPr/>
          <p:nvPr/>
        </p:nvSpPr>
        <p:spPr>
          <a:xfrm>
            <a:off x="4171588" y="5194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g212da2c0268_0_4590"/>
          <p:cNvSpPr/>
          <p:nvPr/>
        </p:nvSpPr>
        <p:spPr>
          <a:xfrm>
            <a:off x="607268" y="522646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g212da2c0268_0_4590"/>
          <p:cNvSpPr/>
          <p:nvPr/>
        </p:nvSpPr>
        <p:spPr>
          <a:xfrm>
            <a:off x="755463" y="54250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g212da2c0268_0_4590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g212da2c0268_0_4590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90" name="Google Shape;1590;g212da2c0268_0_4590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91" name="Google Shape;1591;g212da2c0268_0_4590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g212da2c0268_0_4590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g212da2c0268_0_4590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g212da2c0268_0_4590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5" name="Google Shape;1595;g212da2c0268_0_4590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6" name="Google Shape;1596;g212da2c0268_0_4590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7" name="Google Shape;1597;g212da2c0268_0_4590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8" name="Google Shape;1598;g212da2c0268_0_4590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9" name="Google Shape;1599;g212da2c0268_0_4590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0" name="Google Shape;1600;g212da2c0268_0_4590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1" name="Google Shape;1601;g212da2c0268_0_4590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2" name="Google Shape;1602;g212da2c0268_0_4590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3" name="Google Shape;1603;g212da2c0268_0_4590"/>
          <p:cNvSpPr/>
          <p:nvPr/>
        </p:nvSpPr>
        <p:spPr>
          <a:xfrm>
            <a:off x="7207877" y="4609598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4" name="Google Shape;1604;g212da2c0268_0_4590"/>
          <p:cNvSpPr/>
          <p:nvPr/>
        </p:nvSpPr>
        <p:spPr>
          <a:xfrm>
            <a:off x="7207877" y="5090659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5" name="Google Shape;1605;g212da2c0268_0_4590"/>
          <p:cNvSpPr/>
          <p:nvPr/>
        </p:nvSpPr>
        <p:spPr>
          <a:xfrm>
            <a:off x="7207877" y="5567402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6" name="Google Shape;1606;g212da2c0268_0_4590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7" name="Google Shape;1607;g212da2c0268_0_4590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8" name="Google Shape;1608;g212da2c0268_0_4590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9" name="Google Shape;1609;g212da2c0268_0_4590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0" name="Google Shape;1610;g212da2c0268_0_4590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1" name="Google Shape;1611;g212da2c0268_0_4590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2" name="Google Shape;1612;g212da2c0268_0_4590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3" name="Google Shape;1613;g212da2c0268_0_4590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4" name="Google Shape;1614;g212da2c0268_0_4590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5" name="Google Shape;1615;g212da2c0268_0_4590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6" name="Google Shape;1616;g212da2c0268_0_4590"/>
          <p:cNvCxnSpPr>
            <a:endCxn id="1612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7" name="Google Shape;1617;g212da2c0268_0_4590"/>
          <p:cNvCxnSpPr>
            <a:stCxn id="1615" idx="3"/>
            <a:endCxn id="1613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8" name="Google Shape;1618;g212da2c0268_0_4590"/>
          <p:cNvCxnSpPr>
            <a:endCxn id="1614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9" name="Google Shape;1619;g212da2c0268_0_4590"/>
          <p:cNvCxnSpPr>
            <a:endCxn id="1606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0" name="Google Shape;1620;g212da2c0268_0_4590"/>
          <p:cNvCxnSpPr>
            <a:stCxn id="1612" idx="3"/>
            <a:endCxn id="1607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1" name="Google Shape;1621;g212da2c0268_0_4590"/>
          <p:cNvCxnSpPr>
            <a:endCxn id="1608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2" name="Google Shape;1622;g212da2c0268_0_4590"/>
          <p:cNvCxnSpPr>
            <a:endCxn id="1609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3" name="Google Shape;1623;g212da2c0268_0_4590"/>
          <p:cNvCxnSpPr>
            <a:stCxn id="1614" idx="3"/>
            <a:endCxn id="1610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4" name="Google Shape;1624;g212da2c0268_0_4590"/>
          <p:cNvCxnSpPr>
            <a:endCxn id="1611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5" name="Google Shape;1625;g212da2c0268_0_4590"/>
          <p:cNvCxnSpPr>
            <a:endCxn id="159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6" name="Google Shape;1626;g212da2c0268_0_4590"/>
          <p:cNvCxnSpPr>
            <a:stCxn id="1606" idx="3"/>
            <a:endCxn id="159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7" name="Google Shape;1627;g212da2c0268_0_4590"/>
          <p:cNvCxnSpPr>
            <a:endCxn id="159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8" name="Google Shape;1628;g212da2c0268_0_4590"/>
          <p:cNvCxnSpPr>
            <a:endCxn id="159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9" name="Google Shape;1629;g212da2c0268_0_4590"/>
          <p:cNvCxnSpPr>
            <a:stCxn id="1608" idx="3"/>
            <a:endCxn id="159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0" name="Google Shape;1630;g212da2c0268_0_4590"/>
          <p:cNvCxnSpPr>
            <a:endCxn id="159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1" name="Google Shape;1631;g212da2c0268_0_4590"/>
          <p:cNvCxnSpPr>
            <a:stCxn id="1609" idx="3"/>
            <a:endCxn id="1601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2" name="Google Shape;1632;g212da2c0268_0_4590"/>
          <p:cNvCxnSpPr>
            <a:endCxn id="1600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3" name="Google Shape;1633;g212da2c0268_0_4590"/>
          <p:cNvCxnSpPr>
            <a:endCxn id="1602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4" name="Google Shape;1634;g212da2c0268_0_4590"/>
          <p:cNvCxnSpPr>
            <a:endCxn id="1603" idx="1"/>
          </p:cNvCxnSpPr>
          <p:nvPr/>
        </p:nvCxnSpPr>
        <p:spPr>
          <a:xfrm>
            <a:off x="6577577" y="4112348"/>
            <a:ext cx="630300" cy="6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5" name="Google Shape;1635;g212da2c0268_0_4590"/>
          <p:cNvCxnSpPr>
            <a:stCxn id="1611" idx="3"/>
            <a:endCxn id="1604" idx="1"/>
          </p:cNvCxnSpPr>
          <p:nvPr/>
        </p:nvCxnSpPr>
        <p:spPr>
          <a:xfrm>
            <a:off x="6577792" y="4236943"/>
            <a:ext cx="630000" cy="97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6" name="Google Shape;1636;g212da2c0268_0_4590"/>
          <p:cNvCxnSpPr>
            <a:endCxn id="1605" idx="1"/>
          </p:cNvCxnSpPr>
          <p:nvPr/>
        </p:nvCxnSpPr>
        <p:spPr>
          <a:xfrm>
            <a:off x="6577577" y="4361552"/>
            <a:ext cx="630300" cy="133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7" name="Google Shape;1637;g212da2c0268_0_4590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12da2c0268_0_5526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g212da2c0268_0_5526"/>
          <p:cNvSpPr/>
          <p:nvPr/>
        </p:nvSpPr>
        <p:spPr>
          <a:xfrm>
            <a:off x="4171588" y="5194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g212da2c0268_0_5526"/>
          <p:cNvSpPr/>
          <p:nvPr/>
        </p:nvSpPr>
        <p:spPr>
          <a:xfrm>
            <a:off x="607268" y="522646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g212da2c0268_0_5526"/>
          <p:cNvSpPr/>
          <p:nvPr/>
        </p:nvSpPr>
        <p:spPr>
          <a:xfrm>
            <a:off x="755463" y="54250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g212da2c0268_0_5526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g212da2c0268_0_5526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48" name="Google Shape;1648;g212da2c0268_0_5526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649" name="Google Shape;1649;g212da2c0268_0_5526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g212da2c0268_0_5526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g212da2c0268_0_5526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g212da2c0268_0_5526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3" name="Google Shape;1653;g212da2c0268_0_5526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4" name="Google Shape;1654;g212da2c0268_0_5526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5" name="Google Shape;1655;g212da2c0268_0_5526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6" name="Google Shape;1656;g212da2c0268_0_5526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7" name="Google Shape;1657;g212da2c0268_0_5526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8" name="Google Shape;1658;g212da2c0268_0_5526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9" name="Google Shape;1659;g212da2c0268_0_5526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0" name="Google Shape;1660;g212da2c0268_0_5526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1" name="Google Shape;1661;g212da2c0268_0_5526"/>
          <p:cNvSpPr/>
          <p:nvPr/>
        </p:nvSpPr>
        <p:spPr>
          <a:xfrm>
            <a:off x="7207877" y="460959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2" name="Google Shape;1662;g212da2c0268_0_5526"/>
          <p:cNvSpPr/>
          <p:nvPr/>
        </p:nvSpPr>
        <p:spPr>
          <a:xfrm>
            <a:off x="7207877" y="5090659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3" name="Google Shape;1663;g212da2c0268_0_5526"/>
          <p:cNvSpPr/>
          <p:nvPr/>
        </p:nvSpPr>
        <p:spPr>
          <a:xfrm>
            <a:off x="7207877" y="5567402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4" name="Google Shape;1664;g212da2c0268_0_5526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5" name="Google Shape;1665;g212da2c0268_0_5526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6" name="Google Shape;1666;g212da2c0268_0_5526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7" name="Google Shape;1667;g212da2c0268_0_5526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8" name="Google Shape;1668;g212da2c0268_0_5526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9" name="Google Shape;1669;g212da2c0268_0_5526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0" name="Google Shape;1670;g212da2c0268_0_5526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1" name="Google Shape;1671;g212da2c0268_0_5526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2" name="Google Shape;1672;g212da2c0268_0_5526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3" name="Google Shape;1673;g212da2c0268_0_5526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74" name="Google Shape;1674;g212da2c0268_0_5526"/>
          <p:cNvCxnSpPr>
            <a:endCxn id="1670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5" name="Google Shape;1675;g212da2c0268_0_5526"/>
          <p:cNvCxnSpPr>
            <a:stCxn id="1673" idx="3"/>
            <a:endCxn id="1671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6" name="Google Shape;1676;g212da2c0268_0_5526"/>
          <p:cNvCxnSpPr>
            <a:endCxn id="1672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7" name="Google Shape;1677;g212da2c0268_0_5526"/>
          <p:cNvCxnSpPr>
            <a:endCxn id="1664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8" name="Google Shape;1678;g212da2c0268_0_5526"/>
          <p:cNvCxnSpPr>
            <a:stCxn id="1670" idx="3"/>
            <a:endCxn id="1665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9" name="Google Shape;1679;g212da2c0268_0_5526"/>
          <p:cNvCxnSpPr>
            <a:endCxn id="1666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0" name="Google Shape;1680;g212da2c0268_0_5526"/>
          <p:cNvCxnSpPr>
            <a:endCxn id="1667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1" name="Google Shape;1681;g212da2c0268_0_5526"/>
          <p:cNvCxnSpPr>
            <a:stCxn id="1672" idx="3"/>
            <a:endCxn id="1668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2" name="Google Shape;1682;g212da2c0268_0_5526"/>
          <p:cNvCxnSpPr>
            <a:endCxn id="1669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3" name="Google Shape;1683;g212da2c0268_0_5526"/>
          <p:cNvCxnSpPr>
            <a:endCxn id="1652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4" name="Google Shape;1684;g212da2c0268_0_5526"/>
          <p:cNvCxnSpPr>
            <a:stCxn id="1664" idx="3"/>
            <a:endCxn id="1653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5" name="Google Shape;1685;g212da2c0268_0_5526"/>
          <p:cNvCxnSpPr>
            <a:endCxn id="1654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6" name="Google Shape;1686;g212da2c0268_0_5526"/>
          <p:cNvCxnSpPr>
            <a:endCxn id="1655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7" name="Google Shape;1687;g212da2c0268_0_5526"/>
          <p:cNvCxnSpPr>
            <a:stCxn id="1666" idx="3"/>
            <a:endCxn id="1656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8" name="Google Shape;1688;g212da2c0268_0_5526"/>
          <p:cNvCxnSpPr>
            <a:endCxn id="1657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9" name="Google Shape;1689;g212da2c0268_0_5526"/>
          <p:cNvCxnSpPr>
            <a:stCxn id="1667" idx="3"/>
            <a:endCxn id="1659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0" name="Google Shape;1690;g212da2c0268_0_5526"/>
          <p:cNvCxnSpPr>
            <a:endCxn id="1658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1" name="Google Shape;1691;g212da2c0268_0_5526"/>
          <p:cNvCxnSpPr>
            <a:endCxn id="1660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2" name="Google Shape;1692;g212da2c0268_0_5526"/>
          <p:cNvCxnSpPr>
            <a:endCxn id="1661" idx="1"/>
          </p:cNvCxnSpPr>
          <p:nvPr/>
        </p:nvCxnSpPr>
        <p:spPr>
          <a:xfrm>
            <a:off x="6577577" y="4112348"/>
            <a:ext cx="630300" cy="6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3" name="Google Shape;1693;g212da2c0268_0_5526"/>
          <p:cNvCxnSpPr>
            <a:stCxn id="1669" idx="3"/>
            <a:endCxn id="1662" idx="1"/>
          </p:cNvCxnSpPr>
          <p:nvPr/>
        </p:nvCxnSpPr>
        <p:spPr>
          <a:xfrm>
            <a:off x="6577792" y="4236943"/>
            <a:ext cx="630000" cy="97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4" name="Google Shape;1694;g212da2c0268_0_5526"/>
          <p:cNvCxnSpPr>
            <a:endCxn id="1663" idx="1"/>
          </p:cNvCxnSpPr>
          <p:nvPr/>
        </p:nvCxnSpPr>
        <p:spPr>
          <a:xfrm>
            <a:off x="6577577" y="4361552"/>
            <a:ext cx="630300" cy="133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5" name="Google Shape;1695;g212da2c0268_0_5526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212da2c0268_0_4704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g212da2c0268_0_4704"/>
          <p:cNvSpPr/>
          <p:nvPr/>
        </p:nvSpPr>
        <p:spPr>
          <a:xfrm>
            <a:off x="4171588" y="5194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g212da2c0268_0_4704"/>
          <p:cNvSpPr/>
          <p:nvPr/>
        </p:nvSpPr>
        <p:spPr>
          <a:xfrm>
            <a:off x="607268" y="522646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g212da2c0268_0_4704"/>
          <p:cNvSpPr/>
          <p:nvPr/>
        </p:nvSpPr>
        <p:spPr>
          <a:xfrm>
            <a:off x="2752738" y="581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g212da2c0268_0_4704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g212da2c0268_0_4704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06" name="Google Shape;1706;g212da2c0268_0_4704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707" name="Google Shape;1707;g212da2c0268_0_4704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g212da2c0268_0_4704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g212da2c0268_0_4704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g212da2c0268_0_4704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1" name="Google Shape;1711;g212da2c0268_0_4704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2" name="Google Shape;1712;g212da2c0268_0_4704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3" name="Google Shape;1713;g212da2c0268_0_4704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4" name="Google Shape;1714;g212da2c0268_0_4704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5" name="Google Shape;1715;g212da2c0268_0_4704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6" name="Google Shape;1716;g212da2c0268_0_4704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7" name="Google Shape;1717;g212da2c0268_0_4704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8" name="Google Shape;1718;g212da2c0268_0_4704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9" name="Google Shape;1719;g212da2c0268_0_4704"/>
          <p:cNvSpPr/>
          <p:nvPr/>
        </p:nvSpPr>
        <p:spPr>
          <a:xfrm>
            <a:off x="7207877" y="460959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0" name="Google Shape;1720;g212da2c0268_0_4704"/>
          <p:cNvSpPr/>
          <p:nvPr/>
        </p:nvSpPr>
        <p:spPr>
          <a:xfrm>
            <a:off x="7207877" y="5090659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1" name="Google Shape;1721;g212da2c0268_0_4704"/>
          <p:cNvSpPr/>
          <p:nvPr/>
        </p:nvSpPr>
        <p:spPr>
          <a:xfrm>
            <a:off x="7207877" y="5567402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2" name="Google Shape;1722;g212da2c0268_0_4704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3" name="Google Shape;1723;g212da2c0268_0_4704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4" name="Google Shape;1724;g212da2c0268_0_4704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5" name="Google Shape;1725;g212da2c0268_0_4704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6" name="Google Shape;1726;g212da2c0268_0_4704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7" name="Google Shape;1727;g212da2c0268_0_4704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8" name="Google Shape;1728;g212da2c0268_0_4704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9" name="Google Shape;1729;g212da2c0268_0_4704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0" name="Google Shape;1730;g212da2c0268_0_4704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1" name="Google Shape;1731;g212da2c0268_0_4704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2" name="Google Shape;1732;g212da2c0268_0_4704"/>
          <p:cNvCxnSpPr>
            <a:endCxn id="1728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3" name="Google Shape;1733;g212da2c0268_0_4704"/>
          <p:cNvCxnSpPr>
            <a:stCxn id="1731" idx="3"/>
            <a:endCxn id="1729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4" name="Google Shape;1734;g212da2c0268_0_4704"/>
          <p:cNvCxnSpPr>
            <a:endCxn id="1730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5" name="Google Shape;1735;g212da2c0268_0_4704"/>
          <p:cNvCxnSpPr>
            <a:endCxn id="1722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6" name="Google Shape;1736;g212da2c0268_0_4704"/>
          <p:cNvCxnSpPr>
            <a:stCxn id="1728" idx="3"/>
            <a:endCxn id="1723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7" name="Google Shape;1737;g212da2c0268_0_4704"/>
          <p:cNvCxnSpPr>
            <a:endCxn id="1724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8" name="Google Shape;1738;g212da2c0268_0_4704"/>
          <p:cNvCxnSpPr>
            <a:endCxn id="1725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9" name="Google Shape;1739;g212da2c0268_0_4704"/>
          <p:cNvCxnSpPr>
            <a:stCxn id="1730" idx="3"/>
            <a:endCxn id="1726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0" name="Google Shape;1740;g212da2c0268_0_4704"/>
          <p:cNvCxnSpPr>
            <a:endCxn id="1727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1" name="Google Shape;1741;g212da2c0268_0_4704"/>
          <p:cNvCxnSpPr>
            <a:endCxn id="1710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2" name="Google Shape;1742;g212da2c0268_0_4704"/>
          <p:cNvCxnSpPr>
            <a:stCxn id="1722" idx="3"/>
            <a:endCxn id="1711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3" name="Google Shape;1743;g212da2c0268_0_4704"/>
          <p:cNvCxnSpPr>
            <a:endCxn id="1712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4" name="Google Shape;1744;g212da2c0268_0_4704"/>
          <p:cNvCxnSpPr>
            <a:endCxn id="1713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5" name="Google Shape;1745;g212da2c0268_0_4704"/>
          <p:cNvCxnSpPr>
            <a:stCxn id="1724" idx="3"/>
            <a:endCxn id="1714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6" name="Google Shape;1746;g212da2c0268_0_4704"/>
          <p:cNvCxnSpPr>
            <a:endCxn id="1715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7" name="Google Shape;1747;g212da2c0268_0_4704"/>
          <p:cNvCxnSpPr>
            <a:stCxn id="1725" idx="3"/>
            <a:endCxn id="1717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8" name="Google Shape;1748;g212da2c0268_0_4704"/>
          <p:cNvCxnSpPr>
            <a:endCxn id="1716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9" name="Google Shape;1749;g212da2c0268_0_4704"/>
          <p:cNvCxnSpPr>
            <a:endCxn id="1718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0" name="Google Shape;1750;g212da2c0268_0_4704"/>
          <p:cNvCxnSpPr>
            <a:endCxn id="1719" idx="1"/>
          </p:cNvCxnSpPr>
          <p:nvPr/>
        </p:nvCxnSpPr>
        <p:spPr>
          <a:xfrm>
            <a:off x="6577577" y="4112348"/>
            <a:ext cx="630300" cy="6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1" name="Google Shape;1751;g212da2c0268_0_4704"/>
          <p:cNvCxnSpPr>
            <a:stCxn id="1727" idx="3"/>
            <a:endCxn id="1720" idx="1"/>
          </p:cNvCxnSpPr>
          <p:nvPr/>
        </p:nvCxnSpPr>
        <p:spPr>
          <a:xfrm>
            <a:off x="6577792" y="4236943"/>
            <a:ext cx="630000" cy="97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2" name="Google Shape;1752;g212da2c0268_0_4704"/>
          <p:cNvCxnSpPr>
            <a:endCxn id="1721" idx="1"/>
          </p:cNvCxnSpPr>
          <p:nvPr/>
        </p:nvCxnSpPr>
        <p:spPr>
          <a:xfrm>
            <a:off x="6577577" y="4361552"/>
            <a:ext cx="630300" cy="133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3" name="Google Shape;1753;g212da2c0268_0_4704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212da2c0268_0_4767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g212da2c0268_0_4767"/>
          <p:cNvSpPr/>
          <p:nvPr/>
        </p:nvSpPr>
        <p:spPr>
          <a:xfrm>
            <a:off x="4171588" y="5194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g212da2c0268_0_4767"/>
          <p:cNvSpPr/>
          <p:nvPr/>
        </p:nvSpPr>
        <p:spPr>
          <a:xfrm>
            <a:off x="4374381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g212da2c0268_0_4767"/>
          <p:cNvSpPr/>
          <p:nvPr/>
        </p:nvSpPr>
        <p:spPr>
          <a:xfrm>
            <a:off x="2752738" y="5816709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g212da2c0268_0_4767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g212da2c0268_0_4767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64" name="Google Shape;1764;g212da2c0268_0_4767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765" name="Google Shape;1765;g212da2c0268_0_4767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g212da2c0268_0_4767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g212da2c0268_0_4767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g212da2c0268_0_4767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9" name="Google Shape;1769;g212da2c0268_0_4767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0" name="Google Shape;1770;g212da2c0268_0_4767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1" name="Google Shape;1771;g212da2c0268_0_4767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2" name="Google Shape;1772;g212da2c0268_0_4767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3" name="Google Shape;1773;g212da2c0268_0_4767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4" name="Google Shape;1774;g212da2c0268_0_4767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5" name="Google Shape;1775;g212da2c0268_0_4767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6" name="Google Shape;1776;g212da2c0268_0_4767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7" name="Google Shape;1777;g212da2c0268_0_4767"/>
          <p:cNvSpPr/>
          <p:nvPr/>
        </p:nvSpPr>
        <p:spPr>
          <a:xfrm>
            <a:off x="7207877" y="460959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8" name="Google Shape;1778;g212da2c0268_0_4767"/>
          <p:cNvSpPr/>
          <p:nvPr/>
        </p:nvSpPr>
        <p:spPr>
          <a:xfrm>
            <a:off x="7207877" y="509065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9" name="Google Shape;1779;g212da2c0268_0_4767"/>
          <p:cNvSpPr/>
          <p:nvPr/>
        </p:nvSpPr>
        <p:spPr>
          <a:xfrm>
            <a:off x="7207877" y="5567402"/>
            <a:ext cx="1678200" cy="24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0" name="Google Shape;1780;g212da2c0268_0_4767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1" name="Google Shape;1781;g212da2c0268_0_4767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2" name="Google Shape;1782;g212da2c0268_0_4767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3" name="Google Shape;1783;g212da2c0268_0_4767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4" name="Google Shape;1784;g212da2c0268_0_4767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5" name="Google Shape;1785;g212da2c0268_0_4767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6" name="Google Shape;1786;g212da2c0268_0_4767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7" name="Google Shape;1787;g212da2c0268_0_4767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8" name="Google Shape;1788;g212da2c0268_0_4767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9" name="Google Shape;1789;g212da2c0268_0_4767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90" name="Google Shape;1790;g212da2c0268_0_4767"/>
          <p:cNvCxnSpPr>
            <a:endCxn id="1786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1" name="Google Shape;1791;g212da2c0268_0_4767"/>
          <p:cNvCxnSpPr>
            <a:stCxn id="1789" idx="3"/>
            <a:endCxn id="1787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2" name="Google Shape;1792;g212da2c0268_0_4767"/>
          <p:cNvCxnSpPr>
            <a:endCxn id="1788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3" name="Google Shape;1793;g212da2c0268_0_4767"/>
          <p:cNvCxnSpPr>
            <a:endCxn id="1780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4" name="Google Shape;1794;g212da2c0268_0_4767"/>
          <p:cNvCxnSpPr>
            <a:stCxn id="1786" idx="3"/>
            <a:endCxn id="1781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5" name="Google Shape;1795;g212da2c0268_0_4767"/>
          <p:cNvCxnSpPr>
            <a:endCxn id="1782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6" name="Google Shape;1796;g212da2c0268_0_4767"/>
          <p:cNvCxnSpPr>
            <a:endCxn id="1783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7" name="Google Shape;1797;g212da2c0268_0_4767"/>
          <p:cNvCxnSpPr>
            <a:stCxn id="1788" idx="3"/>
            <a:endCxn id="1784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8" name="Google Shape;1798;g212da2c0268_0_4767"/>
          <p:cNvCxnSpPr>
            <a:endCxn id="1785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9" name="Google Shape;1799;g212da2c0268_0_4767"/>
          <p:cNvCxnSpPr>
            <a:endCxn id="1768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0" name="Google Shape;1800;g212da2c0268_0_4767"/>
          <p:cNvCxnSpPr>
            <a:stCxn id="1780" idx="3"/>
            <a:endCxn id="1769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1" name="Google Shape;1801;g212da2c0268_0_4767"/>
          <p:cNvCxnSpPr>
            <a:endCxn id="1770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2" name="Google Shape;1802;g212da2c0268_0_4767"/>
          <p:cNvCxnSpPr>
            <a:endCxn id="1771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3" name="Google Shape;1803;g212da2c0268_0_4767"/>
          <p:cNvCxnSpPr>
            <a:stCxn id="1782" idx="3"/>
            <a:endCxn id="1772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4" name="Google Shape;1804;g212da2c0268_0_4767"/>
          <p:cNvCxnSpPr>
            <a:endCxn id="1773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5" name="Google Shape;1805;g212da2c0268_0_4767"/>
          <p:cNvCxnSpPr>
            <a:stCxn id="1783" idx="3"/>
            <a:endCxn id="1775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6" name="Google Shape;1806;g212da2c0268_0_4767"/>
          <p:cNvCxnSpPr>
            <a:endCxn id="1774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7" name="Google Shape;1807;g212da2c0268_0_4767"/>
          <p:cNvCxnSpPr>
            <a:endCxn id="1776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8" name="Google Shape;1808;g212da2c0268_0_4767"/>
          <p:cNvCxnSpPr>
            <a:endCxn id="1777" idx="1"/>
          </p:cNvCxnSpPr>
          <p:nvPr/>
        </p:nvCxnSpPr>
        <p:spPr>
          <a:xfrm>
            <a:off x="6577577" y="4112348"/>
            <a:ext cx="630300" cy="6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9" name="Google Shape;1809;g212da2c0268_0_4767"/>
          <p:cNvCxnSpPr>
            <a:stCxn id="1785" idx="3"/>
            <a:endCxn id="1778" idx="1"/>
          </p:cNvCxnSpPr>
          <p:nvPr/>
        </p:nvCxnSpPr>
        <p:spPr>
          <a:xfrm>
            <a:off x="6577792" y="4236943"/>
            <a:ext cx="630000" cy="97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0" name="Google Shape;1810;g212da2c0268_0_4767"/>
          <p:cNvCxnSpPr>
            <a:endCxn id="1779" idx="1"/>
          </p:cNvCxnSpPr>
          <p:nvPr/>
        </p:nvCxnSpPr>
        <p:spPr>
          <a:xfrm>
            <a:off x="6577577" y="4361552"/>
            <a:ext cx="630300" cy="133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1" name="Google Shape;1811;g212da2c0268_0_4767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212da2c0268_0_4893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g212da2c0268_0_4893"/>
          <p:cNvSpPr/>
          <p:nvPr/>
        </p:nvSpPr>
        <p:spPr>
          <a:xfrm>
            <a:off x="4171588" y="5194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g212da2c0268_0_4893"/>
          <p:cNvSpPr/>
          <p:nvPr/>
        </p:nvSpPr>
        <p:spPr>
          <a:xfrm>
            <a:off x="4374381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g212da2c0268_0_4893"/>
          <p:cNvSpPr/>
          <p:nvPr/>
        </p:nvSpPr>
        <p:spPr>
          <a:xfrm>
            <a:off x="4522575" y="55511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g212da2c0268_0_4893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g212da2c0268_0_4893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22" name="Google Shape;1822;g212da2c0268_0_4893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823" name="Google Shape;1823;g212da2c0268_0_4893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g212da2c0268_0_4893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5" name="Google Shape;1825;g212da2c0268_0_4893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g212da2c0268_0_4893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7" name="Google Shape;1827;g212da2c0268_0_4893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8" name="Google Shape;1828;g212da2c0268_0_4893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9" name="Google Shape;1829;g212da2c0268_0_4893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0" name="Google Shape;1830;g212da2c0268_0_4893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1" name="Google Shape;1831;g212da2c0268_0_4893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2" name="Google Shape;1832;g212da2c0268_0_4893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3" name="Google Shape;1833;g212da2c0268_0_4893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4" name="Google Shape;1834;g212da2c0268_0_4893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5" name="Google Shape;1835;g212da2c0268_0_4893"/>
          <p:cNvSpPr/>
          <p:nvPr/>
        </p:nvSpPr>
        <p:spPr>
          <a:xfrm>
            <a:off x="7207877" y="460959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6" name="Google Shape;1836;g212da2c0268_0_4893"/>
          <p:cNvSpPr/>
          <p:nvPr/>
        </p:nvSpPr>
        <p:spPr>
          <a:xfrm>
            <a:off x="7207877" y="509065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7" name="Google Shape;1837;g212da2c0268_0_4893"/>
          <p:cNvSpPr/>
          <p:nvPr/>
        </p:nvSpPr>
        <p:spPr>
          <a:xfrm>
            <a:off x="7207877" y="556740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8" name="Google Shape;1838;g212da2c0268_0_4893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9" name="Google Shape;1839;g212da2c0268_0_4893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0" name="Google Shape;1840;g212da2c0268_0_4893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1" name="Google Shape;1841;g212da2c0268_0_4893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2" name="Google Shape;1842;g212da2c0268_0_4893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3" name="Google Shape;1843;g212da2c0268_0_4893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4" name="Google Shape;1844;g212da2c0268_0_4893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5" name="Google Shape;1845;g212da2c0268_0_4893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6" name="Google Shape;1846;g212da2c0268_0_4893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7" name="Google Shape;1847;g212da2c0268_0_4893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48" name="Google Shape;1848;g212da2c0268_0_4893"/>
          <p:cNvCxnSpPr>
            <a:endCxn id="1844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9" name="Google Shape;1849;g212da2c0268_0_4893"/>
          <p:cNvCxnSpPr>
            <a:stCxn id="1847" idx="3"/>
            <a:endCxn id="1845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0" name="Google Shape;1850;g212da2c0268_0_4893"/>
          <p:cNvCxnSpPr>
            <a:endCxn id="1846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1" name="Google Shape;1851;g212da2c0268_0_4893"/>
          <p:cNvCxnSpPr>
            <a:endCxn id="1838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2" name="Google Shape;1852;g212da2c0268_0_4893"/>
          <p:cNvCxnSpPr>
            <a:stCxn id="1844" idx="3"/>
            <a:endCxn id="1839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3" name="Google Shape;1853;g212da2c0268_0_4893"/>
          <p:cNvCxnSpPr>
            <a:endCxn id="1840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4" name="Google Shape;1854;g212da2c0268_0_4893"/>
          <p:cNvCxnSpPr>
            <a:endCxn id="1841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5" name="Google Shape;1855;g212da2c0268_0_4893"/>
          <p:cNvCxnSpPr>
            <a:stCxn id="1846" idx="3"/>
            <a:endCxn id="1842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6" name="Google Shape;1856;g212da2c0268_0_4893"/>
          <p:cNvCxnSpPr>
            <a:endCxn id="1843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7" name="Google Shape;1857;g212da2c0268_0_4893"/>
          <p:cNvCxnSpPr>
            <a:endCxn id="1826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8" name="Google Shape;1858;g212da2c0268_0_4893"/>
          <p:cNvCxnSpPr>
            <a:stCxn id="1838" idx="3"/>
            <a:endCxn id="1827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9" name="Google Shape;1859;g212da2c0268_0_4893"/>
          <p:cNvCxnSpPr>
            <a:endCxn id="1828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0" name="Google Shape;1860;g212da2c0268_0_4893"/>
          <p:cNvCxnSpPr>
            <a:endCxn id="1829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1" name="Google Shape;1861;g212da2c0268_0_4893"/>
          <p:cNvCxnSpPr>
            <a:stCxn id="1840" idx="3"/>
            <a:endCxn id="1830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2" name="Google Shape;1862;g212da2c0268_0_4893"/>
          <p:cNvCxnSpPr>
            <a:endCxn id="1831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3" name="Google Shape;1863;g212da2c0268_0_4893"/>
          <p:cNvCxnSpPr>
            <a:stCxn id="1841" idx="3"/>
            <a:endCxn id="1833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4" name="Google Shape;1864;g212da2c0268_0_4893"/>
          <p:cNvCxnSpPr>
            <a:endCxn id="1832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5" name="Google Shape;1865;g212da2c0268_0_4893"/>
          <p:cNvCxnSpPr>
            <a:endCxn id="1834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6" name="Google Shape;1866;g212da2c0268_0_4893"/>
          <p:cNvCxnSpPr>
            <a:endCxn id="1835" idx="1"/>
          </p:cNvCxnSpPr>
          <p:nvPr/>
        </p:nvCxnSpPr>
        <p:spPr>
          <a:xfrm>
            <a:off x="6577577" y="4112348"/>
            <a:ext cx="630300" cy="6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7" name="Google Shape;1867;g212da2c0268_0_4893"/>
          <p:cNvCxnSpPr>
            <a:stCxn id="1843" idx="3"/>
            <a:endCxn id="1836" idx="1"/>
          </p:cNvCxnSpPr>
          <p:nvPr/>
        </p:nvCxnSpPr>
        <p:spPr>
          <a:xfrm>
            <a:off x="6577792" y="4236943"/>
            <a:ext cx="630000" cy="97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8" name="Google Shape;1868;g212da2c0268_0_4893"/>
          <p:cNvCxnSpPr>
            <a:endCxn id="1837" idx="1"/>
          </p:cNvCxnSpPr>
          <p:nvPr/>
        </p:nvCxnSpPr>
        <p:spPr>
          <a:xfrm>
            <a:off x="6577577" y="4361552"/>
            <a:ext cx="630300" cy="133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9" name="Google Shape;1869;g212da2c0268_0_4893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12da2c0268_0_4950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g212da2c0268_0_4950"/>
          <p:cNvSpPr/>
          <p:nvPr/>
        </p:nvSpPr>
        <p:spPr>
          <a:xfrm>
            <a:off x="4171588" y="5194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g212da2c0268_0_4950"/>
          <p:cNvSpPr/>
          <p:nvPr/>
        </p:nvSpPr>
        <p:spPr>
          <a:xfrm>
            <a:off x="4374381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g212da2c0268_0_4950"/>
          <p:cNvSpPr/>
          <p:nvPr/>
        </p:nvSpPr>
        <p:spPr>
          <a:xfrm>
            <a:off x="4522575" y="55511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g212da2c0268_0_4950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g212da2c0268_0_4950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80" name="Google Shape;1880;g212da2c0268_0_4950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881" name="Google Shape;1881;g212da2c0268_0_4950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g212da2c0268_0_4950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g212da2c0268_0_4950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g212da2c0268_0_4950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5" name="Google Shape;1885;g212da2c0268_0_4950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6" name="Google Shape;1886;g212da2c0268_0_4950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7" name="Google Shape;1887;g212da2c0268_0_4950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8" name="Google Shape;1888;g212da2c0268_0_4950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9" name="Google Shape;1889;g212da2c0268_0_4950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0" name="Google Shape;1890;g212da2c0268_0_4950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1" name="Google Shape;1891;g212da2c0268_0_4950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2" name="Google Shape;1892;g212da2c0268_0_4950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3" name="Google Shape;1893;g212da2c0268_0_4950"/>
          <p:cNvSpPr/>
          <p:nvPr/>
        </p:nvSpPr>
        <p:spPr>
          <a:xfrm>
            <a:off x="7207877" y="460959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4" name="Google Shape;1894;g212da2c0268_0_4950"/>
          <p:cNvSpPr/>
          <p:nvPr/>
        </p:nvSpPr>
        <p:spPr>
          <a:xfrm>
            <a:off x="7207877" y="509065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5" name="Google Shape;1895;g212da2c0268_0_4950"/>
          <p:cNvSpPr/>
          <p:nvPr/>
        </p:nvSpPr>
        <p:spPr>
          <a:xfrm>
            <a:off x="7207877" y="556740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6" name="Google Shape;1896;g212da2c0268_0_4950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7" name="Google Shape;1897;g212da2c0268_0_4950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8" name="Google Shape;1898;g212da2c0268_0_4950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9" name="Google Shape;1899;g212da2c0268_0_4950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0" name="Google Shape;1900;g212da2c0268_0_4950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1" name="Google Shape;1901;g212da2c0268_0_4950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2" name="Google Shape;1902;g212da2c0268_0_4950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3" name="Google Shape;1903;g212da2c0268_0_4950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4" name="Google Shape;1904;g212da2c0268_0_4950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5" name="Google Shape;1905;g212da2c0268_0_4950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06" name="Google Shape;1906;g212da2c0268_0_4950"/>
          <p:cNvCxnSpPr>
            <a:endCxn id="1902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7" name="Google Shape;1907;g212da2c0268_0_4950"/>
          <p:cNvCxnSpPr>
            <a:stCxn id="1905" idx="3"/>
            <a:endCxn id="1903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8" name="Google Shape;1908;g212da2c0268_0_4950"/>
          <p:cNvCxnSpPr>
            <a:endCxn id="1904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9" name="Google Shape;1909;g212da2c0268_0_4950"/>
          <p:cNvCxnSpPr>
            <a:endCxn id="1896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0" name="Google Shape;1910;g212da2c0268_0_4950"/>
          <p:cNvCxnSpPr>
            <a:stCxn id="1902" idx="3"/>
            <a:endCxn id="1897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1" name="Google Shape;1911;g212da2c0268_0_4950"/>
          <p:cNvCxnSpPr>
            <a:endCxn id="1898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2" name="Google Shape;1912;g212da2c0268_0_4950"/>
          <p:cNvCxnSpPr>
            <a:endCxn id="1899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3" name="Google Shape;1913;g212da2c0268_0_4950"/>
          <p:cNvCxnSpPr>
            <a:stCxn id="1904" idx="3"/>
            <a:endCxn id="1900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4" name="Google Shape;1914;g212da2c0268_0_4950"/>
          <p:cNvCxnSpPr>
            <a:endCxn id="1901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5" name="Google Shape;1915;g212da2c0268_0_4950"/>
          <p:cNvCxnSpPr>
            <a:endCxn id="1884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6" name="Google Shape;1916;g212da2c0268_0_4950"/>
          <p:cNvCxnSpPr>
            <a:stCxn id="1896" idx="3"/>
            <a:endCxn id="1885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7" name="Google Shape;1917;g212da2c0268_0_4950"/>
          <p:cNvCxnSpPr>
            <a:endCxn id="1886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8" name="Google Shape;1918;g212da2c0268_0_4950"/>
          <p:cNvCxnSpPr>
            <a:endCxn id="1887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9" name="Google Shape;1919;g212da2c0268_0_4950"/>
          <p:cNvCxnSpPr>
            <a:stCxn id="1898" idx="3"/>
            <a:endCxn id="1888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0" name="Google Shape;1920;g212da2c0268_0_4950"/>
          <p:cNvCxnSpPr>
            <a:endCxn id="1889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1" name="Google Shape;1921;g212da2c0268_0_4950"/>
          <p:cNvCxnSpPr>
            <a:stCxn id="1899" idx="3"/>
            <a:endCxn id="1891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2" name="Google Shape;1922;g212da2c0268_0_4950"/>
          <p:cNvCxnSpPr>
            <a:endCxn id="1890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3" name="Google Shape;1923;g212da2c0268_0_4950"/>
          <p:cNvCxnSpPr>
            <a:endCxn id="1892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4" name="Google Shape;1924;g212da2c0268_0_4950"/>
          <p:cNvCxnSpPr>
            <a:endCxn id="1893" idx="1"/>
          </p:cNvCxnSpPr>
          <p:nvPr/>
        </p:nvCxnSpPr>
        <p:spPr>
          <a:xfrm>
            <a:off x="6577577" y="4112348"/>
            <a:ext cx="630300" cy="6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5" name="Google Shape;1925;g212da2c0268_0_4950"/>
          <p:cNvCxnSpPr>
            <a:stCxn id="1901" idx="3"/>
            <a:endCxn id="1894" idx="1"/>
          </p:cNvCxnSpPr>
          <p:nvPr/>
        </p:nvCxnSpPr>
        <p:spPr>
          <a:xfrm>
            <a:off x="6577792" y="4236943"/>
            <a:ext cx="630000" cy="97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6" name="Google Shape;1926;g212da2c0268_0_4950"/>
          <p:cNvCxnSpPr>
            <a:endCxn id="1895" idx="1"/>
          </p:cNvCxnSpPr>
          <p:nvPr/>
        </p:nvCxnSpPr>
        <p:spPr>
          <a:xfrm>
            <a:off x="6577577" y="4361552"/>
            <a:ext cx="630300" cy="133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7" name="Google Shape;1927;g212da2c0268_0_4950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7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7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212da2c0268_0_5007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g212da2c0268_0_5007"/>
          <p:cNvSpPr/>
          <p:nvPr/>
        </p:nvSpPr>
        <p:spPr>
          <a:xfrm>
            <a:off x="4171588" y="5194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g212da2c0268_0_5007"/>
          <p:cNvSpPr/>
          <p:nvPr/>
        </p:nvSpPr>
        <p:spPr>
          <a:xfrm>
            <a:off x="4374381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g212da2c0268_0_5007"/>
          <p:cNvSpPr/>
          <p:nvPr/>
        </p:nvSpPr>
        <p:spPr>
          <a:xfrm>
            <a:off x="4522575" y="55511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212da2c0268_0_5007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g212da2c0268_0_5007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38" name="Google Shape;1938;g212da2c0268_0_5007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939" name="Google Shape;1939;g212da2c0268_0_5007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g212da2c0268_0_5007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g212da2c0268_0_5007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g212da2c0268_0_5007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3" name="Google Shape;1943;g212da2c0268_0_5007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4" name="Google Shape;1944;g212da2c0268_0_5007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5" name="Google Shape;1945;g212da2c0268_0_5007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6" name="Google Shape;1946;g212da2c0268_0_5007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7" name="Google Shape;1947;g212da2c0268_0_5007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8" name="Google Shape;1948;g212da2c0268_0_5007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9" name="Google Shape;1949;g212da2c0268_0_5007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0" name="Google Shape;1950;g212da2c0268_0_5007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1" name="Google Shape;1951;g212da2c0268_0_5007"/>
          <p:cNvSpPr/>
          <p:nvPr/>
        </p:nvSpPr>
        <p:spPr>
          <a:xfrm>
            <a:off x="7207877" y="460959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2" name="Google Shape;1952;g212da2c0268_0_5007"/>
          <p:cNvSpPr/>
          <p:nvPr/>
        </p:nvSpPr>
        <p:spPr>
          <a:xfrm>
            <a:off x="7207877" y="509065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3" name="Google Shape;1953;g212da2c0268_0_5007"/>
          <p:cNvSpPr/>
          <p:nvPr/>
        </p:nvSpPr>
        <p:spPr>
          <a:xfrm>
            <a:off x="7207877" y="556740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4" name="Google Shape;1954;g212da2c0268_0_5007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5" name="Google Shape;1955;g212da2c0268_0_5007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6" name="Google Shape;1956;g212da2c0268_0_5007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7" name="Google Shape;1957;g212da2c0268_0_5007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8" name="Google Shape;1958;g212da2c0268_0_5007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9" name="Google Shape;1959;g212da2c0268_0_5007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0" name="Google Shape;1960;g212da2c0268_0_5007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1" name="Google Shape;1961;g212da2c0268_0_5007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2" name="Google Shape;1962;g212da2c0268_0_5007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3" name="Google Shape;1963;g212da2c0268_0_5007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64" name="Google Shape;1964;g212da2c0268_0_5007"/>
          <p:cNvCxnSpPr>
            <a:endCxn id="1960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5" name="Google Shape;1965;g212da2c0268_0_5007"/>
          <p:cNvCxnSpPr>
            <a:stCxn id="1963" idx="3"/>
            <a:endCxn id="1961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6" name="Google Shape;1966;g212da2c0268_0_5007"/>
          <p:cNvCxnSpPr>
            <a:endCxn id="1962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7" name="Google Shape;1967;g212da2c0268_0_5007"/>
          <p:cNvCxnSpPr>
            <a:endCxn id="1954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8" name="Google Shape;1968;g212da2c0268_0_5007"/>
          <p:cNvCxnSpPr>
            <a:stCxn id="1960" idx="3"/>
            <a:endCxn id="1955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9" name="Google Shape;1969;g212da2c0268_0_5007"/>
          <p:cNvCxnSpPr>
            <a:endCxn id="1956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0" name="Google Shape;1970;g212da2c0268_0_5007"/>
          <p:cNvCxnSpPr>
            <a:endCxn id="1957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1" name="Google Shape;1971;g212da2c0268_0_5007"/>
          <p:cNvCxnSpPr>
            <a:stCxn id="1962" idx="3"/>
            <a:endCxn id="1958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2" name="Google Shape;1972;g212da2c0268_0_5007"/>
          <p:cNvCxnSpPr>
            <a:endCxn id="1959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3" name="Google Shape;1973;g212da2c0268_0_5007"/>
          <p:cNvCxnSpPr>
            <a:endCxn id="1942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4" name="Google Shape;1974;g212da2c0268_0_5007"/>
          <p:cNvCxnSpPr>
            <a:stCxn id="1954" idx="3"/>
            <a:endCxn id="1943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5" name="Google Shape;1975;g212da2c0268_0_5007"/>
          <p:cNvCxnSpPr>
            <a:endCxn id="1944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6" name="Google Shape;1976;g212da2c0268_0_5007"/>
          <p:cNvCxnSpPr>
            <a:endCxn id="1945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7" name="Google Shape;1977;g212da2c0268_0_5007"/>
          <p:cNvCxnSpPr>
            <a:stCxn id="1956" idx="3"/>
            <a:endCxn id="1946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8" name="Google Shape;1978;g212da2c0268_0_5007"/>
          <p:cNvCxnSpPr>
            <a:endCxn id="1947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9" name="Google Shape;1979;g212da2c0268_0_5007"/>
          <p:cNvCxnSpPr>
            <a:stCxn id="1957" idx="3"/>
            <a:endCxn id="1949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0" name="Google Shape;1980;g212da2c0268_0_5007"/>
          <p:cNvCxnSpPr>
            <a:endCxn id="1948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1" name="Google Shape;1981;g212da2c0268_0_5007"/>
          <p:cNvCxnSpPr>
            <a:endCxn id="1950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2" name="Google Shape;1982;g212da2c0268_0_5007"/>
          <p:cNvCxnSpPr>
            <a:endCxn id="1951" idx="1"/>
          </p:cNvCxnSpPr>
          <p:nvPr/>
        </p:nvCxnSpPr>
        <p:spPr>
          <a:xfrm>
            <a:off x="6577577" y="4112348"/>
            <a:ext cx="630300" cy="6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3" name="Google Shape;1983;g212da2c0268_0_5007"/>
          <p:cNvCxnSpPr>
            <a:stCxn id="1959" idx="3"/>
            <a:endCxn id="1952" idx="1"/>
          </p:cNvCxnSpPr>
          <p:nvPr/>
        </p:nvCxnSpPr>
        <p:spPr>
          <a:xfrm>
            <a:off x="6577792" y="4236943"/>
            <a:ext cx="630000" cy="97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4" name="Google Shape;1984;g212da2c0268_0_5007"/>
          <p:cNvCxnSpPr>
            <a:endCxn id="1953" idx="1"/>
          </p:cNvCxnSpPr>
          <p:nvPr/>
        </p:nvCxnSpPr>
        <p:spPr>
          <a:xfrm>
            <a:off x="6577577" y="4361552"/>
            <a:ext cx="630300" cy="133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5" name="Google Shape;1985;g212da2c0268_0_5007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212da2c0268_0_5064"/>
          <p:cNvSpPr/>
          <p:nvPr/>
        </p:nvSpPr>
        <p:spPr>
          <a:xfrm>
            <a:off x="4004739" y="5069956"/>
            <a:ext cx="1692600" cy="1658100"/>
          </a:xfrm>
          <a:prstGeom prst="donut">
            <a:avLst>
              <a:gd fmla="val 44586" name="adj"/>
            </a:avLst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g212da2c0268_0_5064"/>
          <p:cNvSpPr/>
          <p:nvPr/>
        </p:nvSpPr>
        <p:spPr>
          <a:xfrm>
            <a:off x="4171588" y="5194830"/>
            <a:ext cx="1358700" cy="1347300"/>
          </a:xfrm>
          <a:prstGeom prst="donut">
            <a:avLst>
              <a:gd fmla="val 40994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g212da2c0268_0_5064"/>
          <p:cNvSpPr/>
          <p:nvPr/>
        </p:nvSpPr>
        <p:spPr>
          <a:xfrm>
            <a:off x="4374381" y="5444118"/>
            <a:ext cx="953100" cy="968700"/>
          </a:xfrm>
          <a:prstGeom prst="donut">
            <a:avLst>
              <a:gd fmla="val 39216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g212da2c0268_0_5064"/>
          <p:cNvSpPr/>
          <p:nvPr/>
        </p:nvSpPr>
        <p:spPr>
          <a:xfrm>
            <a:off x="4522575" y="5551184"/>
            <a:ext cx="656700" cy="661800"/>
          </a:xfrm>
          <a:prstGeom prst="donut">
            <a:avLst>
              <a:gd fmla="val 33323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g212da2c0268_0_5064"/>
          <p:cNvSpPr txBox="1"/>
          <p:nvPr/>
        </p:nvSpPr>
        <p:spPr>
          <a:xfrm>
            <a:off x="727648" y="5000830"/>
            <a:ext cx="3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g212da2c0268_0_5064"/>
          <p:cNvSpPr txBox="1"/>
          <p:nvPr/>
        </p:nvSpPr>
        <p:spPr>
          <a:xfrm>
            <a:off x="2634194" y="5000830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96" name="Google Shape;1996;g212da2c0268_0_5064"/>
          <p:cNvSpPr txBox="1"/>
          <p:nvPr/>
        </p:nvSpPr>
        <p:spPr>
          <a:xfrm>
            <a:off x="4360127" y="5000830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997" name="Google Shape;1997;g212da2c0268_0_5064"/>
          <p:cNvSpPr/>
          <p:nvPr/>
        </p:nvSpPr>
        <p:spPr>
          <a:xfrm>
            <a:off x="3037899" y="5092217"/>
            <a:ext cx="86400" cy="1327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g212da2c0268_0_5064"/>
          <p:cNvSpPr/>
          <p:nvPr/>
        </p:nvSpPr>
        <p:spPr>
          <a:xfrm>
            <a:off x="1040329" y="5092217"/>
            <a:ext cx="87000" cy="8895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g212da2c0268_0_5064"/>
          <p:cNvSpPr/>
          <p:nvPr/>
        </p:nvSpPr>
        <p:spPr>
          <a:xfrm>
            <a:off x="4838794" y="5092218"/>
            <a:ext cx="86400" cy="1237200"/>
          </a:xfrm>
          <a:prstGeom prst="can">
            <a:avLst>
              <a:gd fmla="val 25000" name="adj"/>
            </a:avLst>
          </a:prstGeom>
          <a:solidFill>
            <a:srgbClr val="3A3838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g212da2c0268_0_5064"/>
          <p:cNvSpPr/>
          <p:nvPr/>
        </p:nvSpPr>
        <p:spPr>
          <a:xfrm>
            <a:off x="7207877" y="25532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1" name="Google Shape;2001;g212da2c0268_0_5064"/>
          <p:cNvSpPr/>
          <p:nvPr/>
        </p:nvSpPr>
        <p:spPr>
          <a:xfrm>
            <a:off x="7207877" y="73638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2" name="Google Shape;2002;g212da2c0268_0_5064"/>
          <p:cNvSpPr/>
          <p:nvPr/>
        </p:nvSpPr>
        <p:spPr>
          <a:xfrm>
            <a:off x="7207877" y="121313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3" name="Google Shape;2003;g212da2c0268_0_5064"/>
          <p:cNvSpPr/>
          <p:nvPr/>
        </p:nvSpPr>
        <p:spPr>
          <a:xfrm>
            <a:off x="7207877" y="170684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4" name="Google Shape;2004;g212da2c0268_0_5064"/>
          <p:cNvSpPr/>
          <p:nvPr/>
        </p:nvSpPr>
        <p:spPr>
          <a:xfrm>
            <a:off x="7207877" y="218790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5" name="Google Shape;2005;g212da2c0268_0_5064"/>
          <p:cNvSpPr/>
          <p:nvPr/>
        </p:nvSpPr>
        <p:spPr>
          <a:xfrm>
            <a:off x="7207877" y="2664646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6" name="Google Shape;2006;g212da2c0268_0_5064"/>
          <p:cNvSpPr/>
          <p:nvPr/>
        </p:nvSpPr>
        <p:spPr>
          <a:xfrm>
            <a:off x="7207877" y="315808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7" name="Google Shape;2007;g212da2c0268_0_5064"/>
          <p:cNvSpPr/>
          <p:nvPr/>
        </p:nvSpPr>
        <p:spPr>
          <a:xfrm>
            <a:off x="7207877" y="363914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8" name="Google Shape;2008;g212da2c0268_0_5064"/>
          <p:cNvSpPr/>
          <p:nvPr/>
        </p:nvSpPr>
        <p:spPr>
          <a:xfrm>
            <a:off x="7207877" y="41158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H(1,C,B,A)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9" name="Google Shape;2009;g212da2c0268_0_5064"/>
          <p:cNvSpPr/>
          <p:nvPr/>
        </p:nvSpPr>
        <p:spPr>
          <a:xfrm>
            <a:off x="7207877" y="460959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0" name="Google Shape;2010;g212da2c0268_0_5064"/>
          <p:cNvSpPr/>
          <p:nvPr/>
        </p:nvSpPr>
        <p:spPr>
          <a:xfrm>
            <a:off x="7207877" y="509065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1" name="Google Shape;2011;g212da2c0268_0_5064"/>
          <p:cNvSpPr/>
          <p:nvPr/>
        </p:nvSpPr>
        <p:spPr>
          <a:xfrm>
            <a:off x="7207877" y="5567402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2" name="Google Shape;2012;g212da2c0268_0_5064"/>
          <p:cNvSpPr/>
          <p:nvPr/>
        </p:nvSpPr>
        <p:spPr>
          <a:xfrm>
            <a:off x="4899592" y="1715624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3" name="Google Shape;2013;g212da2c0268_0_5064"/>
          <p:cNvSpPr/>
          <p:nvPr/>
        </p:nvSpPr>
        <p:spPr>
          <a:xfrm>
            <a:off x="4899592" y="2196685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4" name="Google Shape;2014;g212da2c0268_0_5064"/>
          <p:cNvSpPr/>
          <p:nvPr/>
        </p:nvSpPr>
        <p:spPr>
          <a:xfrm>
            <a:off x="4899592" y="267342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H(2,C,A,B)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5" name="Google Shape;2015;g212da2c0268_0_5064"/>
          <p:cNvSpPr/>
          <p:nvPr/>
        </p:nvSpPr>
        <p:spPr>
          <a:xfrm>
            <a:off x="4899592" y="3154489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H(2,B,C,A)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6" name="Google Shape;2016;g212da2c0268_0_5064"/>
          <p:cNvSpPr/>
          <p:nvPr/>
        </p:nvSpPr>
        <p:spPr>
          <a:xfrm>
            <a:off x="4899592" y="3635550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7" name="Google Shape;2017;g212da2c0268_0_5064"/>
          <p:cNvSpPr/>
          <p:nvPr/>
        </p:nvSpPr>
        <p:spPr>
          <a:xfrm>
            <a:off x="4899592" y="4112293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H(2,A,B,C)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8" name="Google Shape;2018;g212da2c0268_0_5064"/>
          <p:cNvSpPr/>
          <p:nvPr/>
        </p:nvSpPr>
        <p:spPr>
          <a:xfrm>
            <a:off x="2591307" y="2445987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H(3,A,C,B)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9" name="Google Shape;2019;g212da2c0268_0_5064"/>
          <p:cNvSpPr/>
          <p:nvPr/>
        </p:nvSpPr>
        <p:spPr>
          <a:xfrm>
            <a:off x="2591307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H(1,A,B,C)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0" name="Google Shape;2020;g212da2c0268_0_5064"/>
          <p:cNvSpPr/>
          <p:nvPr/>
        </p:nvSpPr>
        <p:spPr>
          <a:xfrm>
            <a:off x="2591307" y="3403791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H(3,B,A,C)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1" name="Google Shape;2021;g212da2c0268_0_5064"/>
          <p:cNvSpPr/>
          <p:nvPr/>
        </p:nvSpPr>
        <p:spPr>
          <a:xfrm>
            <a:off x="283022" y="2927048"/>
            <a:ext cx="1678200" cy="24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H(4,A,B,C)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22" name="Google Shape;2022;g212da2c0268_0_5064"/>
          <p:cNvCxnSpPr>
            <a:endCxn id="2018" idx="1"/>
          </p:cNvCxnSpPr>
          <p:nvPr/>
        </p:nvCxnSpPr>
        <p:spPr>
          <a:xfrm flipH="1" rot="10800000">
            <a:off x="1961007" y="2570637"/>
            <a:ext cx="6303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3" name="Google Shape;2023;g212da2c0268_0_5064"/>
          <p:cNvCxnSpPr>
            <a:stCxn id="2021" idx="3"/>
            <a:endCxn id="2019" idx="1"/>
          </p:cNvCxnSpPr>
          <p:nvPr/>
        </p:nvCxnSpPr>
        <p:spPr>
          <a:xfrm>
            <a:off x="1961222" y="3051698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4" name="Google Shape;2024;g212da2c0268_0_5064"/>
          <p:cNvCxnSpPr>
            <a:endCxn id="2020" idx="1"/>
          </p:cNvCxnSpPr>
          <p:nvPr/>
        </p:nvCxnSpPr>
        <p:spPr>
          <a:xfrm>
            <a:off x="1961007" y="3176241"/>
            <a:ext cx="630300" cy="3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5" name="Google Shape;2025;g212da2c0268_0_5064"/>
          <p:cNvCxnSpPr>
            <a:endCxn id="2012" idx="1"/>
          </p:cNvCxnSpPr>
          <p:nvPr/>
        </p:nvCxnSpPr>
        <p:spPr>
          <a:xfrm flipH="1" rot="10800000">
            <a:off x="4269292" y="1840274"/>
            <a:ext cx="630300" cy="5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6" name="Google Shape;2026;g212da2c0268_0_5064"/>
          <p:cNvCxnSpPr>
            <a:stCxn id="2018" idx="3"/>
            <a:endCxn id="2013" idx="1"/>
          </p:cNvCxnSpPr>
          <p:nvPr/>
        </p:nvCxnSpPr>
        <p:spPr>
          <a:xfrm flipH="1" rot="10800000">
            <a:off x="4269507" y="2321337"/>
            <a:ext cx="630000" cy="2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7" name="Google Shape;2027;g212da2c0268_0_5064"/>
          <p:cNvCxnSpPr>
            <a:endCxn id="2014" idx="1"/>
          </p:cNvCxnSpPr>
          <p:nvPr/>
        </p:nvCxnSpPr>
        <p:spPr>
          <a:xfrm>
            <a:off x="4269292" y="2695178"/>
            <a:ext cx="63030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8" name="Google Shape;2028;g212da2c0268_0_5064"/>
          <p:cNvCxnSpPr>
            <a:endCxn id="2015" idx="1"/>
          </p:cNvCxnSpPr>
          <p:nvPr/>
        </p:nvCxnSpPr>
        <p:spPr>
          <a:xfrm flipH="1" rot="10800000">
            <a:off x="4269292" y="3279139"/>
            <a:ext cx="630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9" name="Google Shape;2029;g212da2c0268_0_5064"/>
          <p:cNvCxnSpPr>
            <a:stCxn id="2020" idx="3"/>
            <a:endCxn id="2016" idx="1"/>
          </p:cNvCxnSpPr>
          <p:nvPr/>
        </p:nvCxnSpPr>
        <p:spPr>
          <a:xfrm>
            <a:off x="4269507" y="3528441"/>
            <a:ext cx="63000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0" name="Google Shape;2030;g212da2c0268_0_5064"/>
          <p:cNvCxnSpPr>
            <a:endCxn id="2017" idx="1"/>
          </p:cNvCxnSpPr>
          <p:nvPr/>
        </p:nvCxnSpPr>
        <p:spPr>
          <a:xfrm>
            <a:off x="4269292" y="3653143"/>
            <a:ext cx="630300" cy="58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1" name="Google Shape;2031;g212da2c0268_0_5064"/>
          <p:cNvCxnSpPr>
            <a:endCxn id="2000" idx="1"/>
          </p:cNvCxnSpPr>
          <p:nvPr/>
        </p:nvCxnSpPr>
        <p:spPr>
          <a:xfrm flipH="1" rot="10800000">
            <a:off x="6577577" y="379977"/>
            <a:ext cx="630300" cy="13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2" name="Google Shape;2032;g212da2c0268_0_5064"/>
          <p:cNvCxnSpPr>
            <a:stCxn id="2012" idx="3"/>
            <a:endCxn id="2001" idx="1"/>
          </p:cNvCxnSpPr>
          <p:nvPr/>
        </p:nvCxnSpPr>
        <p:spPr>
          <a:xfrm flipH="1" rot="10800000">
            <a:off x="6577792" y="861074"/>
            <a:ext cx="630000" cy="9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3" name="Google Shape;2033;g212da2c0268_0_5064"/>
          <p:cNvCxnSpPr>
            <a:endCxn id="2002" idx="1"/>
          </p:cNvCxnSpPr>
          <p:nvPr/>
        </p:nvCxnSpPr>
        <p:spPr>
          <a:xfrm flipH="1" rot="10800000">
            <a:off x="6577577" y="1337781"/>
            <a:ext cx="630300" cy="6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4" name="Google Shape;2034;g212da2c0268_0_5064"/>
          <p:cNvCxnSpPr>
            <a:endCxn id="2003" idx="1"/>
          </p:cNvCxnSpPr>
          <p:nvPr/>
        </p:nvCxnSpPr>
        <p:spPr>
          <a:xfrm flipH="1" rot="10800000">
            <a:off x="6577577" y="1831492"/>
            <a:ext cx="630300" cy="84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5" name="Google Shape;2035;g212da2c0268_0_5064"/>
          <p:cNvCxnSpPr>
            <a:stCxn id="2014" idx="3"/>
            <a:endCxn id="2004" idx="1"/>
          </p:cNvCxnSpPr>
          <p:nvPr/>
        </p:nvCxnSpPr>
        <p:spPr>
          <a:xfrm flipH="1" rot="10800000">
            <a:off x="6577792" y="2312678"/>
            <a:ext cx="630000" cy="4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6" name="Google Shape;2036;g212da2c0268_0_5064"/>
          <p:cNvCxnSpPr>
            <a:endCxn id="2005" idx="1"/>
          </p:cNvCxnSpPr>
          <p:nvPr/>
        </p:nvCxnSpPr>
        <p:spPr>
          <a:xfrm flipH="1" rot="10800000">
            <a:off x="6577577" y="2789296"/>
            <a:ext cx="630300" cy="13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7" name="Google Shape;2037;g212da2c0268_0_5064"/>
          <p:cNvCxnSpPr>
            <a:stCxn id="2015" idx="3"/>
            <a:endCxn id="2007" idx="1"/>
          </p:cNvCxnSpPr>
          <p:nvPr/>
        </p:nvCxnSpPr>
        <p:spPr>
          <a:xfrm>
            <a:off x="6577792" y="3279139"/>
            <a:ext cx="6300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8" name="Google Shape;2038;g212da2c0268_0_5064"/>
          <p:cNvCxnSpPr>
            <a:endCxn id="2006" idx="1"/>
          </p:cNvCxnSpPr>
          <p:nvPr/>
        </p:nvCxnSpPr>
        <p:spPr>
          <a:xfrm>
            <a:off x="6577577" y="3154633"/>
            <a:ext cx="630300" cy="12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9" name="Google Shape;2039;g212da2c0268_0_5064"/>
          <p:cNvCxnSpPr>
            <a:endCxn id="2008" idx="1"/>
          </p:cNvCxnSpPr>
          <p:nvPr/>
        </p:nvCxnSpPr>
        <p:spPr>
          <a:xfrm>
            <a:off x="6577577" y="3403837"/>
            <a:ext cx="630300" cy="8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0" name="Google Shape;2040;g212da2c0268_0_5064"/>
          <p:cNvCxnSpPr>
            <a:endCxn id="2009" idx="1"/>
          </p:cNvCxnSpPr>
          <p:nvPr/>
        </p:nvCxnSpPr>
        <p:spPr>
          <a:xfrm>
            <a:off x="6577577" y="4112348"/>
            <a:ext cx="630300" cy="6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1" name="Google Shape;2041;g212da2c0268_0_5064"/>
          <p:cNvCxnSpPr>
            <a:stCxn id="2017" idx="3"/>
            <a:endCxn id="2010" idx="1"/>
          </p:cNvCxnSpPr>
          <p:nvPr/>
        </p:nvCxnSpPr>
        <p:spPr>
          <a:xfrm>
            <a:off x="6577792" y="4236943"/>
            <a:ext cx="630000" cy="97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2" name="Google Shape;2042;g212da2c0268_0_5064"/>
          <p:cNvCxnSpPr>
            <a:endCxn id="2011" idx="1"/>
          </p:cNvCxnSpPr>
          <p:nvPr/>
        </p:nvCxnSpPr>
        <p:spPr>
          <a:xfrm>
            <a:off x="6577577" y="4361552"/>
            <a:ext cx="630300" cy="133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3" name="Google Shape;2043;g212da2c0268_0_5064"/>
          <p:cNvSpPr txBox="1"/>
          <p:nvPr/>
        </p:nvSpPr>
        <p:spPr>
          <a:xfrm>
            <a:off x="76200" y="76200"/>
            <a:ext cx="4590600" cy="131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beg, end, aux);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hanoi(1, beg, aux, end);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beg, end);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8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6" name="Google Shape;136;p8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9: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9"/>
          <p:cNvGraphicFramePr/>
          <p:nvPr/>
        </p:nvGraphicFramePr>
        <p:xfrm>
          <a:off x="2588653" y="804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{65DEDC92-9A0E-4344-9E0B-23D34ADD2D12}</a:tableStyleId>
              </a:tblPr>
              <a:tblGrid>
                <a:gridCol w="81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index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value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4" name="Google Shape;144;p9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9: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1967248" y="2786404"/>
            <a:ext cx="3226157" cy="364764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BinarySearch(A,9,0,10)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9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9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2014-09-11T18:03:18Z</dcterms:created>
  <dc:creator>tmriddle</dc:creator>
</cp:coreProperties>
</file>