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125.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117.xml"/>
  <Override ContentType="application/vnd.openxmlformats-officedocument.presentationml.notesSlide+xml" PartName="/ppt/notesSlides/notesSlide3.xml"/>
  <Override ContentType="application/vnd.openxmlformats-officedocument.presentationml.notesSlide+xml" PartName="/ppt/notesSlides/notesSlide91.xml"/>
  <Override ContentType="application/vnd.openxmlformats-officedocument.presentationml.notesSlide+xml" PartName="/ppt/notesSlides/notesSlide133.xml"/>
  <Override ContentType="application/vnd.openxmlformats-officedocument.presentationml.notesSlide+xml" PartName="/ppt/notesSlides/notesSlide109.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07.xml"/>
  <Override ContentType="application/vnd.openxmlformats-officedocument.presentationml.notesSlide+xml" PartName="/ppt/notesSlides/notesSlide143.xml"/>
  <Override ContentType="application/vnd.openxmlformats-officedocument.presentationml.notesSlide+xml" PartName="/ppt/notesSlides/notesSlide151.xml"/>
  <Override ContentType="application/vnd.openxmlformats-officedocument.presentationml.notesSlide+xml" PartName="/ppt/notesSlides/notesSlide100.xml"/>
  <Override ContentType="application/vnd.openxmlformats-officedocument.presentationml.notesSlide+xml" PartName="/ppt/notesSlides/notesSlide4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77.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119.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105.xml"/>
  <Override ContentType="application/vnd.openxmlformats-officedocument.presentationml.notesSlide+xml" PartName="/ppt/notesSlides/notesSlide26.xml"/>
  <Override ContentType="application/vnd.openxmlformats-officedocument.presentationml.notesSlide+xml" PartName="/ppt/notesSlides/notesSlide148.xml"/>
  <Override ContentType="application/vnd.openxmlformats-officedocument.presentationml.notesSlide+xml" PartName="/ppt/notesSlides/notesSlide39.xml"/>
  <Override ContentType="application/vnd.openxmlformats-officedocument.presentationml.notesSlide+xml" PartName="/ppt/notesSlides/notesSlide135.xml"/>
  <Override ContentType="application/vnd.openxmlformats-officedocument.presentationml.notesSlide+xml" PartName="/ppt/notesSlides/notesSlide137.xml"/>
  <Override ContentType="application/vnd.openxmlformats-officedocument.presentationml.notesSlide+xml" PartName="/ppt/notesSlides/notesSlide93.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141.xml"/>
  <Override ContentType="application/vnd.openxmlformats-officedocument.presentationml.notesSlide+xml" PartName="/ppt/notesSlides/notesSlide123.xml"/>
  <Override ContentType="application/vnd.openxmlformats-officedocument.presentationml.notesSlide+xml" PartName="/ppt/notesSlides/notesSlide110.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37.xml"/>
  <Override ContentType="application/vnd.openxmlformats-officedocument.presentationml.notesSlide+xml" PartName="/ppt/notesSlides/notesSlide138.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112.xml"/>
  <Override ContentType="application/vnd.openxmlformats-officedocument.presentationml.notesSlide+xml" PartName="/ppt/notesSlides/notesSlide103.xml"/>
  <Override ContentType="application/vnd.openxmlformats-officedocument.presentationml.notesSlide+xml" PartName="/ppt/notesSlides/notesSlide97.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89.xml"/>
  <Override ContentType="application/vnd.openxmlformats-officedocument.presentationml.notesSlide+xml" PartName="/ppt/notesSlides/notesSlide146.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120.xml"/>
  <Override ContentType="application/vnd.openxmlformats-officedocument.presentationml.notesSlide+xml" PartName="/ppt/notesSlides/notesSlide20.xml"/>
  <Override ContentType="application/vnd.openxmlformats-officedocument.presentationml.notesSlide+xml" PartName="/ppt/notesSlides/notesSlide129.xml"/>
  <Override ContentType="application/vnd.openxmlformats-officedocument.presentationml.notesSlide+xml" PartName="/ppt/notesSlides/notesSlide60.xml"/>
  <Override ContentType="application/vnd.openxmlformats-officedocument.presentationml.notesSlide+xml" PartName="/ppt/notesSlides/notesSlide18.xml"/>
  <Override ContentType="application/vnd.openxmlformats-officedocument.presentationml.notesSlide+xml" PartName="/ppt/notesSlides/notesSlide144.xml"/>
  <Override ContentType="application/vnd.openxmlformats-officedocument.presentationml.notesSlide+xml" PartName="/ppt/notesSlides/notesSlide48.xml"/>
  <Override ContentType="application/vnd.openxmlformats-officedocument.presentationml.notesSlide+xml" PartName="/ppt/notesSlides/notesSlide131.xml"/>
  <Override ContentType="application/vnd.openxmlformats-officedocument.presentationml.notesSlide+xml" PartName="/ppt/notesSlides/notesSlide127.xml"/>
  <Override ContentType="application/vnd.openxmlformats-officedocument.presentationml.notesSlide+xml" PartName="/ppt/notesSlides/notesSlide114.xml"/>
  <Override ContentType="application/vnd.openxmlformats-officedocument.presentationml.notesSlide+xml" PartName="/ppt/notesSlides/notesSlide101.xml"/>
  <Override ContentType="application/vnd.openxmlformats-officedocument.presentationml.notesSlide+xml" PartName="/ppt/notesSlides/notesSlide95.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1.xml"/>
  <Override ContentType="application/vnd.openxmlformats-officedocument.presentationml.notesSlide+xml" PartName="/ppt/notesSlides/notesSlide92.xml"/>
  <Override ContentType="application/vnd.openxmlformats-officedocument.presentationml.notesSlide+xml" PartName="/ppt/notesSlides/notesSlide150.xml"/>
  <Override ContentType="application/vnd.openxmlformats-officedocument.presentationml.notesSlide+xml" PartName="/ppt/notesSlides/notesSlide142.xml"/>
  <Override ContentType="application/vnd.openxmlformats-officedocument.presentationml.notesSlide+xml" PartName="/ppt/notesSlides/notesSlide84.xml"/>
  <Override ContentType="application/vnd.openxmlformats-officedocument.presentationml.notesSlide+xml" PartName="/ppt/notesSlides/notesSlide116.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24.xml"/>
  <Override ContentType="application/vnd.openxmlformats-officedocument.presentationml.notesSlide+xml" PartName="/ppt/notesSlides/notesSlide126.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82.xml"/>
  <Override ContentType="application/vnd.openxmlformats-officedocument.presentationml.notesSlide+xml" PartName="/ppt/notesSlides/notesSlide94.xml"/>
  <Override ContentType="application/vnd.openxmlformats-officedocument.presentationml.notesSlide+xml" PartName="/ppt/notesSlides/notesSlide51.xml"/>
  <Override ContentType="application/vnd.openxmlformats-officedocument.presentationml.notesSlide+xml" PartName="/ppt/notesSlides/notesSlide108.xml"/>
  <Override ContentType="application/vnd.openxmlformats-officedocument.presentationml.notesSlide+xml" PartName="/ppt/notesSlides/notesSlide90.xml"/>
  <Override ContentType="application/vnd.openxmlformats-officedocument.presentationml.notesSlide+xml" PartName="/ppt/notesSlides/notesSlide1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106.xml"/>
  <Override ContentType="application/vnd.openxmlformats-officedocument.presentationml.notesSlide+xml" PartName="/ppt/notesSlides/notesSlide99.xml"/>
  <Override ContentType="application/vnd.openxmlformats-officedocument.presentationml.notesSlide+xml" PartName="/ppt/notesSlides/notesSlide56.xml"/>
  <Override ContentType="application/vnd.openxmlformats-officedocument.presentationml.notesSlide+xml" PartName="/ppt/notesSlides/notesSlide152.xml"/>
  <Override ContentType="application/vnd.openxmlformats-officedocument.presentationml.notesSlide+xml" PartName="/ppt/notesSlides/notesSlide122.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118.xml"/>
  <Override ContentType="application/vnd.openxmlformats-officedocument.presentationml.notesSlide+xml" PartName="/ppt/notesSlides/notesSlide74.xml"/>
  <Override ContentType="application/vnd.openxmlformats-officedocument.presentationml.notesSlide+xml" PartName="/ppt/notesSlides/notesSlide58.xml"/>
  <Override ContentType="application/vnd.openxmlformats-officedocument.presentationml.notesSlide+xml" PartName="/ppt/notesSlides/notesSlide140.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136.xml"/>
  <Override ContentType="application/vnd.openxmlformats-officedocument.presentationml.notesSlide+xml" PartName="/ppt/notesSlides/notesSlide2.xml"/>
  <Override ContentType="application/vnd.openxmlformats-officedocument.presentationml.notesSlide+xml" PartName="/ppt/notesSlides/notesSlide149.xml"/>
  <Override ContentType="application/vnd.openxmlformats-officedocument.presentationml.notesSlide+xml" PartName="/ppt/notesSlides/notesSlide62.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28.xml"/>
  <Override ContentType="application/vnd.openxmlformats-officedocument.presentationml.notesSlide+xml" PartName="/ppt/notesSlides/notesSlide111.xml"/>
  <Override ContentType="application/vnd.openxmlformats-officedocument.presentationml.notesSlide+xml" PartName="/ppt/notesSlides/notesSlide139.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113.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98.xml"/>
  <Override ContentType="application/vnd.openxmlformats-officedocument.presentationml.notesSlide+xml" PartName="/ppt/notesSlides/notesSlide104.xml"/>
  <Override ContentType="application/vnd.openxmlformats-officedocument.presentationml.notesSlide+xml" PartName="/ppt/notesSlides/notesSlide1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3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21.xml"/>
  <Override ContentType="application/vnd.openxmlformats-officedocument.presentationml.notesSlide+xml" PartName="/ppt/notesSlides/notesSlide6.xml"/>
  <Override ContentType="application/vnd.openxmlformats-officedocument.presentationml.notesSlide+xml" PartName="/ppt/notesSlides/notesSlide128.xml"/>
  <Override ContentType="application/vnd.openxmlformats-officedocument.presentationml.notesSlide+xml" PartName="/ppt/notesSlides/notesSlide79.xml"/>
  <Override ContentType="application/vnd.openxmlformats-officedocument.presentationml.notesSlide+xml" PartName="/ppt/notesSlides/notesSlide132.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45.xml"/>
  <Override ContentType="application/vnd.openxmlformats-officedocument.presentationml.notesSlide+xml" PartName="/ppt/notesSlides/notesSlide96.xml"/>
  <Override ContentType="application/vnd.openxmlformats-officedocument.presentationml.notesSlide+xml" PartName="/ppt/notesSlides/notesSlide102.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115.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21.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105.xml"/>
  <Override ContentType="application/vnd.openxmlformats-officedocument.presentationml.slide+xml" PartName="/ppt/slides/slide148.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138.xml"/>
  <Override ContentType="application/vnd.openxmlformats-officedocument.presentationml.slide+xml" PartName="/ppt/slides/slide25.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13.xml"/>
  <Override ContentType="application/vnd.openxmlformats-officedocument.presentationml.slide+xml" PartName="/ppt/slides/slide68.xml"/>
  <Override ContentType="application/vnd.openxmlformats-officedocument.presentationml.slide+xml" PartName="/ppt/slides/slide94.xml"/>
  <Override ContentType="application/vnd.openxmlformats-officedocument.presentationml.slide+xml" PartName="/ppt/slides/slide84.xml"/>
  <Override ContentType="application/vnd.openxmlformats-officedocument.presentationml.slide+xml" PartName="/ppt/slides/slide107.xml"/>
  <Override ContentType="application/vnd.openxmlformats-officedocument.presentationml.slide+xml" PartName="/ppt/slides/slide37.xml"/>
  <Override ContentType="application/vnd.openxmlformats-officedocument.presentationml.slide+xml" PartName="/ppt/slides/slide123.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136.xml"/>
  <Override ContentType="application/vnd.openxmlformats-officedocument.presentationml.slide+xml" PartName="/ppt/slides/slide10.xml"/>
  <Override ContentType="application/vnd.openxmlformats-officedocument.presentationml.slide+xml" PartName="/ppt/slides/slide111.xml"/>
  <Override ContentType="application/vnd.openxmlformats-officedocument.presentationml.slide+xml" PartName="/ppt/slides/slide53.xml"/>
  <Override ContentType="application/vnd.openxmlformats-officedocument.presentationml.slide+xml" PartName="/ppt/slides/slide141.xml"/>
  <Override ContentType="application/vnd.openxmlformats-officedocument.presentationml.slide+xml" PartName="/ppt/slides/slide96.xml"/>
  <Override ContentType="application/vnd.openxmlformats-officedocument.presentationml.slide+xml" PartName="/ppt/slides/slide48.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18.xml"/>
  <Override ContentType="application/vnd.openxmlformats-officedocument.presentationml.slide+xml" PartName="/ppt/slides/slide142.xml"/>
  <Override ContentType="application/vnd.openxmlformats-officedocument.presentationml.slide+xml" PartName="/ppt/slides/slide12.xml"/>
  <Override ContentType="application/vnd.openxmlformats-officedocument.presentationml.slide+xml" PartName="/ppt/slides/slide108.xml"/>
  <Override ContentType="application/vnd.openxmlformats-officedocument.presentationml.slide+xml" PartName="/ppt/slides/slide98.xml"/>
  <Override ContentType="application/vnd.openxmlformats-officedocument.presentationml.slide+xml" PartName="/ppt/slides/slide152.xml"/>
  <Override ContentType="application/vnd.openxmlformats-officedocument.presentationml.slide+xml" PartName="/ppt/slides/slide125.xml"/>
  <Override ContentType="application/vnd.openxmlformats-officedocument.presentationml.slide+xml" PartName="/ppt/slides/slide72.xml"/>
  <Override ContentType="application/vnd.openxmlformats-officedocument.presentationml.slide+xml" PartName="/ppt/slides/slide135.xml"/>
  <Override ContentType="application/vnd.openxmlformats-officedocument.presentationml.slide+xml" PartName="/ppt/slides/slide20.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76.xml"/>
  <Override ContentType="application/vnd.openxmlformats-officedocument.presentationml.slide+xml" PartName="/ppt/slides/slide129.xml"/>
  <Override ContentType="application/vnd.openxmlformats-officedocument.presentationml.slide+xml" PartName="/ppt/slides/slide63.xml"/>
  <Override ContentType="application/vnd.openxmlformats-officedocument.presentationml.slide+xml" PartName="/ppt/slides/slide131.xml"/>
  <Override ContentType="application/vnd.openxmlformats-officedocument.presentationml.slide+xml" PartName="/ppt/slides/slide93.xml"/>
  <Override ContentType="application/vnd.openxmlformats-officedocument.presentationml.slide+xml" PartName="/ppt/slides/slide101.xml"/>
  <Override ContentType="application/vnd.openxmlformats-officedocument.presentationml.slide+xml" PartName="/ppt/slides/slide116.xml"/>
  <Override ContentType="application/vnd.openxmlformats-officedocument.presentationml.slide+xml" PartName="/ppt/slides/slide144.xml"/>
  <Override ContentType="application/vnd.openxmlformats-officedocument.presentationml.slide+xml" PartName="/ppt/slides/slide80.xml"/>
  <Override ContentType="application/vnd.openxmlformats-officedocument.presentationml.slide+xml" PartName="/ppt/slides/slide103.xml"/>
  <Override ContentType="application/vnd.openxmlformats-officedocument.presentationml.slide+xml" PartName="/ppt/slides/slide61.xml"/>
  <Override ContentType="application/vnd.openxmlformats-officedocument.presentationml.slide+xml" PartName="/ppt/slides/slide133.xml"/>
  <Override ContentType="application/vnd.openxmlformats-officedocument.presentationml.slide+xml" PartName="/ppt/slides/slide91.xml"/>
  <Override ContentType="application/vnd.openxmlformats-officedocument.presentationml.slide+xml" PartName="/ppt/slides/slide114.xml"/>
  <Override ContentType="application/vnd.openxmlformats-officedocument.presentationml.slide+xml" PartName="/ppt/slides/slide31.xml"/>
  <Override ContentType="application/vnd.openxmlformats-officedocument.presentationml.slide+xml" PartName="/ppt/slides/slide127.xml"/>
  <Override ContentType="application/vnd.openxmlformats-officedocument.presentationml.slide+xml" PartName="/ppt/slides/slide146.xml"/>
  <Override ContentType="application/vnd.openxmlformats-officedocument.presentationml.slide+xml" PartName="/ppt/slides/slide150.xml"/>
  <Override ContentType="application/vnd.openxmlformats-officedocument.presentationml.slide+xml" PartName="/ppt/slides/slide120.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39.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12.xml"/>
  <Override ContentType="application/vnd.openxmlformats-officedocument.presentationml.slide+xml" PartName="/ppt/slides/slide9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122.xml"/>
  <Override ContentType="application/vnd.openxmlformats-officedocument.presentationml.slide+xml" PartName="/ppt/slides/slide130.xml"/>
  <Override ContentType="application/vnd.openxmlformats-officedocument.presentationml.slide+xml" PartName="/ppt/slides/slide147.xml"/>
  <Override ContentType="application/vnd.openxmlformats-officedocument.presentationml.slide+xml" PartName="/ppt/slides/slide16.xml"/>
  <Override ContentType="application/vnd.openxmlformats-officedocument.presentationml.slide+xml" PartName="/ppt/slides/slide104.xml"/>
  <Override ContentType="application/vnd.openxmlformats-officedocument.presentationml.slide+xml" PartName="/ppt/slides/slide24.xml"/>
  <Override ContentType="application/vnd.openxmlformats-officedocument.presentationml.slide+xml" PartName="/ppt/slides/slide97.xml"/>
  <Override ContentType="application/vnd.openxmlformats-officedocument.presentationml.slide+xml" PartName="/ppt/slides/slide140.xml"/>
  <Override ContentType="application/vnd.openxmlformats-officedocument.presentationml.slide+xml" PartName="/ppt/slides/slide11.xml"/>
  <Override ContentType="application/vnd.openxmlformats-officedocument.presentationml.slide+xml" PartName="/ppt/slides/slide137.xml"/>
  <Override ContentType="application/vnd.openxmlformats-officedocument.presentationml.slide+xml" PartName="/ppt/slides/slide110.xml"/>
  <Override ContentType="application/vnd.openxmlformats-officedocument.presentationml.slide+xml" PartName="/ppt/slides/slide6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79.xml"/>
  <Override ContentType="application/vnd.openxmlformats-officedocument.presentationml.slide+xml" PartName="/ppt/slides/slide149.xml"/>
  <Override ContentType="application/vnd.openxmlformats-officedocument.presentationml.slide+xml" PartName="/ppt/slides/slide49.xml"/>
  <Override ContentType="application/vnd.openxmlformats-officedocument.presentationml.slide+xml" PartName="/ppt/slides/slide124.xml"/>
  <Override ContentType="application/vnd.openxmlformats-officedocument.presentationml.slide+xml" PartName="/ppt/slides/slide83.xml"/>
  <Override ContentType="application/vnd.openxmlformats-officedocument.presentationml.slide+xml" PartName="/ppt/slides/slide106.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119.xml"/>
  <Override ContentType="application/vnd.openxmlformats-officedocument.presentationml.slide+xml" PartName="/ppt/slides/slide40.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126.xml"/>
  <Override ContentType="application/vnd.openxmlformats-officedocument.presentationml.slide+xml" PartName="/ppt/slides/slide151.xml"/>
  <Override ContentType="application/vnd.openxmlformats-officedocument.presentationml.slide+xml" PartName="/ppt/slides/slide109.xml"/>
  <Override ContentType="application/vnd.openxmlformats-officedocument.presentationml.slide+xml" PartName="/ppt/slides/slide134.xml"/>
  <Override ContentType="application/vnd.openxmlformats-officedocument.presentationml.slide+xml" PartName="/ppt/slides/slide99.xml"/>
  <Override ContentType="application/vnd.openxmlformats-officedocument.presentationml.slide+xml" PartName="/ppt/slides/slide3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47.xml"/>
  <Override ContentType="application/vnd.openxmlformats-officedocument.presentationml.slide+xml" PartName="/ppt/slides/slide21.xml"/>
  <Override ContentType="application/vnd.openxmlformats-officedocument.presentationml.slide+xml" PartName="/ppt/slides/slide100.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143.xml"/>
  <Override ContentType="application/vnd.openxmlformats-officedocument.presentationml.slide+xml" PartName="/ppt/slides/slide117.xml"/>
  <Override ContentType="application/vnd.openxmlformats-officedocument.presentationml.slide+xml" PartName="/ppt/slides/slide145.xml"/>
  <Override ContentType="application/vnd.openxmlformats-officedocument.presentationml.slide+xml" PartName="/ppt/slides/slide132.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88.xml"/>
  <Override ContentType="application/vnd.openxmlformats-officedocument.presentationml.slide+xml" PartName="/ppt/slides/slide128.xml"/>
  <Override ContentType="application/vnd.openxmlformats-officedocument.presentationml.slide+xml" PartName="/ppt/slides/slide92.xml"/>
  <Override ContentType="application/vnd.openxmlformats-officedocument.presentationml.slide+xml" PartName="/ppt/slides/slide115.xml"/>
  <Override ContentType="application/vnd.openxmlformats-officedocument.presentationml.slide+xml" PartName="/ppt/slides/slide102.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 id="331" r:id="rId81"/>
    <p:sldId id="332" r:id="rId82"/>
    <p:sldId id="333" r:id="rId83"/>
    <p:sldId id="334" r:id="rId84"/>
    <p:sldId id="335" r:id="rId85"/>
    <p:sldId id="336" r:id="rId86"/>
    <p:sldId id="337" r:id="rId87"/>
    <p:sldId id="338" r:id="rId88"/>
    <p:sldId id="339" r:id="rId89"/>
    <p:sldId id="340" r:id="rId90"/>
    <p:sldId id="341" r:id="rId91"/>
    <p:sldId id="342" r:id="rId92"/>
    <p:sldId id="343" r:id="rId93"/>
    <p:sldId id="344" r:id="rId94"/>
    <p:sldId id="345" r:id="rId95"/>
    <p:sldId id="346" r:id="rId96"/>
    <p:sldId id="347" r:id="rId97"/>
    <p:sldId id="348" r:id="rId98"/>
    <p:sldId id="349" r:id="rId99"/>
    <p:sldId id="350" r:id="rId100"/>
    <p:sldId id="351" r:id="rId101"/>
    <p:sldId id="352" r:id="rId102"/>
    <p:sldId id="353" r:id="rId103"/>
    <p:sldId id="354" r:id="rId104"/>
    <p:sldId id="355" r:id="rId105"/>
    <p:sldId id="356" r:id="rId106"/>
    <p:sldId id="357" r:id="rId107"/>
    <p:sldId id="358" r:id="rId108"/>
    <p:sldId id="359" r:id="rId109"/>
    <p:sldId id="360" r:id="rId110"/>
    <p:sldId id="361" r:id="rId111"/>
    <p:sldId id="362" r:id="rId112"/>
    <p:sldId id="363" r:id="rId113"/>
    <p:sldId id="364" r:id="rId114"/>
    <p:sldId id="365" r:id="rId115"/>
    <p:sldId id="366" r:id="rId116"/>
    <p:sldId id="367" r:id="rId117"/>
    <p:sldId id="368" r:id="rId118"/>
    <p:sldId id="369" r:id="rId119"/>
    <p:sldId id="370" r:id="rId120"/>
    <p:sldId id="371" r:id="rId121"/>
    <p:sldId id="372" r:id="rId122"/>
    <p:sldId id="373" r:id="rId123"/>
    <p:sldId id="374" r:id="rId124"/>
    <p:sldId id="375" r:id="rId125"/>
    <p:sldId id="376" r:id="rId126"/>
    <p:sldId id="377" r:id="rId127"/>
    <p:sldId id="378" r:id="rId128"/>
    <p:sldId id="379" r:id="rId129"/>
    <p:sldId id="380" r:id="rId130"/>
    <p:sldId id="381" r:id="rId131"/>
    <p:sldId id="382" r:id="rId132"/>
    <p:sldId id="383" r:id="rId133"/>
    <p:sldId id="384" r:id="rId134"/>
    <p:sldId id="385" r:id="rId135"/>
    <p:sldId id="386" r:id="rId136"/>
    <p:sldId id="387" r:id="rId137"/>
    <p:sldId id="388" r:id="rId138"/>
    <p:sldId id="389" r:id="rId139"/>
    <p:sldId id="390" r:id="rId140"/>
    <p:sldId id="391" r:id="rId141"/>
    <p:sldId id="392" r:id="rId142"/>
    <p:sldId id="393" r:id="rId143"/>
    <p:sldId id="394" r:id="rId144"/>
    <p:sldId id="395" r:id="rId145"/>
    <p:sldId id="396" r:id="rId146"/>
    <p:sldId id="397" r:id="rId147"/>
    <p:sldId id="398" r:id="rId148"/>
    <p:sldId id="399" r:id="rId149"/>
    <p:sldId id="400" r:id="rId150"/>
    <p:sldId id="401" r:id="rId151"/>
    <p:sldId id="402" r:id="rId152"/>
    <p:sldId id="403" r:id="rId153"/>
    <p:sldId id="404" r:id="rId154"/>
    <p:sldId id="405" r:id="rId155"/>
    <p:sldId id="406" r:id="rId156"/>
    <p:sldId id="407" r:id="rId157"/>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158" roundtripDataSignature="AMtx7mjGgMuQHZ5BuLKfH6cSpjaRzD/SR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3EB288E3-02A5-4381-AF42-1A4EB2FC7C28}">
  <a:tblStyle styleId="{3EB288E3-02A5-4381-AF42-1A4EB2FC7C28}"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07" Type="http://schemas.openxmlformats.org/officeDocument/2006/relationships/slide" Target="slides/slide102.xml"/><Relationship Id="rId106" Type="http://schemas.openxmlformats.org/officeDocument/2006/relationships/slide" Target="slides/slide101.xml"/><Relationship Id="rId105" Type="http://schemas.openxmlformats.org/officeDocument/2006/relationships/slide" Target="slides/slide100.xml"/><Relationship Id="rId104" Type="http://schemas.openxmlformats.org/officeDocument/2006/relationships/slide" Target="slides/slide99.xml"/><Relationship Id="rId109" Type="http://schemas.openxmlformats.org/officeDocument/2006/relationships/slide" Target="slides/slide104.xml"/><Relationship Id="rId108" Type="http://schemas.openxmlformats.org/officeDocument/2006/relationships/slide" Target="slides/slide103.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103" Type="http://schemas.openxmlformats.org/officeDocument/2006/relationships/slide" Target="slides/slide98.xml"/><Relationship Id="rId102" Type="http://schemas.openxmlformats.org/officeDocument/2006/relationships/slide" Target="slides/slide97.xml"/><Relationship Id="rId101" Type="http://schemas.openxmlformats.org/officeDocument/2006/relationships/slide" Target="slides/slide96.xml"/><Relationship Id="rId100" Type="http://schemas.openxmlformats.org/officeDocument/2006/relationships/slide" Target="slides/slide95.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29" Type="http://schemas.openxmlformats.org/officeDocument/2006/relationships/slide" Target="slides/slide124.xml"/><Relationship Id="rId128" Type="http://schemas.openxmlformats.org/officeDocument/2006/relationships/slide" Target="slides/slide123.xml"/><Relationship Id="rId127" Type="http://schemas.openxmlformats.org/officeDocument/2006/relationships/slide" Target="slides/slide122.xml"/><Relationship Id="rId126" Type="http://schemas.openxmlformats.org/officeDocument/2006/relationships/slide" Target="slides/slide121.xml"/><Relationship Id="rId26" Type="http://schemas.openxmlformats.org/officeDocument/2006/relationships/slide" Target="slides/slide21.xml"/><Relationship Id="rId121" Type="http://schemas.openxmlformats.org/officeDocument/2006/relationships/slide" Target="slides/slide116.xml"/><Relationship Id="rId25" Type="http://schemas.openxmlformats.org/officeDocument/2006/relationships/slide" Target="slides/slide20.xml"/><Relationship Id="rId120" Type="http://schemas.openxmlformats.org/officeDocument/2006/relationships/slide" Target="slides/slide115.xml"/><Relationship Id="rId28" Type="http://schemas.openxmlformats.org/officeDocument/2006/relationships/slide" Target="slides/slide23.xml"/><Relationship Id="rId27" Type="http://schemas.openxmlformats.org/officeDocument/2006/relationships/slide" Target="slides/slide22.xml"/><Relationship Id="rId125" Type="http://schemas.openxmlformats.org/officeDocument/2006/relationships/slide" Target="slides/slide120.xml"/><Relationship Id="rId29" Type="http://schemas.openxmlformats.org/officeDocument/2006/relationships/slide" Target="slides/slide24.xml"/><Relationship Id="rId124" Type="http://schemas.openxmlformats.org/officeDocument/2006/relationships/slide" Target="slides/slide119.xml"/><Relationship Id="rId123" Type="http://schemas.openxmlformats.org/officeDocument/2006/relationships/slide" Target="slides/slide118.xml"/><Relationship Id="rId122" Type="http://schemas.openxmlformats.org/officeDocument/2006/relationships/slide" Target="slides/slide117.xml"/><Relationship Id="rId95" Type="http://schemas.openxmlformats.org/officeDocument/2006/relationships/slide" Target="slides/slide90.xml"/><Relationship Id="rId94" Type="http://schemas.openxmlformats.org/officeDocument/2006/relationships/slide" Target="slides/slide89.xml"/><Relationship Id="rId97" Type="http://schemas.openxmlformats.org/officeDocument/2006/relationships/slide" Target="slides/slide92.xml"/><Relationship Id="rId96" Type="http://schemas.openxmlformats.org/officeDocument/2006/relationships/slide" Target="slides/slide91.xml"/><Relationship Id="rId11" Type="http://schemas.openxmlformats.org/officeDocument/2006/relationships/slide" Target="slides/slide6.xml"/><Relationship Id="rId99" Type="http://schemas.openxmlformats.org/officeDocument/2006/relationships/slide" Target="slides/slide94.xml"/><Relationship Id="rId10" Type="http://schemas.openxmlformats.org/officeDocument/2006/relationships/slide" Target="slides/slide5.xml"/><Relationship Id="rId98" Type="http://schemas.openxmlformats.org/officeDocument/2006/relationships/slide" Target="slides/slide93.xml"/><Relationship Id="rId13" Type="http://schemas.openxmlformats.org/officeDocument/2006/relationships/slide" Target="slides/slide8.xml"/><Relationship Id="rId12" Type="http://schemas.openxmlformats.org/officeDocument/2006/relationships/slide" Target="slides/slide7.xml"/><Relationship Id="rId91" Type="http://schemas.openxmlformats.org/officeDocument/2006/relationships/slide" Target="slides/slide86.xml"/><Relationship Id="rId90" Type="http://schemas.openxmlformats.org/officeDocument/2006/relationships/slide" Target="slides/slide85.xml"/><Relationship Id="rId93" Type="http://schemas.openxmlformats.org/officeDocument/2006/relationships/slide" Target="slides/slide88.xml"/><Relationship Id="rId92" Type="http://schemas.openxmlformats.org/officeDocument/2006/relationships/slide" Target="slides/slide87.xml"/><Relationship Id="rId118" Type="http://schemas.openxmlformats.org/officeDocument/2006/relationships/slide" Target="slides/slide113.xml"/><Relationship Id="rId117" Type="http://schemas.openxmlformats.org/officeDocument/2006/relationships/slide" Target="slides/slide112.xml"/><Relationship Id="rId116" Type="http://schemas.openxmlformats.org/officeDocument/2006/relationships/slide" Target="slides/slide111.xml"/><Relationship Id="rId115" Type="http://schemas.openxmlformats.org/officeDocument/2006/relationships/slide" Target="slides/slide110.xml"/><Relationship Id="rId119" Type="http://schemas.openxmlformats.org/officeDocument/2006/relationships/slide" Target="slides/slide114.xml"/><Relationship Id="rId15" Type="http://schemas.openxmlformats.org/officeDocument/2006/relationships/slide" Target="slides/slide10.xml"/><Relationship Id="rId110" Type="http://schemas.openxmlformats.org/officeDocument/2006/relationships/slide" Target="slides/slide105.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14" Type="http://schemas.openxmlformats.org/officeDocument/2006/relationships/slide" Target="slides/slide109.xml"/><Relationship Id="rId18" Type="http://schemas.openxmlformats.org/officeDocument/2006/relationships/slide" Target="slides/slide13.xml"/><Relationship Id="rId113" Type="http://schemas.openxmlformats.org/officeDocument/2006/relationships/slide" Target="slides/slide108.xml"/><Relationship Id="rId112" Type="http://schemas.openxmlformats.org/officeDocument/2006/relationships/slide" Target="slides/slide107.xml"/><Relationship Id="rId111" Type="http://schemas.openxmlformats.org/officeDocument/2006/relationships/slide" Target="slides/slide106.xml"/><Relationship Id="rId84" Type="http://schemas.openxmlformats.org/officeDocument/2006/relationships/slide" Target="slides/slide79.xml"/><Relationship Id="rId83" Type="http://schemas.openxmlformats.org/officeDocument/2006/relationships/slide" Target="slides/slide78.xml"/><Relationship Id="rId86" Type="http://schemas.openxmlformats.org/officeDocument/2006/relationships/slide" Target="slides/slide81.xml"/><Relationship Id="rId85" Type="http://schemas.openxmlformats.org/officeDocument/2006/relationships/slide" Target="slides/slide80.xml"/><Relationship Id="rId88" Type="http://schemas.openxmlformats.org/officeDocument/2006/relationships/slide" Target="slides/slide83.xml"/><Relationship Id="rId150" Type="http://schemas.openxmlformats.org/officeDocument/2006/relationships/slide" Target="slides/slide145.xml"/><Relationship Id="rId87" Type="http://schemas.openxmlformats.org/officeDocument/2006/relationships/slide" Target="slides/slide82.xml"/><Relationship Id="rId89" Type="http://schemas.openxmlformats.org/officeDocument/2006/relationships/slide" Target="slides/slide84.xml"/><Relationship Id="rId80" Type="http://schemas.openxmlformats.org/officeDocument/2006/relationships/slide" Target="slides/slide75.xml"/><Relationship Id="rId82" Type="http://schemas.openxmlformats.org/officeDocument/2006/relationships/slide" Target="slides/slide77.xml"/><Relationship Id="rId81" Type="http://schemas.openxmlformats.org/officeDocument/2006/relationships/slide" Target="slides/slide76.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149" Type="http://schemas.openxmlformats.org/officeDocument/2006/relationships/slide" Target="slides/slide144.xml"/><Relationship Id="rId4" Type="http://schemas.openxmlformats.org/officeDocument/2006/relationships/slideMaster" Target="slideMasters/slideMaster1.xml"/><Relationship Id="rId148" Type="http://schemas.openxmlformats.org/officeDocument/2006/relationships/slide" Target="slides/slide143.xml"/><Relationship Id="rId9" Type="http://schemas.openxmlformats.org/officeDocument/2006/relationships/slide" Target="slides/slide4.xml"/><Relationship Id="rId143" Type="http://schemas.openxmlformats.org/officeDocument/2006/relationships/slide" Target="slides/slide138.xml"/><Relationship Id="rId142" Type="http://schemas.openxmlformats.org/officeDocument/2006/relationships/slide" Target="slides/slide137.xml"/><Relationship Id="rId141" Type="http://schemas.openxmlformats.org/officeDocument/2006/relationships/slide" Target="slides/slide136.xml"/><Relationship Id="rId140" Type="http://schemas.openxmlformats.org/officeDocument/2006/relationships/slide" Target="slides/slide135.xml"/><Relationship Id="rId5" Type="http://schemas.openxmlformats.org/officeDocument/2006/relationships/notesMaster" Target="notesMasters/notesMaster1.xml"/><Relationship Id="rId147" Type="http://schemas.openxmlformats.org/officeDocument/2006/relationships/slide" Target="slides/slide142.xml"/><Relationship Id="rId6" Type="http://schemas.openxmlformats.org/officeDocument/2006/relationships/slide" Target="slides/slide1.xml"/><Relationship Id="rId146" Type="http://schemas.openxmlformats.org/officeDocument/2006/relationships/slide" Target="slides/slide141.xml"/><Relationship Id="rId7" Type="http://schemas.openxmlformats.org/officeDocument/2006/relationships/slide" Target="slides/slide2.xml"/><Relationship Id="rId145" Type="http://schemas.openxmlformats.org/officeDocument/2006/relationships/slide" Target="slides/slide140.xml"/><Relationship Id="rId8" Type="http://schemas.openxmlformats.org/officeDocument/2006/relationships/slide" Target="slides/slide3.xml"/><Relationship Id="rId144" Type="http://schemas.openxmlformats.org/officeDocument/2006/relationships/slide" Target="slides/slide139.xml"/><Relationship Id="rId73" Type="http://schemas.openxmlformats.org/officeDocument/2006/relationships/slide" Target="slides/slide68.xml"/><Relationship Id="rId72" Type="http://schemas.openxmlformats.org/officeDocument/2006/relationships/slide" Target="slides/slide67.xml"/><Relationship Id="rId75" Type="http://schemas.openxmlformats.org/officeDocument/2006/relationships/slide" Target="slides/slide70.xml"/><Relationship Id="rId74" Type="http://schemas.openxmlformats.org/officeDocument/2006/relationships/slide" Target="slides/slide69.xml"/><Relationship Id="rId77" Type="http://schemas.openxmlformats.org/officeDocument/2006/relationships/slide" Target="slides/slide72.xml"/><Relationship Id="rId76" Type="http://schemas.openxmlformats.org/officeDocument/2006/relationships/slide" Target="slides/slide71.xml"/><Relationship Id="rId79" Type="http://schemas.openxmlformats.org/officeDocument/2006/relationships/slide" Target="slides/slide74.xml"/><Relationship Id="rId78" Type="http://schemas.openxmlformats.org/officeDocument/2006/relationships/slide" Target="slides/slide73.xml"/><Relationship Id="rId71" Type="http://schemas.openxmlformats.org/officeDocument/2006/relationships/slide" Target="slides/slide66.xml"/><Relationship Id="rId70" Type="http://schemas.openxmlformats.org/officeDocument/2006/relationships/slide" Target="slides/slide65.xml"/><Relationship Id="rId139" Type="http://schemas.openxmlformats.org/officeDocument/2006/relationships/slide" Target="slides/slide134.xml"/><Relationship Id="rId138" Type="http://schemas.openxmlformats.org/officeDocument/2006/relationships/slide" Target="slides/slide133.xml"/><Relationship Id="rId137" Type="http://schemas.openxmlformats.org/officeDocument/2006/relationships/slide" Target="slides/slide132.xml"/><Relationship Id="rId132" Type="http://schemas.openxmlformats.org/officeDocument/2006/relationships/slide" Target="slides/slide127.xml"/><Relationship Id="rId131" Type="http://schemas.openxmlformats.org/officeDocument/2006/relationships/slide" Target="slides/slide126.xml"/><Relationship Id="rId130" Type="http://schemas.openxmlformats.org/officeDocument/2006/relationships/slide" Target="slides/slide125.xml"/><Relationship Id="rId136" Type="http://schemas.openxmlformats.org/officeDocument/2006/relationships/slide" Target="slides/slide131.xml"/><Relationship Id="rId135" Type="http://schemas.openxmlformats.org/officeDocument/2006/relationships/slide" Target="slides/slide130.xml"/><Relationship Id="rId134" Type="http://schemas.openxmlformats.org/officeDocument/2006/relationships/slide" Target="slides/slide129.xml"/><Relationship Id="rId133" Type="http://schemas.openxmlformats.org/officeDocument/2006/relationships/slide" Target="slides/slide128.xml"/><Relationship Id="rId62" Type="http://schemas.openxmlformats.org/officeDocument/2006/relationships/slide" Target="slides/slide57.xml"/><Relationship Id="rId61" Type="http://schemas.openxmlformats.org/officeDocument/2006/relationships/slide" Target="slides/slide56.xml"/><Relationship Id="rId64" Type="http://schemas.openxmlformats.org/officeDocument/2006/relationships/slide" Target="slides/slide59.xml"/><Relationship Id="rId63" Type="http://schemas.openxmlformats.org/officeDocument/2006/relationships/slide" Target="slides/slide58.xml"/><Relationship Id="rId66" Type="http://schemas.openxmlformats.org/officeDocument/2006/relationships/slide" Target="slides/slide61.xml"/><Relationship Id="rId65" Type="http://schemas.openxmlformats.org/officeDocument/2006/relationships/slide" Target="slides/slide60.xml"/><Relationship Id="rId68" Type="http://schemas.openxmlformats.org/officeDocument/2006/relationships/slide" Target="slides/slide63.xml"/><Relationship Id="rId67" Type="http://schemas.openxmlformats.org/officeDocument/2006/relationships/slide" Target="slides/slide62.xml"/><Relationship Id="rId60" Type="http://schemas.openxmlformats.org/officeDocument/2006/relationships/slide" Target="slides/slide55.xml"/><Relationship Id="rId69" Type="http://schemas.openxmlformats.org/officeDocument/2006/relationships/slide" Target="slides/slide6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55" Type="http://schemas.openxmlformats.org/officeDocument/2006/relationships/slide" Target="slides/slide50.xml"/><Relationship Id="rId54" Type="http://schemas.openxmlformats.org/officeDocument/2006/relationships/slide" Target="slides/slide49.xml"/><Relationship Id="rId57" Type="http://schemas.openxmlformats.org/officeDocument/2006/relationships/slide" Target="slides/slide52.xml"/><Relationship Id="rId56" Type="http://schemas.openxmlformats.org/officeDocument/2006/relationships/slide" Target="slides/slide51.xml"/><Relationship Id="rId59" Type="http://schemas.openxmlformats.org/officeDocument/2006/relationships/slide" Target="slides/slide54.xml"/><Relationship Id="rId154" Type="http://schemas.openxmlformats.org/officeDocument/2006/relationships/slide" Target="slides/slide149.xml"/><Relationship Id="rId58" Type="http://schemas.openxmlformats.org/officeDocument/2006/relationships/slide" Target="slides/slide53.xml"/><Relationship Id="rId153" Type="http://schemas.openxmlformats.org/officeDocument/2006/relationships/slide" Target="slides/slide148.xml"/><Relationship Id="rId152" Type="http://schemas.openxmlformats.org/officeDocument/2006/relationships/slide" Target="slides/slide147.xml"/><Relationship Id="rId151" Type="http://schemas.openxmlformats.org/officeDocument/2006/relationships/slide" Target="slides/slide146.xml"/><Relationship Id="rId158" Type="http://customschemas.google.com/relationships/presentationmetadata" Target="metadata"/><Relationship Id="rId157" Type="http://schemas.openxmlformats.org/officeDocument/2006/relationships/slide" Target="slides/slide152.xml"/><Relationship Id="rId156" Type="http://schemas.openxmlformats.org/officeDocument/2006/relationships/slide" Target="slides/slide151.xml"/><Relationship Id="rId155" Type="http://schemas.openxmlformats.org/officeDocument/2006/relationships/slide" Target="slides/slide15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7" name="Google Shape;87;p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3" name="Google Shape;243;p1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7" name="Shape 2287"/>
        <p:cNvGrpSpPr/>
        <p:nvPr/>
      </p:nvGrpSpPr>
      <p:grpSpPr>
        <a:xfrm>
          <a:off x="0" y="0"/>
          <a:ext cx="0" cy="0"/>
          <a:chOff x="0" y="0"/>
          <a:chExt cx="0" cy="0"/>
        </a:xfrm>
      </p:grpSpPr>
      <p:sp>
        <p:nvSpPr>
          <p:cNvPr id="2288" name="Google Shape;2288;p10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89" name="Google Shape;2289;p10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4" name="Shape 2294"/>
        <p:cNvGrpSpPr/>
        <p:nvPr/>
      </p:nvGrpSpPr>
      <p:grpSpPr>
        <a:xfrm>
          <a:off x="0" y="0"/>
          <a:ext cx="0" cy="0"/>
          <a:chOff x="0" y="0"/>
          <a:chExt cx="0" cy="0"/>
        </a:xfrm>
      </p:grpSpPr>
      <p:sp>
        <p:nvSpPr>
          <p:cNvPr id="2295" name="Google Shape;2295;p10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96" name="Google Shape;2296;p10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1" name="Shape 2301"/>
        <p:cNvGrpSpPr/>
        <p:nvPr/>
      </p:nvGrpSpPr>
      <p:grpSpPr>
        <a:xfrm>
          <a:off x="0" y="0"/>
          <a:ext cx="0" cy="0"/>
          <a:chOff x="0" y="0"/>
          <a:chExt cx="0" cy="0"/>
        </a:xfrm>
      </p:grpSpPr>
      <p:sp>
        <p:nvSpPr>
          <p:cNvPr id="2302" name="Google Shape;2302;g22c875c43be_0_296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2303" name="Google Shape;2303;g22c875c43be_0_296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04" name="Google Shape;2304;g22c875c43be_0_296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8" name="Shape 2308"/>
        <p:cNvGrpSpPr/>
        <p:nvPr/>
      </p:nvGrpSpPr>
      <p:grpSpPr>
        <a:xfrm>
          <a:off x="0" y="0"/>
          <a:ext cx="0" cy="0"/>
          <a:chOff x="0" y="0"/>
          <a:chExt cx="0" cy="0"/>
        </a:xfrm>
      </p:grpSpPr>
      <p:sp>
        <p:nvSpPr>
          <p:cNvPr id="2309" name="Google Shape;2309;g22c875c43be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10" name="Google Shape;2310;g22c875c43be_0_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2" name="Shape 2332"/>
        <p:cNvGrpSpPr/>
        <p:nvPr/>
      </p:nvGrpSpPr>
      <p:grpSpPr>
        <a:xfrm>
          <a:off x="0" y="0"/>
          <a:ext cx="0" cy="0"/>
          <a:chOff x="0" y="0"/>
          <a:chExt cx="0" cy="0"/>
        </a:xfrm>
      </p:grpSpPr>
      <p:sp>
        <p:nvSpPr>
          <p:cNvPr id="2333" name="Google Shape;2333;g22c875c43be_0_2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34" name="Google Shape;2334;g22c875c43be_0_2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8" name="Shape 2338"/>
        <p:cNvGrpSpPr/>
        <p:nvPr/>
      </p:nvGrpSpPr>
      <p:grpSpPr>
        <a:xfrm>
          <a:off x="0" y="0"/>
          <a:ext cx="0" cy="0"/>
          <a:chOff x="0" y="0"/>
          <a:chExt cx="0" cy="0"/>
        </a:xfrm>
      </p:grpSpPr>
      <p:sp>
        <p:nvSpPr>
          <p:cNvPr id="2339" name="Google Shape;2339;g22c875c43be_0_2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40" name="Google Shape;2340;g22c875c43be_0_2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1" name="Shape 2391"/>
        <p:cNvGrpSpPr/>
        <p:nvPr/>
      </p:nvGrpSpPr>
      <p:grpSpPr>
        <a:xfrm>
          <a:off x="0" y="0"/>
          <a:ext cx="0" cy="0"/>
          <a:chOff x="0" y="0"/>
          <a:chExt cx="0" cy="0"/>
        </a:xfrm>
      </p:grpSpPr>
      <p:sp>
        <p:nvSpPr>
          <p:cNvPr id="2392" name="Google Shape;2392;g22c875c43be_0_8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93" name="Google Shape;2393;g22c875c43be_0_8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4" name="Shape 2444"/>
        <p:cNvGrpSpPr/>
        <p:nvPr/>
      </p:nvGrpSpPr>
      <p:grpSpPr>
        <a:xfrm>
          <a:off x="0" y="0"/>
          <a:ext cx="0" cy="0"/>
          <a:chOff x="0" y="0"/>
          <a:chExt cx="0" cy="0"/>
        </a:xfrm>
      </p:grpSpPr>
      <p:sp>
        <p:nvSpPr>
          <p:cNvPr id="2445" name="Google Shape;2445;g22c875c43be_0_13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46" name="Google Shape;2446;g22c875c43be_0_13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7" name="Shape 2497"/>
        <p:cNvGrpSpPr/>
        <p:nvPr/>
      </p:nvGrpSpPr>
      <p:grpSpPr>
        <a:xfrm>
          <a:off x="0" y="0"/>
          <a:ext cx="0" cy="0"/>
          <a:chOff x="0" y="0"/>
          <a:chExt cx="0" cy="0"/>
        </a:xfrm>
      </p:grpSpPr>
      <p:sp>
        <p:nvSpPr>
          <p:cNvPr id="2498" name="Google Shape;2498;g22c875c43be_0_18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99" name="Google Shape;2499;g22c875c43be_0_18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0" name="Shape 2550"/>
        <p:cNvGrpSpPr/>
        <p:nvPr/>
      </p:nvGrpSpPr>
      <p:grpSpPr>
        <a:xfrm>
          <a:off x="0" y="0"/>
          <a:ext cx="0" cy="0"/>
          <a:chOff x="0" y="0"/>
          <a:chExt cx="0" cy="0"/>
        </a:xfrm>
      </p:grpSpPr>
      <p:sp>
        <p:nvSpPr>
          <p:cNvPr id="2551" name="Google Shape;2551;g22c875c43be_0_23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52" name="Google Shape;2552;g22c875c43be_0_23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9" name="Google Shape;269;p1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4" name="Shape 2604"/>
        <p:cNvGrpSpPr/>
        <p:nvPr/>
      </p:nvGrpSpPr>
      <p:grpSpPr>
        <a:xfrm>
          <a:off x="0" y="0"/>
          <a:ext cx="0" cy="0"/>
          <a:chOff x="0" y="0"/>
          <a:chExt cx="0" cy="0"/>
        </a:xfrm>
      </p:grpSpPr>
      <p:sp>
        <p:nvSpPr>
          <p:cNvPr id="2605" name="Google Shape;2605;g22c875c43be_0_28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06" name="Google Shape;2606;g22c875c43be_0_28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8" name="Shape 2658"/>
        <p:cNvGrpSpPr/>
        <p:nvPr/>
      </p:nvGrpSpPr>
      <p:grpSpPr>
        <a:xfrm>
          <a:off x="0" y="0"/>
          <a:ext cx="0" cy="0"/>
          <a:chOff x="0" y="0"/>
          <a:chExt cx="0" cy="0"/>
        </a:xfrm>
      </p:grpSpPr>
      <p:sp>
        <p:nvSpPr>
          <p:cNvPr id="2659" name="Google Shape;2659;g22c875c43be_0_34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60" name="Google Shape;2660;g22c875c43be_0_34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2" name="Shape 2712"/>
        <p:cNvGrpSpPr/>
        <p:nvPr/>
      </p:nvGrpSpPr>
      <p:grpSpPr>
        <a:xfrm>
          <a:off x="0" y="0"/>
          <a:ext cx="0" cy="0"/>
          <a:chOff x="0" y="0"/>
          <a:chExt cx="0" cy="0"/>
        </a:xfrm>
      </p:grpSpPr>
      <p:sp>
        <p:nvSpPr>
          <p:cNvPr id="2713" name="Google Shape;2713;g22c875c43be_0_39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14" name="Google Shape;2714;g22c875c43be_0_39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7" name="Shape 2767"/>
        <p:cNvGrpSpPr/>
        <p:nvPr/>
      </p:nvGrpSpPr>
      <p:grpSpPr>
        <a:xfrm>
          <a:off x="0" y="0"/>
          <a:ext cx="0" cy="0"/>
          <a:chOff x="0" y="0"/>
          <a:chExt cx="0" cy="0"/>
        </a:xfrm>
      </p:grpSpPr>
      <p:sp>
        <p:nvSpPr>
          <p:cNvPr id="2768" name="Google Shape;2768;g22c875c43be_0_44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69" name="Google Shape;2769;g22c875c43be_0_44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2" name="Shape 2822"/>
        <p:cNvGrpSpPr/>
        <p:nvPr/>
      </p:nvGrpSpPr>
      <p:grpSpPr>
        <a:xfrm>
          <a:off x="0" y="0"/>
          <a:ext cx="0" cy="0"/>
          <a:chOff x="0" y="0"/>
          <a:chExt cx="0" cy="0"/>
        </a:xfrm>
      </p:grpSpPr>
      <p:sp>
        <p:nvSpPr>
          <p:cNvPr id="2823" name="Google Shape;2823;g22c875c43be_0_50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24" name="Google Shape;2824;g22c875c43be_0_50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8" name="Shape 2878"/>
        <p:cNvGrpSpPr/>
        <p:nvPr/>
      </p:nvGrpSpPr>
      <p:grpSpPr>
        <a:xfrm>
          <a:off x="0" y="0"/>
          <a:ext cx="0" cy="0"/>
          <a:chOff x="0" y="0"/>
          <a:chExt cx="0" cy="0"/>
        </a:xfrm>
      </p:grpSpPr>
      <p:sp>
        <p:nvSpPr>
          <p:cNvPr id="2879" name="Google Shape;2879;g22c875c43be_0_55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80" name="Google Shape;2880;g22c875c43be_0_55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5" name="Shape 2935"/>
        <p:cNvGrpSpPr/>
        <p:nvPr/>
      </p:nvGrpSpPr>
      <p:grpSpPr>
        <a:xfrm>
          <a:off x="0" y="0"/>
          <a:ext cx="0" cy="0"/>
          <a:chOff x="0" y="0"/>
          <a:chExt cx="0" cy="0"/>
        </a:xfrm>
      </p:grpSpPr>
      <p:sp>
        <p:nvSpPr>
          <p:cNvPr id="2936" name="Google Shape;2936;g22c875c43be_0_61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37" name="Google Shape;2937;g22c875c43be_0_61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2" name="Shape 2992"/>
        <p:cNvGrpSpPr/>
        <p:nvPr/>
      </p:nvGrpSpPr>
      <p:grpSpPr>
        <a:xfrm>
          <a:off x="0" y="0"/>
          <a:ext cx="0" cy="0"/>
          <a:chOff x="0" y="0"/>
          <a:chExt cx="0" cy="0"/>
        </a:xfrm>
      </p:grpSpPr>
      <p:sp>
        <p:nvSpPr>
          <p:cNvPr id="2993" name="Google Shape;2993;g22c875c43be_0_67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94" name="Google Shape;2994;g22c875c43be_0_67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0" name="Shape 3050"/>
        <p:cNvGrpSpPr/>
        <p:nvPr/>
      </p:nvGrpSpPr>
      <p:grpSpPr>
        <a:xfrm>
          <a:off x="0" y="0"/>
          <a:ext cx="0" cy="0"/>
          <a:chOff x="0" y="0"/>
          <a:chExt cx="0" cy="0"/>
        </a:xfrm>
      </p:grpSpPr>
      <p:sp>
        <p:nvSpPr>
          <p:cNvPr id="3051" name="Google Shape;3051;g22c875c43be_0_72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52" name="Google Shape;3052;g22c875c43be_0_72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8" name="Shape 3108"/>
        <p:cNvGrpSpPr/>
        <p:nvPr/>
      </p:nvGrpSpPr>
      <p:grpSpPr>
        <a:xfrm>
          <a:off x="0" y="0"/>
          <a:ext cx="0" cy="0"/>
          <a:chOff x="0" y="0"/>
          <a:chExt cx="0" cy="0"/>
        </a:xfrm>
      </p:grpSpPr>
      <p:sp>
        <p:nvSpPr>
          <p:cNvPr id="3109" name="Google Shape;3109;g22c875c43be_0_78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10" name="Google Shape;3110;g22c875c43be_0_78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5" name="Google Shape;275;p1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6" name="Shape 3166"/>
        <p:cNvGrpSpPr/>
        <p:nvPr/>
      </p:nvGrpSpPr>
      <p:grpSpPr>
        <a:xfrm>
          <a:off x="0" y="0"/>
          <a:ext cx="0" cy="0"/>
          <a:chOff x="0" y="0"/>
          <a:chExt cx="0" cy="0"/>
        </a:xfrm>
      </p:grpSpPr>
      <p:sp>
        <p:nvSpPr>
          <p:cNvPr id="3167" name="Google Shape;3167;g22c875c43be_0_84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68" name="Google Shape;3168;g22c875c43be_0_84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4" name="Shape 3224"/>
        <p:cNvGrpSpPr/>
        <p:nvPr/>
      </p:nvGrpSpPr>
      <p:grpSpPr>
        <a:xfrm>
          <a:off x="0" y="0"/>
          <a:ext cx="0" cy="0"/>
          <a:chOff x="0" y="0"/>
          <a:chExt cx="0" cy="0"/>
        </a:xfrm>
      </p:grpSpPr>
      <p:sp>
        <p:nvSpPr>
          <p:cNvPr id="3225" name="Google Shape;3225;g22c875c43be_0_89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26" name="Google Shape;3226;g22c875c43be_0_89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2" name="Shape 3282"/>
        <p:cNvGrpSpPr/>
        <p:nvPr/>
      </p:nvGrpSpPr>
      <p:grpSpPr>
        <a:xfrm>
          <a:off x="0" y="0"/>
          <a:ext cx="0" cy="0"/>
          <a:chOff x="0" y="0"/>
          <a:chExt cx="0" cy="0"/>
        </a:xfrm>
      </p:grpSpPr>
      <p:sp>
        <p:nvSpPr>
          <p:cNvPr id="3283" name="Google Shape;3283;g22c875c43be_0_95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84" name="Google Shape;3284;g22c875c43be_0_95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1" name="Shape 3341"/>
        <p:cNvGrpSpPr/>
        <p:nvPr/>
      </p:nvGrpSpPr>
      <p:grpSpPr>
        <a:xfrm>
          <a:off x="0" y="0"/>
          <a:ext cx="0" cy="0"/>
          <a:chOff x="0" y="0"/>
          <a:chExt cx="0" cy="0"/>
        </a:xfrm>
      </p:grpSpPr>
      <p:sp>
        <p:nvSpPr>
          <p:cNvPr id="3342" name="Google Shape;3342;g22c875c43be_0_101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43" name="Google Shape;3343;g22c875c43be_0_101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0" name="Shape 3400"/>
        <p:cNvGrpSpPr/>
        <p:nvPr/>
      </p:nvGrpSpPr>
      <p:grpSpPr>
        <a:xfrm>
          <a:off x="0" y="0"/>
          <a:ext cx="0" cy="0"/>
          <a:chOff x="0" y="0"/>
          <a:chExt cx="0" cy="0"/>
        </a:xfrm>
      </p:grpSpPr>
      <p:sp>
        <p:nvSpPr>
          <p:cNvPr id="3401" name="Google Shape;3401;g22c875c43be_0_107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02" name="Google Shape;3402;g22c875c43be_0_107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0" name="Shape 3460"/>
        <p:cNvGrpSpPr/>
        <p:nvPr/>
      </p:nvGrpSpPr>
      <p:grpSpPr>
        <a:xfrm>
          <a:off x="0" y="0"/>
          <a:ext cx="0" cy="0"/>
          <a:chOff x="0" y="0"/>
          <a:chExt cx="0" cy="0"/>
        </a:xfrm>
      </p:grpSpPr>
      <p:sp>
        <p:nvSpPr>
          <p:cNvPr id="3461" name="Google Shape;3461;g22c875c43be_0_113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62" name="Google Shape;3462;g22c875c43be_0_113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0" name="Shape 3520"/>
        <p:cNvGrpSpPr/>
        <p:nvPr/>
      </p:nvGrpSpPr>
      <p:grpSpPr>
        <a:xfrm>
          <a:off x="0" y="0"/>
          <a:ext cx="0" cy="0"/>
          <a:chOff x="0" y="0"/>
          <a:chExt cx="0" cy="0"/>
        </a:xfrm>
      </p:grpSpPr>
      <p:sp>
        <p:nvSpPr>
          <p:cNvPr id="3521" name="Google Shape;3521;g22c875c43be_0_118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22" name="Google Shape;3522;g22c875c43be_0_118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1" name="Shape 3581"/>
        <p:cNvGrpSpPr/>
        <p:nvPr/>
      </p:nvGrpSpPr>
      <p:grpSpPr>
        <a:xfrm>
          <a:off x="0" y="0"/>
          <a:ext cx="0" cy="0"/>
          <a:chOff x="0" y="0"/>
          <a:chExt cx="0" cy="0"/>
        </a:xfrm>
      </p:grpSpPr>
      <p:sp>
        <p:nvSpPr>
          <p:cNvPr id="3582" name="Google Shape;3582;g22c875c43be_0_124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83" name="Google Shape;3583;g22c875c43be_0_124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2" name="Shape 3642"/>
        <p:cNvGrpSpPr/>
        <p:nvPr/>
      </p:nvGrpSpPr>
      <p:grpSpPr>
        <a:xfrm>
          <a:off x="0" y="0"/>
          <a:ext cx="0" cy="0"/>
          <a:chOff x="0" y="0"/>
          <a:chExt cx="0" cy="0"/>
        </a:xfrm>
      </p:grpSpPr>
      <p:sp>
        <p:nvSpPr>
          <p:cNvPr id="3643" name="Google Shape;3643;g22c875c43be_0_130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44" name="Google Shape;3644;g22c875c43be_0_130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3" name="Shape 3703"/>
        <p:cNvGrpSpPr/>
        <p:nvPr/>
      </p:nvGrpSpPr>
      <p:grpSpPr>
        <a:xfrm>
          <a:off x="0" y="0"/>
          <a:ext cx="0" cy="0"/>
          <a:chOff x="0" y="0"/>
          <a:chExt cx="0" cy="0"/>
        </a:xfrm>
      </p:grpSpPr>
      <p:sp>
        <p:nvSpPr>
          <p:cNvPr id="3704" name="Google Shape;3704;g22c875c43be_0_136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05" name="Google Shape;3705;g22c875c43be_0_136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4" name="Google Shape;294;p1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5" name="Shape 3765"/>
        <p:cNvGrpSpPr/>
        <p:nvPr/>
      </p:nvGrpSpPr>
      <p:grpSpPr>
        <a:xfrm>
          <a:off x="0" y="0"/>
          <a:ext cx="0" cy="0"/>
          <a:chOff x="0" y="0"/>
          <a:chExt cx="0" cy="0"/>
        </a:xfrm>
      </p:grpSpPr>
      <p:sp>
        <p:nvSpPr>
          <p:cNvPr id="3766" name="Google Shape;3766;g22c875c43be_0_143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67" name="Google Shape;3767;g22c875c43be_0_143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7" name="Shape 3827"/>
        <p:cNvGrpSpPr/>
        <p:nvPr/>
      </p:nvGrpSpPr>
      <p:grpSpPr>
        <a:xfrm>
          <a:off x="0" y="0"/>
          <a:ext cx="0" cy="0"/>
          <a:chOff x="0" y="0"/>
          <a:chExt cx="0" cy="0"/>
        </a:xfrm>
      </p:grpSpPr>
      <p:sp>
        <p:nvSpPr>
          <p:cNvPr id="3828" name="Google Shape;3828;g22c875c43be_0_149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29" name="Google Shape;3829;g22c875c43be_0_149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0" name="Shape 3890"/>
        <p:cNvGrpSpPr/>
        <p:nvPr/>
      </p:nvGrpSpPr>
      <p:grpSpPr>
        <a:xfrm>
          <a:off x="0" y="0"/>
          <a:ext cx="0" cy="0"/>
          <a:chOff x="0" y="0"/>
          <a:chExt cx="0" cy="0"/>
        </a:xfrm>
      </p:grpSpPr>
      <p:sp>
        <p:nvSpPr>
          <p:cNvPr id="3891" name="Google Shape;3891;g22c875c43be_0_155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92" name="Google Shape;3892;g22c875c43be_0_155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3" name="Shape 3953"/>
        <p:cNvGrpSpPr/>
        <p:nvPr/>
      </p:nvGrpSpPr>
      <p:grpSpPr>
        <a:xfrm>
          <a:off x="0" y="0"/>
          <a:ext cx="0" cy="0"/>
          <a:chOff x="0" y="0"/>
          <a:chExt cx="0" cy="0"/>
        </a:xfrm>
      </p:grpSpPr>
      <p:sp>
        <p:nvSpPr>
          <p:cNvPr id="3954" name="Google Shape;3954;g22c875c43be_0_161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55" name="Google Shape;3955;g22c875c43be_0_161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7" name="Shape 4017"/>
        <p:cNvGrpSpPr/>
        <p:nvPr/>
      </p:nvGrpSpPr>
      <p:grpSpPr>
        <a:xfrm>
          <a:off x="0" y="0"/>
          <a:ext cx="0" cy="0"/>
          <a:chOff x="0" y="0"/>
          <a:chExt cx="0" cy="0"/>
        </a:xfrm>
      </p:grpSpPr>
      <p:sp>
        <p:nvSpPr>
          <p:cNvPr id="4018" name="Google Shape;4018;g22c875c43be_0_167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19" name="Google Shape;4019;g22c875c43be_0_167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1" name="Shape 4081"/>
        <p:cNvGrpSpPr/>
        <p:nvPr/>
      </p:nvGrpSpPr>
      <p:grpSpPr>
        <a:xfrm>
          <a:off x="0" y="0"/>
          <a:ext cx="0" cy="0"/>
          <a:chOff x="0" y="0"/>
          <a:chExt cx="0" cy="0"/>
        </a:xfrm>
      </p:grpSpPr>
      <p:sp>
        <p:nvSpPr>
          <p:cNvPr id="4082" name="Google Shape;4082;g22c875c43be_0_174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83" name="Google Shape;4083;g22c875c43be_0_174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46" name="Shape 4146"/>
        <p:cNvGrpSpPr/>
        <p:nvPr/>
      </p:nvGrpSpPr>
      <p:grpSpPr>
        <a:xfrm>
          <a:off x="0" y="0"/>
          <a:ext cx="0" cy="0"/>
          <a:chOff x="0" y="0"/>
          <a:chExt cx="0" cy="0"/>
        </a:xfrm>
      </p:grpSpPr>
      <p:sp>
        <p:nvSpPr>
          <p:cNvPr id="4147" name="Google Shape;4147;g22c875c43be_0_180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48" name="Google Shape;4148;g22c875c43be_0_180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11" name="Shape 4211"/>
        <p:cNvGrpSpPr/>
        <p:nvPr/>
      </p:nvGrpSpPr>
      <p:grpSpPr>
        <a:xfrm>
          <a:off x="0" y="0"/>
          <a:ext cx="0" cy="0"/>
          <a:chOff x="0" y="0"/>
          <a:chExt cx="0" cy="0"/>
        </a:xfrm>
      </p:grpSpPr>
      <p:sp>
        <p:nvSpPr>
          <p:cNvPr id="4212" name="Google Shape;4212;g22c875c43be_0_186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13" name="Google Shape;4213;g22c875c43be_0_186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76" name="Shape 4276"/>
        <p:cNvGrpSpPr/>
        <p:nvPr/>
      </p:nvGrpSpPr>
      <p:grpSpPr>
        <a:xfrm>
          <a:off x="0" y="0"/>
          <a:ext cx="0" cy="0"/>
          <a:chOff x="0" y="0"/>
          <a:chExt cx="0" cy="0"/>
        </a:xfrm>
      </p:grpSpPr>
      <p:sp>
        <p:nvSpPr>
          <p:cNvPr id="4277" name="Google Shape;4277;g22c875c43be_0_193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78" name="Google Shape;4278;g22c875c43be_0_193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42" name="Shape 4342"/>
        <p:cNvGrpSpPr/>
        <p:nvPr/>
      </p:nvGrpSpPr>
      <p:grpSpPr>
        <a:xfrm>
          <a:off x="0" y="0"/>
          <a:ext cx="0" cy="0"/>
          <a:chOff x="0" y="0"/>
          <a:chExt cx="0" cy="0"/>
        </a:xfrm>
      </p:grpSpPr>
      <p:sp>
        <p:nvSpPr>
          <p:cNvPr id="4343" name="Google Shape;4343;g22c875c43be_0_199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44" name="Google Shape;4344;g22c875c43be_0_199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4" name="Google Shape;314;p1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08" name="Shape 4408"/>
        <p:cNvGrpSpPr/>
        <p:nvPr/>
      </p:nvGrpSpPr>
      <p:grpSpPr>
        <a:xfrm>
          <a:off x="0" y="0"/>
          <a:ext cx="0" cy="0"/>
          <a:chOff x="0" y="0"/>
          <a:chExt cx="0" cy="0"/>
        </a:xfrm>
      </p:grpSpPr>
      <p:sp>
        <p:nvSpPr>
          <p:cNvPr id="4409" name="Google Shape;4409;g22c875c43be_0_206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10" name="Google Shape;4410;g22c875c43be_0_206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74" name="Shape 4474"/>
        <p:cNvGrpSpPr/>
        <p:nvPr/>
      </p:nvGrpSpPr>
      <p:grpSpPr>
        <a:xfrm>
          <a:off x="0" y="0"/>
          <a:ext cx="0" cy="0"/>
          <a:chOff x="0" y="0"/>
          <a:chExt cx="0" cy="0"/>
        </a:xfrm>
      </p:grpSpPr>
      <p:sp>
        <p:nvSpPr>
          <p:cNvPr id="4475" name="Google Shape;4475;g22c875c43be_0_212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76" name="Google Shape;4476;g22c875c43be_0_212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41" name="Shape 4541"/>
        <p:cNvGrpSpPr/>
        <p:nvPr/>
      </p:nvGrpSpPr>
      <p:grpSpPr>
        <a:xfrm>
          <a:off x="0" y="0"/>
          <a:ext cx="0" cy="0"/>
          <a:chOff x="0" y="0"/>
          <a:chExt cx="0" cy="0"/>
        </a:xfrm>
      </p:grpSpPr>
      <p:sp>
        <p:nvSpPr>
          <p:cNvPr id="4542" name="Google Shape;4542;g22c875c43be_0_219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43" name="Google Shape;4543;g22c875c43be_0_219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08" name="Shape 4608"/>
        <p:cNvGrpSpPr/>
        <p:nvPr/>
      </p:nvGrpSpPr>
      <p:grpSpPr>
        <a:xfrm>
          <a:off x="0" y="0"/>
          <a:ext cx="0" cy="0"/>
          <a:chOff x="0" y="0"/>
          <a:chExt cx="0" cy="0"/>
        </a:xfrm>
      </p:grpSpPr>
      <p:sp>
        <p:nvSpPr>
          <p:cNvPr id="4609" name="Google Shape;4609;g22c875c43be_0_226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10" name="Google Shape;4610;g22c875c43be_0_226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76" name="Shape 4676"/>
        <p:cNvGrpSpPr/>
        <p:nvPr/>
      </p:nvGrpSpPr>
      <p:grpSpPr>
        <a:xfrm>
          <a:off x="0" y="0"/>
          <a:ext cx="0" cy="0"/>
          <a:chOff x="0" y="0"/>
          <a:chExt cx="0" cy="0"/>
        </a:xfrm>
      </p:grpSpPr>
      <p:sp>
        <p:nvSpPr>
          <p:cNvPr id="4677" name="Google Shape;4677;g22c875c43be_0_232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78" name="Google Shape;4678;g22c875c43be_0_232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44" name="Shape 4744"/>
        <p:cNvGrpSpPr/>
        <p:nvPr/>
      </p:nvGrpSpPr>
      <p:grpSpPr>
        <a:xfrm>
          <a:off x="0" y="0"/>
          <a:ext cx="0" cy="0"/>
          <a:chOff x="0" y="0"/>
          <a:chExt cx="0" cy="0"/>
        </a:xfrm>
      </p:grpSpPr>
      <p:sp>
        <p:nvSpPr>
          <p:cNvPr id="4745" name="Google Shape;4745;g22c875c43be_0_239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46" name="Google Shape;4746;g22c875c43be_0_239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13" name="Shape 4813"/>
        <p:cNvGrpSpPr/>
        <p:nvPr/>
      </p:nvGrpSpPr>
      <p:grpSpPr>
        <a:xfrm>
          <a:off x="0" y="0"/>
          <a:ext cx="0" cy="0"/>
          <a:chOff x="0" y="0"/>
          <a:chExt cx="0" cy="0"/>
        </a:xfrm>
      </p:grpSpPr>
      <p:sp>
        <p:nvSpPr>
          <p:cNvPr id="4814" name="Google Shape;4814;g22c875c43be_0_246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15" name="Google Shape;4815;g22c875c43be_0_246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82" name="Shape 4882"/>
        <p:cNvGrpSpPr/>
        <p:nvPr/>
      </p:nvGrpSpPr>
      <p:grpSpPr>
        <a:xfrm>
          <a:off x="0" y="0"/>
          <a:ext cx="0" cy="0"/>
          <a:chOff x="0" y="0"/>
          <a:chExt cx="0" cy="0"/>
        </a:xfrm>
      </p:grpSpPr>
      <p:sp>
        <p:nvSpPr>
          <p:cNvPr id="4883" name="Google Shape;4883;g22c875c43be_0_253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84" name="Google Shape;4884;g22c875c43be_0_253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52" name="Shape 4952"/>
        <p:cNvGrpSpPr/>
        <p:nvPr/>
      </p:nvGrpSpPr>
      <p:grpSpPr>
        <a:xfrm>
          <a:off x="0" y="0"/>
          <a:ext cx="0" cy="0"/>
          <a:chOff x="0" y="0"/>
          <a:chExt cx="0" cy="0"/>
        </a:xfrm>
      </p:grpSpPr>
      <p:sp>
        <p:nvSpPr>
          <p:cNvPr id="4953" name="Google Shape;4953;g22c875c43be_0_259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54" name="Google Shape;4954;g22c875c43be_0_259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22" name="Shape 5022"/>
        <p:cNvGrpSpPr/>
        <p:nvPr/>
      </p:nvGrpSpPr>
      <p:grpSpPr>
        <a:xfrm>
          <a:off x="0" y="0"/>
          <a:ext cx="0" cy="0"/>
          <a:chOff x="0" y="0"/>
          <a:chExt cx="0" cy="0"/>
        </a:xfrm>
      </p:grpSpPr>
      <p:sp>
        <p:nvSpPr>
          <p:cNvPr id="5023" name="Google Shape;5023;g22c875c43be_0_266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24" name="Google Shape;5024;g22c875c43be_0_266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3" name="Google Shape;333;p1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93" name="Shape 5093"/>
        <p:cNvGrpSpPr/>
        <p:nvPr/>
      </p:nvGrpSpPr>
      <p:grpSpPr>
        <a:xfrm>
          <a:off x="0" y="0"/>
          <a:ext cx="0" cy="0"/>
          <a:chOff x="0" y="0"/>
          <a:chExt cx="0" cy="0"/>
        </a:xfrm>
      </p:grpSpPr>
      <p:sp>
        <p:nvSpPr>
          <p:cNvPr id="5094" name="Google Shape;5094;g22c875c43be_0_273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95" name="Google Shape;5095;g22c875c43be_0_273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64" name="Shape 5164"/>
        <p:cNvGrpSpPr/>
        <p:nvPr/>
      </p:nvGrpSpPr>
      <p:grpSpPr>
        <a:xfrm>
          <a:off x="0" y="0"/>
          <a:ext cx="0" cy="0"/>
          <a:chOff x="0" y="0"/>
          <a:chExt cx="0" cy="0"/>
        </a:xfrm>
      </p:grpSpPr>
      <p:sp>
        <p:nvSpPr>
          <p:cNvPr id="5165" name="Google Shape;5165;g22c875c43be_0_280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66" name="Google Shape;5166;g22c875c43be_0_280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36" name="Shape 5236"/>
        <p:cNvGrpSpPr/>
        <p:nvPr/>
      </p:nvGrpSpPr>
      <p:grpSpPr>
        <a:xfrm>
          <a:off x="0" y="0"/>
          <a:ext cx="0" cy="0"/>
          <a:chOff x="0" y="0"/>
          <a:chExt cx="0" cy="0"/>
        </a:xfrm>
      </p:grpSpPr>
      <p:sp>
        <p:nvSpPr>
          <p:cNvPr id="5237" name="Google Shape;5237;g22c875c43be_0_287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38" name="Google Shape;5238;g22c875c43be_0_287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3" name="Google Shape;353;p1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0" name="Google Shape;370;p1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8" name="Google Shape;388;p1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7" name="Google Shape;407;p1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2" name="Google Shape;92;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3" name="Google Shape;93;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5" name="Shape 425"/>
        <p:cNvGrpSpPr/>
        <p:nvPr/>
      </p:nvGrpSpPr>
      <p:grpSpPr>
        <a:xfrm>
          <a:off x="0" y="0"/>
          <a:ext cx="0" cy="0"/>
          <a:chOff x="0" y="0"/>
          <a:chExt cx="0" cy="0"/>
        </a:xfrm>
      </p:grpSpPr>
      <p:sp>
        <p:nvSpPr>
          <p:cNvPr id="426" name="Google Shape;426;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7" name="Google Shape;427;p2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1" name="Shape 451"/>
        <p:cNvGrpSpPr/>
        <p:nvPr/>
      </p:nvGrpSpPr>
      <p:grpSpPr>
        <a:xfrm>
          <a:off x="0" y="0"/>
          <a:ext cx="0" cy="0"/>
          <a:chOff x="0" y="0"/>
          <a:chExt cx="0" cy="0"/>
        </a:xfrm>
      </p:grpSpPr>
      <p:sp>
        <p:nvSpPr>
          <p:cNvPr id="452" name="Google Shape;452;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3" name="Google Shape;453;p2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7" name="Shape 477"/>
        <p:cNvGrpSpPr/>
        <p:nvPr/>
      </p:nvGrpSpPr>
      <p:grpSpPr>
        <a:xfrm>
          <a:off x="0" y="0"/>
          <a:ext cx="0" cy="0"/>
          <a:chOff x="0" y="0"/>
          <a:chExt cx="0" cy="0"/>
        </a:xfrm>
      </p:grpSpPr>
      <p:sp>
        <p:nvSpPr>
          <p:cNvPr id="478" name="Google Shape;478;p2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9" name="Google Shape;479;p2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3" name="Shape 503"/>
        <p:cNvGrpSpPr/>
        <p:nvPr/>
      </p:nvGrpSpPr>
      <p:grpSpPr>
        <a:xfrm>
          <a:off x="0" y="0"/>
          <a:ext cx="0" cy="0"/>
          <a:chOff x="0" y="0"/>
          <a:chExt cx="0" cy="0"/>
        </a:xfrm>
      </p:grpSpPr>
      <p:sp>
        <p:nvSpPr>
          <p:cNvPr id="504" name="Google Shape;504;p2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5" name="Google Shape;505;p2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9" name="Shape 509"/>
        <p:cNvGrpSpPr/>
        <p:nvPr/>
      </p:nvGrpSpPr>
      <p:grpSpPr>
        <a:xfrm>
          <a:off x="0" y="0"/>
          <a:ext cx="0" cy="0"/>
          <a:chOff x="0" y="0"/>
          <a:chExt cx="0" cy="0"/>
        </a:xfrm>
      </p:grpSpPr>
      <p:sp>
        <p:nvSpPr>
          <p:cNvPr id="510" name="Google Shape;510;p2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1" name="Google Shape;511;p2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4" name="Shape 534"/>
        <p:cNvGrpSpPr/>
        <p:nvPr/>
      </p:nvGrpSpPr>
      <p:grpSpPr>
        <a:xfrm>
          <a:off x="0" y="0"/>
          <a:ext cx="0" cy="0"/>
          <a:chOff x="0" y="0"/>
          <a:chExt cx="0" cy="0"/>
        </a:xfrm>
      </p:grpSpPr>
      <p:sp>
        <p:nvSpPr>
          <p:cNvPr id="535" name="Google Shape;535;p2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36" name="Google Shape;536;p2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0" name="Shape 560"/>
        <p:cNvGrpSpPr/>
        <p:nvPr/>
      </p:nvGrpSpPr>
      <p:grpSpPr>
        <a:xfrm>
          <a:off x="0" y="0"/>
          <a:ext cx="0" cy="0"/>
          <a:chOff x="0" y="0"/>
          <a:chExt cx="0" cy="0"/>
        </a:xfrm>
      </p:grpSpPr>
      <p:sp>
        <p:nvSpPr>
          <p:cNvPr id="561" name="Google Shape;561;p2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2" name="Google Shape;562;p2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5" name="Shape 585"/>
        <p:cNvGrpSpPr/>
        <p:nvPr/>
      </p:nvGrpSpPr>
      <p:grpSpPr>
        <a:xfrm>
          <a:off x="0" y="0"/>
          <a:ext cx="0" cy="0"/>
          <a:chOff x="0" y="0"/>
          <a:chExt cx="0" cy="0"/>
        </a:xfrm>
      </p:grpSpPr>
      <p:sp>
        <p:nvSpPr>
          <p:cNvPr id="586" name="Google Shape;586;p2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87" name="Google Shape;587;p2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1" name="Shape 611"/>
        <p:cNvGrpSpPr/>
        <p:nvPr/>
      </p:nvGrpSpPr>
      <p:grpSpPr>
        <a:xfrm>
          <a:off x="0" y="0"/>
          <a:ext cx="0" cy="0"/>
          <a:chOff x="0" y="0"/>
          <a:chExt cx="0" cy="0"/>
        </a:xfrm>
      </p:grpSpPr>
      <p:sp>
        <p:nvSpPr>
          <p:cNvPr id="612" name="Google Shape;612;p2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13" name="Google Shape;613;p2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5" name="Shape 625"/>
        <p:cNvGrpSpPr/>
        <p:nvPr/>
      </p:nvGrpSpPr>
      <p:grpSpPr>
        <a:xfrm>
          <a:off x="0" y="0"/>
          <a:ext cx="0" cy="0"/>
          <a:chOff x="0" y="0"/>
          <a:chExt cx="0" cy="0"/>
        </a:xfrm>
      </p:grpSpPr>
      <p:sp>
        <p:nvSpPr>
          <p:cNvPr id="626" name="Google Shape;626;p2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27" name="Google Shape;627;p2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0" name="Google Shape;100;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1" name="Google Shape;101;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2" name="Shape 682"/>
        <p:cNvGrpSpPr/>
        <p:nvPr/>
      </p:nvGrpSpPr>
      <p:grpSpPr>
        <a:xfrm>
          <a:off x="0" y="0"/>
          <a:ext cx="0" cy="0"/>
          <a:chOff x="0" y="0"/>
          <a:chExt cx="0" cy="0"/>
        </a:xfrm>
      </p:grpSpPr>
      <p:sp>
        <p:nvSpPr>
          <p:cNvPr id="683" name="Google Shape;683;p3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84" name="Google Shape;684;p3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2" name="Shape 742"/>
        <p:cNvGrpSpPr/>
        <p:nvPr/>
      </p:nvGrpSpPr>
      <p:grpSpPr>
        <a:xfrm>
          <a:off x="0" y="0"/>
          <a:ext cx="0" cy="0"/>
          <a:chOff x="0" y="0"/>
          <a:chExt cx="0" cy="0"/>
        </a:xfrm>
      </p:grpSpPr>
      <p:sp>
        <p:nvSpPr>
          <p:cNvPr id="743" name="Google Shape;743;p3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44" name="Google Shape;744;p3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45" name="Google Shape;745;p3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9" name="Shape 749"/>
        <p:cNvGrpSpPr/>
        <p:nvPr/>
      </p:nvGrpSpPr>
      <p:grpSpPr>
        <a:xfrm>
          <a:off x="0" y="0"/>
          <a:ext cx="0" cy="0"/>
          <a:chOff x="0" y="0"/>
          <a:chExt cx="0" cy="0"/>
        </a:xfrm>
      </p:grpSpPr>
      <p:sp>
        <p:nvSpPr>
          <p:cNvPr id="750" name="Google Shape;750;p3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51" name="Google Shape;751;p3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52" name="Google Shape;752;p3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6" name="Shape 756"/>
        <p:cNvGrpSpPr/>
        <p:nvPr/>
      </p:nvGrpSpPr>
      <p:grpSpPr>
        <a:xfrm>
          <a:off x="0" y="0"/>
          <a:ext cx="0" cy="0"/>
          <a:chOff x="0" y="0"/>
          <a:chExt cx="0" cy="0"/>
        </a:xfrm>
      </p:grpSpPr>
      <p:sp>
        <p:nvSpPr>
          <p:cNvPr id="757" name="Google Shape;757;p3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58" name="Google Shape;758;p3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59" name="Google Shape;759;p3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3" name="Shape 763"/>
        <p:cNvGrpSpPr/>
        <p:nvPr/>
      </p:nvGrpSpPr>
      <p:grpSpPr>
        <a:xfrm>
          <a:off x="0" y="0"/>
          <a:ext cx="0" cy="0"/>
          <a:chOff x="0" y="0"/>
          <a:chExt cx="0" cy="0"/>
        </a:xfrm>
      </p:grpSpPr>
      <p:sp>
        <p:nvSpPr>
          <p:cNvPr id="764" name="Google Shape;764;p3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65" name="Google Shape;765;p3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66" name="Google Shape;766;p3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0" name="Shape 770"/>
        <p:cNvGrpSpPr/>
        <p:nvPr/>
      </p:nvGrpSpPr>
      <p:grpSpPr>
        <a:xfrm>
          <a:off x="0" y="0"/>
          <a:ext cx="0" cy="0"/>
          <a:chOff x="0" y="0"/>
          <a:chExt cx="0" cy="0"/>
        </a:xfrm>
      </p:grpSpPr>
      <p:sp>
        <p:nvSpPr>
          <p:cNvPr id="771" name="Google Shape;771;p3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72" name="Google Shape;772;p3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1" name="Shape 781"/>
        <p:cNvGrpSpPr/>
        <p:nvPr/>
      </p:nvGrpSpPr>
      <p:grpSpPr>
        <a:xfrm>
          <a:off x="0" y="0"/>
          <a:ext cx="0" cy="0"/>
          <a:chOff x="0" y="0"/>
          <a:chExt cx="0" cy="0"/>
        </a:xfrm>
      </p:grpSpPr>
      <p:sp>
        <p:nvSpPr>
          <p:cNvPr id="782" name="Google Shape;782;p3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83" name="Google Shape;783;p3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1" name="Shape 841"/>
        <p:cNvGrpSpPr/>
        <p:nvPr/>
      </p:nvGrpSpPr>
      <p:grpSpPr>
        <a:xfrm>
          <a:off x="0" y="0"/>
          <a:ext cx="0" cy="0"/>
          <a:chOff x="0" y="0"/>
          <a:chExt cx="0" cy="0"/>
        </a:xfrm>
      </p:grpSpPr>
      <p:sp>
        <p:nvSpPr>
          <p:cNvPr id="842" name="Google Shape;842;p3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43" name="Google Shape;843;p3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7" name="Shape 847"/>
        <p:cNvGrpSpPr/>
        <p:nvPr/>
      </p:nvGrpSpPr>
      <p:grpSpPr>
        <a:xfrm>
          <a:off x="0" y="0"/>
          <a:ext cx="0" cy="0"/>
          <a:chOff x="0" y="0"/>
          <a:chExt cx="0" cy="0"/>
        </a:xfrm>
      </p:grpSpPr>
      <p:sp>
        <p:nvSpPr>
          <p:cNvPr id="848" name="Google Shape;848;p3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49" name="Google Shape;849;p3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4" name="Shape 854"/>
        <p:cNvGrpSpPr/>
        <p:nvPr/>
      </p:nvGrpSpPr>
      <p:grpSpPr>
        <a:xfrm>
          <a:off x="0" y="0"/>
          <a:ext cx="0" cy="0"/>
          <a:chOff x="0" y="0"/>
          <a:chExt cx="0" cy="0"/>
        </a:xfrm>
      </p:grpSpPr>
      <p:sp>
        <p:nvSpPr>
          <p:cNvPr id="855" name="Google Shape;855;p3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56" name="Google Shape;856;p3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0" name="Google Shape;110;p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4" name="Shape 864"/>
        <p:cNvGrpSpPr/>
        <p:nvPr/>
      </p:nvGrpSpPr>
      <p:grpSpPr>
        <a:xfrm>
          <a:off x="0" y="0"/>
          <a:ext cx="0" cy="0"/>
          <a:chOff x="0" y="0"/>
          <a:chExt cx="0" cy="0"/>
        </a:xfrm>
      </p:grpSpPr>
      <p:sp>
        <p:nvSpPr>
          <p:cNvPr id="865" name="Google Shape;865;p4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6" name="Google Shape;866;p4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2" name="Shape 872"/>
        <p:cNvGrpSpPr/>
        <p:nvPr/>
      </p:nvGrpSpPr>
      <p:grpSpPr>
        <a:xfrm>
          <a:off x="0" y="0"/>
          <a:ext cx="0" cy="0"/>
          <a:chOff x="0" y="0"/>
          <a:chExt cx="0" cy="0"/>
        </a:xfrm>
      </p:grpSpPr>
      <p:sp>
        <p:nvSpPr>
          <p:cNvPr id="873" name="Google Shape;873;p4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74" name="Google Shape;874;p4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1" name="Shape 881"/>
        <p:cNvGrpSpPr/>
        <p:nvPr/>
      </p:nvGrpSpPr>
      <p:grpSpPr>
        <a:xfrm>
          <a:off x="0" y="0"/>
          <a:ext cx="0" cy="0"/>
          <a:chOff x="0" y="0"/>
          <a:chExt cx="0" cy="0"/>
        </a:xfrm>
      </p:grpSpPr>
      <p:sp>
        <p:nvSpPr>
          <p:cNvPr id="882" name="Google Shape;882;p4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83" name="Google Shape;883;p4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5" name="Shape 895"/>
        <p:cNvGrpSpPr/>
        <p:nvPr/>
      </p:nvGrpSpPr>
      <p:grpSpPr>
        <a:xfrm>
          <a:off x="0" y="0"/>
          <a:ext cx="0" cy="0"/>
          <a:chOff x="0" y="0"/>
          <a:chExt cx="0" cy="0"/>
        </a:xfrm>
      </p:grpSpPr>
      <p:sp>
        <p:nvSpPr>
          <p:cNvPr id="896" name="Google Shape;896;p4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97" name="Google Shape;897;p4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9" name="Shape 909"/>
        <p:cNvGrpSpPr/>
        <p:nvPr/>
      </p:nvGrpSpPr>
      <p:grpSpPr>
        <a:xfrm>
          <a:off x="0" y="0"/>
          <a:ext cx="0" cy="0"/>
          <a:chOff x="0" y="0"/>
          <a:chExt cx="0" cy="0"/>
        </a:xfrm>
      </p:grpSpPr>
      <p:sp>
        <p:nvSpPr>
          <p:cNvPr id="910" name="Google Shape;910;p4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11" name="Google Shape;911;p4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8" name="Shape 928"/>
        <p:cNvGrpSpPr/>
        <p:nvPr/>
      </p:nvGrpSpPr>
      <p:grpSpPr>
        <a:xfrm>
          <a:off x="0" y="0"/>
          <a:ext cx="0" cy="0"/>
          <a:chOff x="0" y="0"/>
          <a:chExt cx="0" cy="0"/>
        </a:xfrm>
      </p:grpSpPr>
      <p:sp>
        <p:nvSpPr>
          <p:cNvPr id="929" name="Google Shape;929;p4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30" name="Google Shape;930;p4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7" name="Shape 947"/>
        <p:cNvGrpSpPr/>
        <p:nvPr/>
      </p:nvGrpSpPr>
      <p:grpSpPr>
        <a:xfrm>
          <a:off x="0" y="0"/>
          <a:ext cx="0" cy="0"/>
          <a:chOff x="0" y="0"/>
          <a:chExt cx="0" cy="0"/>
        </a:xfrm>
      </p:grpSpPr>
      <p:sp>
        <p:nvSpPr>
          <p:cNvPr id="948" name="Google Shape;948;p4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49" name="Google Shape;949;p4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1" name="Shape 971"/>
        <p:cNvGrpSpPr/>
        <p:nvPr/>
      </p:nvGrpSpPr>
      <p:grpSpPr>
        <a:xfrm>
          <a:off x="0" y="0"/>
          <a:ext cx="0" cy="0"/>
          <a:chOff x="0" y="0"/>
          <a:chExt cx="0" cy="0"/>
        </a:xfrm>
      </p:grpSpPr>
      <p:sp>
        <p:nvSpPr>
          <p:cNvPr id="972" name="Google Shape;972;p4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73" name="Google Shape;973;p4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5" name="Shape 995"/>
        <p:cNvGrpSpPr/>
        <p:nvPr/>
      </p:nvGrpSpPr>
      <p:grpSpPr>
        <a:xfrm>
          <a:off x="0" y="0"/>
          <a:ext cx="0" cy="0"/>
          <a:chOff x="0" y="0"/>
          <a:chExt cx="0" cy="0"/>
        </a:xfrm>
      </p:grpSpPr>
      <p:sp>
        <p:nvSpPr>
          <p:cNvPr id="996" name="Google Shape;996;p4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97" name="Google Shape;997;p4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4" name="Shape 1024"/>
        <p:cNvGrpSpPr/>
        <p:nvPr/>
      </p:nvGrpSpPr>
      <p:grpSpPr>
        <a:xfrm>
          <a:off x="0" y="0"/>
          <a:ext cx="0" cy="0"/>
          <a:chOff x="0" y="0"/>
          <a:chExt cx="0" cy="0"/>
        </a:xfrm>
      </p:grpSpPr>
      <p:sp>
        <p:nvSpPr>
          <p:cNvPr id="1025" name="Google Shape;1025;p4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26" name="Google Shape;1026;p4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6" name="Google Shape;116;p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3" name="Shape 1053"/>
        <p:cNvGrpSpPr/>
        <p:nvPr/>
      </p:nvGrpSpPr>
      <p:grpSpPr>
        <a:xfrm>
          <a:off x="0" y="0"/>
          <a:ext cx="0" cy="0"/>
          <a:chOff x="0" y="0"/>
          <a:chExt cx="0" cy="0"/>
        </a:xfrm>
      </p:grpSpPr>
      <p:sp>
        <p:nvSpPr>
          <p:cNvPr id="1054" name="Google Shape;1054;p5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55" name="Google Shape;1055;p5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7" name="Shape 1087"/>
        <p:cNvGrpSpPr/>
        <p:nvPr/>
      </p:nvGrpSpPr>
      <p:grpSpPr>
        <a:xfrm>
          <a:off x="0" y="0"/>
          <a:ext cx="0" cy="0"/>
          <a:chOff x="0" y="0"/>
          <a:chExt cx="0" cy="0"/>
        </a:xfrm>
      </p:grpSpPr>
      <p:sp>
        <p:nvSpPr>
          <p:cNvPr id="1088" name="Google Shape;1088;p5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89" name="Google Shape;1089;p5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1" name="Shape 1121"/>
        <p:cNvGrpSpPr/>
        <p:nvPr/>
      </p:nvGrpSpPr>
      <p:grpSpPr>
        <a:xfrm>
          <a:off x="0" y="0"/>
          <a:ext cx="0" cy="0"/>
          <a:chOff x="0" y="0"/>
          <a:chExt cx="0" cy="0"/>
        </a:xfrm>
      </p:grpSpPr>
      <p:sp>
        <p:nvSpPr>
          <p:cNvPr id="1122" name="Google Shape;1122;p5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23" name="Google Shape;1123;p5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0" name="Shape 1160"/>
        <p:cNvGrpSpPr/>
        <p:nvPr/>
      </p:nvGrpSpPr>
      <p:grpSpPr>
        <a:xfrm>
          <a:off x="0" y="0"/>
          <a:ext cx="0" cy="0"/>
          <a:chOff x="0" y="0"/>
          <a:chExt cx="0" cy="0"/>
        </a:xfrm>
      </p:grpSpPr>
      <p:sp>
        <p:nvSpPr>
          <p:cNvPr id="1161" name="Google Shape;1161;p5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62" name="Google Shape;1162;p5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9" name="Shape 1199"/>
        <p:cNvGrpSpPr/>
        <p:nvPr/>
      </p:nvGrpSpPr>
      <p:grpSpPr>
        <a:xfrm>
          <a:off x="0" y="0"/>
          <a:ext cx="0" cy="0"/>
          <a:chOff x="0" y="0"/>
          <a:chExt cx="0" cy="0"/>
        </a:xfrm>
      </p:grpSpPr>
      <p:sp>
        <p:nvSpPr>
          <p:cNvPr id="1200" name="Google Shape;1200;p5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01" name="Google Shape;1201;p5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3" name="Shape 1243"/>
        <p:cNvGrpSpPr/>
        <p:nvPr/>
      </p:nvGrpSpPr>
      <p:grpSpPr>
        <a:xfrm>
          <a:off x="0" y="0"/>
          <a:ext cx="0" cy="0"/>
          <a:chOff x="0" y="0"/>
          <a:chExt cx="0" cy="0"/>
        </a:xfrm>
      </p:grpSpPr>
      <p:sp>
        <p:nvSpPr>
          <p:cNvPr id="1244" name="Google Shape;1244;p5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45" name="Google Shape;1245;p5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7" name="Shape 1287"/>
        <p:cNvGrpSpPr/>
        <p:nvPr/>
      </p:nvGrpSpPr>
      <p:grpSpPr>
        <a:xfrm>
          <a:off x="0" y="0"/>
          <a:ext cx="0" cy="0"/>
          <a:chOff x="0" y="0"/>
          <a:chExt cx="0" cy="0"/>
        </a:xfrm>
      </p:grpSpPr>
      <p:sp>
        <p:nvSpPr>
          <p:cNvPr id="1288" name="Google Shape;1288;p5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89" name="Google Shape;1289;p5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6" name="Shape 1336"/>
        <p:cNvGrpSpPr/>
        <p:nvPr/>
      </p:nvGrpSpPr>
      <p:grpSpPr>
        <a:xfrm>
          <a:off x="0" y="0"/>
          <a:ext cx="0" cy="0"/>
          <a:chOff x="0" y="0"/>
          <a:chExt cx="0" cy="0"/>
        </a:xfrm>
      </p:grpSpPr>
      <p:sp>
        <p:nvSpPr>
          <p:cNvPr id="1337" name="Google Shape;1337;p5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38" name="Google Shape;1338;p5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5" name="Shape 1385"/>
        <p:cNvGrpSpPr/>
        <p:nvPr/>
      </p:nvGrpSpPr>
      <p:grpSpPr>
        <a:xfrm>
          <a:off x="0" y="0"/>
          <a:ext cx="0" cy="0"/>
          <a:chOff x="0" y="0"/>
          <a:chExt cx="0" cy="0"/>
        </a:xfrm>
      </p:grpSpPr>
      <p:sp>
        <p:nvSpPr>
          <p:cNvPr id="1386" name="Google Shape;1386;p5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87" name="Google Shape;1387;p5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9" name="Shape 1439"/>
        <p:cNvGrpSpPr/>
        <p:nvPr/>
      </p:nvGrpSpPr>
      <p:grpSpPr>
        <a:xfrm>
          <a:off x="0" y="0"/>
          <a:ext cx="0" cy="0"/>
          <a:chOff x="0" y="0"/>
          <a:chExt cx="0" cy="0"/>
        </a:xfrm>
      </p:grpSpPr>
      <p:sp>
        <p:nvSpPr>
          <p:cNvPr id="1440" name="Google Shape;1440;p5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41" name="Google Shape;1441;p5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8" name="Google Shape;128;p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0" name="Shape 1450"/>
        <p:cNvGrpSpPr/>
        <p:nvPr/>
      </p:nvGrpSpPr>
      <p:grpSpPr>
        <a:xfrm>
          <a:off x="0" y="0"/>
          <a:ext cx="0" cy="0"/>
          <a:chOff x="0" y="0"/>
          <a:chExt cx="0" cy="0"/>
        </a:xfrm>
      </p:grpSpPr>
      <p:sp>
        <p:nvSpPr>
          <p:cNvPr id="1451" name="Google Shape;1451;p6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52" name="Google Shape;1452;p6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6" name="Shape 1456"/>
        <p:cNvGrpSpPr/>
        <p:nvPr/>
      </p:nvGrpSpPr>
      <p:grpSpPr>
        <a:xfrm>
          <a:off x="0" y="0"/>
          <a:ext cx="0" cy="0"/>
          <a:chOff x="0" y="0"/>
          <a:chExt cx="0" cy="0"/>
        </a:xfrm>
      </p:grpSpPr>
      <p:sp>
        <p:nvSpPr>
          <p:cNvPr id="1457" name="Google Shape;1457;p6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58" name="Google Shape;1458;p6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4" name="Shape 1464"/>
        <p:cNvGrpSpPr/>
        <p:nvPr/>
      </p:nvGrpSpPr>
      <p:grpSpPr>
        <a:xfrm>
          <a:off x="0" y="0"/>
          <a:ext cx="0" cy="0"/>
          <a:chOff x="0" y="0"/>
          <a:chExt cx="0" cy="0"/>
        </a:xfrm>
      </p:grpSpPr>
      <p:sp>
        <p:nvSpPr>
          <p:cNvPr id="1465" name="Google Shape;1465;p6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66" name="Google Shape;1466;p6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3" name="Shape 1473"/>
        <p:cNvGrpSpPr/>
        <p:nvPr/>
      </p:nvGrpSpPr>
      <p:grpSpPr>
        <a:xfrm>
          <a:off x="0" y="0"/>
          <a:ext cx="0" cy="0"/>
          <a:chOff x="0" y="0"/>
          <a:chExt cx="0" cy="0"/>
        </a:xfrm>
      </p:grpSpPr>
      <p:sp>
        <p:nvSpPr>
          <p:cNvPr id="1474" name="Google Shape;1474;p6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75" name="Google Shape;1475;p6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4" name="Shape 1484"/>
        <p:cNvGrpSpPr/>
        <p:nvPr/>
      </p:nvGrpSpPr>
      <p:grpSpPr>
        <a:xfrm>
          <a:off x="0" y="0"/>
          <a:ext cx="0" cy="0"/>
          <a:chOff x="0" y="0"/>
          <a:chExt cx="0" cy="0"/>
        </a:xfrm>
      </p:grpSpPr>
      <p:sp>
        <p:nvSpPr>
          <p:cNvPr id="1485" name="Google Shape;1485;p6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86" name="Google Shape;1486;p6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6" name="Shape 1496"/>
        <p:cNvGrpSpPr/>
        <p:nvPr/>
      </p:nvGrpSpPr>
      <p:grpSpPr>
        <a:xfrm>
          <a:off x="0" y="0"/>
          <a:ext cx="0" cy="0"/>
          <a:chOff x="0" y="0"/>
          <a:chExt cx="0" cy="0"/>
        </a:xfrm>
      </p:grpSpPr>
      <p:sp>
        <p:nvSpPr>
          <p:cNvPr id="1497" name="Google Shape;1497;p6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98" name="Google Shape;1498;p6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3" name="Shape 1513"/>
        <p:cNvGrpSpPr/>
        <p:nvPr/>
      </p:nvGrpSpPr>
      <p:grpSpPr>
        <a:xfrm>
          <a:off x="0" y="0"/>
          <a:ext cx="0" cy="0"/>
          <a:chOff x="0" y="0"/>
          <a:chExt cx="0" cy="0"/>
        </a:xfrm>
      </p:grpSpPr>
      <p:sp>
        <p:nvSpPr>
          <p:cNvPr id="1514" name="Google Shape;1514;p6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15" name="Google Shape;1515;p6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7" name="Shape 1527"/>
        <p:cNvGrpSpPr/>
        <p:nvPr/>
      </p:nvGrpSpPr>
      <p:grpSpPr>
        <a:xfrm>
          <a:off x="0" y="0"/>
          <a:ext cx="0" cy="0"/>
          <a:chOff x="0" y="0"/>
          <a:chExt cx="0" cy="0"/>
        </a:xfrm>
      </p:grpSpPr>
      <p:sp>
        <p:nvSpPr>
          <p:cNvPr id="1528" name="Google Shape;1528;p6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29" name="Google Shape;1529;p6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0" name="Shape 1540"/>
        <p:cNvGrpSpPr/>
        <p:nvPr/>
      </p:nvGrpSpPr>
      <p:grpSpPr>
        <a:xfrm>
          <a:off x="0" y="0"/>
          <a:ext cx="0" cy="0"/>
          <a:chOff x="0" y="0"/>
          <a:chExt cx="0" cy="0"/>
        </a:xfrm>
      </p:grpSpPr>
      <p:sp>
        <p:nvSpPr>
          <p:cNvPr id="1541" name="Google Shape;1541;p6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42" name="Google Shape;1542;p6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4" name="Shape 1554"/>
        <p:cNvGrpSpPr/>
        <p:nvPr/>
      </p:nvGrpSpPr>
      <p:grpSpPr>
        <a:xfrm>
          <a:off x="0" y="0"/>
          <a:ext cx="0" cy="0"/>
          <a:chOff x="0" y="0"/>
          <a:chExt cx="0" cy="0"/>
        </a:xfrm>
      </p:grpSpPr>
      <p:sp>
        <p:nvSpPr>
          <p:cNvPr id="1555" name="Google Shape;1555;p6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56" name="Google Shape;1556;p6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5" name="Google Shape;165;p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0" name="Shape 1570"/>
        <p:cNvGrpSpPr/>
        <p:nvPr/>
      </p:nvGrpSpPr>
      <p:grpSpPr>
        <a:xfrm>
          <a:off x="0" y="0"/>
          <a:ext cx="0" cy="0"/>
          <a:chOff x="0" y="0"/>
          <a:chExt cx="0" cy="0"/>
        </a:xfrm>
      </p:grpSpPr>
      <p:sp>
        <p:nvSpPr>
          <p:cNvPr id="1571" name="Google Shape;1571;p7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72" name="Google Shape;1572;p7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7" name="Shape 1587"/>
        <p:cNvGrpSpPr/>
        <p:nvPr/>
      </p:nvGrpSpPr>
      <p:grpSpPr>
        <a:xfrm>
          <a:off x="0" y="0"/>
          <a:ext cx="0" cy="0"/>
          <a:chOff x="0" y="0"/>
          <a:chExt cx="0" cy="0"/>
        </a:xfrm>
      </p:grpSpPr>
      <p:sp>
        <p:nvSpPr>
          <p:cNvPr id="1588" name="Google Shape;1588;p7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89" name="Google Shape;1589;p7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6" name="Shape 1606"/>
        <p:cNvGrpSpPr/>
        <p:nvPr/>
      </p:nvGrpSpPr>
      <p:grpSpPr>
        <a:xfrm>
          <a:off x="0" y="0"/>
          <a:ext cx="0" cy="0"/>
          <a:chOff x="0" y="0"/>
          <a:chExt cx="0" cy="0"/>
        </a:xfrm>
      </p:grpSpPr>
      <p:sp>
        <p:nvSpPr>
          <p:cNvPr id="1607" name="Google Shape;1607;p7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08" name="Google Shape;1608;p7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6" name="Shape 1626"/>
        <p:cNvGrpSpPr/>
        <p:nvPr/>
      </p:nvGrpSpPr>
      <p:grpSpPr>
        <a:xfrm>
          <a:off x="0" y="0"/>
          <a:ext cx="0" cy="0"/>
          <a:chOff x="0" y="0"/>
          <a:chExt cx="0" cy="0"/>
        </a:xfrm>
      </p:grpSpPr>
      <p:sp>
        <p:nvSpPr>
          <p:cNvPr id="1627" name="Google Shape;1627;p7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28" name="Google Shape;1628;p7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1" name="Shape 1651"/>
        <p:cNvGrpSpPr/>
        <p:nvPr/>
      </p:nvGrpSpPr>
      <p:grpSpPr>
        <a:xfrm>
          <a:off x="0" y="0"/>
          <a:ext cx="0" cy="0"/>
          <a:chOff x="0" y="0"/>
          <a:chExt cx="0" cy="0"/>
        </a:xfrm>
      </p:grpSpPr>
      <p:sp>
        <p:nvSpPr>
          <p:cNvPr id="1652" name="Google Shape;1652;p7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53" name="Google Shape;1653;p7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3" name="Shape 1673"/>
        <p:cNvGrpSpPr/>
        <p:nvPr/>
      </p:nvGrpSpPr>
      <p:grpSpPr>
        <a:xfrm>
          <a:off x="0" y="0"/>
          <a:ext cx="0" cy="0"/>
          <a:chOff x="0" y="0"/>
          <a:chExt cx="0" cy="0"/>
        </a:xfrm>
      </p:grpSpPr>
      <p:sp>
        <p:nvSpPr>
          <p:cNvPr id="1674" name="Google Shape;1674;p7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75" name="Google Shape;1675;p7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2" name="Shape 1692"/>
        <p:cNvGrpSpPr/>
        <p:nvPr/>
      </p:nvGrpSpPr>
      <p:grpSpPr>
        <a:xfrm>
          <a:off x="0" y="0"/>
          <a:ext cx="0" cy="0"/>
          <a:chOff x="0" y="0"/>
          <a:chExt cx="0" cy="0"/>
        </a:xfrm>
      </p:grpSpPr>
      <p:sp>
        <p:nvSpPr>
          <p:cNvPr id="1693" name="Google Shape;1693;p7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94" name="Google Shape;1694;p7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0" name="Shape 1710"/>
        <p:cNvGrpSpPr/>
        <p:nvPr/>
      </p:nvGrpSpPr>
      <p:grpSpPr>
        <a:xfrm>
          <a:off x="0" y="0"/>
          <a:ext cx="0" cy="0"/>
          <a:chOff x="0" y="0"/>
          <a:chExt cx="0" cy="0"/>
        </a:xfrm>
      </p:grpSpPr>
      <p:sp>
        <p:nvSpPr>
          <p:cNvPr id="1711" name="Google Shape;1711;p7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12" name="Google Shape;1712;p7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9" name="Shape 1729"/>
        <p:cNvGrpSpPr/>
        <p:nvPr/>
      </p:nvGrpSpPr>
      <p:grpSpPr>
        <a:xfrm>
          <a:off x="0" y="0"/>
          <a:ext cx="0" cy="0"/>
          <a:chOff x="0" y="0"/>
          <a:chExt cx="0" cy="0"/>
        </a:xfrm>
      </p:grpSpPr>
      <p:sp>
        <p:nvSpPr>
          <p:cNvPr id="1730" name="Google Shape;1730;p7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31" name="Google Shape;1731;p7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0" name="Shape 1750"/>
        <p:cNvGrpSpPr/>
        <p:nvPr/>
      </p:nvGrpSpPr>
      <p:grpSpPr>
        <a:xfrm>
          <a:off x="0" y="0"/>
          <a:ext cx="0" cy="0"/>
          <a:chOff x="0" y="0"/>
          <a:chExt cx="0" cy="0"/>
        </a:xfrm>
      </p:grpSpPr>
      <p:sp>
        <p:nvSpPr>
          <p:cNvPr id="1751" name="Google Shape;1751;p7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52" name="Google Shape;1752;p7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4" name="Google Shape;194;p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2" name="Shape 1772"/>
        <p:cNvGrpSpPr/>
        <p:nvPr/>
      </p:nvGrpSpPr>
      <p:grpSpPr>
        <a:xfrm>
          <a:off x="0" y="0"/>
          <a:ext cx="0" cy="0"/>
          <a:chOff x="0" y="0"/>
          <a:chExt cx="0" cy="0"/>
        </a:xfrm>
      </p:grpSpPr>
      <p:sp>
        <p:nvSpPr>
          <p:cNvPr id="1773" name="Google Shape;1773;p8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74" name="Google Shape;1774;p8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6" name="Shape 1796"/>
        <p:cNvGrpSpPr/>
        <p:nvPr/>
      </p:nvGrpSpPr>
      <p:grpSpPr>
        <a:xfrm>
          <a:off x="0" y="0"/>
          <a:ext cx="0" cy="0"/>
          <a:chOff x="0" y="0"/>
          <a:chExt cx="0" cy="0"/>
        </a:xfrm>
      </p:grpSpPr>
      <p:sp>
        <p:nvSpPr>
          <p:cNvPr id="1797" name="Google Shape;1797;p8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98" name="Google Shape;1798;p8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1" name="Shape 1821"/>
        <p:cNvGrpSpPr/>
        <p:nvPr/>
      </p:nvGrpSpPr>
      <p:grpSpPr>
        <a:xfrm>
          <a:off x="0" y="0"/>
          <a:ext cx="0" cy="0"/>
          <a:chOff x="0" y="0"/>
          <a:chExt cx="0" cy="0"/>
        </a:xfrm>
      </p:grpSpPr>
      <p:sp>
        <p:nvSpPr>
          <p:cNvPr id="1822" name="Google Shape;1822;p8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23" name="Google Shape;1823;p8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8" name="Shape 1848"/>
        <p:cNvGrpSpPr/>
        <p:nvPr/>
      </p:nvGrpSpPr>
      <p:grpSpPr>
        <a:xfrm>
          <a:off x="0" y="0"/>
          <a:ext cx="0" cy="0"/>
          <a:chOff x="0" y="0"/>
          <a:chExt cx="0" cy="0"/>
        </a:xfrm>
      </p:grpSpPr>
      <p:sp>
        <p:nvSpPr>
          <p:cNvPr id="1849" name="Google Shape;1849;p8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50" name="Google Shape;1850;p8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6" name="Shape 1876"/>
        <p:cNvGrpSpPr/>
        <p:nvPr/>
      </p:nvGrpSpPr>
      <p:grpSpPr>
        <a:xfrm>
          <a:off x="0" y="0"/>
          <a:ext cx="0" cy="0"/>
          <a:chOff x="0" y="0"/>
          <a:chExt cx="0" cy="0"/>
        </a:xfrm>
      </p:grpSpPr>
      <p:sp>
        <p:nvSpPr>
          <p:cNvPr id="1877" name="Google Shape;1877;p8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78" name="Google Shape;1878;p8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9" name="Shape 1909"/>
        <p:cNvGrpSpPr/>
        <p:nvPr/>
      </p:nvGrpSpPr>
      <p:grpSpPr>
        <a:xfrm>
          <a:off x="0" y="0"/>
          <a:ext cx="0" cy="0"/>
          <a:chOff x="0" y="0"/>
          <a:chExt cx="0" cy="0"/>
        </a:xfrm>
      </p:grpSpPr>
      <p:sp>
        <p:nvSpPr>
          <p:cNvPr id="1910" name="Google Shape;1910;p8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11" name="Google Shape;1911;p8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9" name="Shape 1939"/>
        <p:cNvGrpSpPr/>
        <p:nvPr/>
      </p:nvGrpSpPr>
      <p:grpSpPr>
        <a:xfrm>
          <a:off x="0" y="0"/>
          <a:ext cx="0" cy="0"/>
          <a:chOff x="0" y="0"/>
          <a:chExt cx="0" cy="0"/>
        </a:xfrm>
      </p:grpSpPr>
      <p:sp>
        <p:nvSpPr>
          <p:cNvPr id="1940" name="Google Shape;1940;p8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41" name="Google Shape;1941;p8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6" name="Shape 1966"/>
        <p:cNvGrpSpPr/>
        <p:nvPr/>
      </p:nvGrpSpPr>
      <p:grpSpPr>
        <a:xfrm>
          <a:off x="0" y="0"/>
          <a:ext cx="0" cy="0"/>
          <a:chOff x="0" y="0"/>
          <a:chExt cx="0" cy="0"/>
        </a:xfrm>
      </p:grpSpPr>
      <p:sp>
        <p:nvSpPr>
          <p:cNvPr id="1967" name="Google Shape;1967;p8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68" name="Google Shape;1968;p8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0" name="Shape 1990"/>
        <p:cNvGrpSpPr/>
        <p:nvPr/>
      </p:nvGrpSpPr>
      <p:grpSpPr>
        <a:xfrm>
          <a:off x="0" y="0"/>
          <a:ext cx="0" cy="0"/>
          <a:chOff x="0" y="0"/>
          <a:chExt cx="0" cy="0"/>
        </a:xfrm>
      </p:grpSpPr>
      <p:sp>
        <p:nvSpPr>
          <p:cNvPr id="1991" name="Google Shape;1991;p8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92" name="Google Shape;1992;p8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3" name="Shape 2013"/>
        <p:cNvGrpSpPr/>
        <p:nvPr/>
      </p:nvGrpSpPr>
      <p:grpSpPr>
        <a:xfrm>
          <a:off x="0" y="0"/>
          <a:ext cx="0" cy="0"/>
          <a:chOff x="0" y="0"/>
          <a:chExt cx="0" cy="0"/>
        </a:xfrm>
      </p:grpSpPr>
      <p:sp>
        <p:nvSpPr>
          <p:cNvPr id="2014" name="Google Shape;2014;p8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15" name="Google Shape;2015;p8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3" name="Google Shape;223;p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7" name="Shape 2037"/>
        <p:cNvGrpSpPr/>
        <p:nvPr/>
      </p:nvGrpSpPr>
      <p:grpSpPr>
        <a:xfrm>
          <a:off x="0" y="0"/>
          <a:ext cx="0" cy="0"/>
          <a:chOff x="0" y="0"/>
          <a:chExt cx="0" cy="0"/>
        </a:xfrm>
      </p:grpSpPr>
      <p:sp>
        <p:nvSpPr>
          <p:cNvPr id="2038" name="Google Shape;2038;p9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39" name="Google Shape;2039;p9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3" name="Shape 2063"/>
        <p:cNvGrpSpPr/>
        <p:nvPr/>
      </p:nvGrpSpPr>
      <p:grpSpPr>
        <a:xfrm>
          <a:off x="0" y="0"/>
          <a:ext cx="0" cy="0"/>
          <a:chOff x="0" y="0"/>
          <a:chExt cx="0" cy="0"/>
        </a:xfrm>
      </p:grpSpPr>
      <p:sp>
        <p:nvSpPr>
          <p:cNvPr id="2064" name="Google Shape;2064;p9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65" name="Google Shape;2065;p9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0" name="Shape 2090"/>
        <p:cNvGrpSpPr/>
        <p:nvPr/>
      </p:nvGrpSpPr>
      <p:grpSpPr>
        <a:xfrm>
          <a:off x="0" y="0"/>
          <a:ext cx="0" cy="0"/>
          <a:chOff x="0" y="0"/>
          <a:chExt cx="0" cy="0"/>
        </a:xfrm>
      </p:grpSpPr>
      <p:sp>
        <p:nvSpPr>
          <p:cNvPr id="2091" name="Google Shape;2091;p9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92" name="Google Shape;2092;p9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9" name="Shape 2119"/>
        <p:cNvGrpSpPr/>
        <p:nvPr/>
      </p:nvGrpSpPr>
      <p:grpSpPr>
        <a:xfrm>
          <a:off x="0" y="0"/>
          <a:ext cx="0" cy="0"/>
          <a:chOff x="0" y="0"/>
          <a:chExt cx="0" cy="0"/>
        </a:xfrm>
      </p:grpSpPr>
      <p:sp>
        <p:nvSpPr>
          <p:cNvPr id="2120" name="Google Shape;2120;p9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21" name="Google Shape;2121;p9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9" name="Shape 2149"/>
        <p:cNvGrpSpPr/>
        <p:nvPr/>
      </p:nvGrpSpPr>
      <p:grpSpPr>
        <a:xfrm>
          <a:off x="0" y="0"/>
          <a:ext cx="0" cy="0"/>
          <a:chOff x="0" y="0"/>
          <a:chExt cx="0" cy="0"/>
        </a:xfrm>
      </p:grpSpPr>
      <p:sp>
        <p:nvSpPr>
          <p:cNvPr id="2150" name="Google Shape;2150;p9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51" name="Google Shape;2151;p9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4" name="Shape 2184"/>
        <p:cNvGrpSpPr/>
        <p:nvPr/>
      </p:nvGrpSpPr>
      <p:grpSpPr>
        <a:xfrm>
          <a:off x="0" y="0"/>
          <a:ext cx="0" cy="0"/>
          <a:chOff x="0" y="0"/>
          <a:chExt cx="0" cy="0"/>
        </a:xfrm>
      </p:grpSpPr>
      <p:sp>
        <p:nvSpPr>
          <p:cNvPr id="2185" name="Google Shape;2185;p9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86" name="Google Shape;2186;p9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6" name="Shape 2216"/>
        <p:cNvGrpSpPr/>
        <p:nvPr/>
      </p:nvGrpSpPr>
      <p:grpSpPr>
        <a:xfrm>
          <a:off x="0" y="0"/>
          <a:ext cx="0" cy="0"/>
          <a:chOff x="0" y="0"/>
          <a:chExt cx="0" cy="0"/>
        </a:xfrm>
      </p:grpSpPr>
      <p:sp>
        <p:nvSpPr>
          <p:cNvPr id="2217" name="Google Shape;2217;p9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18" name="Google Shape;2218;p9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5" name="Shape 2245"/>
        <p:cNvGrpSpPr/>
        <p:nvPr/>
      </p:nvGrpSpPr>
      <p:grpSpPr>
        <a:xfrm>
          <a:off x="0" y="0"/>
          <a:ext cx="0" cy="0"/>
          <a:chOff x="0" y="0"/>
          <a:chExt cx="0" cy="0"/>
        </a:xfrm>
      </p:grpSpPr>
      <p:sp>
        <p:nvSpPr>
          <p:cNvPr id="2246" name="Google Shape;2246;p9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47" name="Google Shape;2247;p9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3" name="Shape 2273"/>
        <p:cNvGrpSpPr/>
        <p:nvPr/>
      </p:nvGrpSpPr>
      <p:grpSpPr>
        <a:xfrm>
          <a:off x="0" y="0"/>
          <a:ext cx="0" cy="0"/>
          <a:chOff x="0" y="0"/>
          <a:chExt cx="0" cy="0"/>
        </a:xfrm>
      </p:grpSpPr>
      <p:sp>
        <p:nvSpPr>
          <p:cNvPr id="2274" name="Google Shape;2274;p9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75" name="Google Shape;2275;p9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0" name="Shape 2280"/>
        <p:cNvGrpSpPr/>
        <p:nvPr/>
      </p:nvGrpSpPr>
      <p:grpSpPr>
        <a:xfrm>
          <a:off x="0" y="0"/>
          <a:ext cx="0" cy="0"/>
          <a:chOff x="0" y="0"/>
          <a:chExt cx="0" cy="0"/>
        </a:xfrm>
      </p:grpSpPr>
      <p:sp>
        <p:nvSpPr>
          <p:cNvPr id="2281" name="Google Shape;2281;p9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82" name="Google Shape;2282;p9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103"/>
          <p:cNvSpPr txBox="1"/>
          <p:nvPr>
            <p:ph type="ctrTitle"/>
          </p:nvPr>
        </p:nvSpPr>
        <p:spPr>
          <a:xfrm>
            <a:off x="155575" y="2951163"/>
            <a:ext cx="7772400" cy="23876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6600"/>
              <a:buFont typeface="Impact"/>
              <a:buNone/>
              <a:defRPr b="0" sz="6600">
                <a:solidFill>
                  <a:schemeClr val="dk1"/>
                </a:solidFill>
                <a:latin typeface="Impact"/>
                <a:ea typeface="Impact"/>
                <a:cs typeface="Impact"/>
                <a:sym typeface="Impact"/>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103"/>
          <p:cNvSpPr txBox="1"/>
          <p:nvPr>
            <p:ph idx="1" type="subTitle"/>
          </p:nvPr>
        </p:nvSpPr>
        <p:spPr>
          <a:xfrm>
            <a:off x="155574" y="5443538"/>
            <a:ext cx="4352925" cy="411162"/>
          </a:xfrm>
          <a:prstGeom prst="rect">
            <a:avLst/>
          </a:prstGeom>
          <a:noFill/>
          <a:ln>
            <a:noFill/>
          </a:ln>
        </p:spPr>
        <p:txBody>
          <a:bodyPr anchorCtr="0" anchor="t" bIns="45700" lIns="91425" spcFirstLastPara="1" rIns="91425" wrap="square" tIns="45700">
            <a:normAutofit/>
          </a:bodyPr>
          <a:lstStyle>
            <a:lvl1pPr lvl="0" algn="l">
              <a:lnSpc>
                <a:spcPct val="90000"/>
              </a:lnSpc>
              <a:spcBef>
                <a:spcPts val="1000"/>
              </a:spcBef>
              <a:spcAft>
                <a:spcPts val="0"/>
              </a:spcAft>
              <a:buClr>
                <a:schemeClr val="dk1"/>
              </a:buClr>
              <a:buSzPts val="2400"/>
              <a:buNone/>
              <a:defRPr b="1" sz="2400">
                <a:solidFill>
                  <a:schemeClr val="dk1"/>
                </a:solidFill>
                <a:latin typeface="Federo"/>
                <a:ea typeface="Federo"/>
                <a:cs typeface="Federo"/>
                <a:sym typeface="Federo"/>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103"/>
          <p:cNvSpPr txBox="1"/>
          <p:nvPr>
            <p:ph idx="10" type="dt"/>
          </p:nvPr>
        </p:nvSpPr>
        <p:spPr>
          <a:xfrm>
            <a:off x="155575" y="6356350"/>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103"/>
          <p:cNvSpPr txBox="1"/>
          <p:nvPr>
            <p:ph idx="11" type="ftr"/>
          </p:nvPr>
        </p:nvSpPr>
        <p:spPr>
          <a:xfrm>
            <a:off x="2400300" y="6356351"/>
            <a:ext cx="42799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103"/>
          <p:cNvSpPr txBox="1"/>
          <p:nvPr>
            <p:ph idx="12" type="sldNum"/>
          </p:nvPr>
        </p:nvSpPr>
        <p:spPr>
          <a:xfrm>
            <a:off x="6896100" y="6356350"/>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pic>
        <p:nvPicPr>
          <p:cNvPr id="21" name="Google Shape;21;p103"/>
          <p:cNvPicPr preferRelativeResize="0"/>
          <p:nvPr/>
        </p:nvPicPr>
        <p:blipFill rotWithShape="1">
          <a:blip r:embed="rId2">
            <a:alphaModFix/>
          </a:blip>
          <a:srcRect b="0" l="0" r="0" t="0"/>
          <a:stretch/>
        </p:blipFill>
        <p:spPr>
          <a:xfrm rot="5400000">
            <a:off x="5091112" y="-85725"/>
            <a:ext cx="3609975" cy="403860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3" name="Shape 73"/>
        <p:cNvGrpSpPr/>
        <p:nvPr/>
      </p:nvGrpSpPr>
      <p:grpSpPr>
        <a:xfrm>
          <a:off x="0" y="0"/>
          <a:ext cx="0" cy="0"/>
          <a:chOff x="0" y="0"/>
          <a:chExt cx="0" cy="0"/>
        </a:xfrm>
      </p:grpSpPr>
      <p:sp>
        <p:nvSpPr>
          <p:cNvPr id="74" name="Google Shape;74;p112"/>
          <p:cNvSpPr txBox="1"/>
          <p:nvPr>
            <p:ph type="title"/>
          </p:nvPr>
        </p:nvSpPr>
        <p:spPr>
          <a:xfrm>
            <a:off x="155575" y="161927"/>
            <a:ext cx="8797925" cy="676274"/>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5" name="Google Shape;75;p112"/>
          <p:cNvSpPr txBox="1"/>
          <p:nvPr>
            <p:ph idx="1" type="body"/>
          </p:nvPr>
        </p:nvSpPr>
        <p:spPr>
          <a:xfrm rot="5400000">
            <a:off x="1935956" y="-840581"/>
            <a:ext cx="5237163" cy="8797925"/>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6" name="Google Shape;76;p112"/>
          <p:cNvSpPr txBox="1"/>
          <p:nvPr>
            <p:ph idx="10" type="dt"/>
          </p:nvPr>
        </p:nvSpPr>
        <p:spPr>
          <a:xfrm>
            <a:off x="155575" y="6356350"/>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12"/>
          <p:cNvSpPr txBox="1"/>
          <p:nvPr>
            <p:ph idx="11" type="ftr"/>
          </p:nvPr>
        </p:nvSpPr>
        <p:spPr>
          <a:xfrm>
            <a:off x="2400300" y="6356351"/>
            <a:ext cx="42799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12"/>
          <p:cNvSpPr txBox="1"/>
          <p:nvPr>
            <p:ph idx="12" type="sldNum"/>
          </p:nvPr>
        </p:nvSpPr>
        <p:spPr>
          <a:xfrm>
            <a:off x="6896100" y="6356350"/>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9" name="Shape 79"/>
        <p:cNvGrpSpPr/>
        <p:nvPr/>
      </p:nvGrpSpPr>
      <p:grpSpPr>
        <a:xfrm>
          <a:off x="0" y="0"/>
          <a:ext cx="0" cy="0"/>
          <a:chOff x="0" y="0"/>
          <a:chExt cx="0" cy="0"/>
        </a:xfrm>
      </p:grpSpPr>
      <p:sp>
        <p:nvSpPr>
          <p:cNvPr id="80" name="Google Shape;80;p113"/>
          <p:cNvSpPr txBox="1"/>
          <p:nvPr>
            <p:ph type="title"/>
          </p:nvPr>
        </p:nvSpPr>
        <p:spPr>
          <a:xfrm rot="5400000">
            <a:off x="4623594" y="2285207"/>
            <a:ext cx="5811838" cy="1971675"/>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1" name="Google Shape;81;p113"/>
          <p:cNvSpPr txBox="1"/>
          <p:nvPr>
            <p:ph idx="1" type="body"/>
          </p:nvPr>
        </p:nvSpPr>
        <p:spPr>
          <a:xfrm rot="5400000">
            <a:off x="623094" y="370681"/>
            <a:ext cx="5811838" cy="5800725"/>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2" name="Google Shape;82;p113"/>
          <p:cNvSpPr txBox="1"/>
          <p:nvPr>
            <p:ph idx="10" type="dt"/>
          </p:nvPr>
        </p:nvSpPr>
        <p:spPr>
          <a:xfrm>
            <a:off x="155575" y="6356350"/>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13"/>
          <p:cNvSpPr txBox="1"/>
          <p:nvPr>
            <p:ph idx="11" type="ftr"/>
          </p:nvPr>
        </p:nvSpPr>
        <p:spPr>
          <a:xfrm>
            <a:off x="2400300" y="6356351"/>
            <a:ext cx="42799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113"/>
          <p:cNvSpPr txBox="1"/>
          <p:nvPr>
            <p:ph idx="12" type="sldNum"/>
          </p:nvPr>
        </p:nvSpPr>
        <p:spPr>
          <a:xfrm>
            <a:off x="6896100" y="6356350"/>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2" name="Shape 22"/>
        <p:cNvGrpSpPr/>
        <p:nvPr/>
      </p:nvGrpSpPr>
      <p:grpSpPr>
        <a:xfrm>
          <a:off x="0" y="0"/>
          <a:ext cx="0" cy="0"/>
          <a:chOff x="0" y="0"/>
          <a:chExt cx="0" cy="0"/>
        </a:xfrm>
      </p:grpSpPr>
      <p:sp>
        <p:nvSpPr>
          <p:cNvPr id="23" name="Google Shape;23;p104"/>
          <p:cNvSpPr txBox="1"/>
          <p:nvPr>
            <p:ph type="title"/>
          </p:nvPr>
        </p:nvSpPr>
        <p:spPr>
          <a:xfrm>
            <a:off x="155575" y="161927"/>
            <a:ext cx="8797925" cy="676274"/>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 name="Google Shape;24;p104"/>
          <p:cNvSpPr txBox="1"/>
          <p:nvPr>
            <p:ph idx="1" type="body"/>
          </p:nvPr>
        </p:nvSpPr>
        <p:spPr>
          <a:xfrm>
            <a:off x="155575" y="939800"/>
            <a:ext cx="8797925" cy="5237163"/>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5" name="Google Shape;25;p104"/>
          <p:cNvSpPr txBox="1"/>
          <p:nvPr>
            <p:ph idx="10" type="dt"/>
          </p:nvPr>
        </p:nvSpPr>
        <p:spPr>
          <a:xfrm>
            <a:off x="155575" y="6356350"/>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104"/>
          <p:cNvSpPr txBox="1"/>
          <p:nvPr>
            <p:ph idx="11" type="ftr"/>
          </p:nvPr>
        </p:nvSpPr>
        <p:spPr>
          <a:xfrm>
            <a:off x="2400300" y="6356351"/>
            <a:ext cx="42799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104"/>
          <p:cNvSpPr txBox="1"/>
          <p:nvPr>
            <p:ph idx="12" type="sldNum"/>
          </p:nvPr>
        </p:nvSpPr>
        <p:spPr>
          <a:xfrm>
            <a:off x="6896100" y="6356350"/>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8" name="Shape 28"/>
        <p:cNvGrpSpPr/>
        <p:nvPr/>
      </p:nvGrpSpPr>
      <p:grpSpPr>
        <a:xfrm>
          <a:off x="0" y="0"/>
          <a:ext cx="0" cy="0"/>
          <a:chOff x="0" y="0"/>
          <a:chExt cx="0" cy="0"/>
        </a:xfrm>
      </p:grpSpPr>
      <p:sp>
        <p:nvSpPr>
          <p:cNvPr id="29" name="Google Shape;29;p105"/>
          <p:cNvSpPr txBox="1"/>
          <p:nvPr>
            <p:ph type="title"/>
          </p:nvPr>
        </p:nvSpPr>
        <p:spPr>
          <a:xfrm>
            <a:off x="623888" y="1709739"/>
            <a:ext cx="78867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 name="Google Shape;30;p105"/>
          <p:cNvSpPr txBox="1"/>
          <p:nvPr>
            <p:ph idx="1" type="body"/>
          </p:nvPr>
        </p:nvSpPr>
        <p:spPr>
          <a:xfrm>
            <a:off x="623888" y="4589464"/>
            <a:ext cx="78867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sz="2400">
                <a:solidFill>
                  <a:schemeClr val="dk1"/>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1" name="Google Shape;31;p105"/>
          <p:cNvSpPr txBox="1"/>
          <p:nvPr>
            <p:ph idx="10" type="dt"/>
          </p:nvPr>
        </p:nvSpPr>
        <p:spPr>
          <a:xfrm>
            <a:off x="155575" y="6356350"/>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105"/>
          <p:cNvSpPr txBox="1"/>
          <p:nvPr>
            <p:ph idx="11" type="ftr"/>
          </p:nvPr>
        </p:nvSpPr>
        <p:spPr>
          <a:xfrm>
            <a:off x="2400300" y="6356351"/>
            <a:ext cx="42799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105"/>
          <p:cNvSpPr txBox="1"/>
          <p:nvPr>
            <p:ph idx="12" type="sldNum"/>
          </p:nvPr>
        </p:nvSpPr>
        <p:spPr>
          <a:xfrm>
            <a:off x="6896100" y="6356350"/>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4" name="Shape 34"/>
        <p:cNvGrpSpPr/>
        <p:nvPr/>
      </p:nvGrpSpPr>
      <p:grpSpPr>
        <a:xfrm>
          <a:off x="0" y="0"/>
          <a:ext cx="0" cy="0"/>
          <a:chOff x="0" y="0"/>
          <a:chExt cx="0" cy="0"/>
        </a:xfrm>
      </p:grpSpPr>
      <p:sp>
        <p:nvSpPr>
          <p:cNvPr id="35" name="Google Shape;35;p106"/>
          <p:cNvSpPr txBox="1"/>
          <p:nvPr>
            <p:ph type="title"/>
          </p:nvPr>
        </p:nvSpPr>
        <p:spPr>
          <a:xfrm>
            <a:off x="155575" y="161927"/>
            <a:ext cx="8797925" cy="676274"/>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6" name="Google Shape;36;p106"/>
          <p:cNvSpPr txBox="1"/>
          <p:nvPr>
            <p:ph idx="1" type="body"/>
          </p:nvPr>
        </p:nvSpPr>
        <p:spPr>
          <a:xfrm>
            <a:off x="628650" y="1825625"/>
            <a:ext cx="38862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106"/>
          <p:cNvSpPr txBox="1"/>
          <p:nvPr>
            <p:ph idx="2" type="body"/>
          </p:nvPr>
        </p:nvSpPr>
        <p:spPr>
          <a:xfrm>
            <a:off x="4629150" y="1825625"/>
            <a:ext cx="38862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8" name="Google Shape;38;p106"/>
          <p:cNvSpPr txBox="1"/>
          <p:nvPr>
            <p:ph idx="10" type="dt"/>
          </p:nvPr>
        </p:nvSpPr>
        <p:spPr>
          <a:xfrm>
            <a:off x="155575" y="6356350"/>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106"/>
          <p:cNvSpPr txBox="1"/>
          <p:nvPr>
            <p:ph idx="11" type="ftr"/>
          </p:nvPr>
        </p:nvSpPr>
        <p:spPr>
          <a:xfrm>
            <a:off x="2400300" y="6356351"/>
            <a:ext cx="42799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106"/>
          <p:cNvSpPr txBox="1"/>
          <p:nvPr>
            <p:ph idx="12" type="sldNum"/>
          </p:nvPr>
        </p:nvSpPr>
        <p:spPr>
          <a:xfrm>
            <a:off x="6896100" y="6356350"/>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1" name="Shape 41"/>
        <p:cNvGrpSpPr/>
        <p:nvPr/>
      </p:nvGrpSpPr>
      <p:grpSpPr>
        <a:xfrm>
          <a:off x="0" y="0"/>
          <a:ext cx="0" cy="0"/>
          <a:chOff x="0" y="0"/>
          <a:chExt cx="0" cy="0"/>
        </a:xfrm>
      </p:grpSpPr>
      <p:sp>
        <p:nvSpPr>
          <p:cNvPr id="42" name="Google Shape;42;p107"/>
          <p:cNvSpPr txBox="1"/>
          <p:nvPr>
            <p:ph type="title"/>
          </p:nvPr>
        </p:nvSpPr>
        <p:spPr>
          <a:xfrm>
            <a:off x="629841" y="365126"/>
            <a:ext cx="7886700" cy="1325563"/>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3" name="Google Shape;43;p107"/>
          <p:cNvSpPr txBox="1"/>
          <p:nvPr>
            <p:ph idx="1" type="body"/>
          </p:nvPr>
        </p:nvSpPr>
        <p:spPr>
          <a:xfrm>
            <a:off x="629842" y="1681163"/>
            <a:ext cx="3868340"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4" name="Google Shape;44;p107"/>
          <p:cNvSpPr txBox="1"/>
          <p:nvPr>
            <p:ph idx="2" type="body"/>
          </p:nvPr>
        </p:nvSpPr>
        <p:spPr>
          <a:xfrm>
            <a:off x="629842" y="2505075"/>
            <a:ext cx="3868340"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5" name="Google Shape;45;p107"/>
          <p:cNvSpPr txBox="1"/>
          <p:nvPr>
            <p:ph idx="3" type="body"/>
          </p:nvPr>
        </p:nvSpPr>
        <p:spPr>
          <a:xfrm>
            <a:off x="4629150" y="1681163"/>
            <a:ext cx="3887391"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6" name="Google Shape;46;p107"/>
          <p:cNvSpPr txBox="1"/>
          <p:nvPr>
            <p:ph idx="4" type="body"/>
          </p:nvPr>
        </p:nvSpPr>
        <p:spPr>
          <a:xfrm>
            <a:off x="4629150" y="2505075"/>
            <a:ext cx="3887391"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7" name="Google Shape;47;p107"/>
          <p:cNvSpPr txBox="1"/>
          <p:nvPr>
            <p:ph idx="10" type="dt"/>
          </p:nvPr>
        </p:nvSpPr>
        <p:spPr>
          <a:xfrm>
            <a:off x="155575" y="6356350"/>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07"/>
          <p:cNvSpPr txBox="1"/>
          <p:nvPr>
            <p:ph idx="11" type="ftr"/>
          </p:nvPr>
        </p:nvSpPr>
        <p:spPr>
          <a:xfrm>
            <a:off x="2400300" y="6356351"/>
            <a:ext cx="42799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107"/>
          <p:cNvSpPr txBox="1"/>
          <p:nvPr>
            <p:ph idx="12" type="sldNum"/>
          </p:nvPr>
        </p:nvSpPr>
        <p:spPr>
          <a:xfrm>
            <a:off x="6896100" y="6356350"/>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0" name="Shape 50"/>
        <p:cNvGrpSpPr/>
        <p:nvPr/>
      </p:nvGrpSpPr>
      <p:grpSpPr>
        <a:xfrm>
          <a:off x="0" y="0"/>
          <a:ext cx="0" cy="0"/>
          <a:chOff x="0" y="0"/>
          <a:chExt cx="0" cy="0"/>
        </a:xfrm>
      </p:grpSpPr>
      <p:sp>
        <p:nvSpPr>
          <p:cNvPr id="51" name="Google Shape;51;p108"/>
          <p:cNvSpPr txBox="1"/>
          <p:nvPr>
            <p:ph type="title"/>
          </p:nvPr>
        </p:nvSpPr>
        <p:spPr>
          <a:xfrm>
            <a:off x="155575" y="161927"/>
            <a:ext cx="8797925" cy="676274"/>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2" name="Google Shape;52;p108"/>
          <p:cNvSpPr txBox="1"/>
          <p:nvPr>
            <p:ph idx="10" type="dt"/>
          </p:nvPr>
        </p:nvSpPr>
        <p:spPr>
          <a:xfrm>
            <a:off x="155575" y="6356350"/>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08"/>
          <p:cNvSpPr txBox="1"/>
          <p:nvPr>
            <p:ph idx="11" type="ftr"/>
          </p:nvPr>
        </p:nvSpPr>
        <p:spPr>
          <a:xfrm>
            <a:off x="2400300" y="6356351"/>
            <a:ext cx="42799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108"/>
          <p:cNvSpPr txBox="1"/>
          <p:nvPr>
            <p:ph idx="12" type="sldNum"/>
          </p:nvPr>
        </p:nvSpPr>
        <p:spPr>
          <a:xfrm>
            <a:off x="6896100" y="6356350"/>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5" name="Shape 55"/>
        <p:cNvGrpSpPr/>
        <p:nvPr/>
      </p:nvGrpSpPr>
      <p:grpSpPr>
        <a:xfrm>
          <a:off x="0" y="0"/>
          <a:ext cx="0" cy="0"/>
          <a:chOff x="0" y="0"/>
          <a:chExt cx="0" cy="0"/>
        </a:xfrm>
      </p:grpSpPr>
      <p:sp>
        <p:nvSpPr>
          <p:cNvPr id="56" name="Google Shape;56;p109"/>
          <p:cNvSpPr txBox="1"/>
          <p:nvPr>
            <p:ph idx="10" type="dt"/>
          </p:nvPr>
        </p:nvSpPr>
        <p:spPr>
          <a:xfrm>
            <a:off x="155575" y="6356350"/>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109"/>
          <p:cNvSpPr txBox="1"/>
          <p:nvPr>
            <p:ph idx="11" type="ftr"/>
          </p:nvPr>
        </p:nvSpPr>
        <p:spPr>
          <a:xfrm>
            <a:off x="2400300" y="6356351"/>
            <a:ext cx="42799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109"/>
          <p:cNvSpPr txBox="1"/>
          <p:nvPr>
            <p:ph idx="12" type="sldNum"/>
          </p:nvPr>
        </p:nvSpPr>
        <p:spPr>
          <a:xfrm>
            <a:off x="6896100" y="6356350"/>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9" name="Shape 59"/>
        <p:cNvGrpSpPr/>
        <p:nvPr/>
      </p:nvGrpSpPr>
      <p:grpSpPr>
        <a:xfrm>
          <a:off x="0" y="0"/>
          <a:ext cx="0" cy="0"/>
          <a:chOff x="0" y="0"/>
          <a:chExt cx="0" cy="0"/>
        </a:xfrm>
      </p:grpSpPr>
      <p:sp>
        <p:nvSpPr>
          <p:cNvPr id="60" name="Google Shape;60;p110"/>
          <p:cNvSpPr txBox="1"/>
          <p:nvPr>
            <p:ph type="title"/>
          </p:nvPr>
        </p:nvSpPr>
        <p:spPr>
          <a:xfrm>
            <a:off x="629841" y="457200"/>
            <a:ext cx="2949178"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1" name="Google Shape;61;p110"/>
          <p:cNvSpPr txBox="1"/>
          <p:nvPr>
            <p:ph idx="1" type="body"/>
          </p:nvPr>
        </p:nvSpPr>
        <p:spPr>
          <a:xfrm>
            <a:off x="3887391" y="987426"/>
            <a:ext cx="462915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2" name="Google Shape;62;p110"/>
          <p:cNvSpPr txBox="1"/>
          <p:nvPr>
            <p:ph idx="2" type="body"/>
          </p:nvPr>
        </p:nvSpPr>
        <p:spPr>
          <a:xfrm>
            <a:off x="629841" y="2057400"/>
            <a:ext cx="2949178"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3" name="Google Shape;63;p110"/>
          <p:cNvSpPr txBox="1"/>
          <p:nvPr>
            <p:ph idx="10" type="dt"/>
          </p:nvPr>
        </p:nvSpPr>
        <p:spPr>
          <a:xfrm>
            <a:off x="155575" y="6356350"/>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110"/>
          <p:cNvSpPr txBox="1"/>
          <p:nvPr>
            <p:ph idx="11" type="ftr"/>
          </p:nvPr>
        </p:nvSpPr>
        <p:spPr>
          <a:xfrm>
            <a:off x="2400300" y="6356351"/>
            <a:ext cx="42799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110"/>
          <p:cNvSpPr txBox="1"/>
          <p:nvPr>
            <p:ph idx="12" type="sldNum"/>
          </p:nvPr>
        </p:nvSpPr>
        <p:spPr>
          <a:xfrm>
            <a:off x="6896100" y="6356350"/>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6" name="Shape 66"/>
        <p:cNvGrpSpPr/>
        <p:nvPr/>
      </p:nvGrpSpPr>
      <p:grpSpPr>
        <a:xfrm>
          <a:off x="0" y="0"/>
          <a:ext cx="0" cy="0"/>
          <a:chOff x="0" y="0"/>
          <a:chExt cx="0" cy="0"/>
        </a:xfrm>
      </p:grpSpPr>
      <p:sp>
        <p:nvSpPr>
          <p:cNvPr id="67" name="Google Shape;67;p111"/>
          <p:cNvSpPr txBox="1"/>
          <p:nvPr>
            <p:ph type="title"/>
          </p:nvPr>
        </p:nvSpPr>
        <p:spPr>
          <a:xfrm>
            <a:off x="629841" y="457200"/>
            <a:ext cx="2949178"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8" name="Google Shape;68;p111"/>
          <p:cNvSpPr/>
          <p:nvPr>
            <p:ph idx="2" type="pic"/>
          </p:nvPr>
        </p:nvSpPr>
        <p:spPr>
          <a:xfrm>
            <a:off x="3887391" y="987426"/>
            <a:ext cx="4629150" cy="4873625"/>
          </a:xfrm>
          <a:prstGeom prst="rect">
            <a:avLst/>
          </a:prstGeom>
          <a:noFill/>
          <a:ln>
            <a:noFill/>
          </a:ln>
        </p:spPr>
      </p:sp>
      <p:sp>
        <p:nvSpPr>
          <p:cNvPr id="69" name="Google Shape;69;p111"/>
          <p:cNvSpPr txBox="1"/>
          <p:nvPr>
            <p:ph idx="1" type="body"/>
          </p:nvPr>
        </p:nvSpPr>
        <p:spPr>
          <a:xfrm>
            <a:off x="629841" y="2057400"/>
            <a:ext cx="2949178"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0" name="Google Shape;70;p111"/>
          <p:cNvSpPr txBox="1"/>
          <p:nvPr>
            <p:ph idx="10" type="dt"/>
          </p:nvPr>
        </p:nvSpPr>
        <p:spPr>
          <a:xfrm>
            <a:off x="155575" y="6356350"/>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11"/>
          <p:cNvSpPr txBox="1"/>
          <p:nvPr>
            <p:ph idx="11" type="ftr"/>
          </p:nvPr>
        </p:nvSpPr>
        <p:spPr>
          <a:xfrm>
            <a:off x="2400300" y="6356351"/>
            <a:ext cx="42799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11"/>
          <p:cNvSpPr txBox="1"/>
          <p:nvPr>
            <p:ph idx="12" type="sldNum"/>
          </p:nvPr>
        </p:nvSpPr>
        <p:spPr>
          <a:xfrm>
            <a:off x="6896100" y="6356350"/>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02"/>
          <p:cNvSpPr txBox="1"/>
          <p:nvPr>
            <p:ph type="title"/>
          </p:nvPr>
        </p:nvSpPr>
        <p:spPr>
          <a:xfrm>
            <a:off x="155575" y="161927"/>
            <a:ext cx="8797925" cy="676274"/>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02"/>
          <p:cNvSpPr txBox="1"/>
          <p:nvPr>
            <p:ph idx="1" type="body"/>
          </p:nvPr>
        </p:nvSpPr>
        <p:spPr>
          <a:xfrm>
            <a:off x="155575" y="939800"/>
            <a:ext cx="8797925" cy="5237163"/>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02"/>
          <p:cNvSpPr txBox="1"/>
          <p:nvPr>
            <p:ph idx="10" type="dt"/>
          </p:nvPr>
        </p:nvSpPr>
        <p:spPr>
          <a:xfrm>
            <a:off x="155575" y="6356350"/>
            <a:ext cx="20574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02"/>
          <p:cNvSpPr txBox="1"/>
          <p:nvPr>
            <p:ph idx="11" type="ftr"/>
          </p:nvPr>
        </p:nvSpPr>
        <p:spPr>
          <a:xfrm>
            <a:off x="2400300" y="6356351"/>
            <a:ext cx="42799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02"/>
          <p:cNvSpPr txBox="1"/>
          <p:nvPr>
            <p:ph idx="12" type="sldNum"/>
          </p:nvPr>
        </p:nvSpPr>
        <p:spPr>
          <a:xfrm>
            <a:off x="6896100" y="6356350"/>
            <a:ext cx="20574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0.xml"/><Relationship Id="rId3" Type="http://schemas.openxmlformats.org/officeDocument/2006/relationships/image" Target="../media/image22.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1.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3.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4.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5.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6.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8.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0.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1.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3.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4.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5.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6.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8.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0.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1.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3.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4.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5.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6.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8.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0.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1.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3.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4.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5.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6.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8.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0.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1.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3.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4.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5.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6.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8.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0.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1.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8.png"/><Relationship Id="rId4" Type="http://schemas.openxmlformats.org/officeDocument/2006/relationships/image" Target="../media/image4.png"/><Relationship Id="rId5" Type="http://schemas.openxmlformats.org/officeDocument/2006/relationships/image" Target="../media/image3.png"/><Relationship Id="rId6" Type="http://schemas.openxmlformats.org/officeDocument/2006/relationships/image" Target="../media/image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4.png"/><Relationship Id="rId4" Type="http://schemas.openxmlformats.org/officeDocument/2006/relationships/image" Target="../media/image4.png"/><Relationship Id="rId5" Type="http://schemas.openxmlformats.org/officeDocument/2006/relationships/image" Target="../media/image3.png"/><Relationship Id="rId6" Type="http://schemas.openxmlformats.org/officeDocument/2006/relationships/image" Target="../media/image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21.png"/><Relationship Id="rId4" Type="http://schemas.openxmlformats.org/officeDocument/2006/relationships/image" Target="../media/image4.png"/><Relationship Id="rId5" Type="http://schemas.openxmlformats.org/officeDocument/2006/relationships/image" Target="../media/image3.png"/><Relationship Id="rId6" Type="http://schemas.openxmlformats.org/officeDocument/2006/relationships/image" Target="../media/image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1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1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1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20.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6.jp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6.jp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8.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0.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5.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6.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8.xml"/><Relationship Id="rId3" Type="http://schemas.openxmlformats.org/officeDocument/2006/relationships/image" Target="../media/image22.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9.xml"/><Relationship Id="rId3"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
          <p:cNvSpPr txBox="1"/>
          <p:nvPr>
            <p:ph type="ctrTitle"/>
          </p:nvPr>
        </p:nvSpPr>
        <p:spPr>
          <a:xfrm>
            <a:off x="155575" y="2951163"/>
            <a:ext cx="7772400" cy="23876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dk1"/>
              </a:buClr>
              <a:buSzPts val="6600"/>
              <a:buFont typeface="Impact"/>
              <a:buNone/>
            </a:pPr>
            <a:r>
              <a:rPr lang="en-US"/>
              <a:t>Lecture 20</a:t>
            </a:r>
            <a:br>
              <a:rPr lang="en-US"/>
            </a:br>
            <a:r>
              <a:rPr lang="en-US" sz="3200"/>
              <a:t>Binary Search Tree</a:t>
            </a:r>
            <a:endParaRPr sz="80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10"/>
          <p:cNvSpPr txBox="1"/>
          <p:nvPr>
            <p:ph type="title"/>
          </p:nvPr>
        </p:nvSpPr>
        <p:spPr>
          <a:xfrm>
            <a:off x="155575" y="161927"/>
            <a:ext cx="8797925" cy="676274"/>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Binary Tree</a:t>
            </a:r>
            <a:endParaRPr/>
          </a:p>
        </p:txBody>
      </p:sp>
      <p:sp>
        <p:nvSpPr>
          <p:cNvPr id="246" name="Google Shape;246;p10"/>
          <p:cNvSpPr txBox="1"/>
          <p:nvPr>
            <p:ph idx="1" type="body"/>
          </p:nvPr>
        </p:nvSpPr>
        <p:spPr>
          <a:xfrm>
            <a:off x="457200" y="1219200"/>
            <a:ext cx="8229600" cy="4530725"/>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3200"/>
              <a:buChar char="•"/>
            </a:pPr>
            <a:r>
              <a:rPr lang="en-US" sz="3200"/>
              <a:t>Characteristics</a:t>
            </a:r>
            <a:endParaRPr sz="3200"/>
          </a:p>
          <a:p>
            <a:pPr indent="-228600" lvl="1" marL="685800" rtl="0" algn="l">
              <a:lnSpc>
                <a:spcPct val="90000"/>
              </a:lnSpc>
              <a:spcBef>
                <a:spcPts val="500"/>
              </a:spcBef>
              <a:spcAft>
                <a:spcPts val="0"/>
              </a:spcAft>
              <a:buClr>
                <a:schemeClr val="dk1"/>
              </a:buClr>
              <a:buSzPts val="2800"/>
              <a:buChar char="•"/>
            </a:pPr>
            <a:r>
              <a:rPr lang="en-US" sz="2800"/>
              <a:t>Every node is the parent of two smaller trees (subtree)</a:t>
            </a:r>
            <a:endParaRPr/>
          </a:p>
          <a:p>
            <a:pPr indent="-228600" lvl="2" marL="1143000" rtl="0" algn="l">
              <a:lnSpc>
                <a:spcPct val="90000"/>
              </a:lnSpc>
              <a:spcBef>
                <a:spcPts val="500"/>
              </a:spcBef>
              <a:spcAft>
                <a:spcPts val="0"/>
              </a:spcAft>
              <a:buClr>
                <a:schemeClr val="dk1"/>
              </a:buClr>
              <a:buSzPts val="2400"/>
              <a:buChar char="•"/>
            </a:pPr>
            <a:r>
              <a:rPr lang="en-US" sz="2400"/>
              <a:t>Left subtree</a:t>
            </a:r>
            <a:endParaRPr sz="2400"/>
          </a:p>
          <a:p>
            <a:pPr indent="-228600" lvl="2" marL="1143000" rtl="0" algn="l">
              <a:lnSpc>
                <a:spcPct val="90000"/>
              </a:lnSpc>
              <a:spcBef>
                <a:spcPts val="500"/>
              </a:spcBef>
              <a:spcAft>
                <a:spcPts val="0"/>
              </a:spcAft>
              <a:buClr>
                <a:schemeClr val="dk1"/>
              </a:buClr>
              <a:buSzPts val="2400"/>
              <a:buChar char="•"/>
            </a:pPr>
            <a:r>
              <a:rPr lang="en-US" sz="2400"/>
              <a:t>Right subtree</a:t>
            </a:r>
            <a:endParaRPr sz="2400"/>
          </a:p>
        </p:txBody>
      </p:sp>
      <p:sp>
        <p:nvSpPr>
          <p:cNvPr id="247" name="Google Shape;247;p10"/>
          <p:cNvSpPr/>
          <p:nvPr/>
        </p:nvSpPr>
        <p:spPr>
          <a:xfrm>
            <a:off x="6172200" y="3069466"/>
            <a:ext cx="762000" cy="381000"/>
          </a:xfrm>
          <a:prstGeom prst="ellipse">
            <a:avLst/>
          </a:prstGeom>
          <a:noFill/>
          <a:ln cap="flat" cmpd="sng" w="57150">
            <a:solidFill>
              <a:srgbClr val="00808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8" name="Google Shape;248;p10"/>
          <p:cNvSpPr/>
          <p:nvPr/>
        </p:nvSpPr>
        <p:spPr>
          <a:xfrm>
            <a:off x="5257800" y="3907666"/>
            <a:ext cx="762000" cy="381000"/>
          </a:xfrm>
          <a:prstGeom prst="ellipse">
            <a:avLst/>
          </a:prstGeom>
          <a:noFill/>
          <a:ln cap="flat" cmpd="sng" w="57150">
            <a:solidFill>
              <a:srgbClr val="00808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9" name="Google Shape;249;p10"/>
          <p:cNvSpPr/>
          <p:nvPr/>
        </p:nvSpPr>
        <p:spPr>
          <a:xfrm>
            <a:off x="7086600" y="3907666"/>
            <a:ext cx="762000" cy="381000"/>
          </a:xfrm>
          <a:prstGeom prst="ellipse">
            <a:avLst/>
          </a:prstGeom>
          <a:noFill/>
          <a:ln cap="flat" cmpd="sng" w="57150">
            <a:solidFill>
              <a:srgbClr val="00808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0" name="Google Shape;250;p10"/>
          <p:cNvSpPr/>
          <p:nvPr/>
        </p:nvSpPr>
        <p:spPr>
          <a:xfrm>
            <a:off x="5715000" y="4593466"/>
            <a:ext cx="762000" cy="381000"/>
          </a:xfrm>
          <a:prstGeom prst="ellipse">
            <a:avLst/>
          </a:prstGeom>
          <a:noFill/>
          <a:ln cap="flat" cmpd="sng" w="57150">
            <a:solidFill>
              <a:srgbClr val="00808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1" name="Google Shape;251;p10"/>
          <p:cNvSpPr/>
          <p:nvPr/>
        </p:nvSpPr>
        <p:spPr>
          <a:xfrm>
            <a:off x="7543800" y="4593466"/>
            <a:ext cx="762000" cy="381000"/>
          </a:xfrm>
          <a:prstGeom prst="ellipse">
            <a:avLst/>
          </a:prstGeom>
          <a:noFill/>
          <a:ln cap="flat" cmpd="sng" w="57150">
            <a:solidFill>
              <a:srgbClr val="00808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cxnSp>
        <p:nvCxnSpPr>
          <p:cNvPr id="252" name="Google Shape;252;p10"/>
          <p:cNvCxnSpPr>
            <a:stCxn id="248" idx="4"/>
            <a:endCxn id="250" idx="0"/>
          </p:cNvCxnSpPr>
          <p:nvPr/>
        </p:nvCxnSpPr>
        <p:spPr>
          <a:xfrm>
            <a:off x="5638800" y="4288666"/>
            <a:ext cx="457200" cy="304800"/>
          </a:xfrm>
          <a:prstGeom prst="straightConnector1">
            <a:avLst/>
          </a:prstGeom>
          <a:noFill/>
          <a:ln cap="flat" cmpd="sng" w="50800">
            <a:solidFill>
              <a:srgbClr val="0000FF"/>
            </a:solidFill>
            <a:prstDash val="solid"/>
            <a:round/>
            <a:headEnd len="med" w="med" type="none"/>
            <a:tailEnd len="med" w="med" type="triangle"/>
          </a:ln>
        </p:spPr>
      </p:cxnSp>
      <p:cxnSp>
        <p:nvCxnSpPr>
          <p:cNvPr id="253" name="Google Shape;253;p10"/>
          <p:cNvCxnSpPr>
            <a:stCxn id="249" idx="4"/>
            <a:endCxn id="251" idx="0"/>
          </p:cNvCxnSpPr>
          <p:nvPr/>
        </p:nvCxnSpPr>
        <p:spPr>
          <a:xfrm>
            <a:off x="7467600" y="4288666"/>
            <a:ext cx="457200" cy="304800"/>
          </a:xfrm>
          <a:prstGeom prst="straightConnector1">
            <a:avLst/>
          </a:prstGeom>
          <a:noFill/>
          <a:ln cap="flat" cmpd="sng" w="50800">
            <a:solidFill>
              <a:srgbClr val="0000FF"/>
            </a:solidFill>
            <a:prstDash val="solid"/>
            <a:round/>
            <a:headEnd len="med" w="med" type="none"/>
            <a:tailEnd len="med" w="med" type="triangle"/>
          </a:ln>
        </p:spPr>
      </p:cxnSp>
      <p:cxnSp>
        <p:nvCxnSpPr>
          <p:cNvPr id="254" name="Google Shape;254;p10"/>
          <p:cNvCxnSpPr>
            <a:stCxn id="247" idx="4"/>
            <a:endCxn id="249" idx="0"/>
          </p:cNvCxnSpPr>
          <p:nvPr/>
        </p:nvCxnSpPr>
        <p:spPr>
          <a:xfrm>
            <a:off x="6553200" y="3450466"/>
            <a:ext cx="914400" cy="457200"/>
          </a:xfrm>
          <a:prstGeom prst="straightConnector1">
            <a:avLst/>
          </a:prstGeom>
          <a:noFill/>
          <a:ln cap="flat" cmpd="sng" w="50800">
            <a:solidFill>
              <a:srgbClr val="0000FF"/>
            </a:solidFill>
            <a:prstDash val="solid"/>
            <a:round/>
            <a:headEnd len="med" w="med" type="none"/>
            <a:tailEnd len="med" w="med" type="triangle"/>
          </a:ln>
        </p:spPr>
      </p:cxnSp>
      <p:cxnSp>
        <p:nvCxnSpPr>
          <p:cNvPr id="255" name="Google Shape;255;p10"/>
          <p:cNvCxnSpPr>
            <a:stCxn id="247" idx="4"/>
            <a:endCxn id="248" idx="0"/>
          </p:cNvCxnSpPr>
          <p:nvPr/>
        </p:nvCxnSpPr>
        <p:spPr>
          <a:xfrm flipH="1">
            <a:off x="5638800" y="3450466"/>
            <a:ext cx="914400" cy="457200"/>
          </a:xfrm>
          <a:prstGeom prst="straightConnector1">
            <a:avLst/>
          </a:prstGeom>
          <a:noFill/>
          <a:ln cap="flat" cmpd="sng" w="50800">
            <a:solidFill>
              <a:srgbClr val="0000FF"/>
            </a:solidFill>
            <a:prstDash val="solid"/>
            <a:round/>
            <a:headEnd len="med" w="med" type="none"/>
            <a:tailEnd len="med" w="med" type="triangle"/>
          </a:ln>
        </p:spPr>
      </p:cxnSp>
      <p:sp>
        <p:nvSpPr>
          <p:cNvPr id="256" name="Google Shape;256;p10"/>
          <p:cNvSpPr txBox="1"/>
          <p:nvPr/>
        </p:nvSpPr>
        <p:spPr>
          <a:xfrm>
            <a:off x="5674149" y="5959475"/>
            <a:ext cx="1862138"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rgbClr val="FF3300"/>
                </a:solidFill>
                <a:latin typeface="Calibri"/>
                <a:ea typeface="Calibri"/>
                <a:cs typeface="Calibri"/>
                <a:sym typeface="Calibri"/>
              </a:rPr>
              <a:t>Binary Tree</a:t>
            </a:r>
            <a:endParaRPr/>
          </a:p>
        </p:txBody>
      </p:sp>
      <p:sp>
        <p:nvSpPr>
          <p:cNvPr id="257" name="Google Shape;257;p10"/>
          <p:cNvSpPr/>
          <p:nvPr/>
        </p:nvSpPr>
        <p:spPr>
          <a:xfrm>
            <a:off x="6629400" y="4593466"/>
            <a:ext cx="762000" cy="381000"/>
          </a:xfrm>
          <a:prstGeom prst="ellipse">
            <a:avLst/>
          </a:prstGeom>
          <a:noFill/>
          <a:ln cap="flat" cmpd="sng" w="57150">
            <a:solidFill>
              <a:srgbClr val="00808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cxnSp>
        <p:nvCxnSpPr>
          <p:cNvPr id="258" name="Google Shape;258;p10"/>
          <p:cNvCxnSpPr>
            <a:endCxn id="257" idx="0"/>
          </p:cNvCxnSpPr>
          <p:nvPr/>
        </p:nvCxnSpPr>
        <p:spPr>
          <a:xfrm flipH="1">
            <a:off x="7010400" y="4345666"/>
            <a:ext cx="457200" cy="247800"/>
          </a:xfrm>
          <a:prstGeom prst="straightConnector1">
            <a:avLst/>
          </a:prstGeom>
          <a:noFill/>
          <a:ln cap="flat" cmpd="sng" w="50800">
            <a:solidFill>
              <a:srgbClr val="0000FF"/>
            </a:solidFill>
            <a:prstDash val="solid"/>
            <a:round/>
            <a:headEnd len="med" w="med" type="none"/>
            <a:tailEnd len="med" w="med" type="triangle"/>
          </a:ln>
        </p:spPr>
      </p:cxnSp>
      <p:sp>
        <p:nvSpPr>
          <p:cNvPr id="259" name="Google Shape;259;p10"/>
          <p:cNvSpPr/>
          <p:nvPr/>
        </p:nvSpPr>
        <p:spPr>
          <a:xfrm>
            <a:off x="6197421" y="5279266"/>
            <a:ext cx="762000" cy="381000"/>
          </a:xfrm>
          <a:prstGeom prst="ellipse">
            <a:avLst/>
          </a:prstGeom>
          <a:noFill/>
          <a:ln cap="flat" cmpd="sng" w="57150">
            <a:solidFill>
              <a:srgbClr val="00808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cxnSp>
        <p:nvCxnSpPr>
          <p:cNvPr id="260" name="Google Shape;260;p10"/>
          <p:cNvCxnSpPr>
            <a:endCxn id="259" idx="0"/>
          </p:cNvCxnSpPr>
          <p:nvPr/>
        </p:nvCxnSpPr>
        <p:spPr>
          <a:xfrm flipH="1">
            <a:off x="6578421" y="5031466"/>
            <a:ext cx="457200" cy="247800"/>
          </a:xfrm>
          <a:prstGeom prst="straightConnector1">
            <a:avLst/>
          </a:prstGeom>
          <a:noFill/>
          <a:ln cap="flat" cmpd="sng" w="50800">
            <a:solidFill>
              <a:srgbClr val="0000FF"/>
            </a:solidFill>
            <a:prstDash val="solid"/>
            <a:round/>
            <a:headEnd len="med" w="med" type="none"/>
            <a:tailEnd len="med" w="med" type="triangle"/>
          </a:ln>
        </p:spPr>
      </p:cxnSp>
      <p:sp>
        <p:nvSpPr>
          <p:cNvPr id="261" name="Google Shape;261;p10"/>
          <p:cNvSpPr/>
          <p:nvPr/>
        </p:nvSpPr>
        <p:spPr>
          <a:xfrm rot="2628887">
            <a:off x="5068650" y="3944268"/>
            <a:ext cx="1586165" cy="967841"/>
          </a:xfrm>
          <a:prstGeom prst="ellipse">
            <a:avLst/>
          </a:prstGeom>
          <a:solidFill>
            <a:srgbClr val="FFC000">
              <a:alpha val="27843"/>
            </a:srgbClr>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62" name="Google Shape;262;p10"/>
          <p:cNvSpPr txBox="1"/>
          <p:nvPr/>
        </p:nvSpPr>
        <p:spPr>
          <a:xfrm>
            <a:off x="2965797" y="3947909"/>
            <a:ext cx="145531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Left subtree</a:t>
            </a:r>
            <a:endParaRPr b="1" sz="1800">
              <a:solidFill>
                <a:schemeClr val="dk1"/>
              </a:solidFill>
              <a:latin typeface="Calibri"/>
              <a:ea typeface="Calibri"/>
              <a:cs typeface="Calibri"/>
              <a:sym typeface="Calibri"/>
            </a:endParaRPr>
          </a:p>
        </p:txBody>
      </p:sp>
      <p:sp>
        <p:nvSpPr>
          <p:cNvPr id="263" name="Google Shape;263;p10"/>
          <p:cNvSpPr txBox="1"/>
          <p:nvPr/>
        </p:nvSpPr>
        <p:spPr>
          <a:xfrm>
            <a:off x="2794715" y="5485368"/>
            <a:ext cx="162342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Right subtree</a:t>
            </a:r>
            <a:endParaRPr b="1" sz="1800">
              <a:solidFill>
                <a:schemeClr val="dk1"/>
              </a:solidFill>
              <a:latin typeface="Calibri"/>
              <a:ea typeface="Calibri"/>
              <a:cs typeface="Calibri"/>
              <a:sym typeface="Calibri"/>
            </a:endParaRPr>
          </a:p>
        </p:txBody>
      </p:sp>
      <p:cxnSp>
        <p:nvCxnSpPr>
          <p:cNvPr id="264" name="Google Shape;264;p10"/>
          <p:cNvCxnSpPr/>
          <p:nvPr/>
        </p:nvCxnSpPr>
        <p:spPr>
          <a:xfrm flipH="1" rot="10800000">
            <a:off x="4421110" y="5660266"/>
            <a:ext cx="1751090" cy="9768"/>
          </a:xfrm>
          <a:prstGeom prst="straightConnector1">
            <a:avLst/>
          </a:prstGeom>
          <a:noFill/>
          <a:ln cap="flat" cmpd="sng" w="9525">
            <a:solidFill>
              <a:schemeClr val="dk1"/>
            </a:solidFill>
            <a:prstDash val="solid"/>
            <a:miter lim="800000"/>
            <a:headEnd len="sm" w="sm" type="none"/>
            <a:tailEnd len="med" w="med" type="triangle"/>
          </a:ln>
        </p:spPr>
      </p:cxnSp>
      <p:cxnSp>
        <p:nvCxnSpPr>
          <p:cNvPr id="265" name="Google Shape;265;p10"/>
          <p:cNvCxnSpPr>
            <a:stCxn id="262" idx="3"/>
          </p:cNvCxnSpPr>
          <p:nvPr/>
        </p:nvCxnSpPr>
        <p:spPr>
          <a:xfrm>
            <a:off x="4421110" y="4132575"/>
            <a:ext cx="743400" cy="0"/>
          </a:xfrm>
          <a:prstGeom prst="straightConnector1">
            <a:avLst/>
          </a:prstGeom>
          <a:noFill/>
          <a:ln cap="flat" cmpd="sng" w="9525">
            <a:solidFill>
              <a:schemeClr val="dk1"/>
            </a:solidFill>
            <a:prstDash val="solid"/>
            <a:miter lim="800000"/>
            <a:headEnd len="sm" w="sm" type="none"/>
            <a:tailEnd len="med" w="med" type="triangle"/>
          </a:ln>
        </p:spPr>
      </p:cxnSp>
      <p:sp>
        <p:nvSpPr>
          <p:cNvPr id="266" name="Google Shape;266;p10"/>
          <p:cNvSpPr/>
          <p:nvPr/>
        </p:nvSpPr>
        <p:spPr>
          <a:xfrm>
            <a:off x="6035180" y="3734399"/>
            <a:ext cx="2483541" cy="2131174"/>
          </a:xfrm>
          <a:custGeom>
            <a:rect b="b" l="l" r="r" t="t"/>
            <a:pathLst>
              <a:path extrusionOk="0" h="2131174" w="2483541">
                <a:moveTo>
                  <a:pt x="1576234" y="474"/>
                </a:moveTo>
                <a:cubicBezTo>
                  <a:pt x="1404516" y="9060"/>
                  <a:pt x="1016003" y="139996"/>
                  <a:pt x="893654" y="258052"/>
                </a:cubicBezTo>
                <a:cubicBezTo>
                  <a:pt x="771305" y="376108"/>
                  <a:pt x="889360" y="610074"/>
                  <a:pt x="842138" y="708812"/>
                </a:cubicBezTo>
                <a:cubicBezTo>
                  <a:pt x="794915" y="807550"/>
                  <a:pt x="661834" y="798965"/>
                  <a:pt x="610319" y="850480"/>
                </a:cubicBezTo>
                <a:cubicBezTo>
                  <a:pt x="558804" y="901995"/>
                  <a:pt x="543777" y="947071"/>
                  <a:pt x="533045" y="1017905"/>
                </a:cubicBezTo>
                <a:cubicBezTo>
                  <a:pt x="522313" y="1088739"/>
                  <a:pt x="614611" y="1187477"/>
                  <a:pt x="545924" y="1275483"/>
                </a:cubicBezTo>
                <a:cubicBezTo>
                  <a:pt x="477237" y="1363489"/>
                  <a:pt x="204634" y="1445055"/>
                  <a:pt x="120921" y="1545939"/>
                </a:cubicBezTo>
                <a:cubicBezTo>
                  <a:pt x="37208" y="1646823"/>
                  <a:pt x="-57236" y="1786345"/>
                  <a:pt x="43648" y="1880790"/>
                </a:cubicBezTo>
                <a:cubicBezTo>
                  <a:pt x="144532" y="1975235"/>
                  <a:pt x="436453" y="2196322"/>
                  <a:pt x="726228" y="2112609"/>
                </a:cubicBezTo>
                <a:cubicBezTo>
                  <a:pt x="1016003" y="2028896"/>
                  <a:pt x="1490375" y="1530914"/>
                  <a:pt x="1782296" y="1378514"/>
                </a:cubicBezTo>
                <a:cubicBezTo>
                  <a:pt x="2074217" y="1226114"/>
                  <a:pt x="2424093" y="1316265"/>
                  <a:pt x="2477755" y="1198209"/>
                </a:cubicBezTo>
                <a:cubicBezTo>
                  <a:pt x="2531417" y="1080153"/>
                  <a:pt x="2196567" y="835455"/>
                  <a:pt x="2104268" y="670176"/>
                </a:cubicBezTo>
                <a:cubicBezTo>
                  <a:pt x="2011970" y="504897"/>
                  <a:pt x="2014116" y="311714"/>
                  <a:pt x="1923964" y="206536"/>
                </a:cubicBezTo>
                <a:cubicBezTo>
                  <a:pt x="1833812" y="101359"/>
                  <a:pt x="1747952" y="-8112"/>
                  <a:pt x="1576234" y="474"/>
                </a:cubicBezTo>
                <a:close/>
              </a:path>
            </a:pathLst>
          </a:custGeom>
          <a:solidFill>
            <a:srgbClr val="92D050">
              <a:alpha val="20000"/>
            </a:srgbClr>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1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0" name="Shape 2290"/>
        <p:cNvGrpSpPr/>
        <p:nvPr/>
      </p:nvGrpSpPr>
      <p:grpSpPr>
        <a:xfrm>
          <a:off x="0" y="0"/>
          <a:ext cx="0" cy="0"/>
          <a:chOff x="0" y="0"/>
          <a:chExt cx="0" cy="0"/>
        </a:xfrm>
      </p:grpSpPr>
      <p:sp>
        <p:nvSpPr>
          <p:cNvPr id="2291" name="Google Shape;2291;p100"/>
          <p:cNvSpPr txBox="1"/>
          <p:nvPr>
            <p:ph idx="1" type="body"/>
          </p:nvPr>
        </p:nvSpPr>
        <p:spPr>
          <a:xfrm>
            <a:off x="155575" y="939800"/>
            <a:ext cx="8797925" cy="5237163"/>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b="1" lang="en-US"/>
              <a:t>Impact of order of insertion on tree height</a:t>
            </a:r>
            <a:endParaRPr b="1"/>
          </a:p>
        </p:txBody>
      </p:sp>
      <p:pic>
        <p:nvPicPr>
          <p:cNvPr id="2292" name="Google Shape;2292;p100"/>
          <p:cNvPicPr preferRelativeResize="0"/>
          <p:nvPr/>
        </p:nvPicPr>
        <p:blipFill rotWithShape="1">
          <a:blip r:embed="rId3">
            <a:alphaModFix/>
          </a:blip>
          <a:srcRect b="-192" l="0" r="0" t="58512"/>
          <a:stretch/>
        </p:blipFill>
        <p:spPr>
          <a:xfrm>
            <a:off x="264015" y="2187408"/>
            <a:ext cx="8586831" cy="4302135"/>
          </a:xfrm>
          <a:prstGeom prst="rect">
            <a:avLst/>
          </a:prstGeom>
          <a:noFill/>
          <a:ln>
            <a:noFill/>
          </a:ln>
        </p:spPr>
      </p:pic>
      <p:sp>
        <p:nvSpPr>
          <p:cNvPr id="2293" name="Google Shape;2293;p100"/>
          <p:cNvSpPr txBox="1"/>
          <p:nvPr>
            <p:ph type="title"/>
          </p:nvPr>
        </p:nvSpPr>
        <p:spPr>
          <a:xfrm>
            <a:off x="155575" y="161927"/>
            <a:ext cx="8797925" cy="676274"/>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Function </a:t>
            </a:r>
            <a:r>
              <a:rPr lang="en-US">
                <a:latin typeface="Courier New"/>
                <a:ea typeface="Courier New"/>
                <a:cs typeface="Courier New"/>
                <a:sym typeface="Courier New"/>
              </a:rPr>
              <a:t>InsertItem</a:t>
            </a:r>
            <a:endParaRPr/>
          </a:p>
        </p:txBody>
      </p:sp>
    </p:spTree>
  </p:cSld>
  <p:clrMapOvr>
    <a:masterClrMapping/>
  </p:clrMapOvr>
</p:sld>
</file>

<file path=ppt/slides/slide1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7" name="Shape 2297"/>
        <p:cNvGrpSpPr/>
        <p:nvPr/>
      </p:nvGrpSpPr>
      <p:grpSpPr>
        <a:xfrm>
          <a:off x="0" y="0"/>
          <a:ext cx="0" cy="0"/>
          <a:chOff x="0" y="0"/>
          <a:chExt cx="0" cy="0"/>
        </a:xfrm>
      </p:grpSpPr>
      <p:sp>
        <p:nvSpPr>
          <p:cNvPr id="2298" name="Google Shape;2298;p101"/>
          <p:cNvSpPr txBox="1"/>
          <p:nvPr/>
        </p:nvSpPr>
        <p:spPr>
          <a:xfrm>
            <a:off x="154546" y="990600"/>
            <a:ext cx="8886423" cy="477053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void Insert(TreeNode *&amp;tree, ItemType item)</a:t>
            </a:r>
            <a:endParaRPr/>
          </a:p>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a:t>
            </a:r>
            <a:endParaRPr/>
          </a:p>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  if (tree == NULL)//Base case:Insertion place found.</a:t>
            </a:r>
            <a:endParaRPr/>
          </a:p>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  {</a:t>
            </a:r>
            <a:endParaRPr/>
          </a:p>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    tree = new TreeNode;</a:t>
            </a:r>
            <a:endParaRPr/>
          </a:p>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    tree-&gt;right = NULL;</a:t>
            </a:r>
            <a:endParaRPr/>
          </a:p>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    tree-&gt;left = NULL:</a:t>
            </a:r>
            <a:endParaRPr/>
          </a:p>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    tree-&gt;info = item;</a:t>
            </a:r>
            <a:endParaRPr/>
          </a:p>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  }</a:t>
            </a:r>
            <a:endParaRPr/>
          </a:p>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  else if (item &lt; tree-&gt;info)</a:t>
            </a:r>
            <a:endParaRPr/>
          </a:p>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    Insert(tree-&gt;left, item);//General case 1:Insert in left subtree.</a:t>
            </a:r>
            <a:endParaRPr/>
          </a:p>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  else</a:t>
            </a:r>
            <a:endParaRPr/>
          </a:p>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    Insert(tree-&gt;right, item);//General case 2:Insert in right subtree.</a:t>
            </a:r>
            <a:endParaRPr/>
          </a:p>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a:t>
            </a:r>
            <a:endParaRPr/>
          </a:p>
          <a:p>
            <a:pPr indent="0" lvl="0" marL="0" marR="0" rtl="0" algn="l">
              <a:spcBef>
                <a:spcPts val="0"/>
              </a:spcBef>
              <a:spcAft>
                <a:spcPts val="0"/>
              </a:spcAft>
              <a:buNone/>
            </a:pPr>
            <a:r>
              <a:t/>
            </a:r>
            <a:endParaRPr sz="1600">
              <a:solidFill>
                <a:schemeClr val="dk1"/>
              </a:solidFill>
              <a:latin typeface="Courier New"/>
              <a:ea typeface="Courier New"/>
              <a:cs typeface="Courier New"/>
              <a:sym typeface="Courier New"/>
            </a:endParaRPr>
          </a:p>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void TreeType::InsertItem(ItemType item)</a:t>
            </a:r>
            <a:endParaRPr/>
          </a:p>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a:t>
            </a:r>
            <a:endParaRPr/>
          </a:p>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  Insert(root, item):</a:t>
            </a:r>
            <a:endParaRPr/>
          </a:p>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a:t>
            </a:r>
            <a:endParaRPr/>
          </a:p>
        </p:txBody>
      </p:sp>
      <p:sp>
        <p:nvSpPr>
          <p:cNvPr id="2299" name="Google Shape;2299;p101"/>
          <p:cNvSpPr txBox="1"/>
          <p:nvPr/>
        </p:nvSpPr>
        <p:spPr>
          <a:xfrm>
            <a:off x="5935248" y="2421761"/>
            <a:ext cx="3015569" cy="95410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chemeClr val="dk1"/>
                </a:solidFill>
                <a:latin typeface="Times New Roman"/>
                <a:ea typeface="Times New Roman"/>
                <a:cs typeface="Times New Roman"/>
                <a:sym typeface="Times New Roman"/>
              </a:rPr>
              <a:t>Worst case:</a:t>
            </a:r>
            <a:r>
              <a:rPr b="1" lang="en-US" sz="2800">
                <a:solidFill>
                  <a:schemeClr val="dk1"/>
                </a:solidFill>
                <a:latin typeface="Times New Roman"/>
                <a:ea typeface="Times New Roman"/>
                <a:cs typeface="Times New Roman"/>
                <a:sym typeface="Times New Roman"/>
              </a:rPr>
              <a:t> O(N)</a:t>
            </a:r>
            <a:endParaRPr/>
          </a:p>
          <a:p>
            <a:pPr indent="0" lvl="0" marL="0" marR="0" rtl="0" algn="l">
              <a:spcBef>
                <a:spcPts val="0"/>
              </a:spcBef>
              <a:spcAft>
                <a:spcPts val="0"/>
              </a:spcAft>
              <a:buNone/>
            </a:pPr>
            <a:r>
              <a:rPr lang="en-US" sz="2800">
                <a:solidFill>
                  <a:schemeClr val="dk1"/>
                </a:solidFill>
                <a:latin typeface="Times New Roman"/>
                <a:ea typeface="Times New Roman"/>
                <a:cs typeface="Times New Roman"/>
                <a:sym typeface="Times New Roman"/>
              </a:rPr>
              <a:t>Best case:</a:t>
            </a:r>
            <a:r>
              <a:rPr b="1" lang="en-US" sz="2800">
                <a:solidFill>
                  <a:schemeClr val="dk1"/>
                </a:solidFill>
                <a:latin typeface="Times New Roman"/>
                <a:ea typeface="Times New Roman"/>
                <a:cs typeface="Times New Roman"/>
                <a:sym typeface="Times New Roman"/>
              </a:rPr>
              <a:t> O(logN)</a:t>
            </a:r>
            <a:endParaRPr b="1" sz="2800">
              <a:solidFill>
                <a:schemeClr val="dk1"/>
              </a:solidFill>
              <a:latin typeface="Times New Roman"/>
              <a:ea typeface="Times New Roman"/>
              <a:cs typeface="Times New Roman"/>
              <a:sym typeface="Times New Roman"/>
            </a:endParaRPr>
          </a:p>
        </p:txBody>
      </p:sp>
      <p:sp>
        <p:nvSpPr>
          <p:cNvPr id="2300" name="Google Shape;2300;p101"/>
          <p:cNvSpPr txBox="1"/>
          <p:nvPr>
            <p:ph type="title"/>
          </p:nvPr>
        </p:nvSpPr>
        <p:spPr>
          <a:xfrm>
            <a:off x="155575" y="161927"/>
            <a:ext cx="8797925" cy="676274"/>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Function </a:t>
            </a:r>
            <a:r>
              <a:rPr lang="en-US">
                <a:latin typeface="Courier New"/>
                <a:ea typeface="Courier New"/>
                <a:cs typeface="Courier New"/>
                <a:sym typeface="Courier New"/>
              </a:rPr>
              <a:t>InsertItem</a:t>
            </a:r>
            <a:endParaRPr/>
          </a:p>
        </p:txBody>
      </p:sp>
    </p:spTree>
  </p:cSld>
  <p:clrMapOvr>
    <a:masterClrMapping/>
  </p:clrMapOvr>
</p:sld>
</file>

<file path=ppt/slides/slide1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5" name="Shape 2305"/>
        <p:cNvGrpSpPr/>
        <p:nvPr/>
      </p:nvGrpSpPr>
      <p:grpSpPr>
        <a:xfrm>
          <a:off x="0" y="0"/>
          <a:ext cx="0" cy="0"/>
          <a:chOff x="0" y="0"/>
          <a:chExt cx="0" cy="0"/>
        </a:xfrm>
      </p:grpSpPr>
      <p:sp>
        <p:nvSpPr>
          <p:cNvPr id="2306" name="Google Shape;2306;g22c875c43be_0_2961"/>
          <p:cNvSpPr txBox="1"/>
          <p:nvPr>
            <p:ph type="title"/>
          </p:nvPr>
        </p:nvSpPr>
        <p:spPr>
          <a:xfrm>
            <a:off x="155575" y="161927"/>
            <a:ext cx="8797800" cy="676200"/>
          </a:xfrm>
          <a:prstGeom prst="rect">
            <a:avLst/>
          </a:prstGeom>
        </p:spPr>
        <p:txBody>
          <a:bodyPr anchorCtr="0" anchor="t" bIns="45700" lIns="91425" spcFirstLastPara="1" rIns="91425" wrap="square" tIns="45700">
            <a:normAutofit fontScale="90000"/>
          </a:bodyPr>
          <a:lstStyle/>
          <a:p>
            <a:pPr indent="0" lvl="0" marL="0" rtl="0" algn="l">
              <a:spcBef>
                <a:spcPts val="0"/>
              </a:spcBef>
              <a:spcAft>
                <a:spcPts val="0"/>
              </a:spcAft>
              <a:buNone/>
            </a:pPr>
            <a:r>
              <a:t/>
            </a:r>
            <a:endParaRPr/>
          </a:p>
        </p:txBody>
      </p:sp>
      <p:sp>
        <p:nvSpPr>
          <p:cNvPr id="2307" name="Google Shape;2307;g22c875c43be_0_2961"/>
          <p:cNvSpPr txBox="1"/>
          <p:nvPr>
            <p:ph idx="1" type="body"/>
          </p:nvPr>
        </p:nvSpPr>
        <p:spPr>
          <a:xfrm>
            <a:off x="155575" y="939800"/>
            <a:ext cx="8797800" cy="52371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spTree>
  </p:cSld>
  <p:clrMapOvr>
    <a:masterClrMapping/>
  </p:clrMapOvr>
</p:sld>
</file>

<file path=ppt/slides/slide1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1" name="Shape 2311"/>
        <p:cNvGrpSpPr/>
        <p:nvPr/>
      </p:nvGrpSpPr>
      <p:grpSpPr>
        <a:xfrm>
          <a:off x="0" y="0"/>
          <a:ext cx="0" cy="0"/>
          <a:chOff x="0" y="0"/>
          <a:chExt cx="0" cy="0"/>
        </a:xfrm>
      </p:grpSpPr>
      <p:sp>
        <p:nvSpPr>
          <p:cNvPr id="2312" name="Google Shape;2312;g22c875c43be_0_0"/>
          <p:cNvSpPr txBox="1"/>
          <p:nvPr>
            <p:ph idx="1" type="body"/>
          </p:nvPr>
        </p:nvSpPr>
        <p:spPr>
          <a:xfrm>
            <a:off x="731520" y="1244600"/>
            <a:ext cx="7680900" cy="47904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400"/>
              <a:buChar char="•"/>
            </a:pPr>
            <a:r>
              <a:rPr lang="en-US" sz="2400"/>
              <a:t>Calculate the number of nodes in the tree recursively</a:t>
            </a:r>
            <a:endParaRPr/>
          </a:p>
          <a:p>
            <a:pPr indent="-228600" lvl="0" marL="228600" rtl="0" algn="l">
              <a:lnSpc>
                <a:spcPct val="90000"/>
              </a:lnSpc>
              <a:spcBef>
                <a:spcPts val="1000"/>
              </a:spcBef>
              <a:spcAft>
                <a:spcPts val="0"/>
              </a:spcAft>
              <a:buClr>
                <a:schemeClr val="dk1"/>
              </a:buClr>
              <a:buSzPts val="2400"/>
              <a:buChar char="•"/>
            </a:pPr>
            <a:r>
              <a:rPr lang="en-US" sz="2400"/>
              <a:t>If tree is empty (base case)</a:t>
            </a:r>
            <a:endParaRPr sz="2400"/>
          </a:p>
          <a:p>
            <a:pPr indent="-228600" lvl="1" marL="685800" rtl="0" algn="l">
              <a:lnSpc>
                <a:spcPct val="90000"/>
              </a:lnSpc>
              <a:spcBef>
                <a:spcPts val="500"/>
              </a:spcBef>
              <a:spcAft>
                <a:spcPts val="0"/>
              </a:spcAft>
              <a:buClr>
                <a:schemeClr val="dk1"/>
              </a:buClr>
              <a:buSzPts val="2000"/>
              <a:buChar char="•"/>
            </a:pPr>
            <a:r>
              <a:rPr lang="en-US" sz="2000"/>
              <a:t>length = 0</a:t>
            </a:r>
            <a:endParaRPr/>
          </a:p>
          <a:p>
            <a:pPr indent="-228600" lvl="0" marL="228600" rtl="0" algn="l">
              <a:lnSpc>
                <a:spcPct val="90000"/>
              </a:lnSpc>
              <a:spcBef>
                <a:spcPts val="1000"/>
              </a:spcBef>
              <a:spcAft>
                <a:spcPts val="0"/>
              </a:spcAft>
              <a:buClr>
                <a:schemeClr val="dk1"/>
              </a:buClr>
              <a:buSzPts val="2400"/>
              <a:buChar char="•"/>
            </a:pPr>
            <a:r>
              <a:rPr lang="en-US" sz="2400"/>
              <a:t>If tree is non-empty (general case)</a:t>
            </a:r>
            <a:endParaRPr/>
          </a:p>
          <a:p>
            <a:pPr indent="-228600" lvl="1" marL="685800" rtl="0" algn="l">
              <a:lnSpc>
                <a:spcPct val="90000"/>
              </a:lnSpc>
              <a:spcBef>
                <a:spcPts val="500"/>
              </a:spcBef>
              <a:spcAft>
                <a:spcPts val="0"/>
              </a:spcAft>
              <a:buClr>
                <a:schemeClr val="dk1"/>
              </a:buClr>
              <a:buSzPts val="2000"/>
              <a:buChar char="•"/>
            </a:pPr>
            <a:r>
              <a:rPr lang="en-US" sz="2000"/>
              <a:t>Length = number of nodes in the left subtree + number of nodes in the right subtree + 1</a:t>
            </a:r>
            <a:endParaRPr sz="2000"/>
          </a:p>
          <a:p>
            <a:pPr indent="-101600" lvl="1" marL="685800" rtl="0" algn="l">
              <a:lnSpc>
                <a:spcPct val="90000"/>
              </a:lnSpc>
              <a:spcBef>
                <a:spcPts val="500"/>
              </a:spcBef>
              <a:spcAft>
                <a:spcPts val="0"/>
              </a:spcAft>
              <a:buClr>
                <a:schemeClr val="dk1"/>
              </a:buClr>
              <a:buSzPts val="2000"/>
              <a:buNone/>
            </a:pPr>
            <a:r>
              <a:t/>
            </a:r>
            <a:endParaRPr sz="2000"/>
          </a:p>
        </p:txBody>
      </p:sp>
      <p:sp>
        <p:nvSpPr>
          <p:cNvPr id="2313" name="Google Shape;2313;g22c875c43be_0_0"/>
          <p:cNvSpPr/>
          <p:nvPr/>
        </p:nvSpPr>
        <p:spPr>
          <a:xfrm>
            <a:off x="4162861" y="3901982"/>
            <a:ext cx="762000" cy="381000"/>
          </a:xfrm>
          <a:prstGeom prst="ellipse">
            <a:avLst/>
          </a:prstGeom>
          <a:noFill/>
          <a:ln cap="flat" cmpd="sng" w="57150">
            <a:solidFill>
              <a:srgbClr val="00808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14" name="Google Shape;2314;g22c875c43be_0_0"/>
          <p:cNvSpPr/>
          <p:nvPr/>
        </p:nvSpPr>
        <p:spPr>
          <a:xfrm>
            <a:off x="3248461" y="4740182"/>
            <a:ext cx="762000" cy="381000"/>
          </a:xfrm>
          <a:prstGeom prst="ellipse">
            <a:avLst/>
          </a:prstGeom>
          <a:noFill/>
          <a:ln cap="flat" cmpd="sng" w="57150">
            <a:solidFill>
              <a:srgbClr val="00808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15" name="Google Shape;2315;g22c875c43be_0_0"/>
          <p:cNvSpPr/>
          <p:nvPr/>
        </p:nvSpPr>
        <p:spPr>
          <a:xfrm>
            <a:off x="5077261" y="4740182"/>
            <a:ext cx="762000" cy="381000"/>
          </a:xfrm>
          <a:prstGeom prst="ellipse">
            <a:avLst/>
          </a:prstGeom>
          <a:noFill/>
          <a:ln cap="flat" cmpd="sng" w="57150">
            <a:solidFill>
              <a:srgbClr val="00808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16" name="Google Shape;2316;g22c875c43be_0_0"/>
          <p:cNvSpPr/>
          <p:nvPr/>
        </p:nvSpPr>
        <p:spPr>
          <a:xfrm>
            <a:off x="3705661" y="5425982"/>
            <a:ext cx="762000" cy="381000"/>
          </a:xfrm>
          <a:prstGeom prst="ellipse">
            <a:avLst/>
          </a:prstGeom>
          <a:noFill/>
          <a:ln cap="flat" cmpd="sng" w="57150">
            <a:solidFill>
              <a:srgbClr val="00808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17" name="Google Shape;2317;g22c875c43be_0_0"/>
          <p:cNvSpPr/>
          <p:nvPr/>
        </p:nvSpPr>
        <p:spPr>
          <a:xfrm>
            <a:off x="5534461" y="5425982"/>
            <a:ext cx="762000" cy="381000"/>
          </a:xfrm>
          <a:prstGeom prst="ellipse">
            <a:avLst/>
          </a:prstGeom>
          <a:noFill/>
          <a:ln cap="flat" cmpd="sng" w="57150">
            <a:solidFill>
              <a:srgbClr val="00808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cxnSp>
        <p:nvCxnSpPr>
          <p:cNvPr id="2318" name="Google Shape;2318;g22c875c43be_0_0"/>
          <p:cNvCxnSpPr>
            <a:stCxn id="2314" idx="4"/>
            <a:endCxn id="2316" idx="0"/>
          </p:cNvCxnSpPr>
          <p:nvPr/>
        </p:nvCxnSpPr>
        <p:spPr>
          <a:xfrm>
            <a:off x="3629461" y="5121182"/>
            <a:ext cx="457200" cy="304800"/>
          </a:xfrm>
          <a:prstGeom prst="straightConnector1">
            <a:avLst/>
          </a:prstGeom>
          <a:noFill/>
          <a:ln cap="flat" cmpd="sng" w="50800">
            <a:solidFill>
              <a:srgbClr val="0000FF"/>
            </a:solidFill>
            <a:prstDash val="solid"/>
            <a:round/>
            <a:headEnd len="med" w="med" type="none"/>
            <a:tailEnd len="med" w="med" type="triangle"/>
          </a:ln>
        </p:spPr>
      </p:cxnSp>
      <p:cxnSp>
        <p:nvCxnSpPr>
          <p:cNvPr id="2319" name="Google Shape;2319;g22c875c43be_0_0"/>
          <p:cNvCxnSpPr>
            <a:stCxn id="2315" idx="4"/>
            <a:endCxn id="2317" idx="0"/>
          </p:cNvCxnSpPr>
          <p:nvPr/>
        </p:nvCxnSpPr>
        <p:spPr>
          <a:xfrm>
            <a:off x="5458261" y="5121182"/>
            <a:ext cx="457200" cy="304800"/>
          </a:xfrm>
          <a:prstGeom prst="straightConnector1">
            <a:avLst/>
          </a:prstGeom>
          <a:noFill/>
          <a:ln cap="flat" cmpd="sng" w="50800">
            <a:solidFill>
              <a:srgbClr val="0000FF"/>
            </a:solidFill>
            <a:prstDash val="solid"/>
            <a:round/>
            <a:headEnd len="med" w="med" type="none"/>
            <a:tailEnd len="med" w="med" type="triangle"/>
          </a:ln>
        </p:spPr>
      </p:cxnSp>
      <p:cxnSp>
        <p:nvCxnSpPr>
          <p:cNvPr id="2320" name="Google Shape;2320;g22c875c43be_0_0"/>
          <p:cNvCxnSpPr>
            <a:stCxn id="2313" idx="4"/>
            <a:endCxn id="2315" idx="0"/>
          </p:cNvCxnSpPr>
          <p:nvPr/>
        </p:nvCxnSpPr>
        <p:spPr>
          <a:xfrm>
            <a:off x="4543861" y="4282982"/>
            <a:ext cx="914400" cy="457200"/>
          </a:xfrm>
          <a:prstGeom prst="straightConnector1">
            <a:avLst/>
          </a:prstGeom>
          <a:noFill/>
          <a:ln cap="flat" cmpd="sng" w="50800">
            <a:solidFill>
              <a:srgbClr val="0000FF"/>
            </a:solidFill>
            <a:prstDash val="solid"/>
            <a:round/>
            <a:headEnd len="med" w="med" type="none"/>
            <a:tailEnd len="med" w="med" type="triangle"/>
          </a:ln>
        </p:spPr>
      </p:cxnSp>
      <p:cxnSp>
        <p:nvCxnSpPr>
          <p:cNvPr id="2321" name="Google Shape;2321;g22c875c43be_0_0"/>
          <p:cNvCxnSpPr>
            <a:stCxn id="2313" idx="4"/>
            <a:endCxn id="2314" idx="0"/>
          </p:cNvCxnSpPr>
          <p:nvPr/>
        </p:nvCxnSpPr>
        <p:spPr>
          <a:xfrm flipH="1">
            <a:off x="3629461" y="4282982"/>
            <a:ext cx="914400" cy="457200"/>
          </a:xfrm>
          <a:prstGeom prst="straightConnector1">
            <a:avLst/>
          </a:prstGeom>
          <a:noFill/>
          <a:ln cap="flat" cmpd="sng" w="50800">
            <a:solidFill>
              <a:srgbClr val="0000FF"/>
            </a:solidFill>
            <a:prstDash val="solid"/>
            <a:round/>
            <a:headEnd len="med" w="med" type="none"/>
            <a:tailEnd len="med" w="med" type="triangle"/>
          </a:ln>
        </p:spPr>
      </p:cxnSp>
      <p:sp>
        <p:nvSpPr>
          <p:cNvPr id="2322" name="Google Shape;2322;g22c875c43be_0_0"/>
          <p:cNvSpPr/>
          <p:nvPr/>
        </p:nvSpPr>
        <p:spPr>
          <a:xfrm>
            <a:off x="4620061" y="5425982"/>
            <a:ext cx="762000" cy="381000"/>
          </a:xfrm>
          <a:prstGeom prst="ellipse">
            <a:avLst/>
          </a:prstGeom>
          <a:noFill/>
          <a:ln cap="flat" cmpd="sng" w="57150">
            <a:solidFill>
              <a:srgbClr val="00808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cxnSp>
        <p:nvCxnSpPr>
          <p:cNvPr id="2323" name="Google Shape;2323;g22c875c43be_0_0"/>
          <p:cNvCxnSpPr>
            <a:endCxn id="2322" idx="0"/>
          </p:cNvCxnSpPr>
          <p:nvPr/>
        </p:nvCxnSpPr>
        <p:spPr>
          <a:xfrm flipH="1">
            <a:off x="5001061" y="5178182"/>
            <a:ext cx="457200" cy="247800"/>
          </a:xfrm>
          <a:prstGeom prst="straightConnector1">
            <a:avLst/>
          </a:prstGeom>
          <a:noFill/>
          <a:ln cap="flat" cmpd="sng" w="50800">
            <a:solidFill>
              <a:srgbClr val="0000FF"/>
            </a:solidFill>
            <a:prstDash val="solid"/>
            <a:round/>
            <a:headEnd len="med" w="med" type="none"/>
            <a:tailEnd len="med" w="med" type="triangle"/>
          </a:ln>
        </p:spPr>
      </p:cxnSp>
      <p:sp>
        <p:nvSpPr>
          <p:cNvPr id="2324" name="Google Shape;2324;g22c875c43be_0_0"/>
          <p:cNvSpPr/>
          <p:nvPr/>
        </p:nvSpPr>
        <p:spPr>
          <a:xfrm>
            <a:off x="4188082" y="6111782"/>
            <a:ext cx="762000" cy="381000"/>
          </a:xfrm>
          <a:prstGeom prst="ellipse">
            <a:avLst/>
          </a:prstGeom>
          <a:noFill/>
          <a:ln cap="flat" cmpd="sng" w="57150">
            <a:solidFill>
              <a:srgbClr val="00808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cxnSp>
        <p:nvCxnSpPr>
          <p:cNvPr id="2325" name="Google Shape;2325;g22c875c43be_0_0"/>
          <p:cNvCxnSpPr>
            <a:endCxn id="2324" idx="0"/>
          </p:cNvCxnSpPr>
          <p:nvPr/>
        </p:nvCxnSpPr>
        <p:spPr>
          <a:xfrm flipH="1">
            <a:off x="4569082" y="5863982"/>
            <a:ext cx="457200" cy="247800"/>
          </a:xfrm>
          <a:prstGeom prst="straightConnector1">
            <a:avLst/>
          </a:prstGeom>
          <a:noFill/>
          <a:ln cap="flat" cmpd="sng" w="50800">
            <a:solidFill>
              <a:srgbClr val="0000FF"/>
            </a:solidFill>
            <a:prstDash val="solid"/>
            <a:round/>
            <a:headEnd len="med" w="med" type="none"/>
            <a:tailEnd len="med" w="med" type="triangle"/>
          </a:ln>
        </p:spPr>
      </p:cxnSp>
      <p:sp>
        <p:nvSpPr>
          <p:cNvPr id="2326" name="Google Shape;2326;g22c875c43be_0_0"/>
          <p:cNvSpPr/>
          <p:nvPr/>
        </p:nvSpPr>
        <p:spPr>
          <a:xfrm rot="2628726">
            <a:off x="3059288" y="4776666"/>
            <a:ext cx="1586028" cy="967952"/>
          </a:xfrm>
          <a:prstGeom prst="ellipse">
            <a:avLst/>
          </a:prstGeom>
          <a:solidFill>
            <a:srgbClr val="FFC000">
              <a:alpha val="27840"/>
            </a:srgbClr>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327" name="Google Shape;2327;g22c875c43be_0_0"/>
          <p:cNvSpPr txBox="1"/>
          <p:nvPr/>
        </p:nvSpPr>
        <p:spPr>
          <a:xfrm>
            <a:off x="363594" y="3521200"/>
            <a:ext cx="8535600" cy="646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Number of nodes in left subtree    +   1   +   Number of nodes in right subtree</a:t>
            </a:r>
            <a:endParaRPr b="1"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b="1" sz="1800">
              <a:solidFill>
                <a:schemeClr val="dk1"/>
              </a:solidFill>
              <a:latin typeface="Calibri"/>
              <a:ea typeface="Calibri"/>
              <a:cs typeface="Calibri"/>
              <a:sym typeface="Calibri"/>
            </a:endParaRPr>
          </a:p>
        </p:txBody>
      </p:sp>
      <p:cxnSp>
        <p:nvCxnSpPr>
          <p:cNvPr id="2328" name="Google Shape;2328;g22c875c43be_0_0"/>
          <p:cNvCxnSpPr>
            <a:endCxn id="2329" idx="12"/>
          </p:cNvCxnSpPr>
          <p:nvPr/>
        </p:nvCxnSpPr>
        <p:spPr>
          <a:xfrm flipH="1">
            <a:off x="5949831" y="3871656"/>
            <a:ext cx="764100" cy="901800"/>
          </a:xfrm>
          <a:prstGeom prst="straightConnector1">
            <a:avLst/>
          </a:prstGeom>
          <a:noFill/>
          <a:ln cap="flat" cmpd="sng" w="9525">
            <a:solidFill>
              <a:schemeClr val="dk1"/>
            </a:solidFill>
            <a:prstDash val="solid"/>
            <a:miter lim="800000"/>
            <a:headEnd len="sm" w="sm" type="none"/>
            <a:tailEnd len="med" w="med" type="triangle"/>
          </a:ln>
        </p:spPr>
      </p:cxnSp>
      <p:cxnSp>
        <p:nvCxnSpPr>
          <p:cNvPr id="2330" name="Google Shape;2330;g22c875c43be_0_0"/>
          <p:cNvCxnSpPr>
            <a:endCxn id="2326" idx="2"/>
          </p:cNvCxnSpPr>
          <p:nvPr/>
        </p:nvCxnSpPr>
        <p:spPr>
          <a:xfrm>
            <a:off x="2240852" y="3871642"/>
            <a:ext cx="1039200" cy="840000"/>
          </a:xfrm>
          <a:prstGeom prst="straightConnector1">
            <a:avLst/>
          </a:prstGeom>
          <a:noFill/>
          <a:ln cap="flat" cmpd="sng" w="9525">
            <a:solidFill>
              <a:schemeClr val="dk1"/>
            </a:solidFill>
            <a:prstDash val="solid"/>
            <a:miter lim="800000"/>
            <a:headEnd len="sm" w="sm" type="none"/>
            <a:tailEnd len="med" w="med" type="triangle"/>
          </a:ln>
        </p:spPr>
      </p:cxnSp>
      <p:sp>
        <p:nvSpPr>
          <p:cNvPr id="2329" name="Google Shape;2329;g22c875c43be_0_0"/>
          <p:cNvSpPr/>
          <p:nvPr/>
        </p:nvSpPr>
        <p:spPr>
          <a:xfrm>
            <a:off x="4025841" y="4566915"/>
            <a:ext cx="2483541" cy="2131174"/>
          </a:xfrm>
          <a:custGeom>
            <a:rect b="b" l="l" r="r" t="t"/>
            <a:pathLst>
              <a:path extrusionOk="0" h="2131174" w="2483541">
                <a:moveTo>
                  <a:pt x="1576234" y="474"/>
                </a:moveTo>
                <a:cubicBezTo>
                  <a:pt x="1404516" y="9060"/>
                  <a:pt x="1016003" y="139996"/>
                  <a:pt x="893654" y="258052"/>
                </a:cubicBezTo>
                <a:cubicBezTo>
                  <a:pt x="771305" y="376108"/>
                  <a:pt x="889360" y="610074"/>
                  <a:pt x="842138" y="708812"/>
                </a:cubicBezTo>
                <a:cubicBezTo>
                  <a:pt x="794915" y="807550"/>
                  <a:pt x="661834" y="798965"/>
                  <a:pt x="610319" y="850480"/>
                </a:cubicBezTo>
                <a:cubicBezTo>
                  <a:pt x="558804" y="901995"/>
                  <a:pt x="543777" y="947071"/>
                  <a:pt x="533045" y="1017905"/>
                </a:cubicBezTo>
                <a:cubicBezTo>
                  <a:pt x="522313" y="1088739"/>
                  <a:pt x="614611" y="1187477"/>
                  <a:pt x="545924" y="1275483"/>
                </a:cubicBezTo>
                <a:cubicBezTo>
                  <a:pt x="477237" y="1363489"/>
                  <a:pt x="204634" y="1445055"/>
                  <a:pt x="120921" y="1545939"/>
                </a:cubicBezTo>
                <a:cubicBezTo>
                  <a:pt x="37208" y="1646823"/>
                  <a:pt x="-57236" y="1786345"/>
                  <a:pt x="43648" y="1880790"/>
                </a:cubicBezTo>
                <a:cubicBezTo>
                  <a:pt x="144532" y="1975235"/>
                  <a:pt x="436453" y="2196322"/>
                  <a:pt x="726228" y="2112609"/>
                </a:cubicBezTo>
                <a:cubicBezTo>
                  <a:pt x="1016003" y="2028896"/>
                  <a:pt x="1490375" y="1530914"/>
                  <a:pt x="1782296" y="1378514"/>
                </a:cubicBezTo>
                <a:cubicBezTo>
                  <a:pt x="2074217" y="1226114"/>
                  <a:pt x="2424093" y="1316265"/>
                  <a:pt x="2477755" y="1198209"/>
                </a:cubicBezTo>
                <a:cubicBezTo>
                  <a:pt x="2531417" y="1080153"/>
                  <a:pt x="2196567" y="835455"/>
                  <a:pt x="2104268" y="670176"/>
                </a:cubicBezTo>
                <a:cubicBezTo>
                  <a:pt x="2011970" y="504897"/>
                  <a:pt x="2014116" y="311714"/>
                  <a:pt x="1923964" y="206536"/>
                </a:cubicBezTo>
                <a:cubicBezTo>
                  <a:pt x="1833812" y="101359"/>
                  <a:pt x="1747952" y="-8112"/>
                  <a:pt x="1576234" y="474"/>
                </a:cubicBezTo>
                <a:close/>
              </a:path>
            </a:pathLst>
          </a:custGeom>
          <a:solidFill>
            <a:srgbClr val="92D050">
              <a:alpha val="20000"/>
            </a:srgbClr>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331" name="Google Shape;2331;g22c875c43be_0_0"/>
          <p:cNvSpPr txBox="1"/>
          <p:nvPr>
            <p:ph type="title"/>
          </p:nvPr>
        </p:nvSpPr>
        <p:spPr>
          <a:xfrm>
            <a:off x="155575" y="161927"/>
            <a:ext cx="8797800" cy="676200"/>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Function </a:t>
            </a:r>
            <a:r>
              <a:rPr lang="en-US">
                <a:latin typeface="Courier New"/>
                <a:ea typeface="Courier New"/>
                <a:cs typeface="Courier New"/>
                <a:sym typeface="Courier New"/>
              </a:rPr>
              <a:t>LengthIs</a:t>
            </a:r>
            <a:endParaRPr/>
          </a:p>
        </p:txBody>
      </p:sp>
    </p:spTree>
  </p:cSld>
  <p:clrMapOvr>
    <a:masterClrMapping/>
  </p:clrMapOvr>
</p:sld>
</file>

<file path=ppt/slides/slide1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5" name="Shape 2335"/>
        <p:cNvGrpSpPr/>
        <p:nvPr/>
      </p:nvGrpSpPr>
      <p:grpSpPr>
        <a:xfrm>
          <a:off x="0" y="0"/>
          <a:ext cx="0" cy="0"/>
          <a:chOff x="0" y="0"/>
          <a:chExt cx="0" cy="0"/>
        </a:xfrm>
      </p:grpSpPr>
      <p:sp>
        <p:nvSpPr>
          <p:cNvPr id="2336" name="Google Shape;2336;g22c875c43be_0_23"/>
          <p:cNvSpPr txBox="1"/>
          <p:nvPr/>
        </p:nvSpPr>
        <p:spPr>
          <a:xfrm>
            <a:off x="154546" y="990600"/>
            <a:ext cx="8886300" cy="3047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int CountNodes(TreeNode* tree)</a:t>
            </a:r>
            <a:endParaRPr/>
          </a:p>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a:t>
            </a:r>
            <a:endParaRPr/>
          </a:p>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  if (tree == NULL)</a:t>
            </a:r>
            <a:endParaRPr/>
          </a:p>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    return 0;</a:t>
            </a:r>
            <a:endParaRPr/>
          </a:p>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  else</a:t>
            </a:r>
            <a:endParaRPr/>
          </a:p>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    return CountNodes(tree-&gt;left) + CountNodes(tree-&gt;right) + 1;</a:t>
            </a:r>
            <a:endParaRPr/>
          </a:p>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a:t>
            </a:r>
            <a:endParaRPr/>
          </a:p>
          <a:p>
            <a:pPr indent="0" lvl="0" marL="0" marR="0" rtl="0" algn="l">
              <a:spcBef>
                <a:spcPts val="0"/>
              </a:spcBef>
              <a:spcAft>
                <a:spcPts val="0"/>
              </a:spcAft>
              <a:buNone/>
            </a:pPr>
            <a:r>
              <a:t/>
            </a:r>
            <a:endParaRPr sz="1600">
              <a:solidFill>
                <a:schemeClr val="dk1"/>
              </a:solidFill>
              <a:latin typeface="Courier New"/>
              <a:ea typeface="Courier New"/>
              <a:cs typeface="Courier New"/>
              <a:sym typeface="Courier New"/>
            </a:endParaRPr>
          </a:p>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int TreeType::LengthIs()</a:t>
            </a:r>
            <a:endParaRPr/>
          </a:p>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a:t>
            </a:r>
            <a:endParaRPr/>
          </a:p>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  return CountNodes(root);</a:t>
            </a:r>
            <a:endParaRPr/>
          </a:p>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a:t>
            </a:r>
            <a:endParaRPr/>
          </a:p>
        </p:txBody>
      </p:sp>
      <p:sp>
        <p:nvSpPr>
          <p:cNvPr id="2337" name="Google Shape;2337;g22c875c43be_0_23"/>
          <p:cNvSpPr txBox="1"/>
          <p:nvPr>
            <p:ph type="title"/>
          </p:nvPr>
        </p:nvSpPr>
        <p:spPr>
          <a:xfrm>
            <a:off x="155575" y="161927"/>
            <a:ext cx="8797800" cy="676200"/>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Function </a:t>
            </a:r>
            <a:r>
              <a:rPr lang="en-US">
                <a:latin typeface="Courier New"/>
                <a:ea typeface="Courier New"/>
                <a:cs typeface="Courier New"/>
                <a:sym typeface="Courier New"/>
              </a:rPr>
              <a:t>LengthIs</a:t>
            </a:r>
            <a:endParaRPr/>
          </a:p>
        </p:txBody>
      </p:sp>
    </p:spTree>
  </p:cSld>
  <p:clrMapOvr>
    <a:masterClrMapping/>
  </p:clrMapOvr>
</p:sld>
</file>

<file path=ppt/slides/slide1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1" name="Shape 2341"/>
        <p:cNvGrpSpPr/>
        <p:nvPr/>
      </p:nvGrpSpPr>
      <p:grpSpPr>
        <a:xfrm>
          <a:off x="0" y="0"/>
          <a:ext cx="0" cy="0"/>
          <a:chOff x="0" y="0"/>
          <a:chExt cx="0" cy="0"/>
        </a:xfrm>
      </p:grpSpPr>
      <p:sp>
        <p:nvSpPr>
          <p:cNvPr id="2342" name="Google Shape;2342;g22c875c43be_0_28"/>
          <p:cNvSpPr/>
          <p:nvPr/>
        </p:nvSpPr>
        <p:spPr>
          <a:xfrm>
            <a:off x="3962268" y="2736762"/>
            <a:ext cx="4407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5</a:t>
            </a:r>
            <a:endParaRPr b="1" sz="2400">
              <a:solidFill>
                <a:schemeClr val="dk1"/>
              </a:solidFill>
              <a:latin typeface="Courier New"/>
              <a:ea typeface="Courier New"/>
              <a:cs typeface="Courier New"/>
              <a:sym typeface="Courier New"/>
            </a:endParaRPr>
          </a:p>
        </p:txBody>
      </p:sp>
      <p:sp>
        <p:nvSpPr>
          <p:cNvPr id="2343" name="Google Shape;2343;g22c875c43be_0_28"/>
          <p:cNvSpPr/>
          <p:nvPr/>
        </p:nvSpPr>
        <p:spPr>
          <a:xfrm>
            <a:off x="4403034" y="2736761"/>
            <a:ext cx="2676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2344" name="Google Shape;2344;g22c875c43be_0_28"/>
          <p:cNvSpPr/>
          <p:nvPr/>
        </p:nvSpPr>
        <p:spPr>
          <a:xfrm>
            <a:off x="3694696" y="2736761"/>
            <a:ext cx="2676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2345" name="Google Shape;2345;g22c875c43be_0_28"/>
          <p:cNvSpPr/>
          <p:nvPr/>
        </p:nvSpPr>
        <p:spPr>
          <a:xfrm>
            <a:off x="2655733" y="3494469"/>
            <a:ext cx="4407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3</a:t>
            </a:r>
            <a:endParaRPr b="1" sz="2400">
              <a:solidFill>
                <a:schemeClr val="dk1"/>
              </a:solidFill>
              <a:latin typeface="Courier New"/>
              <a:ea typeface="Courier New"/>
              <a:cs typeface="Courier New"/>
              <a:sym typeface="Courier New"/>
            </a:endParaRPr>
          </a:p>
        </p:txBody>
      </p:sp>
      <p:sp>
        <p:nvSpPr>
          <p:cNvPr id="2346" name="Google Shape;2346;g22c875c43be_0_28"/>
          <p:cNvSpPr/>
          <p:nvPr/>
        </p:nvSpPr>
        <p:spPr>
          <a:xfrm>
            <a:off x="3096499" y="3494468"/>
            <a:ext cx="2676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2347" name="Google Shape;2347;g22c875c43be_0_28"/>
          <p:cNvSpPr/>
          <p:nvPr/>
        </p:nvSpPr>
        <p:spPr>
          <a:xfrm>
            <a:off x="2388161" y="3494468"/>
            <a:ext cx="2676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2348" name="Google Shape;2348;g22c875c43be_0_28"/>
          <p:cNvCxnSpPr>
            <a:stCxn id="2344" idx="2"/>
            <a:endCxn id="2345" idx="0"/>
          </p:cNvCxnSpPr>
          <p:nvPr/>
        </p:nvCxnSpPr>
        <p:spPr>
          <a:xfrm flipH="1">
            <a:off x="2875996" y="3187661"/>
            <a:ext cx="952500" cy="306900"/>
          </a:xfrm>
          <a:prstGeom prst="straightConnector1">
            <a:avLst/>
          </a:prstGeom>
          <a:noFill/>
          <a:ln cap="flat" cmpd="sng" w="9525">
            <a:solidFill>
              <a:schemeClr val="accent1"/>
            </a:solidFill>
            <a:prstDash val="solid"/>
            <a:miter lim="800000"/>
            <a:headEnd len="sm" w="sm" type="none"/>
            <a:tailEnd len="med" w="med" type="triangle"/>
          </a:ln>
        </p:spPr>
      </p:cxnSp>
      <p:sp>
        <p:nvSpPr>
          <p:cNvPr id="2349" name="Google Shape;2349;g22c875c43be_0_28"/>
          <p:cNvSpPr/>
          <p:nvPr/>
        </p:nvSpPr>
        <p:spPr>
          <a:xfrm>
            <a:off x="5257366" y="3494468"/>
            <a:ext cx="4407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9</a:t>
            </a:r>
            <a:endParaRPr b="1" sz="2400">
              <a:solidFill>
                <a:schemeClr val="dk1"/>
              </a:solidFill>
              <a:latin typeface="Courier New"/>
              <a:ea typeface="Courier New"/>
              <a:cs typeface="Courier New"/>
              <a:sym typeface="Courier New"/>
            </a:endParaRPr>
          </a:p>
        </p:txBody>
      </p:sp>
      <p:sp>
        <p:nvSpPr>
          <p:cNvPr id="2350" name="Google Shape;2350;g22c875c43be_0_28"/>
          <p:cNvSpPr/>
          <p:nvPr/>
        </p:nvSpPr>
        <p:spPr>
          <a:xfrm>
            <a:off x="5698132" y="3494467"/>
            <a:ext cx="2676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2351" name="Google Shape;2351;g22c875c43be_0_28"/>
          <p:cNvSpPr/>
          <p:nvPr/>
        </p:nvSpPr>
        <p:spPr>
          <a:xfrm>
            <a:off x="4989794" y="3494467"/>
            <a:ext cx="2676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2352" name="Google Shape;2352;g22c875c43be_0_28"/>
          <p:cNvCxnSpPr>
            <a:stCxn id="2343" idx="2"/>
            <a:endCxn id="2349" idx="0"/>
          </p:cNvCxnSpPr>
          <p:nvPr/>
        </p:nvCxnSpPr>
        <p:spPr>
          <a:xfrm>
            <a:off x="4536834" y="3187661"/>
            <a:ext cx="940800" cy="306900"/>
          </a:xfrm>
          <a:prstGeom prst="straightConnector1">
            <a:avLst/>
          </a:prstGeom>
          <a:noFill/>
          <a:ln cap="flat" cmpd="sng" w="9525">
            <a:solidFill>
              <a:schemeClr val="accent1"/>
            </a:solidFill>
            <a:prstDash val="solid"/>
            <a:miter lim="800000"/>
            <a:headEnd len="sm" w="sm" type="none"/>
            <a:tailEnd len="med" w="med" type="triangle"/>
          </a:ln>
        </p:spPr>
      </p:cxnSp>
      <p:sp>
        <p:nvSpPr>
          <p:cNvPr id="2353" name="Google Shape;2353;g22c875c43be_0_28"/>
          <p:cNvSpPr/>
          <p:nvPr/>
        </p:nvSpPr>
        <p:spPr>
          <a:xfrm>
            <a:off x="4287124" y="4228562"/>
            <a:ext cx="4407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7</a:t>
            </a:r>
            <a:endParaRPr b="1" sz="2400">
              <a:solidFill>
                <a:schemeClr val="dk1"/>
              </a:solidFill>
              <a:latin typeface="Courier New"/>
              <a:ea typeface="Courier New"/>
              <a:cs typeface="Courier New"/>
              <a:sym typeface="Courier New"/>
            </a:endParaRPr>
          </a:p>
        </p:txBody>
      </p:sp>
      <p:sp>
        <p:nvSpPr>
          <p:cNvPr id="2354" name="Google Shape;2354;g22c875c43be_0_28"/>
          <p:cNvSpPr/>
          <p:nvPr/>
        </p:nvSpPr>
        <p:spPr>
          <a:xfrm>
            <a:off x="4727890" y="4228561"/>
            <a:ext cx="2676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2355" name="Google Shape;2355;g22c875c43be_0_28"/>
          <p:cNvSpPr/>
          <p:nvPr/>
        </p:nvSpPr>
        <p:spPr>
          <a:xfrm>
            <a:off x="4019552" y="4228561"/>
            <a:ext cx="2676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2356" name="Google Shape;2356;g22c875c43be_0_28"/>
          <p:cNvSpPr/>
          <p:nvPr/>
        </p:nvSpPr>
        <p:spPr>
          <a:xfrm>
            <a:off x="6282007" y="4228562"/>
            <a:ext cx="4407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chemeClr val="dk1"/>
                </a:solidFill>
                <a:latin typeface="Courier New"/>
                <a:ea typeface="Courier New"/>
                <a:cs typeface="Courier New"/>
                <a:sym typeface="Courier New"/>
              </a:rPr>
              <a:t>12</a:t>
            </a:r>
            <a:endParaRPr b="1" sz="1600">
              <a:solidFill>
                <a:schemeClr val="dk1"/>
              </a:solidFill>
              <a:latin typeface="Courier New"/>
              <a:ea typeface="Courier New"/>
              <a:cs typeface="Courier New"/>
              <a:sym typeface="Courier New"/>
            </a:endParaRPr>
          </a:p>
        </p:txBody>
      </p:sp>
      <p:sp>
        <p:nvSpPr>
          <p:cNvPr id="2357" name="Google Shape;2357;g22c875c43be_0_28"/>
          <p:cNvSpPr/>
          <p:nvPr/>
        </p:nvSpPr>
        <p:spPr>
          <a:xfrm>
            <a:off x="6722773" y="4228561"/>
            <a:ext cx="2676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2358" name="Google Shape;2358;g22c875c43be_0_28"/>
          <p:cNvSpPr/>
          <p:nvPr/>
        </p:nvSpPr>
        <p:spPr>
          <a:xfrm>
            <a:off x="6014435" y="4228561"/>
            <a:ext cx="2676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2359" name="Google Shape;2359;g22c875c43be_0_28"/>
          <p:cNvSpPr/>
          <p:nvPr/>
        </p:nvSpPr>
        <p:spPr>
          <a:xfrm>
            <a:off x="3143788" y="4228561"/>
            <a:ext cx="4407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4</a:t>
            </a:r>
            <a:endParaRPr b="1" sz="2400">
              <a:solidFill>
                <a:schemeClr val="dk1"/>
              </a:solidFill>
              <a:latin typeface="Courier New"/>
              <a:ea typeface="Courier New"/>
              <a:cs typeface="Courier New"/>
              <a:sym typeface="Courier New"/>
            </a:endParaRPr>
          </a:p>
        </p:txBody>
      </p:sp>
      <p:sp>
        <p:nvSpPr>
          <p:cNvPr id="2360" name="Google Shape;2360;g22c875c43be_0_28"/>
          <p:cNvSpPr/>
          <p:nvPr/>
        </p:nvSpPr>
        <p:spPr>
          <a:xfrm>
            <a:off x="3584554" y="4228560"/>
            <a:ext cx="2676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2361" name="Google Shape;2361;g22c875c43be_0_28"/>
          <p:cNvSpPr/>
          <p:nvPr/>
        </p:nvSpPr>
        <p:spPr>
          <a:xfrm>
            <a:off x="2876216" y="4228560"/>
            <a:ext cx="2676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2362" name="Google Shape;2362;g22c875c43be_0_28"/>
          <p:cNvSpPr/>
          <p:nvPr/>
        </p:nvSpPr>
        <p:spPr>
          <a:xfrm>
            <a:off x="3694696" y="4962651"/>
            <a:ext cx="4407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6</a:t>
            </a:r>
            <a:endParaRPr b="1" sz="2400">
              <a:solidFill>
                <a:schemeClr val="dk1"/>
              </a:solidFill>
              <a:latin typeface="Courier New"/>
              <a:ea typeface="Courier New"/>
              <a:cs typeface="Courier New"/>
              <a:sym typeface="Courier New"/>
            </a:endParaRPr>
          </a:p>
        </p:txBody>
      </p:sp>
      <p:sp>
        <p:nvSpPr>
          <p:cNvPr id="2363" name="Google Shape;2363;g22c875c43be_0_28"/>
          <p:cNvSpPr/>
          <p:nvPr/>
        </p:nvSpPr>
        <p:spPr>
          <a:xfrm>
            <a:off x="4135462" y="4962650"/>
            <a:ext cx="2676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2364" name="Google Shape;2364;g22c875c43be_0_28"/>
          <p:cNvSpPr/>
          <p:nvPr/>
        </p:nvSpPr>
        <p:spPr>
          <a:xfrm>
            <a:off x="3427124" y="4962650"/>
            <a:ext cx="2676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2365" name="Google Shape;2365;g22c875c43be_0_28"/>
          <p:cNvSpPr/>
          <p:nvPr/>
        </p:nvSpPr>
        <p:spPr>
          <a:xfrm>
            <a:off x="4816600" y="4962650"/>
            <a:ext cx="4407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8</a:t>
            </a:r>
            <a:endParaRPr b="1" sz="2400">
              <a:solidFill>
                <a:schemeClr val="dk1"/>
              </a:solidFill>
              <a:latin typeface="Courier New"/>
              <a:ea typeface="Courier New"/>
              <a:cs typeface="Courier New"/>
              <a:sym typeface="Courier New"/>
            </a:endParaRPr>
          </a:p>
        </p:txBody>
      </p:sp>
      <p:sp>
        <p:nvSpPr>
          <p:cNvPr id="2366" name="Google Shape;2366;g22c875c43be_0_28"/>
          <p:cNvSpPr/>
          <p:nvPr/>
        </p:nvSpPr>
        <p:spPr>
          <a:xfrm>
            <a:off x="5257366" y="4962649"/>
            <a:ext cx="2676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2367" name="Google Shape;2367;g22c875c43be_0_28"/>
          <p:cNvSpPr/>
          <p:nvPr/>
        </p:nvSpPr>
        <p:spPr>
          <a:xfrm>
            <a:off x="4549028" y="4962649"/>
            <a:ext cx="2676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2368" name="Google Shape;2368;g22c875c43be_0_28"/>
          <p:cNvSpPr/>
          <p:nvPr/>
        </p:nvSpPr>
        <p:spPr>
          <a:xfrm>
            <a:off x="6914513" y="4962649"/>
            <a:ext cx="4407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chemeClr val="dk1"/>
                </a:solidFill>
                <a:latin typeface="Courier New"/>
                <a:ea typeface="Courier New"/>
                <a:cs typeface="Courier New"/>
                <a:sym typeface="Courier New"/>
              </a:rPr>
              <a:t>20</a:t>
            </a:r>
            <a:endParaRPr b="1" sz="1600">
              <a:solidFill>
                <a:schemeClr val="dk1"/>
              </a:solidFill>
              <a:latin typeface="Courier New"/>
              <a:ea typeface="Courier New"/>
              <a:cs typeface="Courier New"/>
              <a:sym typeface="Courier New"/>
            </a:endParaRPr>
          </a:p>
        </p:txBody>
      </p:sp>
      <p:sp>
        <p:nvSpPr>
          <p:cNvPr id="2369" name="Google Shape;2369;g22c875c43be_0_28"/>
          <p:cNvSpPr/>
          <p:nvPr/>
        </p:nvSpPr>
        <p:spPr>
          <a:xfrm>
            <a:off x="7355279" y="4962648"/>
            <a:ext cx="2676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2370" name="Google Shape;2370;g22c875c43be_0_28"/>
          <p:cNvSpPr/>
          <p:nvPr/>
        </p:nvSpPr>
        <p:spPr>
          <a:xfrm>
            <a:off x="6646941" y="4962648"/>
            <a:ext cx="2676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2371" name="Google Shape;2371;g22c875c43be_0_28"/>
          <p:cNvCxnSpPr>
            <a:stCxn id="2346" idx="2"/>
            <a:endCxn id="2359" idx="0"/>
          </p:cNvCxnSpPr>
          <p:nvPr/>
        </p:nvCxnSpPr>
        <p:spPr>
          <a:xfrm>
            <a:off x="3230299" y="3945368"/>
            <a:ext cx="1338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2372" name="Google Shape;2372;g22c875c43be_0_28"/>
          <p:cNvCxnSpPr>
            <a:stCxn id="2351" idx="2"/>
            <a:endCxn id="2353" idx="0"/>
          </p:cNvCxnSpPr>
          <p:nvPr/>
        </p:nvCxnSpPr>
        <p:spPr>
          <a:xfrm flipH="1">
            <a:off x="4507394" y="3945367"/>
            <a:ext cx="6162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2373" name="Google Shape;2373;g22c875c43be_0_28"/>
          <p:cNvCxnSpPr>
            <a:stCxn id="2350" idx="2"/>
            <a:endCxn id="2356" idx="0"/>
          </p:cNvCxnSpPr>
          <p:nvPr/>
        </p:nvCxnSpPr>
        <p:spPr>
          <a:xfrm>
            <a:off x="5831932" y="3945367"/>
            <a:ext cx="6705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2374" name="Google Shape;2374;g22c875c43be_0_28"/>
          <p:cNvCxnSpPr>
            <a:stCxn id="2355" idx="2"/>
            <a:endCxn id="2362" idx="0"/>
          </p:cNvCxnSpPr>
          <p:nvPr/>
        </p:nvCxnSpPr>
        <p:spPr>
          <a:xfrm flipH="1">
            <a:off x="3915152" y="4679461"/>
            <a:ext cx="2382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2375" name="Google Shape;2375;g22c875c43be_0_28"/>
          <p:cNvCxnSpPr>
            <a:stCxn id="2354" idx="2"/>
            <a:endCxn id="2365" idx="0"/>
          </p:cNvCxnSpPr>
          <p:nvPr/>
        </p:nvCxnSpPr>
        <p:spPr>
          <a:xfrm>
            <a:off x="4861690" y="4679461"/>
            <a:ext cx="1752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2376" name="Google Shape;2376;g22c875c43be_0_28"/>
          <p:cNvCxnSpPr>
            <a:stCxn id="2357" idx="2"/>
            <a:endCxn id="2368" idx="0"/>
          </p:cNvCxnSpPr>
          <p:nvPr/>
        </p:nvCxnSpPr>
        <p:spPr>
          <a:xfrm>
            <a:off x="6856573" y="4679461"/>
            <a:ext cx="278400" cy="283200"/>
          </a:xfrm>
          <a:prstGeom prst="straightConnector1">
            <a:avLst/>
          </a:prstGeom>
          <a:noFill/>
          <a:ln cap="flat" cmpd="sng" w="9525">
            <a:solidFill>
              <a:schemeClr val="accent1"/>
            </a:solidFill>
            <a:prstDash val="solid"/>
            <a:miter lim="800000"/>
            <a:headEnd len="sm" w="sm" type="none"/>
            <a:tailEnd len="med" w="med" type="triangle"/>
          </a:ln>
        </p:spPr>
      </p:cxnSp>
      <p:sp>
        <p:nvSpPr>
          <p:cNvPr id="2377" name="Google Shape;2377;g22c875c43be_0_28"/>
          <p:cNvSpPr/>
          <p:nvPr/>
        </p:nvSpPr>
        <p:spPr>
          <a:xfrm>
            <a:off x="4048865" y="1973684"/>
            <a:ext cx="2676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2378" name="Google Shape;2378;g22c875c43be_0_28"/>
          <p:cNvCxnSpPr>
            <a:stCxn id="2377" idx="2"/>
            <a:endCxn id="2342" idx="0"/>
          </p:cNvCxnSpPr>
          <p:nvPr/>
        </p:nvCxnSpPr>
        <p:spPr>
          <a:xfrm>
            <a:off x="4182665" y="2424584"/>
            <a:ext cx="0" cy="312300"/>
          </a:xfrm>
          <a:prstGeom prst="straightConnector1">
            <a:avLst/>
          </a:prstGeom>
          <a:noFill/>
          <a:ln cap="flat" cmpd="sng" w="9525">
            <a:solidFill>
              <a:schemeClr val="accent1"/>
            </a:solidFill>
            <a:prstDash val="solid"/>
            <a:miter lim="800000"/>
            <a:headEnd len="sm" w="sm" type="none"/>
            <a:tailEnd len="med" w="med" type="triangle"/>
          </a:ln>
        </p:spPr>
      </p:cxnSp>
      <p:sp>
        <p:nvSpPr>
          <p:cNvPr id="2379" name="Google Shape;2379;g22c875c43be_0_28"/>
          <p:cNvSpPr txBox="1"/>
          <p:nvPr/>
        </p:nvSpPr>
        <p:spPr>
          <a:xfrm>
            <a:off x="4403034" y="2027418"/>
            <a:ext cx="1940400" cy="338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root</a:t>
            </a:r>
            <a:endParaRPr sz="1600">
              <a:solidFill>
                <a:schemeClr val="dk1"/>
              </a:solidFill>
              <a:latin typeface="Courier New"/>
              <a:ea typeface="Courier New"/>
              <a:cs typeface="Courier New"/>
              <a:sym typeface="Courier New"/>
            </a:endParaRPr>
          </a:p>
        </p:txBody>
      </p:sp>
      <p:cxnSp>
        <p:nvCxnSpPr>
          <p:cNvPr id="2380" name="Google Shape;2380;g22c875c43be_0_28"/>
          <p:cNvCxnSpPr/>
          <p:nvPr/>
        </p:nvCxnSpPr>
        <p:spPr>
          <a:xfrm flipH="1">
            <a:off x="2388133" y="3494467"/>
            <a:ext cx="267600" cy="450900"/>
          </a:xfrm>
          <a:prstGeom prst="straightConnector1">
            <a:avLst/>
          </a:prstGeom>
          <a:noFill/>
          <a:ln cap="flat" cmpd="sng" w="9525">
            <a:solidFill>
              <a:schemeClr val="accent1"/>
            </a:solidFill>
            <a:prstDash val="solid"/>
            <a:miter lim="800000"/>
            <a:headEnd len="sm" w="sm" type="none"/>
            <a:tailEnd len="sm" w="sm" type="none"/>
          </a:ln>
        </p:spPr>
      </p:cxnSp>
      <p:cxnSp>
        <p:nvCxnSpPr>
          <p:cNvPr id="2381" name="Google Shape;2381;g22c875c43be_0_28"/>
          <p:cNvCxnSpPr/>
          <p:nvPr/>
        </p:nvCxnSpPr>
        <p:spPr>
          <a:xfrm flipH="1">
            <a:off x="2878467" y="4228560"/>
            <a:ext cx="267600" cy="450900"/>
          </a:xfrm>
          <a:prstGeom prst="straightConnector1">
            <a:avLst/>
          </a:prstGeom>
          <a:noFill/>
          <a:ln cap="flat" cmpd="sng" w="9525">
            <a:solidFill>
              <a:schemeClr val="accent1"/>
            </a:solidFill>
            <a:prstDash val="solid"/>
            <a:miter lim="800000"/>
            <a:headEnd len="sm" w="sm" type="none"/>
            <a:tailEnd len="sm" w="sm" type="none"/>
          </a:ln>
        </p:spPr>
      </p:cxnSp>
      <p:cxnSp>
        <p:nvCxnSpPr>
          <p:cNvPr id="2382" name="Google Shape;2382;g22c875c43be_0_28"/>
          <p:cNvCxnSpPr/>
          <p:nvPr/>
        </p:nvCxnSpPr>
        <p:spPr>
          <a:xfrm flipH="1">
            <a:off x="3580586" y="4228560"/>
            <a:ext cx="267600" cy="450900"/>
          </a:xfrm>
          <a:prstGeom prst="straightConnector1">
            <a:avLst/>
          </a:prstGeom>
          <a:noFill/>
          <a:ln cap="flat" cmpd="sng" w="9525">
            <a:solidFill>
              <a:schemeClr val="accent1"/>
            </a:solidFill>
            <a:prstDash val="solid"/>
            <a:miter lim="800000"/>
            <a:headEnd len="sm" w="sm" type="none"/>
            <a:tailEnd len="sm" w="sm" type="none"/>
          </a:ln>
        </p:spPr>
      </p:cxnSp>
      <p:cxnSp>
        <p:nvCxnSpPr>
          <p:cNvPr id="2383" name="Google Shape;2383;g22c875c43be_0_28"/>
          <p:cNvCxnSpPr/>
          <p:nvPr/>
        </p:nvCxnSpPr>
        <p:spPr>
          <a:xfrm flipH="1">
            <a:off x="6014407" y="4228560"/>
            <a:ext cx="267600" cy="450900"/>
          </a:xfrm>
          <a:prstGeom prst="straightConnector1">
            <a:avLst/>
          </a:prstGeom>
          <a:noFill/>
          <a:ln cap="flat" cmpd="sng" w="9525">
            <a:solidFill>
              <a:schemeClr val="accent1"/>
            </a:solidFill>
            <a:prstDash val="solid"/>
            <a:miter lim="800000"/>
            <a:headEnd len="sm" w="sm" type="none"/>
            <a:tailEnd len="sm" w="sm" type="none"/>
          </a:ln>
        </p:spPr>
      </p:cxnSp>
      <p:cxnSp>
        <p:nvCxnSpPr>
          <p:cNvPr id="2384" name="Google Shape;2384;g22c875c43be_0_28"/>
          <p:cNvCxnSpPr/>
          <p:nvPr/>
        </p:nvCxnSpPr>
        <p:spPr>
          <a:xfrm flipH="1">
            <a:off x="6646913" y="4962648"/>
            <a:ext cx="267600" cy="450900"/>
          </a:xfrm>
          <a:prstGeom prst="straightConnector1">
            <a:avLst/>
          </a:prstGeom>
          <a:noFill/>
          <a:ln cap="flat" cmpd="sng" w="9525">
            <a:solidFill>
              <a:schemeClr val="accent1"/>
            </a:solidFill>
            <a:prstDash val="solid"/>
            <a:miter lim="800000"/>
            <a:headEnd len="sm" w="sm" type="none"/>
            <a:tailEnd len="sm" w="sm" type="none"/>
          </a:ln>
        </p:spPr>
      </p:cxnSp>
      <p:cxnSp>
        <p:nvCxnSpPr>
          <p:cNvPr id="2385" name="Google Shape;2385;g22c875c43be_0_28"/>
          <p:cNvCxnSpPr/>
          <p:nvPr/>
        </p:nvCxnSpPr>
        <p:spPr>
          <a:xfrm flipH="1">
            <a:off x="5257338" y="4969103"/>
            <a:ext cx="267600" cy="450900"/>
          </a:xfrm>
          <a:prstGeom prst="straightConnector1">
            <a:avLst/>
          </a:prstGeom>
          <a:noFill/>
          <a:ln cap="flat" cmpd="sng" w="9525">
            <a:solidFill>
              <a:schemeClr val="accent1"/>
            </a:solidFill>
            <a:prstDash val="solid"/>
            <a:miter lim="800000"/>
            <a:headEnd len="sm" w="sm" type="none"/>
            <a:tailEnd len="sm" w="sm" type="none"/>
          </a:ln>
        </p:spPr>
      </p:cxnSp>
      <p:cxnSp>
        <p:nvCxnSpPr>
          <p:cNvPr id="2386" name="Google Shape;2386;g22c875c43be_0_28"/>
          <p:cNvCxnSpPr/>
          <p:nvPr/>
        </p:nvCxnSpPr>
        <p:spPr>
          <a:xfrm flipH="1">
            <a:off x="4547943" y="4962647"/>
            <a:ext cx="267600" cy="450900"/>
          </a:xfrm>
          <a:prstGeom prst="straightConnector1">
            <a:avLst/>
          </a:prstGeom>
          <a:noFill/>
          <a:ln cap="flat" cmpd="sng" w="9525">
            <a:solidFill>
              <a:schemeClr val="accent1"/>
            </a:solidFill>
            <a:prstDash val="solid"/>
            <a:miter lim="800000"/>
            <a:headEnd len="sm" w="sm" type="none"/>
            <a:tailEnd len="sm" w="sm" type="none"/>
          </a:ln>
        </p:spPr>
      </p:cxnSp>
      <p:cxnSp>
        <p:nvCxnSpPr>
          <p:cNvPr id="2387" name="Google Shape;2387;g22c875c43be_0_28"/>
          <p:cNvCxnSpPr/>
          <p:nvPr/>
        </p:nvCxnSpPr>
        <p:spPr>
          <a:xfrm flipH="1">
            <a:off x="4140313" y="4958759"/>
            <a:ext cx="267600" cy="450900"/>
          </a:xfrm>
          <a:prstGeom prst="straightConnector1">
            <a:avLst/>
          </a:prstGeom>
          <a:noFill/>
          <a:ln cap="flat" cmpd="sng" w="9525">
            <a:solidFill>
              <a:schemeClr val="accent1"/>
            </a:solidFill>
            <a:prstDash val="solid"/>
            <a:miter lim="800000"/>
            <a:headEnd len="sm" w="sm" type="none"/>
            <a:tailEnd len="sm" w="sm" type="none"/>
          </a:ln>
        </p:spPr>
      </p:cxnSp>
      <p:cxnSp>
        <p:nvCxnSpPr>
          <p:cNvPr id="2388" name="Google Shape;2388;g22c875c43be_0_28"/>
          <p:cNvCxnSpPr/>
          <p:nvPr/>
        </p:nvCxnSpPr>
        <p:spPr>
          <a:xfrm flipH="1">
            <a:off x="3425285" y="4969103"/>
            <a:ext cx="267600" cy="450900"/>
          </a:xfrm>
          <a:prstGeom prst="straightConnector1">
            <a:avLst/>
          </a:prstGeom>
          <a:noFill/>
          <a:ln cap="flat" cmpd="sng" w="9525">
            <a:solidFill>
              <a:schemeClr val="accent1"/>
            </a:solidFill>
            <a:prstDash val="solid"/>
            <a:miter lim="800000"/>
            <a:headEnd len="sm" w="sm" type="none"/>
            <a:tailEnd len="sm" w="sm" type="none"/>
          </a:ln>
        </p:spPr>
      </p:cxnSp>
      <p:cxnSp>
        <p:nvCxnSpPr>
          <p:cNvPr id="2389" name="Google Shape;2389;g22c875c43be_0_28"/>
          <p:cNvCxnSpPr/>
          <p:nvPr/>
        </p:nvCxnSpPr>
        <p:spPr>
          <a:xfrm flipH="1">
            <a:off x="7355251" y="4958758"/>
            <a:ext cx="267600" cy="450900"/>
          </a:xfrm>
          <a:prstGeom prst="straightConnector1">
            <a:avLst/>
          </a:prstGeom>
          <a:noFill/>
          <a:ln cap="flat" cmpd="sng" w="9525">
            <a:solidFill>
              <a:schemeClr val="accent1"/>
            </a:solidFill>
            <a:prstDash val="solid"/>
            <a:miter lim="800000"/>
            <a:headEnd len="sm" w="sm" type="none"/>
            <a:tailEnd len="sm" w="sm" type="none"/>
          </a:ln>
        </p:spPr>
      </p:cxnSp>
      <p:sp>
        <p:nvSpPr>
          <p:cNvPr id="2390" name="Google Shape;2390;g22c875c43be_0_28"/>
          <p:cNvSpPr txBox="1"/>
          <p:nvPr>
            <p:ph type="title"/>
          </p:nvPr>
        </p:nvSpPr>
        <p:spPr>
          <a:xfrm>
            <a:off x="155575" y="161927"/>
            <a:ext cx="8797800" cy="676200"/>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Function </a:t>
            </a:r>
            <a:r>
              <a:rPr lang="en-US">
                <a:latin typeface="Courier New"/>
                <a:ea typeface="Courier New"/>
                <a:cs typeface="Courier New"/>
                <a:sym typeface="Courier New"/>
              </a:rPr>
              <a:t>LengthIs</a:t>
            </a:r>
            <a:endParaRPr/>
          </a:p>
        </p:txBody>
      </p:sp>
    </p:spTree>
  </p:cSld>
  <p:clrMapOvr>
    <a:masterClrMapping/>
  </p:clrMapOvr>
</p:sld>
</file>

<file path=ppt/slides/slide1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4" name="Shape 2394"/>
        <p:cNvGrpSpPr/>
        <p:nvPr/>
      </p:nvGrpSpPr>
      <p:grpSpPr>
        <a:xfrm>
          <a:off x="0" y="0"/>
          <a:ext cx="0" cy="0"/>
          <a:chOff x="0" y="0"/>
          <a:chExt cx="0" cy="0"/>
        </a:xfrm>
      </p:grpSpPr>
      <p:sp>
        <p:nvSpPr>
          <p:cNvPr id="2395" name="Google Shape;2395;g22c875c43be_0_80"/>
          <p:cNvSpPr/>
          <p:nvPr/>
        </p:nvSpPr>
        <p:spPr>
          <a:xfrm>
            <a:off x="3962268" y="2736762"/>
            <a:ext cx="4407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5</a:t>
            </a:r>
            <a:endParaRPr b="1" sz="2400">
              <a:solidFill>
                <a:schemeClr val="dk1"/>
              </a:solidFill>
              <a:latin typeface="Courier New"/>
              <a:ea typeface="Courier New"/>
              <a:cs typeface="Courier New"/>
              <a:sym typeface="Courier New"/>
            </a:endParaRPr>
          </a:p>
        </p:txBody>
      </p:sp>
      <p:sp>
        <p:nvSpPr>
          <p:cNvPr id="2396" name="Google Shape;2396;g22c875c43be_0_80"/>
          <p:cNvSpPr/>
          <p:nvPr/>
        </p:nvSpPr>
        <p:spPr>
          <a:xfrm>
            <a:off x="4403034" y="2736761"/>
            <a:ext cx="2676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2397" name="Google Shape;2397;g22c875c43be_0_80"/>
          <p:cNvSpPr/>
          <p:nvPr/>
        </p:nvSpPr>
        <p:spPr>
          <a:xfrm>
            <a:off x="3694696" y="2736761"/>
            <a:ext cx="2676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2398" name="Google Shape;2398;g22c875c43be_0_80"/>
          <p:cNvSpPr/>
          <p:nvPr/>
        </p:nvSpPr>
        <p:spPr>
          <a:xfrm>
            <a:off x="2655733" y="3494469"/>
            <a:ext cx="4407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3</a:t>
            </a:r>
            <a:endParaRPr b="1" sz="2400">
              <a:solidFill>
                <a:schemeClr val="dk1"/>
              </a:solidFill>
              <a:latin typeface="Courier New"/>
              <a:ea typeface="Courier New"/>
              <a:cs typeface="Courier New"/>
              <a:sym typeface="Courier New"/>
            </a:endParaRPr>
          </a:p>
        </p:txBody>
      </p:sp>
      <p:sp>
        <p:nvSpPr>
          <p:cNvPr id="2399" name="Google Shape;2399;g22c875c43be_0_80"/>
          <p:cNvSpPr/>
          <p:nvPr/>
        </p:nvSpPr>
        <p:spPr>
          <a:xfrm>
            <a:off x="3096499" y="3494468"/>
            <a:ext cx="2676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2400" name="Google Shape;2400;g22c875c43be_0_80"/>
          <p:cNvSpPr/>
          <p:nvPr/>
        </p:nvSpPr>
        <p:spPr>
          <a:xfrm>
            <a:off x="2388161" y="3494468"/>
            <a:ext cx="2676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2401" name="Google Shape;2401;g22c875c43be_0_80"/>
          <p:cNvCxnSpPr>
            <a:stCxn id="2397" idx="2"/>
            <a:endCxn id="2398" idx="0"/>
          </p:cNvCxnSpPr>
          <p:nvPr/>
        </p:nvCxnSpPr>
        <p:spPr>
          <a:xfrm flipH="1">
            <a:off x="2875996" y="3187661"/>
            <a:ext cx="952500" cy="306900"/>
          </a:xfrm>
          <a:prstGeom prst="straightConnector1">
            <a:avLst/>
          </a:prstGeom>
          <a:noFill/>
          <a:ln cap="flat" cmpd="sng" w="9525">
            <a:solidFill>
              <a:schemeClr val="accent1"/>
            </a:solidFill>
            <a:prstDash val="solid"/>
            <a:miter lim="800000"/>
            <a:headEnd len="sm" w="sm" type="none"/>
            <a:tailEnd len="med" w="med" type="triangle"/>
          </a:ln>
        </p:spPr>
      </p:cxnSp>
      <p:sp>
        <p:nvSpPr>
          <p:cNvPr id="2402" name="Google Shape;2402;g22c875c43be_0_80"/>
          <p:cNvSpPr/>
          <p:nvPr/>
        </p:nvSpPr>
        <p:spPr>
          <a:xfrm>
            <a:off x="5257366" y="3494468"/>
            <a:ext cx="4407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9</a:t>
            </a:r>
            <a:endParaRPr b="1" sz="2400">
              <a:solidFill>
                <a:schemeClr val="dk1"/>
              </a:solidFill>
              <a:latin typeface="Courier New"/>
              <a:ea typeface="Courier New"/>
              <a:cs typeface="Courier New"/>
              <a:sym typeface="Courier New"/>
            </a:endParaRPr>
          </a:p>
        </p:txBody>
      </p:sp>
      <p:sp>
        <p:nvSpPr>
          <p:cNvPr id="2403" name="Google Shape;2403;g22c875c43be_0_80"/>
          <p:cNvSpPr/>
          <p:nvPr/>
        </p:nvSpPr>
        <p:spPr>
          <a:xfrm>
            <a:off x="5698132" y="3494467"/>
            <a:ext cx="2676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2404" name="Google Shape;2404;g22c875c43be_0_80"/>
          <p:cNvSpPr/>
          <p:nvPr/>
        </p:nvSpPr>
        <p:spPr>
          <a:xfrm>
            <a:off x="4989794" y="3494467"/>
            <a:ext cx="2676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2405" name="Google Shape;2405;g22c875c43be_0_80"/>
          <p:cNvCxnSpPr>
            <a:stCxn id="2396" idx="2"/>
            <a:endCxn id="2402" idx="0"/>
          </p:cNvCxnSpPr>
          <p:nvPr/>
        </p:nvCxnSpPr>
        <p:spPr>
          <a:xfrm>
            <a:off x="4536834" y="3187661"/>
            <a:ext cx="940800" cy="306900"/>
          </a:xfrm>
          <a:prstGeom prst="straightConnector1">
            <a:avLst/>
          </a:prstGeom>
          <a:noFill/>
          <a:ln cap="flat" cmpd="sng" w="9525">
            <a:solidFill>
              <a:schemeClr val="accent1"/>
            </a:solidFill>
            <a:prstDash val="solid"/>
            <a:miter lim="800000"/>
            <a:headEnd len="sm" w="sm" type="none"/>
            <a:tailEnd len="med" w="med" type="triangle"/>
          </a:ln>
        </p:spPr>
      </p:cxnSp>
      <p:sp>
        <p:nvSpPr>
          <p:cNvPr id="2406" name="Google Shape;2406;g22c875c43be_0_80"/>
          <p:cNvSpPr/>
          <p:nvPr/>
        </p:nvSpPr>
        <p:spPr>
          <a:xfrm>
            <a:off x="4287124" y="4228562"/>
            <a:ext cx="4407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7</a:t>
            </a:r>
            <a:endParaRPr b="1" sz="2400">
              <a:solidFill>
                <a:schemeClr val="dk1"/>
              </a:solidFill>
              <a:latin typeface="Courier New"/>
              <a:ea typeface="Courier New"/>
              <a:cs typeface="Courier New"/>
              <a:sym typeface="Courier New"/>
            </a:endParaRPr>
          </a:p>
        </p:txBody>
      </p:sp>
      <p:sp>
        <p:nvSpPr>
          <p:cNvPr id="2407" name="Google Shape;2407;g22c875c43be_0_80"/>
          <p:cNvSpPr/>
          <p:nvPr/>
        </p:nvSpPr>
        <p:spPr>
          <a:xfrm>
            <a:off x="4727890" y="4228561"/>
            <a:ext cx="2676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2408" name="Google Shape;2408;g22c875c43be_0_80"/>
          <p:cNvSpPr/>
          <p:nvPr/>
        </p:nvSpPr>
        <p:spPr>
          <a:xfrm>
            <a:off x="4019552" y="4228561"/>
            <a:ext cx="2676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2409" name="Google Shape;2409;g22c875c43be_0_80"/>
          <p:cNvSpPr/>
          <p:nvPr/>
        </p:nvSpPr>
        <p:spPr>
          <a:xfrm>
            <a:off x="6282007" y="4228562"/>
            <a:ext cx="4407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chemeClr val="dk1"/>
                </a:solidFill>
                <a:latin typeface="Courier New"/>
                <a:ea typeface="Courier New"/>
                <a:cs typeface="Courier New"/>
                <a:sym typeface="Courier New"/>
              </a:rPr>
              <a:t>12</a:t>
            </a:r>
            <a:endParaRPr b="1" sz="1600">
              <a:solidFill>
                <a:schemeClr val="dk1"/>
              </a:solidFill>
              <a:latin typeface="Courier New"/>
              <a:ea typeface="Courier New"/>
              <a:cs typeface="Courier New"/>
              <a:sym typeface="Courier New"/>
            </a:endParaRPr>
          </a:p>
        </p:txBody>
      </p:sp>
      <p:sp>
        <p:nvSpPr>
          <p:cNvPr id="2410" name="Google Shape;2410;g22c875c43be_0_80"/>
          <p:cNvSpPr/>
          <p:nvPr/>
        </p:nvSpPr>
        <p:spPr>
          <a:xfrm>
            <a:off x="6722773" y="4228561"/>
            <a:ext cx="2676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2411" name="Google Shape;2411;g22c875c43be_0_80"/>
          <p:cNvSpPr/>
          <p:nvPr/>
        </p:nvSpPr>
        <p:spPr>
          <a:xfrm>
            <a:off x="6014435" y="4228561"/>
            <a:ext cx="2676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2412" name="Google Shape;2412;g22c875c43be_0_80"/>
          <p:cNvSpPr/>
          <p:nvPr/>
        </p:nvSpPr>
        <p:spPr>
          <a:xfrm>
            <a:off x="3143788" y="4228561"/>
            <a:ext cx="4407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4</a:t>
            </a:r>
            <a:endParaRPr b="1" sz="2400">
              <a:solidFill>
                <a:schemeClr val="dk1"/>
              </a:solidFill>
              <a:latin typeface="Courier New"/>
              <a:ea typeface="Courier New"/>
              <a:cs typeface="Courier New"/>
              <a:sym typeface="Courier New"/>
            </a:endParaRPr>
          </a:p>
        </p:txBody>
      </p:sp>
      <p:sp>
        <p:nvSpPr>
          <p:cNvPr id="2413" name="Google Shape;2413;g22c875c43be_0_80"/>
          <p:cNvSpPr/>
          <p:nvPr/>
        </p:nvSpPr>
        <p:spPr>
          <a:xfrm>
            <a:off x="3584554" y="4228560"/>
            <a:ext cx="2676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2414" name="Google Shape;2414;g22c875c43be_0_80"/>
          <p:cNvSpPr/>
          <p:nvPr/>
        </p:nvSpPr>
        <p:spPr>
          <a:xfrm>
            <a:off x="2876216" y="4228560"/>
            <a:ext cx="2676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2415" name="Google Shape;2415;g22c875c43be_0_80"/>
          <p:cNvSpPr/>
          <p:nvPr/>
        </p:nvSpPr>
        <p:spPr>
          <a:xfrm>
            <a:off x="3694696" y="4962651"/>
            <a:ext cx="4407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6</a:t>
            </a:r>
            <a:endParaRPr b="1" sz="2400">
              <a:solidFill>
                <a:schemeClr val="dk1"/>
              </a:solidFill>
              <a:latin typeface="Courier New"/>
              <a:ea typeface="Courier New"/>
              <a:cs typeface="Courier New"/>
              <a:sym typeface="Courier New"/>
            </a:endParaRPr>
          </a:p>
        </p:txBody>
      </p:sp>
      <p:sp>
        <p:nvSpPr>
          <p:cNvPr id="2416" name="Google Shape;2416;g22c875c43be_0_80"/>
          <p:cNvSpPr/>
          <p:nvPr/>
        </p:nvSpPr>
        <p:spPr>
          <a:xfrm>
            <a:off x="4135462" y="4962650"/>
            <a:ext cx="2676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2417" name="Google Shape;2417;g22c875c43be_0_80"/>
          <p:cNvSpPr/>
          <p:nvPr/>
        </p:nvSpPr>
        <p:spPr>
          <a:xfrm>
            <a:off x="3427124" y="4962650"/>
            <a:ext cx="2676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2418" name="Google Shape;2418;g22c875c43be_0_80"/>
          <p:cNvSpPr/>
          <p:nvPr/>
        </p:nvSpPr>
        <p:spPr>
          <a:xfrm>
            <a:off x="4816600" y="4962650"/>
            <a:ext cx="4407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8</a:t>
            </a:r>
            <a:endParaRPr b="1" sz="2400">
              <a:solidFill>
                <a:schemeClr val="dk1"/>
              </a:solidFill>
              <a:latin typeface="Courier New"/>
              <a:ea typeface="Courier New"/>
              <a:cs typeface="Courier New"/>
              <a:sym typeface="Courier New"/>
            </a:endParaRPr>
          </a:p>
        </p:txBody>
      </p:sp>
      <p:sp>
        <p:nvSpPr>
          <p:cNvPr id="2419" name="Google Shape;2419;g22c875c43be_0_80"/>
          <p:cNvSpPr/>
          <p:nvPr/>
        </p:nvSpPr>
        <p:spPr>
          <a:xfrm>
            <a:off x="5257366" y="4962649"/>
            <a:ext cx="2676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2420" name="Google Shape;2420;g22c875c43be_0_80"/>
          <p:cNvSpPr/>
          <p:nvPr/>
        </p:nvSpPr>
        <p:spPr>
          <a:xfrm>
            <a:off x="4549028" y="4962649"/>
            <a:ext cx="2676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2421" name="Google Shape;2421;g22c875c43be_0_80"/>
          <p:cNvSpPr/>
          <p:nvPr/>
        </p:nvSpPr>
        <p:spPr>
          <a:xfrm>
            <a:off x="6914513" y="4962649"/>
            <a:ext cx="4407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chemeClr val="dk1"/>
                </a:solidFill>
                <a:latin typeface="Courier New"/>
                <a:ea typeface="Courier New"/>
                <a:cs typeface="Courier New"/>
                <a:sym typeface="Courier New"/>
              </a:rPr>
              <a:t>20</a:t>
            </a:r>
            <a:endParaRPr b="1" sz="1600">
              <a:solidFill>
                <a:schemeClr val="dk1"/>
              </a:solidFill>
              <a:latin typeface="Courier New"/>
              <a:ea typeface="Courier New"/>
              <a:cs typeface="Courier New"/>
              <a:sym typeface="Courier New"/>
            </a:endParaRPr>
          </a:p>
        </p:txBody>
      </p:sp>
      <p:sp>
        <p:nvSpPr>
          <p:cNvPr id="2422" name="Google Shape;2422;g22c875c43be_0_80"/>
          <p:cNvSpPr/>
          <p:nvPr/>
        </p:nvSpPr>
        <p:spPr>
          <a:xfrm>
            <a:off x="7355279" y="4962648"/>
            <a:ext cx="2676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2423" name="Google Shape;2423;g22c875c43be_0_80"/>
          <p:cNvSpPr/>
          <p:nvPr/>
        </p:nvSpPr>
        <p:spPr>
          <a:xfrm>
            <a:off x="6646941" y="4962648"/>
            <a:ext cx="2676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2424" name="Google Shape;2424;g22c875c43be_0_80"/>
          <p:cNvCxnSpPr>
            <a:stCxn id="2399" idx="2"/>
            <a:endCxn id="2412" idx="0"/>
          </p:cNvCxnSpPr>
          <p:nvPr/>
        </p:nvCxnSpPr>
        <p:spPr>
          <a:xfrm>
            <a:off x="3230299" y="3945368"/>
            <a:ext cx="1338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2425" name="Google Shape;2425;g22c875c43be_0_80"/>
          <p:cNvCxnSpPr>
            <a:stCxn id="2404" idx="2"/>
            <a:endCxn id="2406" idx="0"/>
          </p:cNvCxnSpPr>
          <p:nvPr/>
        </p:nvCxnSpPr>
        <p:spPr>
          <a:xfrm flipH="1">
            <a:off x="4507394" y="3945367"/>
            <a:ext cx="6162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2426" name="Google Shape;2426;g22c875c43be_0_80"/>
          <p:cNvCxnSpPr>
            <a:stCxn id="2403" idx="2"/>
            <a:endCxn id="2409" idx="0"/>
          </p:cNvCxnSpPr>
          <p:nvPr/>
        </p:nvCxnSpPr>
        <p:spPr>
          <a:xfrm>
            <a:off x="5831932" y="3945367"/>
            <a:ext cx="6705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2427" name="Google Shape;2427;g22c875c43be_0_80"/>
          <p:cNvCxnSpPr>
            <a:stCxn id="2408" idx="2"/>
            <a:endCxn id="2415" idx="0"/>
          </p:cNvCxnSpPr>
          <p:nvPr/>
        </p:nvCxnSpPr>
        <p:spPr>
          <a:xfrm flipH="1">
            <a:off x="3915152" y="4679461"/>
            <a:ext cx="2382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2428" name="Google Shape;2428;g22c875c43be_0_80"/>
          <p:cNvCxnSpPr>
            <a:stCxn id="2407" idx="2"/>
            <a:endCxn id="2418" idx="0"/>
          </p:cNvCxnSpPr>
          <p:nvPr/>
        </p:nvCxnSpPr>
        <p:spPr>
          <a:xfrm>
            <a:off x="4861690" y="4679461"/>
            <a:ext cx="1752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2429" name="Google Shape;2429;g22c875c43be_0_80"/>
          <p:cNvCxnSpPr>
            <a:stCxn id="2410" idx="2"/>
            <a:endCxn id="2421" idx="0"/>
          </p:cNvCxnSpPr>
          <p:nvPr/>
        </p:nvCxnSpPr>
        <p:spPr>
          <a:xfrm>
            <a:off x="6856573" y="4679461"/>
            <a:ext cx="278400" cy="283200"/>
          </a:xfrm>
          <a:prstGeom prst="straightConnector1">
            <a:avLst/>
          </a:prstGeom>
          <a:noFill/>
          <a:ln cap="flat" cmpd="sng" w="9525">
            <a:solidFill>
              <a:schemeClr val="accent1"/>
            </a:solidFill>
            <a:prstDash val="solid"/>
            <a:miter lim="800000"/>
            <a:headEnd len="sm" w="sm" type="none"/>
            <a:tailEnd len="med" w="med" type="triangle"/>
          </a:ln>
        </p:spPr>
      </p:cxnSp>
      <p:sp>
        <p:nvSpPr>
          <p:cNvPr id="2430" name="Google Shape;2430;g22c875c43be_0_80"/>
          <p:cNvSpPr/>
          <p:nvPr/>
        </p:nvSpPr>
        <p:spPr>
          <a:xfrm>
            <a:off x="4048865" y="1973684"/>
            <a:ext cx="267600" cy="450900"/>
          </a:xfrm>
          <a:prstGeom prst="rect">
            <a:avLst/>
          </a:prstGeom>
          <a:noFill/>
          <a:ln cap="flat" cmpd="sng" w="127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2431" name="Google Shape;2431;g22c875c43be_0_80"/>
          <p:cNvCxnSpPr>
            <a:stCxn id="2430" idx="2"/>
            <a:endCxn id="2395" idx="0"/>
          </p:cNvCxnSpPr>
          <p:nvPr/>
        </p:nvCxnSpPr>
        <p:spPr>
          <a:xfrm>
            <a:off x="4182665" y="2424584"/>
            <a:ext cx="0" cy="312300"/>
          </a:xfrm>
          <a:prstGeom prst="straightConnector1">
            <a:avLst/>
          </a:prstGeom>
          <a:noFill/>
          <a:ln cap="flat" cmpd="sng" w="9525">
            <a:solidFill>
              <a:schemeClr val="accent1"/>
            </a:solidFill>
            <a:prstDash val="solid"/>
            <a:miter lim="800000"/>
            <a:headEnd len="sm" w="sm" type="none"/>
            <a:tailEnd len="med" w="med" type="triangle"/>
          </a:ln>
        </p:spPr>
      </p:cxnSp>
      <p:sp>
        <p:nvSpPr>
          <p:cNvPr id="2432" name="Google Shape;2432;g22c875c43be_0_80"/>
          <p:cNvSpPr txBox="1"/>
          <p:nvPr/>
        </p:nvSpPr>
        <p:spPr>
          <a:xfrm>
            <a:off x="4403034" y="2027418"/>
            <a:ext cx="1940400" cy="338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root</a:t>
            </a:r>
            <a:endParaRPr sz="1600">
              <a:solidFill>
                <a:schemeClr val="dk1"/>
              </a:solidFill>
              <a:latin typeface="Courier New"/>
              <a:ea typeface="Courier New"/>
              <a:cs typeface="Courier New"/>
              <a:sym typeface="Courier New"/>
            </a:endParaRPr>
          </a:p>
        </p:txBody>
      </p:sp>
      <p:cxnSp>
        <p:nvCxnSpPr>
          <p:cNvPr id="2433" name="Google Shape;2433;g22c875c43be_0_80"/>
          <p:cNvCxnSpPr/>
          <p:nvPr/>
        </p:nvCxnSpPr>
        <p:spPr>
          <a:xfrm flipH="1">
            <a:off x="2388133" y="3494467"/>
            <a:ext cx="267600" cy="450900"/>
          </a:xfrm>
          <a:prstGeom prst="straightConnector1">
            <a:avLst/>
          </a:prstGeom>
          <a:noFill/>
          <a:ln cap="flat" cmpd="sng" w="9525">
            <a:solidFill>
              <a:schemeClr val="accent1"/>
            </a:solidFill>
            <a:prstDash val="solid"/>
            <a:miter lim="800000"/>
            <a:headEnd len="sm" w="sm" type="none"/>
            <a:tailEnd len="sm" w="sm" type="none"/>
          </a:ln>
        </p:spPr>
      </p:cxnSp>
      <p:cxnSp>
        <p:nvCxnSpPr>
          <p:cNvPr id="2434" name="Google Shape;2434;g22c875c43be_0_80"/>
          <p:cNvCxnSpPr/>
          <p:nvPr/>
        </p:nvCxnSpPr>
        <p:spPr>
          <a:xfrm flipH="1">
            <a:off x="2878467" y="4228560"/>
            <a:ext cx="267600" cy="450900"/>
          </a:xfrm>
          <a:prstGeom prst="straightConnector1">
            <a:avLst/>
          </a:prstGeom>
          <a:noFill/>
          <a:ln cap="flat" cmpd="sng" w="9525">
            <a:solidFill>
              <a:schemeClr val="accent1"/>
            </a:solidFill>
            <a:prstDash val="solid"/>
            <a:miter lim="800000"/>
            <a:headEnd len="sm" w="sm" type="none"/>
            <a:tailEnd len="sm" w="sm" type="none"/>
          </a:ln>
        </p:spPr>
      </p:cxnSp>
      <p:cxnSp>
        <p:nvCxnSpPr>
          <p:cNvPr id="2435" name="Google Shape;2435;g22c875c43be_0_80"/>
          <p:cNvCxnSpPr/>
          <p:nvPr/>
        </p:nvCxnSpPr>
        <p:spPr>
          <a:xfrm flipH="1">
            <a:off x="3580586" y="4228560"/>
            <a:ext cx="267600" cy="450900"/>
          </a:xfrm>
          <a:prstGeom prst="straightConnector1">
            <a:avLst/>
          </a:prstGeom>
          <a:noFill/>
          <a:ln cap="flat" cmpd="sng" w="9525">
            <a:solidFill>
              <a:schemeClr val="accent1"/>
            </a:solidFill>
            <a:prstDash val="solid"/>
            <a:miter lim="800000"/>
            <a:headEnd len="sm" w="sm" type="none"/>
            <a:tailEnd len="sm" w="sm" type="none"/>
          </a:ln>
        </p:spPr>
      </p:cxnSp>
      <p:cxnSp>
        <p:nvCxnSpPr>
          <p:cNvPr id="2436" name="Google Shape;2436;g22c875c43be_0_80"/>
          <p:cNvCxnSpPr/>
          <p:nvPr/>
        </p:nvCxnSpPr>
        <p:spPr>
          <a:xfrm flipH="1">
            <a:off x="6014407" y="4228560"/>
            <a:ext cx="267600" cy="450900"/>
          </a:xfrm>
          <a:prstGeom prst="straightConnector1">
            <a:avLst/>
          </a:prstGeom>
          <a:noFill/>
          <a:ln cap="flat" cmpd="sng" w="9525">
            <a:solidFill>
              <a:schemeClr val="accent1"/>
            </a:solidFill>
            <a:prstDash val="solid"/>
            <a:miter lim="800000"/>
            <a:headEnd len="sm" w="sm" type="none"/>
            <a:tailEnd len="sm" w="sm" type="none"/>
          </a:ln>
        </p:spPr>
      </p:cxnSp>
      <p:cxnSp>
        <p:nvCxnSpPr>
          <p:cNvPr id="2437" name="Google Shape;2437;g22c875c43be_0_80"/>
          <p:cNvCxnSpPr/>
          <p:nvPr/>
        </p:nvCxnSpPr>
        <p:spPr>
          <a:xfrm flipH="1">
            <a:off x="6646913" y="4962648"/>
            <a:ext cx="267600" cy="450900"/>
          </a:xfrm>
          <a:prstGeom prst="straightConnector1">
            <a:avLst/>
          </a:prstGeom>
          <a:noFill/>
          <a:ln cap="flat" cmpd="sng" w="9525">
            <a:solidFill>
              <a:schemeClr val="accent1"/>
            </a:solidFill>
            <a:prstDash val="solid"/>
            <a:miter lim="800000"/>
            <a:headEnd len="sm" w="sm" type="none"/>
            <a:tailEnd len="sm" w="sm" type="none"/>
          </a:ln>
        </p:spPr>
      </p:cxnSp>
      <p:cxnSp>
        <p:nvCxnSpPr>
          <p:cNvPr id="2438" name="Google Shape;2438;g22c875c43be_0_80"/>
          <p:cNvCxnSpPr/>
          <p:nvPr/>
        </p:nvCxnSpPr>
        <p:spPr>
          <a:xfrm flipH="1">
            <a:off x="5257338" y="4969103"/>
            <a:ext cx="267600" cy="450900"/>
          </a:xfrm>
          <a:prstGeom prst="straightConnector1">
            <a:avLst/>
          </a:prstGeom>
          <a:noFill/>
          <a:ln cap="flat" cmpd="sng" w="9525">
            <a:solidFill>
              <a:schemeClr val="accent1"/>
            </a:solidFill>
            <a:prstDash val="solid"/>
            <a:miter lim="800000"/>
            <a:headEnd len="sm" w="sm" type="none"/>
            <a:tailEnd len="sm" w="sm" type="none"/>
          </a:ln>
        </p:spPr>
      </p:cxnSp>
      <p:cxnSp>
        <p:nvCxnSpPr>
          <p:cNvPr id="2439" name="Google Shape;2439;g22c875c43be_0_80"/>
          <p:cNvCxnSpPr/>
          <p:nvPr/>
        </p:nvCxnSpPr>
        <p:spPr>
          <a:xfrm flipH="1">
            <a:off x="4547943" y="4962647"/>
            <a:ext cx="267600" cy="450900"/>
          </a:xfrm>
          <a:prstGeom prst="straightConnector1">
            <a:avLst/>
          </a:prstGeom>
          <a:noFill/>
          <a:ln cap="flat" cmpd="sng" w="9525">
            <a:solidFill>
              <a:schemeClr val="accent1"/>
            </a:solidFill>
            <a:prstDash val="solid"/>
            <a:miter lim="800000"/>
            <a:headEnd len="sm" w="sm" type="none"/>
            <a:tailEnd len="sm" w="sm" type="none"/>
          </a:ln>
        </p:spPr>
      </p:cxnSp>
      <p:cxnSp>
        <p:nvCxnSpPr>
          <p:cNvPr id="2440" name="Google Shape;2440;g22c875c43be_0_80"/>
          <p:cNvCxnSpPr/>
          <p:nvPr/>
        </p:nvCxnSpPr>
        <p:spPr>
          <a:xfrm flipH="1">
            <a:off x="4140313" y="4958759"/>
            <a:ext cx="267600" cy="450900"/>
          </a:xfrm>
          <a:prstGeom prst="straightConnector1">
            <a:avLst/>
          </a:prstGeom>
          <a:noFill/>
          <a:ln cap="flat" cmpd="sng" w="9525">
            <a:solidFill>
              <a:schemeClr val="accent1"/>
            </a:solidFill>
            <a:prstDash val="solid"/>
            <a:miter lim="800000"/>
            <a:headEnd len="sm" w="sm" type="none"/>
            <a:tailEnd len="sm" w="sm" type="none"/>
          </a:ln>
        </p:spPr>
      </p:cxnSp>
      <p:cxnSp>
        <p:nvCxnSpPr>
          <p:cNvPr id="2441" name="Google Shape;2441;g22c875c43be_0_80"/>
          <p:cNvCxnSpPr/>
          <p:nvPr/>
        </p:nvCxnSpPr>
        <p:spPr>
          <a:xfrm flipH="1">
            <a:off x="3425285" y="4969103"/>
            <a:ext cx="267600" cy="450900"/>
          </a:xfrm>
          <a:prstGeom prst="straightConnector1">
            <a:avLst/>
          </a:prstGeom>
          <a:noFill/>
          <a:ln cap="flat" cmpd="sng" w="9525">
            <a:solidFill>
              <a:schemeClr val="accent1"/>
            </a:solidFill>
            <a:prstDash val="solid"/>
            <a:miter lim="800000"/>
            <a:headEnd len="sm" w="sm" type="none"/>
            <a:tailEnd len="sm" w="sm" type="none"/>
          </a:ln>
        </p:spPr>
      </p:cxnSp>
      <p:cxnSp>
        <p:nvCxnSpPr>
          <p:cNvPr id="2442" name="Google Shape;2442;g22c875c43be_0_80"/>
          <p:cNvCxnSpPr/>
          <p:nvPr/>
        </p:nvCxnSpPr>
        <p:spPr>
          <a:xfrm flipH="1">
            <a:off x="7355251" y="4958758"/>
            <a:ext cx="267600" cy="450900"/>
          </a:xfrm>
          <a:prstGeom prst="straightConnector1">
            <a:avLst/>
          </a:prstGeom>
          <a:noFill/>
          <a:ln cap="flat" cmpd="sng" w="9525">
            <a:solidFill>
              <a:schemeClr val="accent1"/>
            </a:solidFill>
            <a:prstDash val="solid"/>
            <a:miter lim="800000"/>
            <a:headEnd len="sm" w="sm" type="none"/>
            <a:tailEnd len="sm" w="sm" type="none"/>
          </a:ln>
        </p:spPr>
      </p:cxnSp>
      <p:sp>
        <p:nvSpPr>
          <p:cNvPr id="2443" name="Google Shape;2443;g22c875c43be_0_80"/>
          <p:cNvSpPr txBox="1"/>
          <p:nvPr>
            <p:ph type="title"/>
          </p:nvPr>
        </p:nvSpPr>
        <p:spPr>
          <a:xfrm>
            <a:off x="155575" y="161927"/>
            <a:ext cx="8797800" cy="676200"/>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Function </a:t>
            </a:r>
            <a:r>
              <a:rPr lang="en-US">
                <a:latin typeface="Courier New"/>
                <a:ea typeface="Courier New"/>
                <a:cs typeface="Courier New"/>
                <a:sym typeface="Courier New"/>
              </a:rPr>
              <a:t>LengthIs</a:t>
            </a:r>
            <a:endParaRPr/>
          </a:p>
        </p:txBody>
      </p:sp>
    </p:spTree>
  </p:cSld>
  <p:clrMapOvr>
    <a:masterClrMapping/>
  </p:clrMapOvr>
</p:sld>
</file>

<file path=ppt/slides/slide10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7" name="Shape 2447"/>
        <p:cNvGrpSpPr/>
        <p:nvPr/>
      </p:nvGrpSpPr>
      <p:grpSpPr>
        <a:xfrm>
          <a:off x="0" y="0"/>
          <a:ext cx="0" cy="0"/>
          <a:chOff x="0" y="0"/>
          <a:chExt cx="0" cy="0"/>
        </a:xfrm>
      </p:grpSpPr>
      <p:sp>
        <p:nvSpPr>
          <p:cNvPr id="2448" name="Google Shape;2448;g22c875c43be_0_132"/>
          <p:cNvSpPr/>
          <p:nvPr/>
        </p:nvSpPr>
        <p:spPr>
          <a:xfrm>
            <a:off x="3962268" y="2736762"/>
            <a:ext cx="4407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5</a:t>
            </a:r>
            <a:endParaRPr b="1" sz="2400">
              <a:solidFill>
                <a:schemeClr val="dk1"/>
              </a:solidFill>
              <a:latin typeface="Courier New"/>
              <a:ea typeface="Courier New"/>
              <a:cs typeface="Courier New"/>
              <a:sym typeface="Courier New"/>
            </a:endParaRPr>
          </a:p>
        </p:txBody>
      </p:sp>
      <p:sp>
        <p:nvSpPr>
          <p:cNvPr id="2449" name="Google Shape;2449;g22c875c43be_0_132"/>
          <p:cNvSpPr/>
          <p:nvPr/>
        </p:nvSpPr>
        <p:spPr>
          <a:xfrm>
            <a:off x="4403034" y="2736761"/>
            <a:ext cx="2676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2450" name="Google Shape;2450;g22c875c43be_0_132"/>
          <p:cNvSpPr/>
          <p:nvPr/>
        </p:nvSpPr>
        <p:spPr>
          <a:xfrm>
            <a:off x="3694696" y="2736761"/>
            <a:ext cx="267600" cy="450900"/>
          </a:xfrm>
          <a:prstGeom prst="rect">
            <a:avLst/>
          </a:prstGeom>
          <a:noFill/>
          <a:ln cap="flat" cmpd="sng" w="127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2451" name="Google Shape;2451;g22c875c43be_0_132"/>
          <p:cNvSpPr/>
          <p:nvPr/>
        </p:nvSpPr>
        <p:spPr>
          <a:xfrm>
            <a:off x="2655733" y="3494469"/>
            <a:ext cx="4407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3</a:t>
            </a:r>
            <a:endParaRPr b="1" sz="2400">
              <a:solidFill>
                <a:schemeClr val="dk1"/>
              </a:solidFill>
              <a:latin typeface="Courier New"/>
              <a:ea typeface="Courier New"/>
              <a:cs typeface="Courier New"/>
              <a:sym typeface="Courier New"/>
            </a:endParaRPr>
          </a:p>
        </p:txBody>
      </p:sp>
      <p:sp>
        <p:nvSpPr>
          <p:cNvPr id="2452" name="Google Shape;2452;g22c875c43be_0_132"/>
          <p:cNvSpPr/>
          <p:nvPr/>
        </p:nvSpPr>
        <p:spPr>
          <a:xfrm>
            <a:off x="3096499" y="3494468"/>
            <a:ext cx="2676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2453" name="Google Shape;2453;g22c875c43be_0_132"/>
          <p:cNvSpPr/>
          <p:nvPr/>
        </p:nvSpPr>
        <p:spPr>
          <a:xfrm>
            <a:off x="2388161" y="3494468"/>
            <a:ext cx="2676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2454" name="Google Shape;2454;g22c875c43be_0_132"/>
          <p:cNvCxnSpPr>
            <a:stCxn id="2450" idx="2"/>
            <a:endCxn id="2451" idx="0"/>
          </p:cNvCxnSpPr>
          <p:nvPr/>
        </p:nvCxnSpPr>
        <p:spPr>
          <a:xfrm flipH="1">
            <a:off x="2875996" y="3187661"/>
            <a:ext cx="952500" cy="306900"/>
          </a:xfrm>
          <a:prstGeom prst="straightConnector1">
            <a:avLst/>
          </a:prstGeom>
          <a:noFill/>
          <a:ln cap="flat" cmpd="sng" w="9525">
            <a:solidFill>
              <a:schemeClr val="accent1"/>
            </a:solidFill>
            <a:prstDash val="solid"/>
            <a:miter lim="800000"/>
            <a:headEnd len="sm" w="sm" type="none"/>
            <a:tailEnd len="med" w="med" type="triangle"/>
          </a:ln>
        </p:spPr>
      </p:cxnSp>
      <p:sp>
        <p:nvSpPr>
          <p:cNvPr id="2455" name="Google Shape;2455;g22c875c43be_0_132"/>
          <p:cNvSpPr/>
          <p:nvPr/>
        </p:nvSpPr>
        <p:spPr>
          <a:xfrm>
            <a:off x="5257366" y="3494468"/>
            <a:ext cx="4407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9</a:t>
            </a:r>
            <a:endParaRPr b="1" sz="2400">
              <a:solidFill>
                <a:schemeClr val="dk1"/>
              </a:solidFill>
              <a:latin typeface="Courier New"/>
              <a:ea typeface="Courier New"/>
              <a:cs typeface="Courier New"/>
              <a:sym typeface="Courier New"/>
            </a:endParaRPr>
          </a:p>
        </p:txBody>
      </p:sp>
      <p:sp>
        <p:nvSpPr>
          <p:cNvPr id="2456" name="Google Shape;2456;g22c875c43be_0_132"/>
          <p:cNvSpPr/>
          <p:nvPr/>
        </p:nvSpPr>
        <p:spPr>
          <a:xfrm>
            <a:off x="5698132" y="3494467"/>
            <a:ext cx="2676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2457" name="Google Shape;2457;g22c875c43be_0_132"/>
          <p:cNvSpPr/>
          <p:nvPr/>
        </p:nvSpPr>
        <p:spPr>
          <a:xfrm>
            <a:off x="4989794" y="3494467"/>
            <a:ext cx="2676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2458" name="Google Shape;2458;g22c875c43be_0_132"/>
          <p:cNvCxnSpPr>
            <a:stCxn id="2449" idx="2"/>
            <a:endCxn id="2455" idx="0"/>
          </p:cNvCxnSpPr>
          <p:nvPr/>
        </p:nvCxnSpPr>
        <p:spPr>
          <a:xfrm>
            <a:off x="4536834" y="3187661"/>
            <a:ext cx="940800" cy="306900"/>
          </a:xfrm>
          <a:prstGeom prst="straightConnector1">
            <a:avLst/>
          </a:prstGeom>
          <a:noFill/>
          <a:ln cap="flat" cmpd="sng" w="9525">
            <a:solidFill>
              <a:schemeClr val="accent1"/>
            </a:solidFill>
            <a:prstDash val="solid"/>
            <a:miter lim="800000"/>
            <a:headEnd len="sm" w="sm" type="none"/>
            <a:tailEnd len="med" w="med" type="triangle"/>
          </a:ln>
        </p:spPr>
      </p:cxnSp>
      <p:sp>
        <p:nvSpPr>
          <p:cNvPr id="2459" name="Google Shape;2459;g22c875c43be_0_132"/>
          <p:cNvSpPr/>
          <p:nvPr/>
        </p:nvSpPr>
        <p:spPr>
          <a:xfrm>
            <a:off x="4287124" y="4228562"/>
            <a:ext cx="4407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7</a:t>
            </a:r>
            <a:endParaRPr b="1" sz="2400">
              <a:solidFill>
                <a:schemeClr val="dk1"/>
              </a:solidFill>
              <a:latin typeface="Courier New"/>
              <a:ea typeface="Courier New"/>
              <a:cs typeface="Courier New"/>
              <a:sym typeface="Courier New"/>
            </a:endParaRPr>
          </a:p>
        </p:txBody>
      </p:sp>
      <p:sp>
        <p:nvSpPr>
          <p:cNvPr id="2460" name="Google Shape;2460;g22c875c43be_0_132"/>
          <p:cNvSpPr/>
          <p:nvPr/>
        </p:nvSpPr>
        <p:spPr>
          <a:xfrm>
            <a:off x="4727890" y="4228561"/>
            <a:ext cx="2676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2461" name="Google Shape;2461;g22c875c43be_0_132"/>
          <p:cNvSpPr/>
          <p:nvPr/>
        </p:nvSpPr>
        <p:spPr>
          <a:xfrm>
            <a:off x="4019552" y="4228561"/>
            <a:ext cx="2676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2462" name="Google Shape;2462;g22c875c43be_0_132"/>
          <p:cNvSpPr/>
          <p:nvPr/>
        </p:nvSpPr>
        <p:spPr>
          <a:xfrm>
            <a:off x="6282007" y="4228562"/>
            <a:ext cx="4407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chemeClr val="dk1"/>
                </a:solidFill>
                <a:latin typeface="Courier New"/>
                <a:ea typeface="Courier New"/>
                <a:cs typeface="Courier New"/>
                <a:sym typeface="Courier New"/>
              </a:rPr>
              <a:t>12</a:t>
            </a:r>
            <a:endParaRPr b="1" sz="1600">
              <a:solidFill>
                <a:schemeClr val="dk1"/>
              </a:solidFill>
              <a:latin typeface="Courier New"/>
              <a:ea typeface="Courier New"/>
              <a:cs typeface="Courier New"/>
              <a:sym typeface="Courier New"/>
            </a:endParaRPr>
          </a:p>
        </p:txBody>
      </p:sp>
      <p:sp>
        <p:nvSpPr>
          <p:cNvPr id="2463" name="Google Shape;2463;g22c875c43be_0_132"/>
          <p:cNvSpPr/>
          <p:nvPr/>
        </p:nvSpPr>
        <p:spPr>
          <a:xfrm>
            <a:off x="6722773" y="4228561"/>
            <a:ext cx="2676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2464" name="Google Shape;2464;g22c875c43be_0_132"/>
          <p:cNvSpPr/>
          <p:nvPr/>
        </p:nvSpPr>
        <p:spPr>
          <a:xfrm>
            <a:off x="6014435" y="4228561"/>
            <a:ext cx="2676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2465" name="Google Shape;2465;g22c875c43be_0_132"/>
          <p:cNvSpPr/>
          <p:nvPr/>
        </p:nvSpPr>
        <p:spPr>
          <a:xfrm>
            <a:off x="3143788" y="4228561"/>
            <a:ext cx="4407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4</a:t>
            </a:r>
            <a:endParaRPr b="1" sz="2400">
              <a:solidFill>
                <a:schemeClr val="dk1"/>
              </a:solidFill>
              <a:latin typeface="Courier New"/>
              <a:ea typeface="Courier New"/>
              <a:cs typeface="Courier New"/>
              <a:sym typeface="Courier New"/>
            </a:endParaRPr>
          </a:p>
        </p:txBody>
      </p:sp>
      <p:sp>
        <p:nvSpPr>
          <p:cNvPr id="2466" name="Google Shape;2466;g22c875c43be_0_132"/>
          <p:cNvSpPr/>
          <p:nvPr/>
        </p:nvSpPr>
        <p:spPr>
          <a:xfrm>
            <a:off x="3584554" y="4228560"/>
            <a:ext cx="2676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2467" name="Google Shape;2467;g22c875c43be_0_132"/>
          <p:cNvSpPr/>
          <p:nvPr/>
        </p:nvSpPr>
        <p:spPr>
          <a:xfrm>
            <a:off x="2876216" y="4228560"/>
            <a:ext cx="2676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2468" name="Google Shape;2468;g22c875c43be_0_132"/>
          <p:cNvSpPr/>
          <p:nvPr/>
        </p:nvSpPr>
        <p:spPr>
          <a:xfrm>
            <a:off x="3694696" y="4962651"/>
            <a:ext cx="4407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6</a:t>
            </a:r>
            <a:endParaRPr b="1" sz="2400">
              <a:solidFill>
                <a:schemeClr val="dk1"/>
              </a:solidFill>
              <a:latin typeface="Courier New"/>
              <a:ea typeface="Courier New"/>
              <a:cs typeface="Courier New"/>
              <a:sym typeface="Courier New"/>
            </a:endParaRPr>
          </a:p>
        </p:txBody>
      </p:sp>
      <p:sp>
        <p:nvSpPr>
          <p:cNvPr id="2469" name="Google Shape;2469;g22c875c43be_0_132"/>
          <p:cNvSpPr/>
          <p:nvPr/>
        </p:nvSpPr>
        <p:spPr>
          <a:xfrm>
            <a:off x="4135462" y="4962650"/>
            <a:ext cx="2676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2470" name="Google Shape;2470;g22c875c43be_0_132"/>
          <p:cNvSpPr/>
          <p:nvPr/>
        </p:nvSpPr>
        <p:spPr>
          <a:xfrm>
            <a:off x="3427124" y="4962650"/>
            <a:ext cx="2676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2471" name="Google Shape;2471;g22c875c43be_0_132"/>
          <p:cNvSpPr/>
          <p:nvPr/>
        </p:nvSpPr>
        <p:spPr>
          <a:xfrm>
            <a:off x="4816600" y="4962650"/>
            <a:ext cx="4407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8</a:t>
            </a:r>
            <a:endParaRPr b="1" sz="2400">
              <a:solidFill>
                <a:schemeClr val="dk1"/>
              </a:solidFill>
              <a:latin typeface="Courier New"/>
              <a:ea typeface="Courier New"/>
              <a:cs typeface="Courier New"/>
              <a:sym typeface="Courier New"/>
            </a:endParaRPr>
          </a:p>
        </p:txBody>
      </p:sp>
      <p:sp>
        <p:nvSpPr>
          <p:cNvPr id="2472" name="Google Shape;2472;g22c875c43be_0_132"/>
          <p:cNvSpPr/>
          <p:nvPr/>
        </p:nvSpPr>
        <p:spPr>
          <a:xfrm>
            <a:off x="5257366" y="4962649"/>
            <a:ext cx="2676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2473" name="Google Shape;2473;g22c875c43be_0_132"/>
          <p:cNvSpPr/>
          <p:nvPr/>
        </p:nvSpPr>
        <p:spPr>
          <a:xfrm>
            <a:off x="4549028" y="4962649"/>
            <a:ext cx="2676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2474" name="Google Shape;2474;g22c875c43be_0_132"/>
          <p:cNvSpPr/>
          <p:nvPr/>
        </p:nvSpPr>
        <p:spPr>
          <a:xfrm>
            <a:off x="6914513" y="4962649"/>
            <a:ext cx="4407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chemeClr val="dk1"/>
                </a:solidFill>
                <a:latin typeface="Courier New"/>
                <a:ea typeface="Courier New"/>
                <a:cs typeface="Courier New"/>
                <a:sym typeface="Courier New"/>
              </a:rPr>
              <a:t>20</a:t>
            </a:r>
            <a:endParaRPr b="1" sz="1600">
              <a:solidFill>
                <a:schemeClr val="dk1"/>
              </a:solidFill>
              <a:latin typeface="Courier New"/>
              <a:ea typeface="Courier New"/>
              <a:cs typeface="Courier New"/>
              <a:sym typeface="Courier New"/>
            </a:endParaRPr>
          </a:p>
        </p:txBody>
      </p:sp>
      <p:sp>
        <p:nvSpPr>
          <p:cNvPr id="2475" name="Google Shape;2475;g22c875c43be_0_132"/>
          <p:cNvSpPr/>
          <p:nvPr/>
        </p:nvSpPr>
        <p:spPr>
          <a:xfrm>
            <a:off x="7355279" y="4962648"/>
            <a:ext cx="2676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2476" name="Google Shape;2476;g22c875c43be_0_132"/>
          <p:cNvSpPr/>
          <p:nvPr/>
        </p:nvSpPr>
        <p:spPr>
          <a:xfrm>
            <a:off x="6646941" y="4962648"/>
            <a:ext cx="2676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2477" name="Google Shape;2477;g22c875c43be_0_132"/>
          <p:cNvCxnSpPr>
            <a:stCxn id="2452" idx="2"/>
            <a:endCxn id="2465" idx="0"/>
          </p:cNvCxnSpPr>
          <p:nvPr/>
        </p:nvCxnSpPr>
        <p:spPr>
          <a:xfrm>
            <a:off x="3230299" y="3945368"/>
            <a:ext cx="1338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2478" name="Google Shape;2478;g22c875c43be_0_132"/>
          <p:cNvCxnSpPr>
            <a:stCxn id="2457" idx="2"/>
            <a:endCxn id="2459" idx="0"/>
          </p:cNvCxnSpPr>
          <p:nvPr/>
        </p:nvCxnSpPr>
        <p:spPr>
          <a:xfrm flipH="1">
            <a:off x="4507394" y="3945367"/>
            <a:ext cx="6162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2479" name="Google Shape;2479;g22c875c43be_0_132"/>
          <p:cNvCxnSpPr>
            <a:stCxn id="2456" idx="2"/>
            <a:endCxn id="2462" idx="0"/>
          </p:cNvCxnSpPr>
          <p:nvPr/>
        </p:nvCxnSpPr>
        <p:spPr>
          <a:xfrm>
            <a:off x="5831932" y="3945367"/>
            <a:ext cx="6705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2480" name="Google Shape;2480;g22c875c43be_0_132"/>
          <p:cNvCxnSpPr>
            <a:stCxn id="2461" idx="2"/>
            <a:endCxn id="2468" idx="0"/>
          </p:cNvCxnSpPr>
          <p:nvPr/>
        </p:nvCxnSpPr>
        <p:spPr>
          <a:xfrm flipH="1">
            <a:off x="3915152" y="4679461"/>
            <a:ext cx="2382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2481" name="Google Shape;2481;g22c875c43be_0_132"/>
          <p:cNvCxnSpPr>
            <a:stCxn id="2460" idx="2"/>
            <a:endCxn id="2471" idx="0"/>
          </p:cNvCxnSpPr>
          <p:nvPr/>
        </p:nvCxnSpPr>
        <p:spPr>
          <a:xfrm>
            <a:off x="4861690" y="4679461"/>
            <a:ext cx="1752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2482" name="Google Shape;2482;g22c875c43be_0_132"/>
          <p:cNvCxnSpPr>
            <a:stCxn id="2463" idx="2"/>
            <a:endCxn id="2474" idx="0"/>
          </p:cNvCxnSpPr>
          <p:nvPr/>
        </p:nvCxnSpPr>
        <p:spPr>
          <a:xfrm>
            <a:off x="6856573" y="4679461"/>
            <a:ext cx="278400" cy="283200"/>
          </a:xfrm>
          <a:prstGeom prst="straightConnector1">
            <a:avLst/>
          </a:prstGeom>
          <a:noFill/>
          <a:ln cap="flat" cmpd="sng" w="9525">
            <a:solidFill>
              <a:schemeClr val="accent1"/>
            </a:solidFill>
            <a:prstDash val="solid"/>
            <a:miter lim="800000"/>
            <a:headEnd len="sm" w="sm" type="none"/>
            <a:tailEnd len="med" w="med" type="triangle"/>
          </a:ln>
        </p:spPr>
      </p:cxnSp>
      <p:sp>
        <p:nvSpPr>
          <p:cNvPr id="2483" name="Google Shape;2483;g22c875c43be_0_132"/>
          <p:cNvSpPr/>
          <p:nvPr/>
        </p:nvSpPr>
        <p:spPr>
          <a:xfrm>
            <a:off x="4048865" y="1973684"/>
            <a:ext cx="2676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2484" name="Google Shape;2484;g22c875c43be_0_132"/>
          <p:cNvCxnSpPr>
            <a:stCxn id="2483" idx="2"/>
            <a:endCxn id="2448" idx="0"/>
          </p:cNvCxnSpPr>
          <p:nvPr/>
        </p:nvCxnSpPr>
        <p:spPr>
          <a:xfrm>
            <a:off x="4182665" y="2424584"/>
            <a:ext cx="0" cy="312300"/>
          </a:xfrm>
          <a:prstGeom prst="straightConnector1">
            <a:avLst/>
          </a:prstGeom>
          <a:noFill/>
          <a:ln cap="flat" cmpd="sng" w="9525">
            <a:solidFill>
              <a:schemeClr val="accent1"/>
            </a:solidFill>
            <a:prstDash val="solid"/>
            <a:miter lim="800000"/>
            <a:headEnd len="sm" w="sm" type="none"/>
            <a:tailEnd len="med" w="med" type="triangle"/>
          </a:ln>
        </p:spPr>
      </p:cxnSp>
      <p:sp>
        <p:nvSpPr>
          <p:cNvPr id="2485" name="Google Shape;2485;g22c875c43be_0_132"/>
          <p:cNvSpPr txBox="1"/>
          <p:nvPr/>
        </p:nvSpPr>
        <p:spPr>
          <a:xfrm>
            <a:off x="4403034" y="2027418"/>
            <a:ext cx="1940400" cy="338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root</a:t>
            </a:r>
            <a:endParaRPr sz="1600">
              <a:solidFill>
                <a:schemeClr val="dk1"/>
              </a:solidFill>
              <a:latin typeface="Courier New"/>
              <a:ea typeface="Courier New"/>
              <a:cs typeface="Courier New"/>
              <a:sym typeface="Courier New"/>
            </a:endParaRPr>
          </a:p>
        </p:txBody>
      </p:sp>
      <p:cxnSp>
        <p:nvCxnSpPr>
          <p:cNvPr id="2486" name="Google Shape;2486;g22c875c43be_0_132"/>
          <p:cNvCxnSpPr/>
          <p:nvPr/>
        </p:nvCxnSpPr>
        <p:spPr>
          <a:xfrm flipH="1">
            <a:off x="2388133" y="3494467"/>
            <a:ext cx="267600" cy="450900"/>
          </a:xfrm>
          <a:prstGeom prst="straightConnector1">
            <a:avLst/>
          </a:prstGeom>
          <a:noFill/>
          <a:ln cap="flat" cmpd="sng" w="9525">
            <a:solidFill>
              <a:schemeClr val="accent1"/>
            </a:solidFill>
            <a:prstDash val="solid"/>
            <a:miter lim="800000"/>
            <a:headEnd len="sm" w="sm" type="none"/>
            <a:tailEnd len="sm" w="sm" type="none"/>
          </a:ln>
        </p:spPr>
      </p:cxnSp>
      <p:cxnSp>
        <p:nvCxnSpPr>
          <p:cNvPr id="2487" name="Google Shape;2487;g22c875c43be_0_132"/>
          <p:cNvCxnSpPr/>
          <p:nvPr/>
        </p:nvCxnSpPr>
        <p:spPr>
          <a:xfrm flipH="1">
            <a:off x="2878467" y="4228560"/>
            <a:ext cx="267600" cy="450900"/>
          </a:xfrm>
          <a:prstGeom prst="straightConnector1">
            <a:avLst/>
          </a:prstGeom>
          <a:noFill/>
          <a:ln cap="flat" cmpd="sng" w="9525">
            <a:solidFill>
              <a:schemeClr val="accent1"/>
            </a:solidFill>
            <a:prstDash val="solid"/>
            <a:miter lim="800000"/>
            <a:headEnd len="sm" w="sm" type="none"/>
            <a:tailEnd len="sm" w="sm" type="none"/>
          </a:ln>
        </p:spPr>
      </p:cxnSp>
      <p:cxnSp>
        <p:nvCxnSpPr>
          <p:cNvPr id="2488" name="Google Shape;2488;g22c875c43be_0_132"/>
          <p:cNvCxnSpPr/>
          <p:nvPr/>
        </p:nvCxnSpPr>
        <p:spPr>
          <a:xfrm flipH="1">
            <a:off x="3580586" y="4228560"/>
            <a:ext cx="267600" cy="450900"/>
          </a:xfrm>
          <a:prstGeom prst="straightConnector1">
            <a:avLst/>
          </a:prstGeom>
          <a:noFill/>
          <a:ln cap="flat" cmpd="sng" w="9525">
            <a:solidFill>
              <a:schemeClr val="accent1"/>
            </a:solidFill>
            <a:prstDash val="solid"/>
            <a:miter lim="800000"/>
            <a:headEnd len="sm" w="sm" type="none"/>
            <a:tailEnd len="sm" w="sm" type="none"/>
          </a:ln>
        </p:spPr>
      </p:cxnSp>
      <p:cxnSp>
        <p:nvCxnSpPr>
          <p:cNvPr id="2489" name="Google Shape;2489;g22c875c43be_0_132"/>
          <p:cNvCxnSpPr/>
          <p:nvPr/>
        </p:nvCxnSpPr>
        <p:spPr>
          <a:xfrm flipH="1">
            <a:off x="6014407" y="4228560"/>
            <a:ext cx="267600" cy="450900"/>
          </a:xfrm>
          <a:prstGeom prst="straightConnector1">
            <a:avLst/>
          </a:prstGeom>
          <a:noFill/>
          <a:ln cap="flat" cmpd="sng" w="9525">
            <a:solidFill>
              <a:schemeClr val="accent1"/>
            </a:solidFill>
            <a:prstDash val="solid"/>
            <a:miter lim="800000"/>
            <a:headEnd len="sm" w="sm" type="none"/>
            <a:tailEnd len="sm" w="sm" type="none"/>
          </a:ln>
        </p:spPr>
      </p:cxnSp>
      <p:cxnSp>
        <p:nvCxnSpPr>
          <p:cNvPr id="2490" name="Google Shape;2490;g22c875c43be_0_132"/>
          <p:cNvCxnSpPr/>
          <p:nvPr/>
        </p:nvCxnSpPr>
        <p:spPr>
          <a:xfrm flipH="1">
            <a:off x="6646913" y="4962648"/>
            <a:ext cx="267600" cy="450900"/>
          </a:xfrm>
          <a:prstGeom prst="straightConnector1">
            <a:avLst/>
          </a:prstGeom>
          <a:noFill/>
          <a:ln cap="flat" cmpd="sng" w="9525">
            <a:solidFill>
              <a:schemeClr val="accent1"/>
            </a:solidFill>
            <a:prstDash val="solid"/>
            <a:miter lim="800000"/>
            <a:headEnd len="sm" w="sm" type="none"/>
            <a:tailEnd len="sm" w="sm" type="none"/>
          </a:ln>
        </p:spPr>
      </p:cxnSp>
      <p:cxnSp>
        <p:nvCxnSpPr>
          <p:cNvPr id="2491" name="Google Shape;2491;g22c875c43be_0_132"/>
          <p:cNvCxnSpPr/>
          <p:nvPr/>
        </p:nvCxnSpPr>
        <p:spPr>
          <a:xfrm flipH="1">
            <a:off x="5257338" y="4969103"/>
            <a:ext cx="267600" cy="450900"/>
          </a:xfrm>
          <a:prstGeom prst="straightConnector1">
            <a:avLst/>
          </a:prstGeom>
          <a:noFill/>
          <a:ln cap="flat" cmpd="sng" w="9525">
            <a:solidFill>
              <a:schemeClr val="accent1"/>
            </a:solidFill>
            <a:prstDash val="solid"/>
            <a:miter lim="800000"/>
            <a:headEnd len="sm" w="sm" type="none"/>
            <a:tailEnd len="sm" w="sm" type="none"/>
          </a:ln>
        </p:spPr>
      </p:cxnSp>
      <p:cxnSp>
        <p:nvCxnSpPr>
          <p:cNvPr id="2492" name="Google Shape;2492;g22c875c43be_0_132"/>
          <p:cNvCxnSpPr/>
          <p:nvPr/>
        </p:nvCxnSpPr>
        <p:spPr>
          <a:xfrm flipH="1">
            <a:off x="4547943" y="4962647"/>
            <a:ext cx="267600" cy="450900"/>
          </a:xfrm>
          <a:prstGeom prst="straightConnector1">
            <a:avLst/>
          </a:prstGeom>
          <a:noFill/>
          <a:ln cap="flat" cmpd="sng" w="9525">
            <a:solidFill>
              <a:schemeClr val="accent1"/>
            </a:solidFill>
            <a:prstDash val="solid"/>
            <a:miter lim="800000"/>
            <a:headEnd len="sm" w="sm" type="none"/>
            <a:tailEnd len="sm" w="sm" type="none"/>
          </a:ln>
        </p:spPr>
      </p:cxnSp>
      <p:cxnSp>
        <p:nvCxnSpPr>
          <p:cNvPr id="2493" name="Google Shape;2493;g22c875c43be_0_132"/>
          <p:cNvCxnSpPr/>
          <p:nvPr/>
        </p:nvCxnSpPr>
        <p:spPr>
          <a:xfrm flipH="1">
            <a:off x="4140313" y="4958759"/>
            <a:ext cx="267600" cy="450900"/>
          </a:xfrm>
          <a:prstGeom prst="straightConnector1">
            <a:avLst/>
          </a:prstGeom>
          <a:noFill/>
          <a:ln cap="flat" cmpd="sng" w="9525">
            <a:solidFill>
              <a:schemeClr val="accent1"/>
            </a:solidFill>
            <a:prstDash val="solid"/>
            <a:miter lim="800000"/>
            <a:headEnd len="sm" w="sm" type="none"/>
            <a:tailEnd len="sm" w="sm" type="none"/>
          </a:ln>
        </p:spPr>
      </p:cxnSp>
      <p:cxnSp>
        <p:nvCxnSpPr>
          <p:cNvPr id="2494" name="Google Shape;2494;g22c875c43be_0_132"/>
          <p:cNvCxnSpPr/>
          <p:nvPr/>
        </p:nvCxnSpPr>
        <p:spPr>
          <a:xfrm flipH="1">
            <a:off x="3425285" y="4969103"/>
            <a:ext cx="267600" cy="450900"/>
          </a:xfrm>
          <a:prstGeom prst="straightConnector1">
            <a:avLst/>
          </a:prstGeom>
          <a:noFill/>
          <a:ln cap="flat" cmpd="sng" w="9525">
            <a:solidFill>
              <a:schemeClr val="accent1"/>
            </a:solidFill>
            <a:prstDash val="solid"/>
            <a:miter lim="800000"/>
            <a:headEnd len="sm" w="sm" type="none"/>
            <a:tailEnd len="sm" w="sm" type="none"/>
          </a:ln>
        </p:spPr>
      </p:cxnSp>
      <p:cxnSp>
        <p:nvCxnSpPr>
          <p:cNvPr id="2495" name="Google Shape;2495;g22c875c43be_0_132"/>
          <p:cNvCxnSpPr/>
          <p:nvPr/>
        </p:nvCxnSpPr>
        <p:spPr>
          <a:xfrm flipH="1">
            <a:off x="7355251" y="4958758"/>
            <a:ext cx="267600" cy="450900"/>
          </a:xfrm>
          <a:prstGeom prst="straightConnector1">
            <a:avLst/>
          </a:prstGeom>
          <a:noFill/>
          <a:ln cap="flat" cmpd="sng" w="9525">
            <a:solidFill>
              <a:schemeClr val="accent1"/>
            </a:solidFill>
            <a:prstDash val="solid"/>
            <a:miter lim="800000"/>
            <a:headEnd len="sm" w="sm" type="none"/>
            <a:tailEnd len="sm" w="sm" type="none"/>
          </a:ln>
        </p:spPr>
      </p:cxnSp>
      <p:sp>
        <p:nvSpPr>
          <p:cNvPr id="2496" name="Google Shape;2496;g22c875c43be_0_132"/>
          <p:cNvSpPr txBox="1"/>
          <p:nvPr>
            <p:ph type="title"/>
          </p:nvPr>
        </p:nvSpPr>
        <p:spPr>
          <a:xfrm>
            <a:off x="155575" y="161927"/>
            <a:ext cx="8797800" cy="676200"/>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Function </a:t>
            </a:r>
            <a:r>
              <a:rPr lang="en-US">
                <a:latin typeface="Courier New"/>
                <a:ea typeface="Courier New"/>
                <a:cs typeface="Courier New"/>
                <a:sym typeface="Courier New"/>
              </a:rPr>
              <a:t>LengthIs</a:t>
            </a:r>
            <a:endParaRPr/>
          </a:p>
        </p:txBody>
      </p:sp>
    </p:spTree>
  </p:cSld>
  <p:clrMapOvr>
    <a:masterClrMapping/>
  </p:clrMapOvr>
</p:sld>
</file>

<file path=ppt/slides/slide10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0" name="Shape 2500"/>
        <p:cNvGrpSpPr/>
        <p:nvPr/>
      </p:nvGrpSpPr>
      <p:grpSpPr>
        <a:xfrm>
          <a:off x="0" y="0"/>
          <a:ext cx="0" cy="0"/>
          <a:chOff x="0" y="0"/>
          <a:chExt cx="0" cy="0"/>
        </a:xfrm>
      </p:grpSpPr>
      <p:sp>
        <p:nvSpPr>
          <p:cNvPr id="2501" name="Google Shape;2501;g22c875c43be_0_184"/>
          <p:cNvSpPr/>
          <p:nvPr/>
        </p:nvSpPr>
        <p:spPr>
          <a:xfrm>
            <a:off x="3962268" y="2736762"/>
            <a:ext cx="4407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5</a:t>
            </a:r>
            <a:endParaRPr b="1" sz="2400">
              <a:solidFill>
                <a:schemeClr val="dk1"/>
              </a:solidFill>
              <a:latin typeface="Courier New"/>
              <a:ea typeface="Courier New"/>
              <a:cs typeface="Courier New"/>
              <a:sym typeface="Courier New"/>
            </a:endParaRPr>
          </a:p>
        </p:txBody>
      </p:sp>
      <p:sp>
        <p:nvSpPr>
          <p:cNvPr id="2502" name="Google Shape;2502;g22c875c43be_0_184"/>
          <p:cNvSpPr/>
          <p:nvPr/>
        </p:nvSpPr>
        <p:spPr>
          <a:xfrm>
            <a:off x="4403034" y="2736761"/>
            <a:ext cx="2676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2503" name="Google Shape;2503;g22c875c43be_0_184"/>
          <p:cNvSpPr/>
          <p:nvPr/>
        </p:nvSpPr>
        <p:spPr>
          <a:xfrm>
            <a:off x="3694696" y="2736761"/>
            <a:ext cx="2676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2504" name="Google Shape;2504;g22c875c43be_0_184"/>
          <p:cNvSpPr/>
          <p:nvPr/>
        </p:nvSpPr>
        <p:spPr>
          <a:xfrm>
            <a:off x="2655733" y="3494469"/>
            <a:ext cx="4407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3</a:t>
            </a:r>
            <a:endParaRPr b="1" sz="2400">
              <a:solidFill>
                <a:schemeClr val="dk1"/>
              </a:solidFill>
              <a:latin typeface="Courier New"/>
              <a:ea typeface="Courier New"/>
              <a:cs typeface="Courier New"/>
              <a:sym typeface="Courier New"/>
            </a:endParaRPr>
          </a:p>
        </p:txBody>
      </p:sp>
      <p:sp>
        <p:nvSpPr>
          <p:cNvPr id="2505" name="Google Shape;2505;g22c875c43be_0_184"/>
          <p:cNvSpPr/>
          <p:nvPr/>
        </p:nvSpPr>
        <p:spPr>
          <a:xfrm>
            <a:off x="3096499" y="3494468"/>
            <a:ext cx="2676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2506" name="Google Shape;2506;g22c875c43be_0_184"/>
          <p:cNvSpPr/>
          <p:nvPr/>
        </p:nvSpPr>
        <p:spPr>
          <a:xfrm>
            <a:off x="2388161" y="3494468"/>
            <a:ext cx="267600" cy="450900"/>
          </a:xfrm>
          <a:prstGeom prst="rect">
            <a:avLst/>
          </a:prstGeom>
          <a:noFill/>
          <a:ln cap="flat" cmpd="sng" w="127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2507" name="Google Shape;2507;g22c875c43be_0_184"/>
          <p:cNvCxnSpPr>
            <a:stCxn id="2503" idx="2"/>
            <a:endCxn id="2504" idx="0"/>
          </p:cNvCxnSpPr>
          <p:nvPr/>
        </p:nvCxnSpPr>
        <p:spPr>
          <a:xfrm flipH="1">
            <a:off x="2875996" y="3187661"/>
            <a:ext cx="952500" cy="306900"/>
          </a:xfrm>
          <a:prstGeom prst="straightConnector1">
            <a:avLst/>
          </a:prstGeom>
          <a:noFill/>
          <a:ln cap="flat" cmpd="sng" w="9525">
            <a:solidFill>
              <a:schemeClr val="accent1"/>
            </a:solidFill>
            <a:prstDash val="solid"/>
            <a:miter lim="800000"/>
            <a:headEnd len="sm" w="sm" type="none"/>
            <a:tailEnd len="med" w="med" type="triangle"/>
          </a:ln>
        </p:spPr>
      </p:cxnSp>
      <p:sp>
        <p:nvSpPr>
          <p:cNvPr id="2508" name="Google Shape;2508;g22c875c43be_0_184"/>
          <p:cNvSpPr/>
          <p:nvPr/>
        </p:nvSpPr>
        <p:spPr>
          <a:xfrm>
            <a:off x="5257366" y="3494468"/>
            <a:ext cx="4407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9</a:t>
            </a:r>
            <a:endParaRPr b="1" sz="2400">
              <a:solidFill>
                <a:schemeClr val="dk1"/>
              </a:solidFill>
              <a:latin typeface="Courier New"/>
              <a:ea typeface="Courier New"/>
              <a:cs typeface="Courier New"/>
              <a:sym typeface="Courier New"/>
            </a:endParaRPr>
          </a:p>
        </p:txBody>
      </p:sp>
      <p:sp>
        <p:nvSpPr>
          <p:cNvPr id="2509" name="Google Shape;2509;g22c875c43be_0_184"/>
          <p:cNvSpPr/>
          <p:nvPr/>
        </p:nvSpPr>
        <p:spPr>
          <a:xfrm>
            <a:off x="5698132" y="3494467"/>
            <a:ext cx="2676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2510" name="Google Shape;2510;g22c875c43be_0_184"/>
          <p:cNvSpPr/>
          <p:nvPr/>
        </p:nvSpPr>
        <p:spPr>
          <a:xfrm>
            <a:off x="4989794" y="3494467"/>
            <a:ext cx="2676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2511" name="Google Shape;2511;g22c875c43be_0_184"/>
          <p:cNvCxnSpPr>
            <a:stCxn id="2502" idx="2"/>
            <a:endCxn id="2508" idx="0"/>
          </p:cNvCxnSpPr>
          <p:nvPr/>
        </p:nvCxnSpPr>
        <p:spPr>
          <a:xfrm>
            <a:off x="4536834" y="3187661"/>
            <a:ext cx="940800" cy="306900"/>
          </a:xfrm>
          <a:prstGeom prst="straightConnector1">
            <a:avLst/>
          </a:prstGeom>
          <a:noFill/>
          <a:ln cap="flat" cmpd="sng" w="9525">
            <a:solidFill>
              <a:schemeClr val="accent1"/>
            </a:solidFill>
            <a:prstDash val="solid"/>
            <a:miter lim="800000"/>
            <a:headEnd len="sm" w="sm" type="none"/>
            <a:tailEnd len="med" w="med" type="triangle"/>
          </a:ln>
        </p:spPr>
      </p:cxnSp>
      <p:sp>
        <p:nvSpPr>
          <p:cNvPr id="2512" name="Google Shape;2512;g22c875c43be_0_184"/>
          <p:cNvSpPr/>
          <p:nvPr/>
        </p:nvSpPr>
        <p:spPr>
          <a:xfrm>
            <a:off x="4287124" y="4228562"/>
            <a:ext cx="4407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7</a:t>
            </a:r>
            <a:endParaRPr b="1" sz="2400">
              <a:solidFill>
                <a:schemeClr val="dk1"/>
              </a:solidFill>
              <a:latin typeface="Courier New"/>
              <a:ea typeface="Courier New"/>
              <a:cs typeface="Courier New"/>
              <a:sym typeface="Courier New"/>
            </a:endParaRPr>
          </a:p>
        </p:txBody>
      </p:sp>
      <p:sp>
        <p:nvSpPr>
          <p:cNvPr id="2513" name="Google Shape;2513;g22c875c43be_0_184"/>
          <p:cNvSpPr/>
          <p:nvPr/>
        </p:nvSpPr>
        <p:spPr>
          <a:xfrm>
            <a:off x="4727890" y="4228561"/>
            <a:ext cx="2676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2514" name="Google Shape;2514;g22c875c43be_0_184"/>
          <p:cNvSpPr/>
          <p:nvPr/>
        </p:nvSpPr>
        <p:spPr>
          <a:xfrm>
            <a:off x="4019552" y="4228561"/>
            <a:ext cx="2676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2515" name="Google Shape;2515;g22c875c43be_0_184"/>
          <p:cNvSpPr/>
          <p:nvPr/>
        </p:nvSpPr>
        <p:spPr>
          <a:xfrm>
            <a:off x="6282007" y="4228562"/>
            <a:ext cx="4407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chemeClr val="dk1"/>
                </a:solidFill>
                <a:latin typeface="Courier New"/>
                <a:ea typeface="Courier New"/>
                <a:cs typeface="Courier New"/>
                <a:sym typeface="Courier New"/>
              </a:rPr>
              <a:t>12</a:t>
            </a:r>
            <a:endParaRPr b="1" sz="1600">
              <a:solidFill>
                <a:schemeClr val="dk1"/>
              </a:solidFill>
              <a:latin typeface="Courier New"/>
              <a:ea typeface="Courier New"/>
              <a:cs typeface="Courier New"/>
              <a:sym typeface="Courier New"/>
            </a:endParaRPr>
          </a:p>
        </p:txBody>
      </p:sp>
      <p:sp>
        <p:nvSpPr>
          <p:cNvPr id="2516" name="Google Shape;2516;g22c875c43be_0_184"/>
          <p:cNvSpPr/>
          <p:nvPr/>
        </p:nvSpPr>
        <p:spPr>
          <a:xfrm>
            <a:off x="6722773" y="4228561"/>
            <a:ext cx="2676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2517" name="Google Shape;2517;g22c875c43be_0_184"/>
          <p:cNvSpPr/>
          <p:nvPr/>
        </p:nvSpPr>
        <p:spPr>
          <a:xfrm>
            <a:off x="6014435" y="4228561"/>
            <a:ext cx="2676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2518" name="Google Shape;2518;g22c875c43be_0_184"/>
          <p:cNvSpPr/>
          <p:nvPr/>
        </p:nvSpPr>
        <p:spPr>
          <a:xfrm>
            <a:off x="3143788" y="4228561"/>
            <a:ext cx="4407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4</a:t>
            </a:r>
            <a:endParaRPr b="1" sz="2400">
              <a:solidFill>
                <a:schemeClr val="dk1"/>
              </a:solidFill>
              <a:latin typeface="Courier New"/>
              <a:ea typeface="Courier New"/>
              <a:cs typeface="Courier New"/>
              <a:sym typeface="Courier New"/>
            </a:endParaRPr>
          </a:p>
        </p:txBody>
      </p:sp>
      <p:sp>
        <p:nvSpPr>
          <p:cNvPr id="2519" name="Google Shape;2519;g22c875c43be_0_184"/>
          <p:cNvSpPr/>
          <p:nvPr/>
        </p:nvSpPr>
        <p:spPr>
          <a:xfrm>
            <a:off x="3584554" y="4228560"/>
            <a:ext cx="2676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2520" name="Google Shape;2520;g22c875c43be_0_184"/>
          <p:cNvSpPr/>
          <p:nvPr/>
        </p:nvSpPr>
        <p:spPr>
          <a:xfrm>
            <a:off x="2876216" y="4228560"/>
            <a:ext cx="2676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2521" name="Google Shape;2521;g22c875c43be_0_184"/>
          <p:cNvSpPr/>
          <p:nvPr/>
        </p:nvSpPr>
        <p:spPr>
          <a:xfrm>
            <a:off x="3694696" y="4962651"/>
            <a:ext cx="4407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6</a:t>
            </a:r>
            <a:endParaRPr b="1" sz="2400">
              <a:solidFill>
                <a:schemeClr val="dk1"/>
              </a:solidFill>
              <a:latin typeface="Courier New"/>
              <a:ea typeface="Courier New"/>
              <a:cs typeface="Courier New"/>
              <a:sym typeface="Courier New"/>
            </a:endParaRPr>
          </a:p>
        </p:txBody>
      </p:sp>
      <p:sp>
        <p:nvSpPr>
          <p:cNvPr id="2522" name="Google Shape;2522;g22c875c43be_0_184"/>
          <p:cNvSpPr/>
          <p:nvPr/>
        </p:nvSpPr>
        <p:spPr>
          <a:xfrm>
            <a:off x="4135462" y="4962650"/>
            <a:ext cx="2676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2523" name="Google Shape;2523;g22c875c43be_0_184"/>
          <p:cNvSpPr/>
          <p:nvPr/>
        </p:nvSpPr>
        <p:spPr>
          <a:xfrm>
            <a:off x="3427124" y="4962650"/>
            <a:ext cx="2676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2524" name="Google Shape;2524;g22c875c43be_0_184"/>
          <p:cNvSpPr/>
          <p:nvPr/>
        </p:nvSpPr>
        <p:spPr>
          <a:xfrm>
            <a:off x="4816600" y="4962650"/>
            <a:ext cx="4407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8</a:t>
            </a:r>
            <a:endParaRPr b="1" sz="2400">
              <a:solidFill>
                <a:schemeClr val="dk1"/>
              </a:solidFill>
              <a:latin typeface="Courier New"/>
              <a:ea typeface="Courier New"/>
              <a:cs typeface="Courier New"/>
              <a:sym typeface="Courier New"/>
            </a:endParaRPr>
          </a:p>
        </p:txBody>
      </p:sp>
      <p:sp>
        <p:nvSpPr>
          <p:cNvPr id="2525" name="Google Shape;2525;g22c875c43be_0_184"/>
          <p:cNvSpPr/>
          <p:nvPr/>
        </p:nvSpPr>
        <p:spPr>
          <a:xfrm>
            <a:off x="5257366" y="4962649"/>
            <a:ext cx="2676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2526" name="Google Shape;2526;g22c875c43be_0_184"/>
          <p:cNvSpPr/>
          <p:nvPr/>
        </p:nvSpPr>
        <p:spPr>
          <a:xfrm>
            <a:off x="4549028" y="4962649"/>
            <a:ext cx="2676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2527" name="Google Shape;2527;g22c875c43be_0_184"/>
          <p:cNvSpPr/>
          <p:nvPr/>
        </p:nvSpPr>
        <p:spPr>
          <a:xfrm>
            <a:off x="6914513" y="4962649"/>
            <a:ext cx="4407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chemeClr val="dk1"/>
                </a:solidFill>
                <a:latin typeface="Courier New"/>
                <a:ea typeface="Courier New"/>
                <a:cs typeface="Courier New"/>
                <a:sym typeface="Courier New"/>
              </a:rPr>
              <a:t>20</a:t>
            </a:r>
            <a:endParaRPr b="1" sz="1600">
              <a:solidFill>
                <a:schemeClr val="dk1"/>
              </a:solidFill>
              <a:latin typeface="Courier New"/>
              <a:ea typeface="Courier New"/>
              <a:cs typeface="Courier New"/>
              <a:sym typeface="Courier New"/>
            </a:endParaRPr>
          </a:p>
        </p:txBody>
      </p:sp>
      <p:sp>
        <p:nvSpPr>
          <p:cNvPr id="2528" name="Google Shape;2528;g22c875c43be_0_184"/>
          <p:cNvSpPr/>
          <p:nvPr/>
        </p:nvSpPr>
        <p:spPr>
          <a:xfrm>
            <a:off x="7355279" y="4962648"/>
            <a:ext cx="2676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2529" name="Google Shape;2529;g22c875c43be_0_184"/>
          <p:cNvSpPr/>
          <p:nvPr/>
        </p:nvSpPr>
        <p:spPr>
          <a:xfrm>
            <a:off x="6646941" y="4962648"/>
            <a:ext cx="2676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2530" name="Google Shape;2530;g22c875c43be_0_184"/>
          <p:cNvCxnSpPr>
            <a:stCxn id="2505" idx="2"/>
            <a:endCxn id="2518" idx="0"/>
          </p:cNvCxnSpPr>
          <p:nvPr/>
        </p:nvCxnSpPr>
        <p:spPr>
          <a:xfrm>
            <a:off x="3230299" y="3945368"/>
            <a:ext cx="1338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2531" name="Google Shape;2531;g22c875c43be_0_184"/>
          <p:cNvCxnSpPr>
            <a:stCxn id="2510" idx="2"/>
            <a:endCxn id="2512" idx="0"/>
          </p:cNvCxnSpPr>
          <p:nvPr/>
        </p:nvCxnSpPr>
        <p:spPr>
          <a:xfrm flipH="1">
            <a:off x="4507394" y="3945367"/>
            <a:ext cx="6162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2532" name="Google Shape;2532;g22c875c43be_0_184"/>
          <p:cNvCxnSpPr>
            <a:stCxn id="2509" idx="2"/>
            <a:endCxn id="2515" idx="0"/>
          </p:cNvCxnSpPr>
          <p:nvPr/>
        </p:nvCxnSpPr>
        <p:spPr>
          <a:xfrm>
            <a:off x="5831932" y="3945367"/>
            <a:ext cx="6705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2533" name="Google Shape;2533;g22c875c43be_0_184"/>
          <p:cNvCxnSpPr>
            <a:stCxn id="2514" idx="2"/>
            <a:endCxn id="2521" idx="0"/>
          </p:cNvCxnSpPr>
          <p:nvPr/>
        </p:nvCxnSpPr>
        <p:spPr>
          <a:xfrm flipH="1">
            <a:off x="3915152" y="4679461"/>
            <a:ext cx="2382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2534" name="Google Shape;2534;g22c875c43be_0_184"/>
          <p:cNvCxnSpPr>
            <a:stCxn id="2513" idx="2"/>
            <a:endCxn id="2524" idx="0"/>
          </p:cNvCxnSpPr>
          <p:nvPr/>
        </p:nvCxnSpPr>
        <p:spPr>
          <a:xfrm>
            <a:off x="4861690" y="4679461"/>
            <a:ext cx="1752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2535" name="Google Shape;2535;g22c875c43be_0_184"/>
          <p:cNvCxnSpPr>
            <a:stCxn id="2516" idx="2"/>
            <a:endCxn id="2527" idx="0"/>
          </p:cNvCxnSpPr>
          <p:nvPr/>
        </p:nvCxnSpPr>
        <p:spPr>
          <a:xfrm>
            <a:off x="6856573" y="4679461"/>
            <a:ext cx="278400" cy="283200"/>
          </a:xfrm>
          <a:prstGeom prst="straightConnector1">
            <a:avLst/>
          </a:prstGeom>
          <a:noFill/>
          <a:ln cap="flat" cmpd="sng" w="9525">
            <a:solidFill>
              <a:schemeClr val="accent1"/>
            </a:solidFill>
            <a:prstDash val="solid"/>
            <a:miter lim="800000"/>
            <a:headEnd len="sm" w="sm" type="none"/>
            <a:tailEnd len="med" w="med" type="triangle"/>
          </a:ln>
        </p:spPr>
      </p:cxnSp>
      <p:sp>
        <p:nvSpPr>
          <p:cNvPr id="2536" name="Google Shape;2536;g22c875c43be_0_184"/>
          <p:cNvSpPr/>
          <p:nvPr/>
        </p:nvSpPr>
        <p:spPr>
          <a:xfrm>
            <a:off x="4048865" y="1973684"/>
            <a:ext cx="2676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2537" name="Google Shape;2537;g22c875c43be_0_184"/>
          <p:cNvCxnSpPr>
            <a:stCxn id="2536" idx="2"/>
            <a:endCxn id="2501" idx="0"/>
          </p:cNvCxnSpPr>
          <p:nvPr/>
        </p:nvCxnSpPr>
        <p:spPr>
          <a:xfrm>
            <a:off x="4182665" y="2424584"/>
            <a:ext cx="0" cy="312300"/>
          </a:xfrm>
          <a:prstGeom prst="straightConnector1">
            <a:avLst/>
          </a:prstGeom>
          <a:noFill/>
          <a:ln cap="flat" cmpd="sng" w="9525">
            <a:solidFill>
              <a:schemeClr val="accent1"/>
            </a:solidFill>
            <a:prstDash val="solid"/>
            <a:miter lim="800000"/>
            <a:headEnd len="sm" w="sm" type="none"/>
            <a:tailEnd len="med" w="med" type="triangle"/>
          </a:ln>
        </p:spPr>
      </p:cxnSp>
      <p:sp>
        <p:nvSpPr>
          <p:cNvPr id="2538" name="Google Shape;2538;g22c875c43be_0_184"/>
          <p:cNvSpPr txBox="1"/>
          <p:nvPr/>
        </p:nvSpPr>
        <p:spPr>
          <a:xfrm>
            <a:off x="4403034" y="2027418"/>
            <a:ext cx="1940400" cy="338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root</a:t>
            </a:r>
            <a:endParaRPr sz="1600">
              <a:solidFill>
                <a:schemeClr val="dk1"/>
              </a:solidFill>
              <a:latin typeface="Courier New"/>
              <a:ea typeface="Courier New"/>
              <a:cs typeface="Courier New"/>
              <a:sym typeface="Courier New"/>
            </a:endParaRPr>
          </a:p>
        </p:txBody>
      </p:sp>
      <p:cxnSp>
        <p:nvCxnSpPr>
          <p:cNvPr id="2539" name="Google Shape;2539;g22c875c43be_0_184"/>
          <p:cNvCxnSpPr/>
          <p:nvPr/>
        </p:nvCxnSpPr>
        <p:spPr>
          <a:xfrm flipH="1">
            <a:off x="2388133" y="3494467"/>
            <a:ext cx="267600" cy="450900"/>
          </a:xfrm>
          <a:prstGeom prst="straightConnector1">
            <a:avLst/>
          </a:prstGeom>
          <a:noFill/>
          <a:ln cap="flat" cmpd="sng" w="9525">
            <a:solidFill>
              <a:schemeClr val="accent1"/>
            </a:solidFill>
            <a:prstDash val="solid"/>
            <a:miter lim="800000"/>
            <a:headEnd len="sm" w="sm" type="none"/>
            <a:tailEnd len="sm" w="sm" type="none"/>
          </a:ln>
        </p:spPr>
      </p:cxnSp>
      <p:cxnSp>
        <p:nvCxnSpPr>
          <p:cNvPr id="2540" name="Google Shape;2540;g22c875c43be_0_184"/>
          <p:cNvCxnSpPr/>
          <p:nvPr/>
        </p:nvCxnSpPr>
        <p:spPr>
          <a:xfrm flipH="1">
            <a:off x="2878467" y="4228560"/>
            <a:ext cx="267600" cy="450900"/>
          </a:xfrm>
          <a:prstGeom prst="straightConnector1">
            <a:avLst/>
          </a:prstGeom>
          <a:noFill/>
          <a:ln cap="flat" cmpd="sng" w="9525">
            <a:solidFill>
              <a:schemeClr val="accent1"/>
            </a:solidFill>
            <a:prstDash val="solid"/>
            <a:miter lim="800000"/>
            <a:headEnd len="sm" w="sm" type="none"/>
            <a:tailEnd len="sm" w="sm" type="none"/>
          </a:ln>
        </p:spPr>
      </p:cxnSp>
      <p:cxnSp>
        <p:nvCxnSpPr>
          <p:cNvPr id="2541" name="Google Shape;2541;g22c875c43be_0_184"/>
          <p:cNvCxnSpPr/>
          <p:nvPr/>
        </p:nvCxnSpPr>
        <p:spPr>
          <a:xfrm flipH="1">
            <a:off x="3580586" y="4228560"/>
            <a:ext cx="267600" cy="450900"/>
          </a:xfrm>
          <a:prstGeom prst="straightConnector1">
            <a:avLst/>
          </a:prstGeom>
          <a:noFill/>
          <a:ln cap="flat" cmpd="sng" w="9525">
            <a:solidFill>
              <a:schemeClr val="accent1"/>
            </a:solidFill>
            <a:prstDash val="solid"/>
            <a:miter lim="800000"/>
            <a:headEnd len="sm" w="sm" type="none"/>
            <a:tailEnd len="sm" w="sm" type="none"/>
          </a:ln>
        </p:spPr>
      </p:cxnSp>
      <p:cxnSp>
        <p:nvCxnSpPr>
          <p:cNvPr id="2542" name="Google Shape;2542;g22c875c43be_0_184"/>
          <p:cNvCxnSpPr/>
          <p:nvPr/>
        </p:nvCxnSpPr>
        <p:spPr>
          <a:xfrm flipH="1">
            <a:off x="6014407" y="4228560"/>
            <a:ext cx="267600" cy="450900"/>
          </a:xfrm>
          <a:prstGeom prst="straightConnector1">
            <a:avLst/>
          </a:prstGeom>
          <a:noFill/>
          <a:ln cap="flat" cmpd="sng" w="9525">
            <a:solidFill>
              <a:schemeClr val="accent1"/>
            </a:solidFill>
            <a:prstDash val="solid"/>
            <a:miter lim="800000"/>
            <a:headEnd len="sm" w="sm" type="none"/>
            <a:tailEnd len="sm" w="sm" type="none"/>
          </a:ln>
        </p:spPr>
      </p:cxnSp>
      <p:cxnSp>
        <p:nvCxnSpPr>
          <p:cNvPr id="2543" name="Google Shape;2543;g22c875c43be_0_184"/>
          <p:cNvCxnSpPr/>
          <p:nvPr/>
        </p:nvCxnSpPr>
        <p:spPr>
          <a:xfrm flipH="1">
            <a:off x="6646913" y="4962648"/>
            <a:ext cx="267600" cy="450900"/>
          </a:xfrm>
          <a:prstGeom prst="straightConnector1">
            <a:avLst/>
          </a:prstGeom>
          <a:noFill/>
          <a:ln cap="flat" cmpd="sng" w="9525">
            <a:solidFill>
              <a:schemeClr val="accent1"/>
            </a:solidFill>
            <a:prstDash val="solid"/>
            <a:miter lim="800000"/>
            <a:headEnd len="sm" w="sm" type="none"/>
            <a:tailEnd len="sm" w="sm" type="none"/>
          </a:ln>
        </p:spPr>
      </p:cxnSp>
      <p:cxnSp>
        <p:nvCxnSpPr>
          <p:cNvPr id="2544" name="Google Shape;2544;g22c875c43be_0_184"/>
          <p:cNvCxnSpPr/>
          <p:nvPr/>
        </p:nvCxnSpPr>
        <p:spPr>
          <a:xfrm flipH="1">
            <a:off x="5257338" y="4969103"/>
            <a:ext cx="267600" cy="450900"/>
          </a:xfrm>
          <a:prstGeom prst="straightConnector1">
            <a:avLst/>
          </a:prstGeom>
          <a:noFill/>
          <a:ln cap="flat" cmpd="sng" w="9525">
            <a:solidFill>
              <a:schemeClr val="accent1"/>
            </a:solidFill>
            <a:prstDash val="solid"/>
            <a:miter lim="800000"/>
            <a:headEnd len="sm" w="sm" type="none"/>
            <a:tailEnd len="sm" w="sm" type="none"/>
          </a:ln>
        </p:spPr>
      </p:cxnSp>
      <p:cxnSp>
        <p:nvCxnSpPr>
          <p:cNvPr id="2545" name="Google Shape;2545;g22c875c43be_0_184"/>
          <p:cNvCxnSpPr/>
          <p:nvPr/>
        </p:nvCxnSpPr>
        <p:spPr>
          <a:xfrm flipH="1">
            <a:off x="4547943" y="4962647"/>
            <a:ext cx="267600" cy="450900"/>
          </a:xfrm>
          <a:prstGeom prst="straightConnector1">
            <a:avLst/>
          </a:prstGeom>
          <a:noFill/>
          <a:ln cap="flat" cmpd="sng" w="9525">
            <a:solidFill>
              <a:schemeClr val="accent1"/>
            </a:solidFill>
            <a:prstDash val="solid"/>
            <a:miter lim="800000"/>
            <a:headEnd len="sm" w="sm" type="none"/>
            <a:tailEnd len="sm" w="sm" type="none"/>
          </a:ln>
        </p:spPr>
      </p:cxnSp>
      <p:cxnSp>
        <p:nvCxnSpPr>
          <p:cNvPr id="2546" name="Google Shape;2546;g22c875c43be_0_184"/>
          <p:cNvCxnSpPr/>
          <p:nvPr/>
        </p:nvCxnSpPr>
        <p:spPr>
          <a:xfrm flipH="1">
            <a:off x="4140313" y="4958759"/>
            <a:ext cx="267600" cy="450900"/>
          </a:xfrm>
          <a:prstGeom prst="straightConnector1">
            <a:avLst/>
          </a:prstGeom>
          <a:noFill/>
          <a:ln cap="flat" cmpd="sng" w="9525">
            <a:solidFill>
              <a:schemeClr val="accent1"/>
            </a:solidFill>
            <a:prstDash val="solid"/>
            <a:miter lim="800000"/>
            <a:headEnd len="sm" w="sm" type="none"/>
            <a:tailEnd len="sm" w="sm" type="none"/>
          </a:ln>
        </p:spPr>
      </p:cxnSp>
      <p:cxnSp>
        <p:nvCxnSpPr>
          <p:cNvPr id="2547" name="Google Shape;2547;g22c875c43be_0_184"/>
          <p:cNvCxnSpPr/>
          <p:nvPr/>
        </p:nvCxnSpPr>
        <p:spPr>
          <a:xfrm flipH="1">
            <a:off x="3425285" y="4969103"/>
            <a:ext cx="267600" cy="450900"/>
          </a:xfrm>
          <a:prstGeom prst="straightConnector1">
            <a:avLst/>
          </a:prstGeom>
          <a:noFill/>
          <a:ln cap="flat" cmpd="sng" w="9525">
            <a:solidFill>
              <a:schemeClr val="accent1"/>
            </a:solidFill>
            <a:prstDash val="solid"/>
            <a:miter lim="800000"/>
            <a:headEnd len="sm" w="sm" type="none"/>
            <a:tailEnd len="sm" w="sm" type="none"/>
          </a:ln>
        </p:spPr>
      </p:cxnSp>
      <p:cxnSp>
        <p:nvCxnSpPr>
          <p:cNvPr id="2548" name="Google Shape;2548;g22c875c43be_0_184"/>
          <p:cNvCxnSpPr/>
          <p:nvPr/>
        </p:nvCxnSpPr>
        <p:spPr>
          <a:xfrm flipH="1">
            <a:off x="7355251" y="4958758"/>
            <a:ext cx="267600" cy="450900"/>
          </a:xfrm>
          <a:prstGeom prst="straightConnector1">
            <a:avLst/>
          </a:prstGeom>
          <a:noFill/>
          <a:ln cap="flat" cmpd="sng" w="9525">
            <a:solidFill>
              <a:schemeClr val="accent1"/>
            </a:solidFill>
            <a:prstDash val="solid"/>
            <a:miter lim="800000"/>
            <a:headEnd len="sm" w="sm" type="none"/>
            <a:tailEnd len="sm" w="sm" type="none"/>
          </a:ln>
        </p:spPr>
      </p:cxnSp>
      <p:sp>
        <p:nvSpPr>
          <p:cNvPr id="2549" name="Google Shape;2549;g22c875c43be_0_184"/>
          <p:cNvSpPr txBox="1"/>
          <p:nvPr>
            <p:ph type="title"/>
          </p:nvPr>
        </p:nvSpPr>
        <p:spPr>
          <a:xfrm>
            <a:off x="155575" y="161927"/>
            <a:ext cx="8797800" cy="676200"/>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Function </a:t>
            </a:r>
            <a:r>
              <a:rPr lang="en-US">
                <a:latin typeface="Courier New"/>
                <a:ea typeface="Courier New"/>
                <a:cs typeface="Courier New"/>
                <a:sym typeface="Courier New"/>
              </a:rPr>
              <a:t>LengthIs</a:t>
            </a:r>
            <a:endParaRPr/>
          </a:p>
        </p:txBody>
      </p:sp>
    </p:spTree>
  </p:cSld>
  <p:clrMapOvr>
    <a:masterClrMapping/>
  </p:clrMapOvr>
</p:sld>
</file>

<file path=ppt/slides/slide10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3" name="Shape 2553"/>
        <p:cNvGrpSpPr/>
        <p:nvPr/>
      </p:nvGrpSpPr>
      <p:grpSpPr>
        <a:xfrm>
          <a:off x="0" y="0"/>
          <a:ext cx="0" cy="0"/>
          <a:chOff x="0" y="0"/>
          <a:chExt cx="0" cy="0"/>
        </a:xfrm>
      </p:grpSpPr>
      <p:sp>
        <p:nvSpPr>
          <p:cNvPr id="2554" name="Google Shape;2554;g22c875c43be_0_236"/>
          <p:cNvSpPr/>
          <p:nvPr/>
        </p:nvSpPr>
        <p:spPr>
          <a:xfrm>
            <a:off x="3962268" y="2736762"/>
            <a:ext cx="4407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5</a:t>
            </a:r>
            <a:endParaRPr b="1" sz="2400">
              <a:solidFill>
                <a:schemeClr val="dk1"/>
              </a:solidFill>
              <a:latin typeface="Courier New"/>
              <a:ea typeface="Courier New"/>
              <a:cs typeface="Courier New"/>
              <a:sym typeface="Courier New"/>
            </a:endParaRPr>
          </a:p>
        </p:txBody>
      </p:sp>
      <p:sp>
        <p:nvSpPr>
          <p:cNvPr id="2555" name="Google Shape;2555;g22c875c43be_0_236"/>
          <p:cNvSpPr/>
          <p:nvPr/>
        </p:nvSpPr>
        <p:spPr>
          <a:xfrm>
            <a:off x="4403034" y="2736761"/>
            <a:ext cx="2676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2556" name="Google Shape;2556;g22c875c43be_0_236"/>
          <p:cNvSpPr/>
          <p:nvPr/>
        </p:nvSpPr>
        <p:spPr>
          <a:xfrm>
            <a:off x="3694696" y="2736761"/>
            <a:ext cx="2676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2557" name="Google Shape;2557;g22c875c43be_0_236"/>
          <p:cNvSpPr/>
          <p:nvPr/>
        </p:nvSpPr>
        <p:spPr>
          <a:xfrm>
            <a:off x="2655733" y="3494469"/>
            <a:ext cx="4407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3</a:t>
            </a:r>
            <a:endParaRPr b="1" sz="2400">
              <a:solidFill>
                <a:schemeClr val="dk1"/>
              </a:solidFill>
              <a:latin typeface="Courier New"/>
              <a:ea typeface="Courier New"/>
              <a:cs typeface="Courier New"/>
              <a:sym typeface="Courier New"/>
            </a:endParaRPr>
          </a:p>
        </p:txBody>
      </p:sp>
      <p:sp>
        <p:nvSpPr>
          <p:cNvPr id="2558" name="Google Shape;2558;g22c875c43be_0_236"/>
          <p:cNvSpPr/>
          <p:nvPr/>
        </p:nvSpPr>
        <p:spPr>
          <a:xfrm>
            <a:off x="3096499" y="3494468"/>
            <a:ext cx="2676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2559" name="Google Shape;2559;g22c875c43be_0_236"/>
          <p:cNvSpPr/>
          <p:nvPr/>
        </p:nvSpPr>
        <p:spPr>
          <a:xfrm>
            <a:off x="2388161" y="3494468"/>
            <a:ext cx="267600" cy="450900"/>
          </a:xfrm>
          <a:prstGeom prst="rect">
            <a:avLst/>
          </a:prstGeom>
          <a:noFill/>
          <a:ln cap="flat" cmpd="sng" w="127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2560" name="Google Shape;2560;g22c875c43be_0_236"/>
          <p:cNvCxnSpPr>
            <a:stCxn id="2556" idx="2"/>
            <a:endCxn id="2557" idx="0"/>
          </p:cNvCxnSpPr>
          <p:nvPr/>
        </p:nvCxnSpPr>
        <p:spPr>
          <a:xfrm flipH="1">
            <a:off x="2875996" y="3187661"/>
            <a:ext cx="952500" cy="306900"/>
          </a:xfrm>
          <a:prstGeom prst="straightConnector1">
            <a:avLst/>
          </a:prstGeom>
          <a:noFill/>
          <a:ln cap="flat" cmpd="sng" w="9525">
            <a:solidFill>
              <a:schemeClr val="accent1"/>
            </a:solidFill>
            <a:prstDash val="solid"/>
            <a:miter lim="800000"/>
            <a:headEnd len="sm" w="sm" type="none"/>
            <a:tailEnd len="med" w="med" type="triangle"/>
          </a:ln>
        </p:spPr>
      </p:cxnSp>
      <p:sp>
        <p:nvSpPr>
          <p:cNvPr id="2561" name="Google Shape;2561;g22c875c43be_0_236"/>
          <p:cNvSpPr/>
          <p:nvPr/>
        </p:nvSpPr>
        <p:spPr>
          <a:xfrm>
            <a:off x="5257366" y="3494468"/>
            <a:ext cx="4407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9</a:t>
            </a:r>
            <a:endParaRPr b="1" sz="2400">
              <a:solidFill>
                <a:schemeClr val="dk1"/>
              </a:solidFill>
              <a:latin typeface="Courier New"/>
              <a:ea typeface="Courier New"/>
              <a:cs typeface="Courier New"/>
              <a:sym typeface="Courier New"/>
            </a:endParaRPr>
          </a:p>
        </p:txBody>
      </p:sp>
      <p:sp>
        <p:nvSpPr>
          <p:cNvPr id="2562" name="Google Shape;2562;g22c875c43be_0_236"/>
          <p:cNvSpPr/>
          <p:nvPr/>
        </p:nvSpPr>
        <p:spPr>
          <a:xfrm>
            <a:off x="5698132" y="3494467"/>
            <a:ext cx="2676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2563" name="Google Shape;2563;g22c875c43be_0_236"/>
          <p:cNvSpPr/>
          <p:nvPr/>
        </p:nvSpPr>
        <p:spPr>
          <a:xfrm>
            <a:off x="4989794" y="3494467"/>
            <a:ext cx="2676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2564" name="Google Shape;2564;g22c875c43be_0_236"/>
          <p:cNvCxnSpPr>
            <a:stCxn id="2555" idx="2"/>
            <a:endCxn id="2561" idx="0"/>
          </p:cNvCxnSpPr>
          <p:nvPr/>
        </p:nvCxnSpPr>
        <p:spPr>
          <a:xfrm>
            <a:off x="4536834" y="3187661"/>
            <a:ext cx="940800" cy="306900"/>
          </a:xfrm>
          <a:prstGeom prst="straightConnector1">
            <a:avLst/>
          </a:prstGeom>
          <a:noFill/>
          <a:ln cap="flat" cmpd="sng" w="9525">
            <a:solidFill>
              <a:schemeClr val="accent1"/>
            </a:solidFill>
            <a:prstDash val="solid"/>
            <a:miter lim="800000"/>
            <a:headEnd len="sm" w="sm" type="none"/>
            <a:tailEnd len="med" w="med" type="triangle"/>
          </a:ln>
        </p:spPr>
      </p:cxnSp>
      <p:sp>
        <p:nvSpPr>
          <p:cNvPr id="2565" name="Google Shape;2565;g22c875c43be_0_236"/>
          <p:cNvSpPr/>
          <p:nvPr/>
        </p:nvSpPr>
        <p:spPr>
          <a:xfrm>
            <a:off x="4287124" y="4228562"/>
            <a:ext cx="4407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7</a:t>
            </a:r>
            <a:endParaRPr b="1" sz="2400">
              <a:solidFill>
                <a:schemeClr val="dk1"/>
              </a:solidFill>
              <a:latin typeface="Courier New"/>
              <a:ea typeface="Courier New"/>
              <a:cs typeface="Courier New"/>
              <a:sym typeface="Courier New"/>
            </a:endParaRPr>
          </a:p>
        </p:txBody>
      </p:sp>
      <p:sp>
        <p:nvSpPr>
          <p:cNvPr id="2566" name="Google Shape;2566;g22c875c43be_0_236"/>
          <p:cNvSpPr/>
          <p:nvPr/>
        </p:nvSpPr>
        <p:spPr>
          <a:xfrm>
            <a:off x="4727890" y="4228561"/>
            <a:ext cx="2676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2567" name="Google Shape;2567;g22c875c43be_0_236"/>
          <p:cNvSpPr/>
          <p:nvPr/>
        </p:nvSpPr>
        <p:spPr>
          <a:xfrm>
            <a:off x="4019552" y="4228561"/>
            <a:ext cx="2676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2568" name="Google Shape;2568;g22c875c43be_0_236"/>
          <p:cNvSpPr/>
          <p:nvPr/>
        </p:nvSpPr>
        <p:spPr>
          <a:xfrm>
            <a:off x="6282007" y="4228562"/>
            <a:ext cx="4407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chemeClr val="dk1"/>
                </a:solidFill>
                <a:latin typeface="Courier New"/>
                <a:ea typeface="Courier New"/>
                <a:cs typeface="Courier New"/>
                <a:sym typeface="Courier New"/>
              </a:rPr>
              <a:t>12</a:t>
            </a:r>
            <a:endParaRPr b="1" sz="1600">
              <a:solidFill>
                <a:schemeClr val="dk1"/>
              </a:solidFill>
              <a:latin typeface="Courier New"/>
              <a:ea typeface="Courier New"/>
              <a:cs typeface="Courier New"/>
              <a:sym typeface="Courier New"/>
            </a:endParaRPr>
          </a:p>
        </p:txBody>
      </p:sp>
      <p:sp>
        <p:nvSpPr>
          <p:cNvPr id="2569" name="Google Shape;2569;g22c875c43be_0_236"/>
          <p:cNvSpPr/>
          <p:nvPr/>
        </p:nvSpPr>
        <p:spPr>
          <a:xfrm>
            <a:off x="6722773" y="4228561"/>
            <a:ext cx="2676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2570" name="Google Shape;2570;g22c875c43be_0_236"/>
          <p:cNvSpPr/>
          <p:nvPr/>
        </p:nvSpPr>
        <p:spPr>
          <a:xfrm>
            <a:off x="6014435" y="4228561"/>
            <a:ext cx="2676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2571" name="Google Shape;2571;g22c875c43be_0_236"/>
          <p:cNvSpPr/>
          <p:nvPr/>
        </p:nvSpPr>
        <p:spPr>
          <a:xfrm>
            <a:off x="3143788" y="4228561"/>
            <a:ext cx="4407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4</a:t>
            </a:r>
            <a:endParaRPr b="1" sz="2400">
              <a:solidFill>
                <a:schemeClr val="dk1"/>
              </a:solidFill>
              <a:latin typeface="Courier New"/>
              <a:ea typeface="Courier New"/>
              <a:cs typeface="Courier New"/>
              <a:sym typeface="Courier New"/>
            </a:endParaRPr>
          </a:p>
        </p:txBody>
      </p:sp>
      <p:sp>
        <p:nvSpPr>
          <p:cNvPr id="2572" name="Google Shape;2572;g22c875c43be_0_236"/>
          <p:cNvSpPr/>
          <p:nvPr/>
        </p:nvSpPr>
        <p:spPr>
          <a:xfrm>
            <a:off x="3584554" y="4228560"/>
            <a:ext cx="2676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2573" name="Google Shape;2573;g22c875c43be_0_236"/>
          <p:cNvSpPr/>
          <p:nvPr/>
        </p:nvSpPr>
        <p:spPr>
          <a:xfrm>
            <a:off x="2876216" y="4228560"/>
            <a:ext cx="2676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2574" name="Google Shape;2574;g22c875c43be_0_236"/>
          <p:cNvSpPr/>
          <p:nvPr/>
        </p:nvSpPr>
        <p:spPr>
          <a:xfrm>
            <a:off x="3694696" y="4962651"/>
            <a:ext cx="4407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6</a:t>
            </a:r>
            <a:endParaRPr b="1" sz="2400">
              <a:solidFill>
                <a:schemeClr val="dk1"/>
              </a:solidFill>
              <a:latin typeface="Courier New"/>
              <a:ea typeface="Courier New"/>
              <a:cs typeface="Courier New"/>
              <a:sym typeface="Courier New"/>
            </a:endParaRPr>
          </a:p>
        </p:txBody>
      </p:sp>
      <p:sp>
        <p:nvSpPr>
          <p:cNvPr id="2575" name="Google Shape;2575;g22c875c43be_0_236"/>
          <p:cNvSpPr/>
          <p:nvPr/>
        </p:nvSpPr>
        <p:spPr>
          <a:xfrm>
            <a:off x="4135462" y="4962650"/>
            <a:ext cx="2676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2576" name="Google Shape;2576;g22c875c43be_0_236"/>
          <p:cNvSpPr/>
          <p:nvPr/>
        </p:nvSpPr>
        <p:spPr>
          <a:xfrm>
            <a:off x="3427124" y="4962650"/>
            <a:ext cx="2676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2577" name="Google Shape;2577;g22c875c43be_0_236"/>
          <p:cNvSpPr/>
          <p:nvPr/>
        </p:nvSpPr>
        <p:spPr>
          <a:xfrm>
            <a:off x="4816600" y="4962650"/>
            <a:ext cx="4407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8</a:t>
            </a:r>
            <a:endParaRPr b="1" sz="2400">
              <a:solidFill>
                <a:schemeClr val="dk1"/>
              </a:solidFill>
              <a:latin typeface="Courier New"/>
              <a:ea typeface="Courier New"/>
              <a:cs typeface="Courier New"/>
              <a:sym typeface="Courier New"/>
            </a:endParaRPr>
          </a:p>
        </p:txBody>
      </p:sp>
      <p:sp>
        <p:nvSpPr>
          <p:cNvPr id="2578" name="Google Shape;2578;g22c875c43be_0_236"/>
          <p:cNvSpPr/>
          <p:nvPr/>
        </p:nvSpPr>
        <p:spPr>
          <a:xfrm>
            <a:off x="5257366" y="4962649"/>
            <a:ext cx="2676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2579" name="Google Shape;2579;g22c875c43be_0_236"/>
          <p:cNvSpPr/>
          <p:nvPr/>
        </p:nvSpPr>
        <p:spPr>
          <a:xfrm>
            <a:off x="4549028" y="4962649"/>
            <a:ext cx="2676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2580" name="Google Shape;2580;g22c875c43be_0_236"/>
          <p:cNvSpPr/>
          <p:nvPr/>
        </p:nvSpPr>
        <p:spPr>
          <a:xfrm>
            <a:off x="6914513" y="4962649"/>
            <a:ext cx="4407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chemeClr val="dk1"/>
                </a:solidFill>
                <a:latin typeface="Courier New"/>
                <a:ea typeface="Courier New"/>
                <a:cs typeface="Courier New"/>
                <a:sym typeface="Courier New"/>
              </a:rPr>
              <a:t>20</a:t>
            </a:r>
            <a:endParaRPr b="1" sz="1600">
              <a:solidFill>
                <a:schemeClr val="dk1"/>
              </a:solidFill>
              <a:latin typeface="Courier New"/>
              <a:ea typeface="Courier New"/>
              <a:cs typeface="Courier New"/>
              <a:sym typeface="Courier New"/>
            </a:endParaRPr>
          </a:p>
        </p:txBody>
      </p:sp>
      <p:sp>
        <p:nvSpPr>
          <p:cNvPr id="2581" name="Google Shape;2581;g22c875c43be_0_236"/>
          <p:cNvSpPr/>
          <p:nvPr/>
        </p:nvSpPr>
        <p:spPr>
          <a:xfrm>
            <a:off x="7355279" y="4962648"/>
            <a:ext cx="2676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2582" name="Google Shape;2582;g22c875c43be_0_236"/>
          <p:cNvSpPr/>
          <p:nvPr/>
        </p:nvSpPr>
        <p:spPr>
          <a:xfrm>
            <a:off x="6646941" y="4962648"/>
            <a:ext cx="2676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2583" name="Google Shape;2583;g22c875c43be_0_236"/>
          <p:cNvCxnSpPr>
            <a:stCxn id="2558" idx="2"/>
            <a:endCxn id="2571" idx="0"/>
          </p:cNvCxnSpPr>
          <p:nvPr/>
        </p:nvCxnSpPr>
        <p:spPr>
          <a:xfrm>
            <a:off x="3230299" y="3945368"/>
            <a:ext cx="1338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2584" name="Google Shape;2584;g22c875c43be_0_236"/>
          <p:cNvCxnSpPr>
            <a:stCxn id="2563" idx="2"/>
            <a:endCxn id="2565" idx="0"/>
          </p:cNvCxnSpPr>
          <p:nvPr/>
        </p:nvCxnSpPr>
        <p:spPr>
          <a:xfrm flipH="1">
            <a:off x="4507394" y="3945367"/>
            <a:ext cx="6162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2585" name="Google Shape;2585;g22c875c43be_0_236"/>
          <p:cNvCxnSpPr>
            <a:stCxn id="2562" idx="2"/>
            <a:endCxn id="2568" idx="0"/>
          </p:cNvCxnSpPr>
          <p:nvPr/>
        </p:nvCxnSpPr>
        <p:spPr>
          <a:xfrm>
            <a:off x="5831932" y="3945367"/>
            <a:ext cx="6705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2586" name="Google Shape;2586;g22c875c43be_0_236"/>
          <p:cNvCxnSpPr>
            <a:stCxn id="2567" idx="2"/>
            <a:endCxn id="2574" idx="0"/>
          </p:cNvCxnSpPr>
          <p:nvPr/>
        </p:nvCxnSpPr>
        <p:spPr>
          <a:xfrm flipH="1">
            <a:off x="3915152" y="4679461"/>
            <a:ext cx="2382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2587" name="Google Shape;2587;g22c875c43be_0_236"/>
          <p:cNvCxnSpPr>
            <a:stCxn id="2566" idx="2"/>
            <a:endCxn id="2577" idx="0"/>
          </p:cNvCxnSpPr>
          <p:nvPr/>
        </p:nvCxnSpPr>
        <p:spPr>
          <a:xfrm>
            <a:off x="4861690" y="4679461"/>
            <a:ext cx="1752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2588" name="Google Shape;2588;g22c875c43be_0_236"/>
          <p:cNvCxnSpPr>
            <a:stCxn id="2569" idx="2"/>
            <a:endCxn id="2580" idx="0"/>
          </p:cNvCxnSpPr>
          <p:nvPr/>
        </p:nvCxnSpPr>
        <p:spPr>
          <a:xfrm>
            <a:off x="6856573" y="4679461"/>
            <a:ext cx="278400" cy="283200"/>
          </a:xfrm>
          <a:prstGeom prst="straightConnector1">
            <a:avLst/>
          </a:prstGeom>
          <a:noFill/>
          <a:ln cap="flat" cmpd="sng" w="9525">
            <a:solidFill>
              <a:schemeClr val="accent1"/>
            </a:solidFill>
            <a:prstDash val="solid"/>
            <a:miter lim="800000"/>
            <a:headEnd len="sm" w="sm" type="none"/>
            <a:tailEnd len="med" w="med" type="triangle"/>
          </a:ln>
        </p:spPr>
      </p:cxnSp>
      <p:sp>
        <p:nvSpPr>
          <p:cNvPr id="2589" name="Google Shape;2589;g22c875c43be_0_236"/>
          <p:cNvSpPr/>
          <p:nvPr/>
        </p:nvSpPr>
        <p:spPr>
          <a:xfrm>
            <a:off x="4048865" y="1973684"/>
            <a:ext cx="2676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2590" name="Google Shape;2590;g22c875c43be_0_236"/>
          <p:cNvCxnSpPr>
            <a:stCxn id="2589" idx="2"/>
            <a:endCxn id="2554" idx="0"/>
          </p:cNvCxnSpPr>
          <p:nvPr/>
        </p:nvCxnSpPr>
        <p:spPr>
          <a:xfrm>
            <a:off x="4182665" y="2424584"/>
            <a:ext cx="0" cy="312300"/>
          </a:xfrm>
          <a:prstGeom prst="straightConnector1">
            <a:avLst/>
          </a:prstGeom>
          <a:noFill/>
          <a:ln cap="flat" cmpd="sng" w="9525">
            <a:solidFill>
              <a:schemeClr val="accent1"/>
            </a:solidFill>
            <a:prstDash val="solid"/>
            <a:miter lim="800000"/>
            <a:headEnd len="sm" w="sm" type="none"/>
            <a:tailEnd len="med" w="med" type="triangle"/>
          </a:ln>
        </p:spPr>
      </p:cxnSp>
      <p:sp>
        <p:nvSpPr>
          <p:cNvPr id="2591" name="Google Shape;2591;g22c875c43be_0_236"/>
          <p:cNvSpPr txBox="1"/>
          <p:nvPr/>
        </p:nvSpPr>
        <p:spPr>
          <a:xfrm>
            <a:off x="4403034" y="2027418"/>
            <a:ext cx="1940400" cy="338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root</a:t>
            </a:r>
            <a:endParaRPr sz="1600">
              <a:solidFill>
                <a:schemeClr val="dk1"/>
              </a:solidFill>
              <a:latin typeface="Courier New"/>
              <a:ea typeface="Courier New"/>
              <a:cs typeface="Courier New"/>
              <a:sym typeface="Courier New"/>
            </a:endParaRPr>
          </a:p>
        </p:txBody>
      </p:sp>
      <p:cxnSp>
        <p:nvCxnSpPr>
          <p:cNvPr id="2592" name="Google Shape;2592;g22c875c43be_0_236"/>
          <p:cNvCxnSpPr/>
          <p:nvPr/>
        </p:nvCxnSpPr>
        <p:spPr>
          <a:xfrm flipH="1">
            <a:off x="2388133" y="3494467"/>
            <a:ext cx="267600" cy="450900"/>
          </a:xfrm>
          <a:prstGeom prst="straightConnector1">
            <a:avLst/>
          </a:prstGeom>
          <a:noFill/>
          <a:ln cap="flat" cmpd="sng" w="9525">
            <a:solidFill>
              <a:schemeClr val="accent1"/>
            </a:solidFill>
            <a:prstDash val="solid"/>
            <a:miter lim="800000"/>
            <a:headEnd len="sm" w="sm" type="none"/>
            <a:tailEnd len="sm" w="sm" type="none"/>
          </a:ln>
        </p:spPr>
      </p:cxnSp>
      <p:cxnSp>
        <p:nvCxnSpPr>
          <p:cNvPr id="2593" name="Google Shape;2593;g22c875c43be_0_236"/>
          <p:cNvCxnSpPr/>
          <p:nvPr/>
        </p:nvCxnSpPr>
        <p:spPr>
          <a:xfrm flipH="1">
            <a:off x="2878467" y="4228560"/>
            <a:ext cx="267600" cy="450900"/>
          </a:xfrm>
          <a:prstGeom prst="straightConnector1">
            <a:avLst/>
          </a:prstGeom>
          <a:noFill/>
          <a:ln cap="flat" cmpd="sng" w="9525">
            <a:solidFill>
              <a:schemeClr val="accent1"/>
            </a:solidFill>
            <a:prstDash val="solid"/>
            <a:miter lim="800000"/>
            <a:headEnd len="sm" w="sm" type="none"/>
            <a:tailEnd len="sm" w="sm" type="none"/>
          </a:ln>
        </p:spPr>
      </p:cxnSp>
      <p:cxnSp>
        <p:nvCxnSpPr>
          <p:cNvPr id="2594" name="Google Shape;2594;g22c875c43be_0_236"/>
          <p:cNvCxnSpPr/>
          <p:nvPr/>
        </p:nvCxnSpPr>
        <p:spPr>
          <a:xfrm flipH="1">
            <a:off x="3580586" y="4228560"/>
            <a:ext cx="267600" cy="450900"/>
          </a:xfrm>
          <a:prstGeom prst="straightConnector1">
            <a:avLst/>
          </a:prstGeom>
          <a:noFill/>
          <a:ln cap="flat" cmpd="sng" w="9525">
            <a:solidFill>
              <a:schemeClr val="accent1"/>
            </a:solidFill>
            <a:prstDash val="solid"/>
            <a:miter lim="800000"/>
            <a:headEnd len="sm" w="sm" type="none"/>
            <a:tailEnd len="sm" w="sm" type="none"/>
          </a:ln>
        </p:spPr>
      </p:cxnSp>
      <p:cxnSp>
        <p:nvCxnSpPr>
          <p:cNvPr id="2595" name="Google Shape;2595;g22c875c43be_0_236"/>
          <p:cNvCxnSpPr/>
          <p:nvPr/>
        </p:nvCxnSpPr>
        <p:spPr>
          <a:xfrm flipH="1">
            <a:off x="6014407" y="4228560"/>
            <a:ext cx="267600" cy="450900"/>
          </a:xfrm>
          <a:prstGeom prst="straightConnector1">
            <a:avLst/>
          </a:prstGeom>
          <a:noFill/>
          <a:ln cap="flat" cmpd="sng" w="9525">
            <a:solidFill>
              <a:schemeClr val="accent1"/>
            </a:solidFill>
            <a:prstDash val="solid"/>
            <a:miter lim="800000"/>
            <a:headEnd len="sm" w="sm" type="none"/>
            <a:tailEnd len="sm" w="sm" type="none"/>
          </a:ln>
        </p:spPr>
      </p:cxnSp>
      <p:cxnSp>
        <p:nvCxnSpPr>
          <p:cNvPr id="2596" name="Google Shape;2596;g22c875c43be_0_236"/>
          <p:cNvCxnSpPr/>
          <p:nvPr/>
        </p:nvCxnSpPr>
        <p:spPr>
          <a:xfrm flipH="1">
            <a:off x="6646913" y="4962648"/>
            <a:ext cx="267600" cy="450900"/>
          </a:xfrm>
          <a:prstGeom prst="straightConnector1">
            <a:avLst/>
          </a:prstGeom>
          <a:noFill/>
          <a:ln cap="flat" cmpd="sng" w="9525">
            <a:solidFill>
              <a:schemeClr val="accent1"/>
            </a:solidFill>
            <a:prstDash val="solid"/>
            <a:miter lim="800000"/>
            <a:headEnd len="sm" w="sm" type="none"/>
            <a:tailEnd len="sm" w="sm" type="none"/>
          </a:ln>
        </p:spPr>
      </p:cxnSp>
      <p:cxnSp>
        <p:nvCxnSpPr>
          <p:cNvPr id="2597" name="Google Shape;2597;g22c875c43be_0_236"/>
          <p:cNvCxnSpPr/>
          <p:nvPr/>
        </p:nvCxnSpPr>
        <p:spPr>
          <a:xfrm flipH="1">
            <a:off x="5257338" y="4969103"/>
            <a:ext cx="267600" cy="450900"/>
          </a:xfrm>
          <a:prstGeom prst="straightConnector1">
            <a:avLst/>
          </a:prstGeom>
          <a:noFill/>
          <a:ln cap="flat" cmpd="sng" w="9525">
            <a:solidFill>
              <a:schemeClr val="accent1"/>
            </a:solidFill>
            <a:prstDash val="solid"/>
            <a:miter lim="800000"/>
            <a:headEnd len="sm" w="sm" type="none"/>
            <a:tailEnd len="sm" w="sm" type="none"/>
          </a:ln>
        </p:spPr>
      </p:cxnSp>
      <p:cxnSp>
        <p:nvCxnSpPr>
          <p:cNvPr id="2598" name="Google Shape;2598;g22c875c43be_0_236"/>
          <p:cNvCxnSpPr/>
          <p:nvPr/>
        </p:nvCxnSpPr>
        <p:spPr>
          <a:xfrm flipH="1">
            <a:off x="4547943" y="4962647"/>
            <a:ext cx="267600" cy="450900"/>
          </a:xfrm>
          <a:prstGeom prst="straightConnector1">
            <a:avLst/>
          </a:prstGeom>
          <a:noFill/>
          <a:ln cap="flat" cmpd="sng" w="9525">
            <a:solidFill>
              <a:schemeClr val="accent1"/>
            </a:solidFill>
            <a:prstDash val="solid"/>
            <a:miter lim="800000"/>
            <a:headEnd len="sm" w="sm" type="none"/>
            <a:tailEnd len="sm" w="sm" type="none"/>
          </a:ln>
        </p:spPr>
      </p:cxnSp>
      <p:cxnSp>
        <p:nvCxnSpPr>
          <p:cNvPr id="2599" name="Google Shape;2599;g22c875c43be_0_236"/>
          <p:cNvCxnSpPr/>
          <p:nvPr/>
        </p:nvCxnSpPr>
        <p:spPr>
          <a:xfrm flipH="1">
            <a:off x="4140313" y="4958759"/>
            <a:ext cx="267600" cy="450900"/>
          </a:xfrm>
          <a:prstGeom prst="straightConnector1">
            <a:avLst/>
          </a:prstGeom>
          <a:noFill/>
          <a:ln cap="flat" cmpd="sng" w="9525">
            <a:solidFill>
              <a:schemeClr val="accent1"/>
            </a:solidFill>
            <a:prstDash val="solid"/>
            <a:miter lim="800000"/>
            <a:headEnd len="sm" w="sm" type="none"/>
            <a:tailEnd len="sm" w="sm" type="none"/>
          </a:ln>
        </p:spPr>
      </p:cxnSp>
      <p:cxnSp>
        <p:nvCxnSpPr>
          <p:cNvPr id="2600" name="Google Shape;2600;g22c875c43be_0_236"/>
          <p:cNvCxnSpPr/>
          <p:nvPr/>
        </p:nvCxnSpPr>
        <p:spPr>
          <a:xfrm flipH="1">
            <a:off x="3425285" y="4969103"/>
            <a:ext cx="267600" cy="450900"/>
          </a:xfrm>
          <a:prstGeom prst="straightConnector1">
            <a:avLst/>
          </a:prstGeom>
          <a:noFill/>
          <a:ln cap="flat" cmpd="sng" w="9525">
            <a:solidFill>
              <a:schemeClr val="accent1"/>
            </a:solidFill>
            <a:prstDash val="solid"/>
            <a:miter lim="800000"/>
            <a:headEnd len="sm" w="sm" type="none"/>
            <a:tailEnd len="sm" w="sm" type="none"/>
          </a:ln>
        </p:spPr>
      </p:cxnSp>
      <p:cxnSp>
        <p:nvCxnSpPr>
          <p:cNvPr id="2601" name="Google Shape;2601;g22c875c43be_0_236"/>
          <p:cNvCxnSpPr/>
          <p:nvPr/>
        </p:nvCxnSpPr>
        <p:spPr>
          <a:xfrm flipH="1">
            <a:off x="7355251" y="4958758"/>
            <a:ext cx="267600" cy="450900"/>
          </a:xfrm>
          <a:prstGeom prst="straightConnector1">
            <a:avLst/>
          </a:prstGeom>
          <a:noFill/>
          <a:ln cap="flat" cmpd="sng" w="9525">
            <a:solidFill>
              <a:schemeClr val="accent1"/>
            </a:solidFill>
            <a:prstDash val="solid"/>
            <a:miter lim="800000"/>
            <a:headEnd len="sm" w="sm" type="none"/>
            <a:tailEnd len="sm" w="sm" type="none"/>
          </a:ln>
        </p:spPr>
      </p:cxnSp>
      <p:sp>
        <p:nvSpPr>
          <p:cNvPr id="2602" name="Google Shape;2602;g22c875c43be_0_236"/>
          <p:cNvSpPr txBox="1"/>
          <p:nvPr/>
        </p:nvSpPr>
        <p:spPr>
          <a:xfrm>
            <a:off x="2371221" y="3977422"/>
            <a:ext cx="2922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Courier New"/>
                <a:ea typeface="Courier New"/>
                <a:cs typeface="Courier New"/>
                <a:sym typeface="Courier New"/>
              </a:rPr>
              <a:t>0</a:t>
            </a:r>
            <a:endParaRPr sz="1400">
              <a:solidFill>
                <a:schemeClr val="dk1"/>
              </a:solidFill>
              <a:latin typeface="Courier New"/>
              <a:ea typeface="Courier New"/>
              <a:cs typeface="Courier New"/>
              <a:sym typeface="Courier New"/>
            </a:endParaRPr>
          </a:p>
        </p:txBody>
      </p:sp>
      <p:sp>
        <p:nvSpPr>
          <p:cNvPr id="2603" name="Google Shape;2603;g22c875c43be_0_236"/>
          <p:cNvSpPr txBox="1"/>
          <p:nvPr>
            <p:ph type="title"/>
          </p:nvPr>
        </p:nvSpPr>
        <p:spPr>
          <a:xfrm>
            <a:off x="155575" y="161927"/>
            <a:ext cx="8797800" cy="676200"/>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Function </a:t>
            </a:r>
            <a:r>
              <a:rPr lang="en-US">
                <a:latin typeface="Courier New"/>
                <a:ea typeface="Courier New"/>
                <a:cs typeface="Courier New"/>
                <a:sym typeface="Courier New"/>
              </a:rPr>
              <a:t>LengthIs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11"/>
          <p:cNvSpPr txBox="1"/>
          <p:nvPr>
            <p:ph type="title"/>
          </p:nvPr>
        </p:nvSpPr>
        <p:spPr>
          <a:xfrm>
            <a:off x="155575" y="161927"/>
            <a:ext cx="8797925" cy="676274"/>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Binary Tree</a:t>
            </a:r>
            <a:endParaRPr/>
          </a:p>
        </p:txBody>
      </p:sp>
      <p:sp>
        <p:nvSpPr>
          <p:cNvPr id="272" name="Google Shape;272;p11"/>
          <p:cNvSpPr txBox="1"/>
          <p:nvPr>
            <p:ph idx="1" type="body"/>
          </p:nvPr>
        </p:nvSpPr>
        <p:spPr>
          <a:xfrm>
            <a:off x="457200" y="1219200"/>
            <a:ext cx="8229600" cy="4530725"/>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sz="2800"/>
              <a:t>Full tree</a:t>
            </a:r>
            <a:endParaRPr/>
          </a:p>
          <a:p>
            <a:pPr indent="-228600" lvl="1" marL="685800" rtl="0" algn="l">
              <a:lnSpc>
                <a:spcPct val="90000"/>
              </a:lnSpc>
              <a:spcBef>
                <a:spcPts val="500"/>
              </a:spcBef>
              <a:spcAft>
                <a:spcPts val="0"/>
              </a:spcAft>
              <a:buClr>
                <a:schemeClr val="dk1"/>
              </a:buClr>
              <a:buSzPts val="2000"/>
              <a:buChar char="•"/>
            </a:pPr>
            <a:r>
              <a:rPr lang="en-US" sz="2000"/>
              <a:t>A binary tree is full if each node is either a leaf or possesses exactly two child nodes.</a:t>
            </a:r>
            <a:endParaRPr/>
          </a:p>
          <a:p>
            <a:pPr indent="-228600" lvl="0" marL="228600" rtl="0" algn="l">
              <a:lnSpc>
                <a:spcPct val="90000"/>
              </a:lnSpc>
              <a:spcBef>
                <a:spcPts val="1000"/>
              </a:spcBef>
              <a:spcAft>
                <a:spcPts val="0"/>
              </a:spcAft>
              <a:buClr>
                <a:schemeClr val="dk1"/>
              </a:buClr>
              <a:buSzPts val="2800"/>
              <a:buChar char="•"/>
            </a:pPr>
            <a:r>
              <a:rPr lang="en-US" sz="2800"/>
              <a:t>Complete tree</a:t>
            </a:r>
            <a:endParaRPr/>
          </a:p>
          <a:p>
            <a:pPr indent="-228600" lvl="1" marL="685800" rtl="0" algn="l">
              <a:lnSpc>
                <a:spcPct val="90000"/>
              </a:lnSpc>
              <a:spcBef>
                <a:spcPts val="500"/>
              </a:spcBef>
              <a:spcAft>
                <a:spcPts val="0"/>
              </a:spcAft>
              <a:buClr>
                <a:schemeClr val="dk1"/>
              </a:buClr>
              <a:buSzPts val="2000"/>
              <a:buChar char="•"/>
            </a:pPr>
            <a:r>
              <a:rPr lang="en-US" sz="2000"/>
              <a:t>A binary tree is complete if all levels (except possibly the last) are completely full, and the last level has all its nodes to the left side.</a:t>
            </a:r>
            <a:endParaRPr/>
          </a:p>
        </p:txBody>
      </p:sp>
    </p:spTree>
  </p:cSld>
  <p:clrMapOvr>
    <a:masterClrMapping/>
  </p:clrMapOvr>
</p:sld>
</file>

<file path=ppt/slides/slide1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7" name="Shape 2607"/>
        <p:cNvGrpSpPr/>
        <p:nvPr/>
      </p:nvGrpSpPr>
      <p:grpSpPr>
        <a:xfrm>
          <a:off x="0" y="0"/>
          <a:ext cx="0" cy="0"/>
          <a:chOff x="0" y="0"/>
          <a:chExt cx="0" cy="0"/>
        </a:xfrm>
      </p:grpSpPr>
      <p:sp>
        <p:nvSpPr>
          <p:cNvPr id="2608" name="Google Shape;2608;g22c875c43be_0_289"/>
          <p:cNvSpPr/>
          <p:nvPr/>
        </p:nvSpPr>
        <p:spPr>
          <a:xfrm>
            <a:off x="3962268" y="2736762"/>
            <a:ext cx="4407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5</a:t>
            </a:r>
            <a:endParaRPr b="1" sz="2400">
              <a:solidFill>
                <a:schemeClr val="dk1"/>
              </a:solidFill>
              <a:latin typeface="Courier New"/>
              <a:ea typeface="Courier New"/>
              <a:cs typeface="Courier New"/>
              <a:sym typeface="Courier New"/>
            </a:endParaRPr>
          </a:p>
        </p:txBody>
      </p:sp>
      <p:sp>
        <p:nvSpPr>
          <p:cNvPr id="2609" name="Google Shape;2609;g22c875c43be_0_289"/>
          <p:cNvSpPr/>
          <p:nvPr/>
        </p:nvSpPr>
        <p:spPr>
          <a:xfrm>
            <a:off x="4403034" y="2736761"/>
            <a:ext cx="2676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2610" name="Google Shape;2610;g22c875c43be_0_289"/>
          <p:cNvSpPr/>
          <p:nvPr/>
        </p:nvSpPr>
        <p:spPr>
          <a:xfrm>
            <a:off x="3694696" y="2736761"/>
            <a:ext cx="2676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2611" name="Google Shape;2611;g22c875c43be_0_289"/>
          <p:cNvSpPr/>
          <p:nvPr/>
        </p:nvSpPr>
        <p:spPr>
          <a:xfrm>
            <a:off x="2655733" y="3494469"/>
            <a:ext cx="4407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3</a:t>
            </a:r>
            <a:endParaRPr b="1" sz="2400">
              <a:solidFill>
                <a:schemeClr val="dk1"/>
              </a:solidFill>
              <a:latin typeface="Courier New"/>
              <a:ea typeface="Courier New"/>
              <a:cs typeface="Courier New"/>
              <a:sym typeface="Courier New"/>
            </a:endParaRPr>
          </a:p>
        </p:txBody>
      </p:sp>
      <p:sp>
        <p:nvSpPr>
          <p:cNvPr id="2612" name="Google Shape;2612;g22c875c43be_0_289"/>
          <p:cNvSpPr/>
          <p:nvPr/>
        </p:nvSpPr>
        <p:spPr>
          <a:xfrm>
            <a:off x="3096499" y="3494468"/>
            <a:ext cx="267600" cy="450900"/>
          </a:xfrm>
          <a:prstGeom prst="rect">
            <a:avLst/>
          </a:prstGeom>
          <a:noFill/>
          <a:ln cap="flat" cmpd="sng" w="127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2613" name="Google Shape;2613;g22c875c43be_0_289"/>
          <p:cNvSpPr/>
          <p:nvPr/>
        </p:nvSpPr>
        <p:spPr>
          <a:xfrm>
            <a:off x="2388161" y="3494468"/>
            <a:ext cx="267600" cy="450900"/>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2614" name="Google Shape;2614;g22c875c43be_0_289"/>
          <p:cNvCxnSpPr>
            <a:stCxn id="2610" idx="2"/>
            <a:endCxn id="2611" idx="0"/>
          </p:cNvCxnSpPr>
          <p:nvPr/>
        </p:nvCxnSpPr>
        <p:spPr>
          <a:xfrm flipH="1">
            <a:off x="2875996" y="3187661"/>
            <a:ext cx="952500" cy="306900"/>
          </a:xfrm>
          <a:prstGeom prst="straightConnector1">
            <a:avLst/>
          </a:prstGeom>
          <a:noFill/>
          <a:ln cap="flat" cmpd="sng" w="9525">
            <a:solidFill>
              <a:schemeClr val="accent1"/>
            </a:solidFill>
            <a:prstDash val="solid"/>
            <a:miter lim="800000"/>
            <a:headEnd len="sm" w="sm" type="none"/>
            <a:tailEnd len="med" w="med" type="triangle"/>
          </a:ln>
        </p:spPr>
      </p:cxnSp>
      <p:sp>
        <p:nvSpPr>
          <p:cNvPr id="2615" name="Google Shape;2615;g22c875c43be_0_289"/>
          <p:cNvSpPr/>
          <p:nvPr/>
        </p:nvSpPr>
        <p:spPr>
          <a:xfrm>
            <a:off x="5257366" y="3494468"/>
            <a:ext cx="4407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9</a:t>
            </a:r>
            <a:endParaRPr b="1" sz="2400">
              <a:solidFill>
                <a:schemeClr val="dk1"/>
              </a:solidFill>
              <a:latin typeface="Courier New"/>
              <a:ea typeface="Courier New"/>
              <a:cs typeface="Courier New"/>
              <a:sym typeface="Courier New"/>
            </a:endParaRPr>
          </a:p>
        </p:txBody>
      </p:sp>
      <p:sp>
        <p:nvSpPr>
          <p:cNvPr id="2616" name="Google Shape;2616;g22c875c43be_0_289"/>
          <p:cNvSpPr/>
          <p:nvPr/>
        </p:nvSpPr>
        <p:spPr>
          <a:xfrm>
            <a:off x="5698132" y="3494467"/>
            <a:ext cx="2676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2617" name="Google Shape;2617;g22c875c43be_0_289"/>
          <p:cNvSpPr/>
          <p:nvPr/>
        </p:nvSpPr>
        <p:spPr>
          <a:xfrm>
            <a:off x="4989794" y="3494467"/>
            <a:ext cx="2676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2618" name="Google Shape;2618;g22c875c43be_0_289"/>
          <p:cNvCxnSpPr>
            <a:stCxn id="2609" idx="2"/>
            <a:endCxn id="2615" idx="0"/>
          </p:cNvCxnSpPr>
          <p:nvPr/>
        </p:nvCxnSpPr>
        <p:spPr>
          <a:xfrm>
            <a:off x="4536834" y="3187661"/>
            <a:ext cx="940800" cy="306900"/>
          </a:xfrm>
          <a:prstGeom prst="straightConnector1">
            <a:avLst/>
          </a:prstGeom>
          <a:noFill/>
          <a:ln cap="flat" cmpd="sng" w="9525">
            <a:solidFill>
              <a:schemeClr val="accent1"/>
            </a:solidFill>
            <a:prstDash val="solid"/>
            <a:miter lim="800000"/>
            <a:headEnd len="sm" w="sm" type="none"/>
            <a:tailEnd len="med" w="med" type="triangle"/>
          </a:ln>
        </p:spPr>
      </p:cxnSp>
      <p:sp>
        <p:nvSpPr>
          <p:cNvPr id="2619" name="Google Shape;2619;g22c875c43be_0_289"/>
          <p:cNvSpPr/>
          <p:nvPr/>
        </p:nvSpPr>
        <p:spPr>
          <a:xfrm>
            <a:off x="4287124" y="4228562"/>
            <a:ext cx="4407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7</a:t>
            </a:r>
            <a:endParaRPr b="1" sz="2400">
              <a:solidFill>
                <a:schemeClr val="dk1"/>
              </a:solidFill>
              <a:latin typeface="Courier New"/>
              <a:ea typeface="Courier New"/>
              <a:cs typeface="Courier New"/>
              <a:sym typeface="Courier New"/>
            </a:endParaRPr>
          </a:p>
        </p:txBody>
      </p:sp>
      <p:sp>
        <p:nvSpPr>
          <p:cNvPr id="2620" name="Google Shape;2620;g22c875c43be_0_289"/>
          <p:cNvSpPr/>
          <p:nvPr/>
        </p:nvSpPr>
        <p:spPr>
          <a:xfrm>
            <a:off x="4727890" y="4228561"/>
            <a:ext cx="2676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2621" name="Google Shape;2621;g22c875c43be_0_289"/>
          <p:cNvSpPr/>
          <p:nvPr/>
        </p:nvSpPr>
        <p:spPr>
          <a:xfrm>
            <a:off x="4019552" y="4228561"/>
            <a:ext cx="2676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2622" name="Google Shape;2622;g22c875c43be_0_289"/>
          <p:cNvSpPr/>
          <p:nvPr/>
        </p:nvSpPr>
        <p:spPr>
          <a:xfrm>
            <a:off x="6282007" y="4228562"/>
            <a:ext cx="4407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chemeClr val="dk1"/>
                </a:solidFill>
                <a:latin typeface="Courier New"/>
                <a:ea typeface="Courier New"/>
                <a:cs typeface="Courier New"/>
                <a:sym typeface="Courier New"/>
              </a:rPr>
              <a:t>12</a:t>
            </a:r>
            <a:endParaRPr b="1" sz="1600">
              <a:solidFill>
                <a:schemeClr val="dk1"/>
              </a:solidFill>
              <a:latin typeface="Courier New"/>
              <a:ea typeface="Courier New"/>
              <a:cs typeface="Courier New"/>
              <a:sym typeface="Courier New"/>
            </a:endParaRPr>
          </a:p>
        </p:txBody>
      </p:sp>
      <p:sp>
        <p:nvSpPr>
          <p:cNvPr id="2623" name="Google Shape;2623;g22c875c43be_0_289"/>
          <p:cNvSpPr/>
          <p:nvPr/>
        </p:nvSpPr>
        <p:spPr>
          <a:xfrm>
            <a:off x="6722773" y="4228561"/>
            <a:ext cx="2676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2624" name="Google Shape;2624;g22c875c43be_0_289"/>
          <p:cNvSpPr/>
          <p:nvPr/>
        </p:nvSpPr>
        <p:spPr>
          <a:xfrm>
            <a:off x="6014435" y="4228561"/>
            <a:ext cx="2676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2625" name="Google Shape;2625;g22c875c43be_0_289"/>
          <p:cNvSpPr/>
          <p:nvPr/>
        </p:nvSpPr>
        <p:spPr>
          <a:xfrm>
            <a:off x="3143788" y="4228561"/>
            <a:ext cx="4407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4</a:t>
            </a:r>
            <a:endParaRPr b="1" sz="2400">
              <a:solidFill>
                <a:schemeClr val="dk1"/>
              </a:solidFill>
              <a:latin typeface="Courier New"/>
              <a:ea typeface="Courier New"/>
              <a:cs typeface="Courier New"/>
              <a:sym typeface="Courier New"/>
            </a:endParaRPr>
          </a:p>
        </p:txBody>
      </p:sp>
      <p:sp>
        <p:nvSpPr>
          <p:cNvPr id="2626" name="Google Shape;2626;g22c875c43be_0_289"/>
          <p:cNvSpPr/>
          <p:nvPr/>
        </p:nvSpPr>
        <p:spPr>
          <a:xfrm>
            <a:off x="3584554" y="4228560"/>
            <a:ext cx="2676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2627" name="Google Shape;2627;g22c875c43be_0_289"/>
          <p:cNvSpPr/>
          <p:nvPr/>
        </p:nvSpPr>
        <p:spPr>
          <a:xfrm>
            <a:off x="2876216" y="4228560"/>
            <a:ext cx="2676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2628" name="Google Shape;2628;g22c875c43be_0_289"/>
          <p:cNvSpPr/>
          <p:nvPr/>
        </p:nvSpPr>
        <p:spPr>
          <a:xfrm>
            <a:off x="3694696" y="4962651"/>
            <a:ext cx="4407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6</a:t>
            </a:r>
            <a:endParaRPr b="1" sz="2400">
              <a:solidFill>
                <a:schemeClr val="dk1"/>
              </a:solidFill>
              <a:latin typeface="Courier New"/>
              <a:ea typeface="Courier New"/>
              <a:cs typeface="Courier New"/>
              <a:sym typeface="Courier New"/>
            </a:endParaRPr>
          </a:p>
        </p:txBody>
      </p:sp>
      <p:sp>
        <p:nvSpPr>
          <p:cNvPr id="2629" name="Google Shape;2629;g22c875c43be_0_289"/>
          <p:cNvSpPr/>
          <p:nvPr/>
        </p:nvSpPr>
        <p:spPr>
          <a:xfrm>
            <a:off x="4135462" y="4962650"/>
            <a:ext cx="2676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2630" name="Google Shape;2630;g22c875c43be_0_289"/>
          <p:cNvSpPr/>
          <p:nvPr/>
        </p:nvSpPr>
        <p:spPr>
          <a:xfrm>
            <a:off x="3427124" y="4962650"/>
            <a:ext cx="2676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2631" name="Google Shape;2631;g22c875c43be_0_289"/>
          <p:cNvSpPr/>
          <p:nvPr/>
        </p:nvSpPr>
        <p:spPr>
          <a:xfrm>
            <a:off x="4816600" y="4962650"/>
            <a:ext cx="4407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8</a:t>
            </a:r>
            <a:endParaRPr b="1" sz="2400">
              <a:solidFill>
                <a:schemeClr val="dk1"/>
              </a:solidFill>
              <a:latin typeface="Courier New"/>
              <a:ea typeface="Courier New"/>
              <a:cs typeface="Courier New"/>
              <a:sym typeface="Courier New"/>
            </a:endParaRPr>
          </a:p>
        </p:txBody>
      </p:sp>
      <p:sp>
        <p:nvSpPr>
          <p:cNvPr id="2632" name="Google Shape;2632;g22c875c43be_0_289"/>
          <p:cNvSpPr/>
          <p:nvPr/>
        </p:nvSpPr>
        <p:spPr>
          <a:xfrm>
            <a:off x="5257366" y="4962649"/>
            <a:ext cx="2676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2633" name="Google Shape;2633;g22c875c43be_0_289"/>
          <p:cNvSpPr/>
          <p:nvPr/>
        </p:nvSpPr>
        <p:spPr>
          <a:xfrm>
            <a:off x="4549028" y="4962649"/>
            <a:ext cx="2676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2634" name="Google Shape;2634;g22c875c43be_0_289"/>
          <p:cNvSpPr/>
          <p:nvPr/>
        </p:nvSpPr>
        <p:spPr>
          <a:xfrm>
            <a:off x="6914513" y="4962649"/>
            <a:ext cx="4407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chemeClr val="dk1"/>
                </a:solidFill>
                <a:latin typeface="Courier New"/>
                <a:ea typeface="Courier New"/>
                <a:cs typeface="Courier New"/>
                <a:sym typeface="Courier New"/>
              </a:rPr>
              <a:t>20</a:t>
            </a:r>
            <a:endParaRPr b="1" sz="1600">
              <a:solidFill>
                <a:schemeClr val="dk1"/>
              </a:solidFill>
              <a:latin typeface="Courier New"/>
              <a:ea typeface="Courier New"/>
              <a:cs typeface="Courier New"/>
              <a:sym typeface="Courier New"/>
            </a:endParaRPr>
          </a:p>
        </p:txBody>
      </p:sp>
      <p:sp>
        <p:nvSpPr>
          <p:cNvPr id="2635" name="Google Shape;2635;g22c875c43be_0_289"/>
          <p:cNvSpPr/>
          <p:nvPr/>
        </p:nvSpPr>
        <p:spPr>
          <a:xfrm>
            <a:off x="7355279" y="4962648"/>
            <a:ext cx="2676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2636" name="Google Shape;2636;g22c875c43be_0_289"/>
          <p:cNvSpPr/>
          <p:nvPr/>
        </p:nvSpPr>
        <p:spPr>
          <a:xfrm>
            <a:off x="6646941" y="4962648"/>
            <a:ext cx="2676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2637" name="Google Shape;2637;g22c875c43be_0_289"/>
          <p:cNvCxnSpPr>
            <a:stCxn id="2612" idx="2"/>
            <a:endCxn id="2625" idx="0"/>
          </p:cNvCxnSpPr>
          <p:nvPr/>
        </p:nvCxnSpPr>
        <p:spPr>
          <a:xfrm>
            <a:off x="3230299" y="3945368"/>
            <a:ext cx="1338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2638" name="Google Shape;2638;g22c875c43be_0_289"/>
          <p:cNvCxnSpPr>
            <a:stCxn id="2617" idx="2"/>
            <a:endCxn id="2619" idx="0"/>
          </p:cNvCxnSpPr>
          <p:nvPr/>
        </p:nvCxnSpPr>
        <p:spPr>
          <a:xfrm flipH="1">
            <a:off x="4507394" y="3945367"/>
            <a:ext cx="6162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2639" name="Google Shape;2639;g22c875c43be_0_289"/>
          <p:cNvCxnSpPr>
            <a:stCxn id="2616" idx="2"/>
            <a:endCxn id="2622" idx="0"/>
          </p:cNvCxnSpPr>
          <p:nvPr/>
        </p:nvCxnSpPr>
        <p:spPr>
          <a:xfrm>
            <a:off x="5831932" y="3945367"/>
            <a:ext cx="6705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2640" name="Google Shape;2640;g22c875c43be_0_289"/>
          <p:cNvCxnSpPr>
            <a:stCxn id="2621" idx="2"/>
            <a:endCxn id="2628" idx="0"/>
          </p:cNvCxnSpPr>
          <p:nvPr/>
        </p:nvCxnSpPr>
        <p:spPr>
          <a:xfrm flipH="1">
            <a:off x="3915152" y="4679461"/>
            <a:ext cx="2382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2641" name="Google Shape;2641;g22c875c43be_0_289"/>
          <p:cNvCxnSpPr>
            <a:stCxn id="2620" idx="2"/>
            <a:endCxn id="2631" idx="0"/>
          </p:cNvCxnSpPr>
          <p:nvPr/>
        </p:nvCxnSpPr>
        <p:spPr>
          <a:xfrm>
            <a:off x="4861690" y="4679461"/>
            <a:ext cx="1752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2642" name="Google Shape;2642;g22c875c43be_0_289"/>
          <p:cNvCxnSpPr>
            <a:stCxn id="2623" idx="2"/>
            <a:endCxn id="2634" idx="0"/>
          </p:cNvCxnSpPr>
          <p:nvPr/>
        </p:nvCxnSpPr>
        <p:spPr>
          <a:xfrm>
            <a:off x="6856573" y="4679461"/>
            <a:ext cx="278400" cy="283200"/>
          </a:xfrm>
          <a:prstGeom prst="straightConnector1">
            <a:avLst/>
          </a:prstGeom>
          <a:noFill/>
          <a:ln cap="flat" cmpd="sng" w="9525">
            <a:solidFill>
              <a:schemeClr val="accent1"/>
            </a:solidFill>
            <a:prstDash val="solid"/>
            <a:miter lim="800000"/>
            <a:headEnd len="sm" w="sm" type="none"/>
            <a:tailEnd len="med" w="med" type="triangle"/>
          </a:ln>
        </p:spPr>
      </p:cxnSp>
      <p:sp>
        <p:nvSpPr>
          <p:cNvPr id="2643" name="Google Shape;2643;g22c875c43be_0_289"/>
          <p:cNvSpPr/>
          <p:nvPr/>
        </p:nvSpPr>
        <p:spPr>
          <a:xfrm>
            <a:off x="4048865" y="1973684"/>
            <a:ext cx="2676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2644" name="Google Shape;2644;g22c875c43be_0_289"/>
          <p:cNvCxnSpPr>
            <a:stCxn id="2643" idx="2"/>
            <a:endCxn id="2608" idx="0"/>
          </p:cNvCxnSpPr>
          <p:nvPr/>
        </p:nvCxnSpPr>
        <p:spPr>
          <a:xfrm>
            <a:off x="4182665" y="2424584"/>
            <a:ext cx="0" cy="312300"/>
          </a:xfrm>
          <a:prstGeom prst="straightConnector1">
            <a:avLst/>
          </a:prstGeom>
          <a:noFill/>
          <a:ln cap="flat" cmpd="sng" w="9525">
            <a:solidFill>
              <a:schemeClr val="accent1"/>
            </a:solidFill>
            <a:prstDash val="solid"/>
            <a:miter lim="800000"/>
            <a:headEnd len="sm" w="sm" type="none"/>
            <a:tailEnd len="med" w="med" type="triangle"/>
          </a:ln>
        </p:spPr>
      </p:cxnSp>
      <p:sp>
        <p:nvSpPr>
          <p:cNvPr id="2645" name="Google Shape;2645;g22c875c43be_0_289"/>
          <p:cNvSpPr txBox="1"/>
          <p:nvPr/>
        </p:nvSpPr>
        <p:spPr>
          <a:xfrm>
            <a:off x="4403034" y="2027418"/>
            <a:ext cx="1940400" cy="338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root</a:t>
            </a:r>
            <a:endParaRPr sz="1600">
              <a:solidFill>
                <a:schemeClr val="dk1"/>
              </a:solidFill>
              <a:latin typeface="Courier New"/>
              <a:ea typeface="Courier New"/>
              <a:cs typeface="Courier New"/>
              <a:sym typeface="Courier New"/>
            </a:endParaRPr>
          </a:p>
        </p:txBody>
      </p:sp>
      <p:cxnSp>
        <p:nvCxnSpPr>
          <p:cNvPr id="2646" name="Google Shape;2646;g22c875c43be_0_289"/>
          <p:cNvCxnSpPr/>
          <p:nvPr/>
        </p:nvCxnSpPr>
        <p:spPr>
          <a:xfrm flipH="1">
            <a:off x="2388133" y="3494467"/>
            <a:ext cx="267600" cy="450900"/>
          </a:xfrm>
          <a:prstGeom prst="straightConnector1">
            <a:avLst/>
          </a:prstGeom>
          <a:noFill/>
          <a:ln cap="flat" cmpd="sng" w="9525">
            <a:solidFill>
              <a:schemeClr val="accent1"/>
            </a:solidFill>
            <a:prstDash val="solid"/>
            <a:miter lim="800000"/>
            <a:headEnd len="sm" w="sm" type="none"/>
            <a:tailEnd len="sm" w="sm" type="none"/>
          </a:ln>
        </p:spPr>
      </p:cxnSp>
      <p:cxnSp>
        <p:nvCxnSpPr>
          <p:cNvPr id="2647" name="Google Shape;2647;g22c875c43be_0_289"/>
          <p:cNvCxnSpPr/>
          <p:nvPr/>
        </p:nvCxnSpPr>
        <p:spPr>
          <a:xfrm flipH="1">
            <a:off x="2878467" y="4228560"/>
            <a:ext cx="267600" cy="450900"/>
          </a:xfrm>
          <a:prstGeom prst="straightConnector1">
            <a:avLst/>
          </a:prstGeom>
          <a:noFill/>
          <a:ln cap="flat" cmpd="sng" w="9525">
            <a:solidFill>
              <a:schemeClr val="accent1"/>
            </a:solidFill>
            <a:prstDash val="solid"/>
            <a:miter lim="800000"/>
            <a:headEnd len="sm" w="sm" type="none"/>
            <a:tailEnd len="sm" w="sm" type="none"/>
          </a:ln>
        </p:spPr>
      </p:cxnSp>
      <p:cxnSp>
        <p:nvCxnSpPr>
          <p:cNvPr id="2648" name="Google Shape;2648;g22c875c43be_0_289"/>
          <p:cNvCxnSpPr/>
          <p:nvPr/>
        </p:nvCxnSpPr>
        <p:spPr>
          <a:xfrm flipH="1">
            <a:off x="3580586" y="4228560"/>
            <a:ext cx="267600" cy="450900"/>
          </a:xfrm>
          <a:prstGeom prst="straightConnector1">
            <a:avLst/>
          </a:prstGeom>
          <a:noFill/>
          <a:ln cap="flat" cmpd="sng" w="9525">
            <a:solidFill>
              <a:schemeClr val="accent1"/>
            </a:solidFill>
            <a:prstDash val="solid"/>
            <a:miter lim="800000"/>
            <a:headEnd len="sm" w="sm" type="none"/>
            <a:tailEnd len="sm" w="sm" type="none"/>
          </a:ln>
        </p:spPr>
      </p:cxnSp>
      <p:cxnSp>
        <p:nvCxnSpPr>
          <p:cNvPr id="2649" name="Google Shape;2649;g22c875c43be_0_289"/>
          <p:cNvCxnSpPr/>
          <p:nvPr/>
        </p:nvCxnSpPr>
        <p:spPr>
          <a:xfrm flipH="1">
            <a:off x="6014407" y="4228560"/>
            <a:ext cx="267600" cy="450900"/>
          </a:xfrm>
          <a:prstGeom prst="straightConnector1">
            <a:avLst/>
          </a:prstGeom>
          <a:noFill/>
          <a:ln cap="flat" cmpd="sng" w="9525">
            <a:solidFill>
              <a:schemeClr val="accent1"/>
            </a:solidFill>
            <a:prstDash val="solid"/>
            <a:miter lim="800000"/>
            <a:headEnd len="sm" w="sm" type="none"/>
            <a:tailEnd len="sm" w="sm" type="none"/>
          </a:ln>
        </p:spPr>
      </p:cxnSp>
      <p:cxnSp>
        <p:nvCxnSpPr>
          <p:cNvPr id="2650" name="Google Shape;2650;g22c875c43be_0_289"/>
          <p:cNvCxnSpPr/>
          <p:nvPr/>
        </p:nvCxnSpPr>
        <p:spPr>
          <a:xfrm flipH="1">
            <a:off x="6646913" y="4962648"/>
            <a:ext cx="267600" cy="450900"/>
          </a:xfrm>
          <a:prstGeom prst="straightConnector1">
            <a:avLst/>
          </a:prstGeom>
          <a:noFill/>
          <a:ln cap="flat" cmpd="sng" w="9525">
            <a:solidFill>
              <a:schemeClr val="accent1"/>
            </a:solidFill>
            <a:prstDash val="solid"/>
            <a:miter lim="800000"/>
            <a:headEnd len="sm" w="sm" type="none"/>
            <a:tailEnd len="sm" w="sm" type="none"/>
          </a:ln>
        </p:spPr>
      </p:cxnSp>
      <p:cxnSp>
        <p:nvCxnSpPr>
          <p:cNvPr id="2651" name="Google Shape;2651;g22c875c43be_0_289"/>
          <p:cNvCxnSpPr/>
          <p:nvPr/>
        </p:nvCxnSpPr>
        <p:spPr>
          <a:xfrm flipH="1">
            <a:off x="5257338" y="4969103"/>
            <a:ext cx="267600" cy="450900"/>
          </a:xfrm>
          <a:prstGeom prst="straightConnector1">
            <a:avLst/>
          </a:prstGeom>
          <a:noFill/>
          <a:ln cap="flat" cmpd="sng" w="9525">
            <a:solidFill>
              <a:schemeClr val="accent1"/>
            </a:solidFill>
            <a:prstDash val="solid"/>
            <a:miter lim="800000"/>
            <a:headEnd len="sm" w="sm" type="none"/>
            <a:tailEnd len="sm" w="sm" type="none"/>
          </a:ln>
        </p:spPr>
      </p:cxnSp>
      <p:cxnSp>
        <p:nvCxnSpPr>
          <p:cNvPr id="2652" name="Google Shape;2652;g22c875c43be_0_289"/>
          <p:cNvCxnSpPr/>
          <p:nvPr/>
        </p:nvCxnSpPr>
        <p:spPr>
          <a:xfrm flipH="1">
            <a:off x="4547943" y="4962647"/>
            <a:ext cx="267600" cy="450900"/>
          </a:xfrm>
          <a:prstGeom prst="straightConnector1">
            <a:avLst/>
          </a:prstGeom>
          <a:noFill/>
          <a:ln cap="flat" cmpd="sng" w="9525">
            <a:solidFill>
              <a:schemeClr val="accent1"/>
            </a:solidFill>
            <a:prstDash val="solid"/>
            <a:miter lim="800000"/>
            <a:headEnd len="sm" w="sm" type="none"/>
            <a:tailEnd len="sm" w="sm" type="none"/>
          </a:ln>
        </p:spPr>
      </p:cxnSp>
      <p:cxnSp>
        <p:nvCxnSpPr>
          <p:cNvPr id="2653" name="Google Shape;2653;g22c875c43be_0_289"/>
          <p:cNvCxnSpPr/>
          <p:nvPr/>
        </p:nvCxnSpPr>
        <p:spPr>
          <a:xfrm flipH="1">
            <a:off x="4140313" y="4958759"/>
            <a:ext cx="267600" cy="450900"/>
          </a:xfrm>
          <a:prstGeom prst="straightConnector1">
            <a:avLst/>
          </a:prstGeom>
          <a:noFill/>
          <a:ln cap="flat" cmpd="sng" w="9525">
            <a:solidFill>
              <a:schemeClr val="accent1"/>
            </a:solidFill>
            <a:prstDash val="solid"/>
            <a:miter lim="800000"/>
            <a:headEnd len="sm" w="sm" type="none"/>
            <a:tailEnd len="sm" w="sm" type="none"/>
          </a:ln>
        </p:spPr>
      </p:cxnSp>
      <p:cxnSp>
        <p:nvCxnSpPr>
          <p:cNvPr id="2654" name="Google Shape;2654;g22c875c43be_0_289"/>
          <p:cNvCxnSpPr/>
          <p:nvPr/>
        </p:nvCxnSpPr>
        <p:spPr>
          <a:xfrm flipH="1">
            <a:off x="3425285" y="4969103"/>
            <a:ext cx="267600" cy="450900"/>
          </a:xfrm>
          <a:prstGeom prst="straightConnector1">
            <a:avLst/>
          </a:prstGeom>
          <a:noFill/>
          <a:ln cap="flat" cmpd="sng" w="9525">
            <a:solidFill>
              <a:schemeClr val="accent1"/>
            </a:solidFill>
            <a:prstDash val="solid"/>
            <a:miter lim="800000"/>
            <a:headEnd len="sm" w="sm" type="none"/>
            <a:tailEnd len="sm" w="sm" type="none"/>
          </a:ln>
        </p:spPr>
      </p:cxnSp>
      <p:cxnSp>
        <p:nvCxnSpPr>
          <p:cNvPr id="2655" name="Google Shape;2655;g22c875c43be_0_289"/>
          <p:cNvCxnSpPr/>
          <p:nvPr/>
        </p:nvCxnSpPr>
        <p:spPr>
          <a:xfrm flipH="1">
            <a:off x="7355251" y="4958758"/>
            <a:ext cx="267600" cy="450900"/>
          </a:xfrm>
          <a:prstGeom prst="straightConnector1">
            <a:avLst/>
          </a:prstGeom>
          <a:noFill/>
          <a:ln cap="flat" cmpd="sng" w="9525">
            <a:solidFill>
              <a:schemeClr val="accent1"/>
            </a:solidFill>
            <a:prstDash val="solid"/>
            <a:miter lim="800000"/>
            <a:headEnd len="sm" w="sm" type="none"/>
            <a:tailEnd len="sm" w="sm" type="none"/>
          </a:ln>
        </p:spPr>
      </p:cxnSp>
      <p:sp>
        <p:nvSpPr>
          <p:cNvPr id="2656" name="Google Shape;2656;g22c875c43be_0_289"/>
          <p:cNvSpPr txBox="1"/>
          <p:nvPr/>
        </p:nvSpPr>
        <p:spPr>
          <a:xfrm>
            <a:off x="2371221" y="3977422"/>
            <a:ext cx="2922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Courier New"/>
                <a:ea typeface="Courier New"/>
                <a:cs typeface="Courier New"/>
                <a:sym typeface="Courier New"/>
              </a:rPr>
              <a:t>0</a:t>
            </a:r>
            <a:endParaRPr sz="1400">
              <a:solidFill>
                <a:schemeClr val="dk1"/>
              </a:solidFill>
              <a:latin typeface="Courier New"/>
              <a:ea typeface="Courier New"/>
              <a:cs typeface="Courier New"/>
              <a:sym typeface="Courier New"/>
            </a:endParaRPr>
          </a:p>
        </p:txBody>
      </p:sp>
      <p:sp>
        <p:nvSpPr>
          <p:cNvPr id="2657" name="Google Shape;2657;g22c875c43be_0_289"/>
          <p:cNvSpPr txBox="1"/>
          <p:nvPr>
            <p:ph type="title"/>
          </p:nvPr>
        </p:nvSpPr>
        <p:spPr>
          <a:xfrm>
            <a:off x="155575" y="161927"/>
            <a:ext cx="8797800" cy="676200"/>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Function </a:t>
            </a:r>
            <a:r>
              <a:rPr lang="en-US">
                <a:latin typeface="Courier New"/>
                <a:ea typeface="Courier New"/>
                <a:cs typeface="Courier New"/>
                <a:sym typeface="Courier New"/>
              </a:rPr>
              <a:t>LengthIs</a:t>
            </a:r>
            <a:endParaRPr/>
          </a:p>
        </p:txBody>
      </p:sp>
    </p:spTree>
  </p:cSld>
  <p:clrMapOvr>
    <a:masterClrMapping/>
  </p:clrMapOvr>
</p:sld>
</file>

<file path=ppt/slides/slide1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1" name="Shape 2661"/>
        <p:cNvGrpSpPr/>
        <p:nvPr/>
      </p:nvGrpSpPr>
      <p:grpSpPr>
        <a:xfrm>
          <a:off x="0" y="0"/>
          <a:ext cx="0" cy="0"/>
          <a:chOff x="0" y="0"/>
          <a:chExt cx="0" cy="0"/>
        </a:xfrm>
      </p:grpSpPr>
      <p:sp>
        <p:nvSpPr>
          <p:cNvPr id="2662" name="Google Shape;2662;g22c875c43be_0_342"/>
          <p:cNvSpPr/>
          <p:nvPr/>
        </p:nvSpPr>
        <p:spPr>
          <a:xfrm>
            <a:off x="3962268" y="2736762"/>
            <a:ext cx="4407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5</a:t>
            </a:r>
            <a:endParaRPr b="1" sz="2400">
              <a:solidFill>
                <a:schemeClr val="dk1"/>
              </a:solidFill>
              <a:latin typeface="Courier New"/>
              <a:ea typeface="Courier New"/>
              <a:cs typeface="Courier New"/>
              <a:sym typeface="Courier New"/>
            </a:endParaRPr>
          </a:p>
        </p:txBody>
      </p:sp>
      <p:sp>
        <p:nvSpPr>
          <p:cNvPr id="2663" name="Google Shape;2663;g22c875c43be_0_342"/>
          <p:cNvSpPr/>
          <p:nvPr/>
        </p:nvSpPr>
        <p:spPr>
          <a:xfrm>
            <a:off x="4403034" y="2736761"/>
            <a:ext cx="2676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2664" name="Google Shape;2664;g22c875c43be_0_342"/>
          <p:cNvSpPr/>
          <p:nvPr/>
        </p:nvSpPr>
        <p:spPr>
          <a:xfrm>
            <a:off x="3694696" y="2736761"/>
            <a:ext cx="2676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2665" name="Google Shape;2665;g22c875c43be_0_342"/>
          <p:cNvSpPr/>
          <p:nvPr/>
        </p:nvSpPr>
        <p:spPr>
          <a:xfrm>
            <a:off x="2655733" y="3494469"/>
            <a:ext cx="4407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3</a:t>
            </a:r>
            <a:endParaRPr b="1" sz="2400">
              <a:solidFill>
                <a:schemeClr val="dk1"/>
              </a:solidFill>
              <a:latin typeface="Courier New"/>
              <a:ea typeface="Courier New"/>
              <a:cs typeface="Courier New"/>
              <a:sym typeface="Courier New"/>
            </a:endParaRPr>
          </a:p>
        </p:txBody>
      </p:sp>
      <p:sp>
        <p:nvSpPr>
          <p:cNvPr id="2666" name="Google Shape;2666;g22c875c43be_0_342"/>
          <p:cNvSpPr/>
          <p:nvPr/>
        </p:nvSpPr>
        <p:spPr>
          <a:xfrm>
            <a:off x="3096499" y="3494468"/>
            <a:ext cx="267600" cy="450900"/>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2667" name="Google Shape;2667;g22c875c43be_0_342"/>
          <p:cNvSpPr/>
          <p:nvPr/>
        </p:nvSpPr>
        <p:spPr>
          <a:xfrm>
            <a:off x="2388161" y="3494468"/>
            <a:ext cx="267600" cy="450900"/>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2668" name="Google Shape;2668;g22c875c43be_0_342"/>
          <p:cNvCxnSpPr>
            <a:stCxn id="2664" idx="2"/>
            <a:endCxn id="2665" idx="0"/>
          </p:cNvCxnSpPr>
          <p:nvPr/>
        </p:nvCxnSpPr>
        <p:spPr>
          <a:xfrm flipH="1">
            <a:off x="2875996" y="3187661"/>
            <a:ext cx="952500" cy="306900"/>
          </a:xfrm>
          <a:prstGeom prst="straightConnector1">
            <a:avLst/>
          </a:prstGeom>
          <a:noFill/>
          <a:ln cap="flat" cmpd="sng" w="9525">
            <a:solidFill>
              <a:schemeClr val="accent1"/>
            </a:solidFill>
            <a:prstDash val="solid"/>
            <a:miter lim="800000"/>
            <a:headEnd len="sm" w="sm" type="none"/>
            <a:tailEnd len="med" w="med" type="triangle"/>
          </a:ln>
        </p:spPr>
      </p:cxnSp>
      <p:sp>
        <p:nvSpPr>
          <p:cNvPr id="2669" name="Google Shape;2669;g22c875c43be_0_342"/>
          <p:cNvSpPr/>
          <p:nvPr/>
        </p:nvSpPr>
        <p:spPr>
          <a:xfrm>
            <a:off x="5257366" y="3494468"/>
            <a:ext cx="4407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9</a:t>
            </a:r>
            <a:endParaRPr b="1" sz="2400">
              <a:solidFill>
                <a:schemeClr val="dk1"/>
              </a:solidFill>
              <a:latin typeface="Courier New"/>
              <a:ea typeface="Courier New"/>
              <a:cs typeface="Courier New"/>
              <a:sym typeface="Courier New"/>
            </a:endParaRPr>
          </a:p>
        </p:txBody>
      </p:sp>
      <p:sp>
        <p:nvSpPr>
          <p:cNvPr id="2670" name="Google Shape;2670;g22c875c43be_0_342"/>
          <p:cNvSpPr/>
          <p:nvPr/>
        </p:nvSpPr>
        <p:spPr>
          <a:xfrm>
            <a:off x="5698132" y="3494467"/>
            <a:ext cx="2676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2671" name="Google Shape;2671;g22c875c43be_0_342"/>
          <p:cNvSpPr/>
          <p:nvPr/>
        </p:nvSpPr>
        <p:spPr>
          <a:xfrm>
            <a:off x="4989794" y="3494467"/>
            <a:ext cx="2676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2672" name="Google Shape;2672;g22c875c43be_0_342"/>
          <p:cNvCxnSpPr>
            <a:stCxn id="2663" idx="2"/>
            <a:endCxn id="2669" idx="0"/>
          </p:cNvCxnSpPr>
          <p:nvPr/>
        </p:nvCxnSpPr>
        <p:spPr>
          <a:xfrm>
            <a:off x="4536834" y="3187661"/>
            <a:ext cx="940800" cy="306900"/>
          </a:xfrm>
          <a:prstGeom prst="straightConnector1">
            <a:avLst/>
          </a:prstGeom>
          <a:noFill/>
          <a:ln cap="flat" cmpd="sng" w="9525">
            <a:solidFill>
              <a:schemeClr val="accent1"/>
            </a:solidFill>
            <a:prstDash val="solid"/>
            <a:miter lim="800000"/>
            <a:headEnd len="sm" w="sm" type="none"/>
            <a:tailEnd len="med" w="med" type="triangle"/>
          </a:ln>
        </p:spPr>
      </p:cxnSp>
      <p:sp>
        <p:nvSpPr>
          <p:cNvPr id="2673" name="Google Shape;2673;g22c875c43be_0_342"/>
          <p:cNvSpPr/>
          <p:nvPr/>
        </p:nvSpPr>
        <p:spPr>
          <a:xfrm>
            <a:off x="4287124" y="4228562"/>
            <a:ext cx="4407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7</a:t>
            </a:r>
            <a:endParaRPr b="1" sz="2400">
              <a:solidFill>
                <a:schemeClr val="dk1"/>
              </a:solidFill>
              <a:latin typeface="Courier New"/>
              <a:ea typeface="Courier New"/>
              <a:cs typeface="Courier New"/>
              <a:sym typeface="Courier New"/>
            </a:endParaRPr>
          </a:p>
        </p:txBody>
      </p:sp>
      <p:sp>
        <p:nvSpPr>
          <p:cNvPr id="2674" name="Google Shape;2674;g22c875c43be_0_342"/>
          <p:cNvSpPr/>
          <p:nvPr/>
        </p:nvSpPr>
        <p:spPr>
          <a:xfrm>
            <a:off x="4727890" y="4228561"/>
            <a:ext cx="2676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2675" name="Google Shape;2675;g22c875c43be_0_342"/>
          <p:cNvSpPr/>
          <p:nvPr/>
        </p:nvSpPr>
        <p:spPr>
          <a:xfrm>
            <a:off x="4019552" y="4228561"/>
            <a:ext cx="2676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2676" name="Google Shape;2676;g22c875c43be_0_342"/>
          <p:cNvSpPr/>
          <p:nvPr/>
        </p:nvSpPr>
        <p:spPr>
          <a:xfrm>
            <a:off x="6282007" y="4228562"/>
            <a:ext cx="4407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chemeClr val="dk1"/>
                </a:solidFill>
                <a:latin typeface="Courier New"/>
                <a:ea typeface="Courier New"/>
                <a:cs typeface="Courier New"/>
                <a:sym typeface="Courier New"/>
              </a:rPr>
              <a:t>12</a:t>
            </a:r>
            <a:endParaRPr b="1" sz="1600">
              <a:solidFill>
                <a:schemeClr val="dk1"/>
              </a:solidFill>
              <a:latin typeface="Courier New"/>
              <a:ea typeface="Courier New"/>
              <a:cs typeface="Courier New"/>
              <a:sym typeface="Courier New"/>
            </a:endParaRPr>
          </a:p>
        </p:txBody>
      </p:sp>
      <p:sp>
        <p:nvSpPr>
          <p:cNvPr id="2677" name="Google Shape;2677;g22c875c43be_0_342"/>
          <p:cNvSpPr/>
          <p:nvPr/>
        </p:nvSpPr>
        <p:spPr>
          <a:xfrm>
            <a:off x="6722773" y="4228561"/>
            <a:ext cx="2676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2678" name="Google Shape;2678;g22c875c43be_0_342"/>
          <p:cNvSpPr/>
          <p:nvPr/>
        </p:nvSpPr>
        <p:spPr>
          <a:xfrm>
            <a:off x="6014435" y="4228561"/>
            <a:ext cx="2676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2679" name="Google Shape;2679;g22c875c43be_0_342"/>
          <p:cNvSpPr/>
          <p:nvPr/>
        </p:nvSpPr>
        <p:spPr>
          <a:xfrm>
            <a:off x="3143788" y="4228561"/>
            <a:ext cx="4407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4</a:t>
            </a:r>
            <a:endParaRPr b="1" sz="2400">
              <a:solidFill>
                <a:schemeClr val="dk1"/>
              </a:solidFill>
              <a:latin typeface="Courier New"/>
              <a:ea typeface="Courier New"/>
              <a:cs typeface="Courier New"/>
              <a:sym typeface="Courier New"/>
            </a:endParaRPr>
          </a:p>
        </p:txBody>
      </p:sp>
      <p:sp>
        <p:nvSpPr>
          <p:cNvPr id="2680" name="Google Shape;2680;g22c875c43be_0_342"/>
          <p:cNvSpPr/>
          <p:nvPr/>
        </p:nvSpPr>
        <p:spPr>
          <a:xfrm>
            <a:off x="3584554" y="4228560"/>
            <a:ext cx="2676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2681" name="Google Shape;2681;g22c875c43be_0_342"/>
          <p:cNvSpPr/>
          <p:nvPr/>
        </p:nvSpPr>
        <p:spPr>
          <a:xfrm>
            <a:off x="2876216" y="4228560"/>
            <a:ext cx="267600" cy="450900"/>
          </a:xfrm>
          <a:prstGeom prst="rect">
            <a:avLst/>
          </a:prstGeom>
          <a:noFill/>
          <a:ln cap="flat" cmpd="sng" w="127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2682" name="Google Shape;2682;g22c875c43be_0_342"/>
          <p:cNvSpPr/>
          <p:nvPr/>
        </p:nvSpPr>
        <p:spPr>
          <a:xfrm>
            <a:off x="3694696" y="4962651"/>
            <a:ext cx="4407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6</a:t>
            </a:r>
            <a:endParaRPr b="1" sz="2400">
              <a:solidFill>
                <a:schemeClr val="dk1"/>
              </a:solidFill>
              <a:latin typeface="Courier New"/>
              <a:ea typeface="Courier New"/>
              <a:cs typeface="Courier New"/>
              <a:sym typeface="Courier New"/>
            </a:endParaRPr>
          </a:p>
        </p:txBody>
      </p:sp>
      <p:sp>
        <p:nvSpPr>
          <p:cNvPr id="2683" name="Google Shape;2683;g22c875c43be_0_342"/>
          <p:cNvSpPr/>
          <p:nvPr/>
        </p:nvSpPr>
        <p:spPr>
          <a:xfrm>
            <a:off x="4135462" y="4962650"/>
            <a:ext cx="2676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2684" name="Google Shape;2684;g22c875c43be_0_342"/>
          <p:cNvSpPr/>
          <p:nvPr/>
        </p:nvSpPr>
        <p:spPr>
          <a:xfrm>
            <a:off x="3427124" y="4962650"/>
            <a:ext cx="2676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2685" name="Google Shape;2685;g22c875c43be_0_342"/>
          <p:cNvSpPr/>
          <p:nvPr/>
        </p:nvSpPr>
        <p:spPr>
          <a:xfrm>
            <a:off x="4816600" y="4962650"/>
            <a:ext cx="4407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8</a:t>
            </a:r>
            <a:endParaRPr b="1" sz="2400">
              <a:solidFill>
                <a:schemeClr val="dk1"/>
              </a:solidFill>
              <a:latin typeface="Courier New"/>
              <a:ea typeface="Courier New"/>
              <a:cs typeface="Courier New"/>
              <a:sym typeface="Courier New"/>
            </a:endParaRPr>
          </a:p>
        </p:txBody>
      </p:sp>
      <p:sp>
        <p:nvSpPr>
          <p:cNvPr id="2686" name="Google Shape;2686;g22c875c43be_0_342"/>
          <p:cNvSpPr/>
          <p:nvPr/>
        </p:nvSpPr>
        <p:spPr>
          <a:xfrm>
            <a:off x="5257366" y="4962649"/>
            <a:ext cx="2676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2687" name="Google Shape;2687;g22c875c43be_0_342"/>
          <p:cNvSpPr/>
          <p:nvPr/>
        </p:nvSpPr>
        <p:spPr>
          <a:xfrm>
            <a:off x="4549028" y="4962649"/>
            <a:ext cx="2676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2688" name="Google Shape;2688;g22c875c43be_0_342"/>
          <p:cNvSpPr/>
          <p:nvPr/>
        </p:nvSpPr>
        <p:spPr>
          <a:xfrm>
            <a:off x="6914513" y="4962649"/>
            <a:ext cx="4407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chemeClr val="dk1"/>
                </a:solidFill>
                <a:latin typeface="Courier New"/>
                <a:ea typeface="Courier New"/>
                <a:cs typeface="Courier New"/>
                <a:sym typeface="Courier New"/>
              </a:rPr>
              <a:t>20</a:t>
            </a:r>
            <a:endParaRPr b="1" sz="1600">
              <a:solidFill>
                <a:schemeClr val="dk1"/>
              </a:solidFill>
              <a:latin typeface="Courier New"/>
              <a:ea typeface="Courier New"/>
              <a:cs typeface="Courier New"/>
              <a:sym typeface="Courier New"/>
            </a:endParaRPr>
          </a:p>
        </p:txBody>
      </p:sp>
      <p:sp>
        <p:nvSpPr>
          <p:cNvPr id="2689" name="Google Shape;2689;g22c875c43be_0_342"/>
          <p:cNvSpPr/>
          <p:nvPr/>
        </p:nvSpPr>
        <p:spPr>
          <a:xfrm>
            <a:off x="7355279" y="4962648"/>
            <a:ext cx="2676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2690" name="Google Shape;2690;g22c875c43be_0_342"/>
          <p:cNvSpPr/>
          <p:nvPr/>
        </p:nvSpPr>
        <p:spPr>
          <a:xfrm>
            <a:off x="6646941" y="4962648"/>
            <a:ext cx="2676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2691" name="Google Shape;2691;g22c875c43be_0_342"/>
          <p:cNvCxnSpPr>
            <a:stCxn id="2666" idx="2"/>
            <a:endCxn id="2679" idx="0"/>
          </p:cNvCxnSpPr>
          <p:nvPr/>
        </p:nvCxnSpPr>
        <p:spPr>
          <a:xfrm>
            <a:off x="3230299" y="3945368"/>
            <a:ext cx="1338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2692" name="Google Shape;2692;g22c875c43be_0_342"/>
          <p:cNvCxnSpPr>
            <a:stCxn id="2671" idx="2"/>
            <a:endCxn id="2673" idx="0"/>
          </p:cNvCxnSpPr>
          <p:nvPr/>
        </p:nvCxnSpPr>
        <p:spPr>
          <a:xfrm flipH="1">
            <a:off x="4507394" y="3945367"/>
            <a:ext cx="6162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2693" name="Google Shape;2693;g22c875c43be_0_342"/>
          <p:cNvCxnSpPr>
            <a:stCxn id="2670" idx="2"/>
            <a:endCxn id="2676" idx="0"/>
          </p:cNvCxnSpPr>
          <p:nvPr/>
        </p:nvCxnSpPr>
        <p:spPr>
          <a:xfrm>
            <a:off x="5831932" y="3945367"/>
            <a:ext cx="6705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2694" name="Google Shape;2694;g22c875c43be_0_342"/>
          <p:cNvCxnSpPr>
            <a:stCxn id="2675" idx="2"/>
            <a:endCxn id="2682" idx="0"/>
          </p:cNvCxnSpPr>
          <p:nvPr/>
        </p:nvCxnSpPr>
        <p:spPr>
          <a:xfrm flipH="1">
            <a:off x="3915152" y="4679461"/>
            <a:ext cx="2382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2695" name="Google Shape;2695;g22c875c43be_0_342"/>
          <p:cNvCxnSpPr>
            <a:stCxn id="2674" idx="2"/>
            <a:endCxn id="2685" idx="0"/>
          </p:cNvCxnSpPr>
          <p:nvPr/>
        </p:nvCxnSpPr>
        <p:spPr>
          <a:xfrm>
            <a:off x="4861690" y="4679461"/>
            <a:ext cx="1752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2696" name="Google Shape;2696;g22c875c43be_0_342"/>
          <p:cNvCxnSpPr>
            <a:stCxn id="2677" idx="2"/>
            <a:endCxn id="2688" idx="0"/>
          </p:cNvCxnSpPr>
          <p:nvPr/>
        </p:nvCxnSpPr>
        <p:spPr>
          <a:xfrm>
            <a:off x="6856573" y="4679461"/>
            <a:ext cx="278400" cy="283200"/>
          </a:xfrm>
          <a:prstGeom prst="straightConnector1">
            <a:avLst/>
          </a:prstGeom>
          <a:noFill/>
          <a:ln cap="flat" cmpd="sng" w="9525">
            <a:solidFill>
              <a:schemeClr val="accent1"/>
            </a:solidFill>
            <a:prstDash val="solid"/>
            <a:miter lim="800000"/>
            <a:headEnd len="sm" w="sm" type="none"/>
            <a:tailEnd len="med" w="med" type="triangle"/>
          </a:ln>
        </p:spPr>
      </p:cxnSp>
      <p:sp>
        <p:nvSpPr>
          <p:cNvPr id="2697" name="Google Shape;2697;g22c875c43be_0_342"/>
          <p:cNvSpPr/>
          <p:nvPr/>
        </p:nvSpPr>
        <p:spPr>
          <a:xfrm>
            <a:off x="4048865" y="1973684"/>
            <a:ext cx="2676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2698" name="Google Shape;2698;g22c875c43be_0_342"/>
          <p:cNvCxnSpPr>
            <a:stCxn id="2697" idx="2"/>
            <a:endCxn id="2662" idx="0"/>
          </p:cNvCxnSpPr>
          <p:nvPr/>
        </p:nvCxnSpPr>
        <p:spPr>
          <a:xfrm>
            <a:off x="4182665" y="2424584"/>
            <a:ext cx="0" cy="312300"/>
          </a:xfrm>
          <a:prstGeom prst="straightConnector1">
            <a:avLst/>
          </a:prstGeom>
          <a:noFill/>
          <a:ln cap="flat" cmpd="sng" w="9525">
            <a:solidFill>
              <a:schemeClr val="accent1"/>
            </a:solidFill>
            <a:prstDash val="solid"/>
            <a:miter lim="800000"/>
            <a:headEnd len="sm" w="sm" type="none"/>
            <a:tailEnd len="med" w="med" type="triangle"/>
          </a:ln>
        </p:spPr>
      </p:cxnSp>
      <p:sp>
        <p:nvSpPr>
          <p:cNvPr id="2699" name="Google Shape;2699;g22c875c43be_0_342"/>
          <p:cNvSpPr txBox="1"/>
          <p:nvPr/>
        </p:nvSpPr>
        <p:spPr>
          <a:xfrm>
            <a:off x="4403034" y="2027418"/>
            <a:ext cx="1940400" cy="338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root</a:t>
            </a:r>
            <a:endParaRPr sz="1600">
              <a:solidFill>
                <a:schemeClr val="dk1"/>
              </a:solidFill>
              <a:latin typeface="Courier New"/>
              <a:ea typeface="Courier New"/>
              <a:cs typeface="Courier New"/>
              <a:sym typeface="Courier New"/>
            </a:endParaRPr>
          </a:p>
        </p:txBody>
      </p:sp>
      <p:cxnSp>
        <p:nvCxnSpPr>
          <p:cNvPr id="2700" name="Google Shape;2700;g22c875c43be_0_342"/>
          <p:cNvCxnSpPr/>
          <p:nvPr/>
        </p:nvCxnSpPr>
        <p:spPr>
          <a:xfrm flipH="1">
            <a:off x="2388133" y="3494467"/>
            <a:ext cx="267600" cy="450900"/>
          </a:xfrm>
          <a:prstGeom prst="straightConnector1">
            <a:avLst/>
          </a:prstGeom>
          <a:noFill/>
          <a:ln cap="flat" cmpd="sng" w="9525">
            <a:solidFill>
              <a:schemeClr val="accent1"/>
            </a:solidFill>
            <a:prstDash val="solid"/>
            <a:miter lim="800000"/>
            <a:headEnd len="sm" w="sm" type="none"/>
            <a:tailEnd len="sm" w="sm" type="none"/>
          </a:ln>
        </p:spPr>
      </p:cxnSp>
      <p:cxnSp>
        <p:nvCxnSpPr>
          <p:cNvPr id="2701" name="Google Shape;2701;g22c875c43be_0_342"/>
          <p:cNvCxnSpPr/>
          <p:nvPr/>
        </p:nvCxnSpPr>
        <p:spPr>
          <a:xfrm flipH="1">
            <a:off x="2878467" y="4228560"/>
            <a:ext cx="267600" cy="450900"/>
          </a:xfrm>
          <a:prstGeom prst="straightConnector1">
            <a:avLst/>
          </a:prstGeom>
          <a:noFill/>
          <a:ln cap="flat" cmpd="sng" w="9525">
            <a:solidFill>
              <a:schemeClr val="accent1"/>
            </a:solidFill>
            <a:prstDash val="solid"/>
            <a:miter lim="800000"/>
            <a:headEnd len="sm" w="sm" type="none"/>
            <a:tailEnd len="sm" w="sm" type="none"/>
          </a:ln>
        </p:spPr>
      </p:cxnSp>
      <p:cxnSp>
        <p:nvCxnSpPr>
          <p:cNvPr id="2702" name="Google Shape;2702;g22c875c43be_0_342"/>
          <p:cNvCxnSpPr/>
          <p:nvPr/>
        </p:nvCxnSpPr>
        <p:spPr>
          <a:xfrm flipH="1">
            <a:off x="3580586" y="4228560"/>
            <a:ext cx="267600" cy="450900"/>
          </a:xfrm>
          <a:prstGeom prst="straightConnector1">
            <a:avLst/>
          </a:prstGeom>
          <a:noFill/>
          <a:ln cap="flat" cmpd="sng" w="9525">
            <a:solidFill>
              <a:schemeClr val="accent1"/>
            </a:solidFill>
            <a:prstDash val="solid"/>
            <a:miter lim="800000"/>
            <a:headEnd len="sm" w="sm" type="none"/>
            <a:tailEnd len="sm" w="sm" type="none"/>
          </a:ln>
        </p:spPr>
      </p:cxnSp>
      <p:cxnSp>
        <p:nvCxnSpPr>
          <p:cNvPr id="2703" name="Google Shape;2703;g22c875c43be_0_342"/>
          <p:cNvCxnSpPr/>
          <p:nvPr/>
        </p:nvCxnSpPr>
        <p:spPr>
          <a:xfrm flipH="1">
            <a:off x="6014407" y="4228560"/>
            <a:ext cx="267600" cy="450900"/>
          </a:xfrm>
          <a:prstGeom prst="straightConnector1">
            <a:avLst/>
          </a:prstGeom>
          <a:noFill/>
          <a:ln cap="flat" cmpd="sng" w="9525">
            <a:solidFill>
              <a:schemeClr val="accent1"/>
            </a:solidFill>
            <a:prstDash val="solid"/>
            <a:miter lim="800000"/>
            <a:headEnd len="sm" w="sm" type="none"/>
            <a:tailEnd len="sm" w="sm" type="none"/>
          </a:ln>
        </p:spPr>
      </p:cxnSp>
      <p:cxnSp>
        <p:nvCxnSpPr>
          <p:cNvPr id="2704" name="Google Shape;2704;g22c875c43be_0_342"/>
          <p:cNvCxnSpPr/>
          <p:nvPr/>
        </p:nvCxnSpPr>
        <p:spPr>
          <a:xfrm flipH="1">
            <a:off x="6646913" y="4962648"/>
            <a:ext cx="267600" cy="450900"/>
          </a:xfrm>
          <a:prstGeom prst="straightConnector1">
            <a:avLst/>
          </a:prstGeom>
          <a:noFill/>
          <a:ln cap="flat" cmpd="sng" w="9525">
            <a:solidFill>
              <a:schemeClr val="accent1"/>
            </a:solidFill>
            <a:prstDash val="solid"/>
            <a:miter lim="800000"/>
            <a:headEnd len="sm" w="sm" type="none"/>
            <a:tailEnd len="sm" w="sm" type="none"/>
          </a:ln>
        </p:spPr>
      </p:cxnSp>
      <p:cxnSp>
        <p:nvCxnSpPr>
          <p:cNvPr id="2705" name="Google Shape;2705;g22c875c43be_0_342"/>
          <p:cNvCxnSpPr/>
          <p:nvPr/>
        </p:nvCxnSpPr>
        <p:spPr>
          <a:xfrm flipH="1">
            <a:off x="5257338" y="4969103"/>
            <a:ext cx="267600" cy="450900"/>
          </a:xfrm>
          <a:prstGeom prst="straightConnector1">
            <a:avLst/>
          </a:prstGeom>
          <a:noFill/>
          <a:ln cap="flat" cmpd="sng" w="9525">
            <a:solidFill>
              <a:schemeClr val="accent1"/>
            </a:solidFill>
            <a:prstDash val="solid"/>
            <a:miter lim="800000"/>
            <a:headEnd len="sm" w="sm" type="none"/>
            <a:tailEnd len="sm" w="sm" type="none"/>
          </a:ln>
        </p:spPr>
      </p:cxnSp>
      <p:cxnSp>
        <p:nvCxnSpPr>
          <p:cNvPr id="2706" name="Google Shape;2706;g22c875c43be_0_342"/>
          <p:cNvCxnSpPr/>
          <p:nvPr/>
        </p:nvCxnSpPr>
        <p:spPr>
          <a:xfrm flipH="1">
            <a:off x="4547943" y="4962647"/>
            <a:ext cx="267600" cy="450900"/>
          </a:xfrm>
          <a:prstGeom prst="straightConnector1">
            <a:avLst/>
          </a:prstGeom>
          <a:noFill/>
          <a:ln cap="flat" cmpd="sng" w="9525">
            <a:solidFill>
              <a:schemeClr val="accent1"/>
            </a:solidFill>
            <a:prstDash val="solid"/>
            <a:miter lim="800000"/>
            <a:headEnd len="sm" w="sm" type="none"/>
            <a:tailEnd len="sm" w="sm" type="none"/>
          </a:ln>
        </p:spPr>
      </p:cxnSp>
      <p:cxnSp>
        <p:nvCxnSpPr>
          <p:cNvPr id="2707" name="Google Shape;2707;g22c875c43be_0_342"/>
          <p:cNvCxnSpPr/>
          <p:nvPr/>
        </p:nvCxnSpPr>
        <p:spPr>
          <a:xfrm flipH="1">
            <a:off x="4140313" y="4958759"/>
            <a:ext cx="267600" cy="450900"/>
          </a:xfrm>
          <a:prstGeom prst="straightConnector1">
            <a:avLst/>
          </a:prstGeom>
          <a:noFill/>
          <a:ln cap="flat" cmpd="sng" w="9525">
            <a:solidFill>
              <a:schemeClr val="accent1"/>
            </a:solidFill>
            <a:prstDash val="solid"/>
            <a:miter lim="800000"/>
            <a:headEnd len="sm" w="sm" type="none"/>
            <a:tailEnd len="sm" w="sm" type="none"/>
          </a:ln>
        </p:spPr>
      </p:cxnSp>
      <p:cxnSp>
        <p:nvCxnSpPr>
          <p:cNvPr id="2708" name="Google Shape;2708;g22c875c43be_0_342"/>
          <p:cNvCxnSpPr/>
          <p:nvPr/>
        </p:nvCxnSpPr>
        <p:spPr>
          <a:xfrm flipH="1">
            <a:off x="3425285" y="4969103"/>
            <a:ext cx="267600" cy="450900"/>
          </a:xfrm>
          <a:prstGeom prst="straightConnector1">
            <a:avLst/>
          </a:prstGeom>
          <a:noFill/>
          <a:ln cap="flat" cmpd="sng" w="9525">
            <a:solidFill>
              <a:schemeClr val="accent1"/>
            </a:solidFill>
            <a:prstDash val="solid"/>
            <a:miter lim="800000"/>
            <a:headEnd len="sm" w="sm" type="none"/>
            <a:tailEnd len="sm" w="sm" type="none"/>
          </a:ln>
        </p:spPr>
      </p:cxnSp>
      <p:cxnSp>
        <p:nvCxnSpPr>
          <p:cNvPr id="2709" name="Google Shape;2709;g22c875c43be_0_342"/>
          <p:cNvCxnSpPr/>
          <p:nvPr/>
        </p:nvCxnSpPr>
        <p:spPr>
          <a:xfrm flipH="1">
            <a:off x="7355251" y="4958758"/>
            <a:ext cx="267600" cy="450900"/>
          </a:xfrm>
          <a:prstGeom prst="straightConnector1">
            <a:avLst/>
          </a:prstGeom>
          <a:noFill/>
          <a:ln cap="flat" cmpd="sng" w="9525">
            <a:solidFill>
              <a:schemeClr val="accent1"/>
            </a:solidFill>
            <a:prstDash val="solid"/>
            <a:miter lim="800000"/>
            <a:headEnd len="sm" w="sm" type="none"/>
            <a:tailEnd len="sm" w="sm" type="none"/>
          </a:ln>
        </p:spPr>
      </p:cxnSp>
      <p:sp>
        <p:nvSpPr>
          <p:cNvPr id="2710" name="Google Shape;2710;g22c875c43be_0_342"/>
          <p:cNvSpPr txBox="1"/>
          <p:nvPr/>
        </p:nvSpPr>
        <p:spPr>
          <a:xfrm>
            <a:off x="2371221" y="3977422"/>
            <a:ext cx="2922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Courier New"/>
                <a:ea typeface="Courier New"/>
                <a:cs typeface="Courier New"/>
                <a:sym typeface="Courier New"/>
              </a:rPr>
              <a:t>0</a:t>
            </a:r>
            <a:endParaRPr sz="1400">
              <a:solidFill>
                <a:schemeClr val="dk1"/>
              </a:solidFill>
              <a:latin typeface="Courier New"/>
              <a:ea typeface="Courier New"/>
              <a:cs typeface="Courier New"/>
              <a:sym typeface="Courier New"/>
            </a:endParaRPr>
          </a:p>
        </p:txBody>
      </p:sp>
      <p:sp>
        <p:nvSpPr>
          <p:cNvPr id="2711" name="Google Shape;2711;g22c875c43be_0_342"/>
          <p:cNvSpPr txBox="1"/>
          <p:nvPr>
            <p:ph type="title"/>
          </p:nvPr>
        </p:nvSpPr>
        <p:spPr>
          <a:xfrm>
            <a:off x="155575" y="161927"/>
            <a:ext cx="8797800" cy="676200"/>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Function </a:t>
            </a:r>
            <a:r>
              <a:rPr lang="en-US">
                <a:latin typeface="Courier New"/>
                <a:ea typeface="Courier New"/>
                <a:cs typeface="Courier New"/>
                <a:sym typeface="Courier New"/>
              </a:rPr>
              <a:t>LengthIs</a:t>
            </a:r>
            <a:endParaRPr/>
          </a:p>
        </p:txBody>
      </p:sp>
    </p:spTree>
  </p:cSld>
  <p:clrMapOvr>
    <a:masterClrMapping/>
  </p:clrMapOvr>
</p:sld>
</file>

<file path=ppt/slides/slide1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5" name="Shape 2715"/>
        <p:cNvGrpSpPr/>
        <p:nvPr/>
      </p:nvGrpSpPr>
      <p:grpSpPr>
        <a:xfrm>
          <a:off x="0" y="0"/>
          <a:ext cx="0" cy="0"/>
          <a:chOff x="0" y="0"/>
          <a:chExt cx="0" cy="0"/>
        </a:xfrm>
      </p:grpSpPr>
      <p:sp>
        <p:nvSpPr>
          <p:cNvPr id="2716" name="Google Shape;2716;g22c875c43be_0_395"/>
          <p:cNvSpPr/>
          <p:nvPr/>
        </p:nvSpPr>
        <p:spPr>
          <a:xfrm>
            <a:off x="3962268" y="2736762"/>
            <a:ext cx="4407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5</a:t>
            </a:r>
            <a:endParaRPr b="1" sz="2400">
              <a:solidFill>
                <a:schemeClr val="dk1"/>
              </a:solidFill>
              <a:latin typeface="Courier New"/>
              <a:ea typeface="Courier New"/>
              <a:cs typeface="Courier New"/>
              <a:sym typeface="Courier New"/>
            </a:endParaRPr>
          </a:p>
        </p:txBody>
      </p:sp>
      <p:sp>
        <p:nvSpPr>
          <p:cNvPr id="2717" name="Google Shape;2717;g22c875c43be_0_395"/>
          <p:cNvSpPr/>
          <p:nvPr/>
        </p:nvSpPr>
        <p:spPr>
          <a:xfrm>
            <a:off x="4403034" y="2736761"/>
            <a:ext cx="2676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2718" name="Google Shape;2718;g22c875c43be_0_395"/>
          <p:cNvSpPr/>
          <p:nvPr/>
        </p:nvSpPr>
        <p:spPr>
          <a:xfrm>
            <a:off x="3694696" y="2736761"/>
            <a:ext cx="2676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2719" name="Google Shape;2719;g22c875c43be_0_395"/>
          <p:cNvSpPr/>
          <p:nvPr/>
        </p:nvSpPr>
        <p:spPr>
          <a:xfrm>
            <a:off x="2655733" y="3494469"/>
            <a:ext cx="4407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3</a:t>
            </a:r>
            <a:endParaRPr b="1" sz="2400">
              <a:solidFill>
                <a:schemeClr val="dk1"/>
              </a:solidFill>
              <a:latin typeface="Courier New"/>
              <a:ea typeface="Courier New"/>
              <a:cs typeface="Courier New"/>
              <a:sym typeface="Courier New"/>
            </a:endParaRPr>
          </a:p>
        </p:txBody>
      </p:sp>
      <p:sp>
        <p:nvSpPr>
          <p:cNvPr id="2720" name="Google Shape;2720;g22c875c43be_0_395"/>
          <p:cNvSpPr/>
          <p:nvPr/>
        </p:nvSpPr>
        <p:spPr>
          <a:xfrm>
            <a:off x="3096499" y="3494468"/>
            <a:ext cx="267600" cy="450900"/>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2721" name="Google Shape;2721;g22c875c43be_0_395"/>
          <p:cNvSpPr/>
          <p:nvPr/>
        </p:nvSpPr>
        <p:spPr>
          <a:xfrm>
            <a:off x="2388161" y="3494468"/>
            <a:ext cx="267600" cy="450900"/>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2722" name="Google Shape;2722;g22c875c43be_0_395"/>
          <p:cNvCxnSpPr>
            <a:stCxn id="2718" idx="2"/>
            <a:endCxn id="2719" idx="0"/>
          </p:cNvCxnSpPr>
          <p:nvPr/>
        </p:nvCxnSpPr>
        <p:spPr>
          <a:xfrm flipH="1">
            <a:off x="2875996" y="3187661"/>
            <a:ext cx="952500" cy="306900"/>
          </a:xfrm>
          <a:prstGeom prst="straightConnector1">
            <a:avLst/>
          </a:prstGeom>
          <a:noFill/>
          <a:ln cap="flat" cmpd="sng" w="9525">
            <a:solidFill>
              <a:schemeClr val="accent1"/>
            </a:solidFill>
            <a:prstDash val="solid"/>
            <a:miter lim="800000"/>
            <a:headEnd len="sm" w="sm" type="none"/>
            <a:tailEnd len="med" w="med" type="triangle"/>
          </a:ln>
        </p:spPr>
      </p:cxnSp>
      <p:sp>
        <p:nvSpPr>
          <p:cNvPr id="2723" name="Google Shape;2723;g22c875c43be_0_395"/>
          <p:cNvSpPr/>
          <p:nvPr/>
        </p:nvSpPr>
        <p:spPr>
          <a:xfrm>
            <a:off x="5257366" y="3494468"/>
            <a:ext cx="4407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9</a:t>
            </a:r>
            <a:endParaRPr b="1" sz="2400">
              <a:solidFill>
                <a:schemeClr val="dk1"/>
              </a:solidFill>
              <a:latin typeface="Courier New"/>
              <a:ea typeface="Courier New"/>
              <a:cs typeface="Courier New"/>
              <a:sym typeface="Courier New"/>
            </a:endParaRPr>
          </a:p>
        </p:txBody>
      </p:sp>
      <p:sp>
        <p:nvSpPr>
          <p:cNvPr id="2724" name="Google Shape;2724;g22c875c43be_0_395"/>
          <p:cNvSpPr/>
          <p:nvPr/>
        </p:nvSpPr>
        <p:spPr>
          <a:xfrm>
            <a:off x="5698132" y="3494467"/>
            <a:ext cx="2676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2725" name="Google Shape;2725;g22c875c43be_0_395"/>
          <p:cNvSpPr/>
          <p:nvPr/>
        </p:nvSpPr>
        <p:spPr>
          <a:xfrm>
            <a:off x="4989794" y="3494467"/>
            <a:ext cx="2676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2726" name="Google Shape;2726;g22c875c43be_0_395"/>
          <p:cNvCxnSpPr>
            <a:stCxn id="2717" idx="2"/>
            <a:endCxn id="2723" idx="0"/>
          </p:cNvCxnSpPr>
          <p:nvPr/>
        </p:nvCxnSpPr>
        <p:spPr>
          <a:xfrm>
            <a:off x="4536834" y="3187661"/>
            <a:ext cx="940800" cy="306900"/>
          </a:xfrm>
          <a:prstGeom prst="straightConnector1">
            <a:avLst/>
          </a:prstGeom>
          <a:noFill/>
          <a:ln cap="flat" cmpd="sng" w="9525">
            <a:solidFill>
              <a:schemeClr val="accent1"/>
            </a:solidFill>
            <a:prstDash val="solid"/>
            <a:miter lim="800000"/>
            <a:headEnd len="sm" w="sm" type="none"/>
            <a:tailEnd len="med" w="med" type="triangle"/>
          </a:ln>
        </p:spPr>
      </p:cxnSp>
      <p:sp>
        <p:nvSpPr>
          <p:cNvPr id="2727" name="Google Shape;2727;g22c875c43be_0_395"/>
          <p:cNvSpPr/>
          <p:nvPr/>
        </p:nvSpPr>
        <p:spPr>
          <a:xfrm>
            <a:off x="4287124" y="4228562"/>
            <a:ext cx="4407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7</a:t>
            </a:r>
            <a:endParaRPr b="1" sz="2400">
              <a:solidFill>
                <a:schemeClr val="dk1"/>
              </a:solidFill>
              <a:latin typeface="Courier New"/>
              <a:ea typeface="Courier New"/>
              <a:cs typeface="Courier New"/>
              <a:sym typeface="Courier New"/>
            </a:endParaRPr>
          </a:p>
        </p:txBody>
      </p:sp>
      <p:sp>
        <p:nvSpPr>
          <p:cNvPr id="2728" name="Google Shape;2728;g22c875c43be_0_395"/>
          <p:cNvSpPr/>
          <p:nvPr/>
        </p:nvSpPr>
        <p:spPr>
          <a:xfrm>
            <a:off x="4727890" y="4228561"/>
            <a:ext cx="2676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2729" name="Google Shape;2729;g22c875c43be_0_395"/>
          <p:cNvSpPr/>
          <p:nvPr/>
        </p:nvSpPr>
        <p:spPr>
          <a:xfrm>
            <a:off x="4019552" y="4228561"/>
            <a:ext cx="2676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2730" name="Google Shape;2730;g22c875c43be_0_395"/>
          <p:cNvSpPr/>
          <p:nvPr/>
        </p:nvSpPr>
        <p:spPr>
          <a:xfrm>
            <a:off x="6282007" y="4228562"/>
            <a:ext cx="4407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chemeClr val="dk1"/>
                </a:solidFill>
                <a:latin typeface="Courier New"/>
                <a:ea typeface="Courier New"/>
                <a:cs typeface="Courier New"/>
                <a:sym typeface="Courier New"/>
              </a:rPr>
              <a:t>12</a:t>
            </a:r>
            <a:endParaRPr b="1" sz="1600">
              <a:solidFill>
                <a:schemeClr val="dk1"/>
              </a:solidFill>
              <a:latin typeface="Courier New"/>
              <a:ea typeface="Courier New"/>
              <a:cs typeface="Courier New"/>
              <a:sym typeface="Courier New"/>
            </a:endParaRPr>
          </a:p>
        </p:txBody>
      </p:sp>
      <p:sp>
        <p:nvSpPr>
          <p:cNvPr id="2731" name="Google Shape;2731;g22c875c43be_0_395"/>
          <p:cNvSpPr/>
          <p:nvPr/>
        </p:nvSpPr>
        <p:spPr>
          <a:xfrm>
            <a:off x="6722773" y="4228561"/>
            <a:ext cx="2676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2732" name="Google Shape;2732;g22c875c43be_0_395"/>
          <p:cNvSpPr/>
          <p:nvPr/>
        </p:nvSpPr>
        <p:spPr>
          <a:xfrm>
            <a:off x="6014435" y="4228561"/>
            <a:ext cx="2676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2733" name="Google Shape;2733;g22c875c43be_0_395"/>
          <p:cNvSpPr/>
          <p:nvPr/>
        </p:nvSpPr>
        <p:spPr>
          <a:xfrm>
            <a:off x="3143788" y="4228561"/>
            <a:ext cx="4407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4</a:t>
            </a:r>
            <a:endParaRPr b="1" sz="2400">
              <a:solidFill>
                <a:schemeClr val="dk1"/>
              </a:solidFill>
              <a:latin typeface="Courier New"/>
              <a:ea typeface="Courier New"/>
              <a:cs typeface="Courier New"/>
              <a:sym typeface="Courier New"/>
            </a:endParaRPr>
          </a:p>
        </p:txBody>
      </p:sp>
      <p:sp>
        <p:nvSpPr>
          <p:cNvPr id="2734" name="Google Shape;2734;g22c875c43be_0_395"/>
          <p:cNvSpPr/>
          <p:nvPr/>
        </p:nvSpPr>
        <p:spPr>
          <a:xfrm>
            <a:off x="3584554" y="4228560"/>
            <a:ext cx="2676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2735" name="Google Shape;2735;g22c875c43be_0_395"/>
          <p:cNvSpPr/>
          <p:nvPr/>
        </p:nvSpPr>
        <p:spPr>
          <a:xfrm>
            <a:off x="2876216" y="4228560"/>
            <a:ext cx="267600" cy="450900"/>
          </a:xfrm>
          <a:prstGeom prst="rect">
            <a:avLst/>
          </a:prstGeom>
          <a:noFill/>
          <a:ln cap="flat" cmpd="sng" w="127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2736" name="Google Shape;2736;g22c875c43be_0_395"/>
          <p:cNvSpPr/>
          <p:nvPr/>
        </p:nvSpPr>
        <p:spPr>
          <a:xfrm>
            <a:off x="3694696" y="4962651"/>
            <a:ext cx="4407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6</a:t>
            </a:r>
            <a:endParaRPr b="1" sz="2400">
              <a:solidFill>
                <a:schemeClr val="dk1"/>
              </a:solidFill>
              <a:latin typeface="Courier New"/>
              <a:ea typeface="Courier New"/>
              <a:cs typeface="Courier New"/>
              <a:sym typeface="Courier New"/>
            </a:endParaRPr>
          </a:p>
        </p:txBody>
      </p:sp>
      <p:sp>
        <p:nvSpPr>
          <p:cNvPr id="2737" name="Google Shape;2737;g22c875c43be_0_395"/>
          <p:cNvSpPr/>
          <p:nvPr/>
        </p:nvSpPr>
        <p:spPr>
          <a:xfrm>
            <a:off x="4135462" y="4962650"/>
            <a:ext cx="2676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2738" name="Google Shape;2738;g22c875c43be_0_395"/>
          <p:cNvSpPr/>
          <p:nvPr/>
        </p:nvSpPr>
        <p:spPr>
          <a:xfrm>
            <a:off x="3427124" y="4962650"/>
            <a:ext cx="2676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2739" name="Google Shape;2739;g22c875c43be_0_395"/>
          <p:cNvSpPr/>
          <p:nvPr/>
        </p:nvSpPr>
        <p:spPr>
          <a:xfrm>
            <a:off x="4816600" y="4962650"/>
            <a:ext cx="4407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8</a:t>
            </a:r>
            <a:endParaRPr b="1" sz="2400">
              <a:solidFill>
                <a:schemeClr val="dk1"/>
              </a:solidFill>
              <a:latin typeface="Courier New"/>
              <a:ea typeface="Courier New"/>
              <a:cs typeface="Courier New"/>
              <a:sym typeface="Courier New"/>
            </a:endParaRPr>
          </a:p>
        </p:txBody>
      </p:sp>
      <p:sp>
        <p:nvSpPr>
          <p:cNvPr id="2740" name="Google Shape;2740;g22c875c43be_0_395"/>
          <p:cNvSpPr/>
          <p:nvPr/>
        </p:nvSpPr>
        <p:spPr>
          <a:xfrm>
            <a:off x="5257366" y="4962649"/>
            <a:ext cx="2676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2741" name="Google Shape;2741;g22c875c43be_0_395"/>
          <p:cNvSpPr/>
          <p:nvPr/>
        </p:nvSpPr>
        <p:spPr>
          <a:xfrm>
            <a:off x="4549028" y="4962649"/>
            <a:ext cx="2676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2742" name="Google Shape;2742;g22c875c43be_0_395"/>
          <p:cNvSpPr/>
          <p:nvPr/>
        </p:nvSpPr>
        <p:spPr>
          <a:xfrm>
            <a:off x="6914513" y="4962649"/>
            <a:ext cx="4407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chemeClr val="dk1"/>
                </a:solidFill>
                <a:latin typeface="Courier New"/>
                <a:ea typeface="Courier New"/>
                <a:cs typeface="Courier New"/>
                <a:sym typeface="Courier New"/>
              </a:rPr>
              <a:t>20</a:t>
            </a:r>
            <a:endParaRPr b="1" sz="1600">
              <a:solidFill>
                <a:schemeClr val="dk1"/>
              </a:solidFill>
              <a:latin typeface="Courier New"/>
              <a:ea typeface="Courier New"/>
              <a:cs typeface="Courier New"/>
              <a:sym typeface="Courier New"/>
            </a:endParaRPr>
          </a:p>
        </p:txBody>
      </p:sp>
      <p:sp>
        <p:nvSpPr>
          <p:cNvPr id="2743" name="Google Shape;2743;g22c875c43be_0_395"/>
          <p:cNvSpPr/>
          <p:nvPr/>
        </p:nvSpPr>
        <p:spPr>
          <a:xfrm>
            <a:off x="7355279" y="4962648"/>
            <a:ext cx="2676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2744" name="Google Shape;2744;g22c875c43be_0_395"/>
          <p:cNvSpPr/>
          <p:nvPr/>
        </p:nvSpPr>
        <p:spPr>
          <a:xfrm>
            <a:off x="6646941" y="4962648"/>
            <a:ext cx="2676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2745" name="Google Shape;2745;g22c875c43be_0_395"/>
          <p:cNvCxnSpPr>
            <a:stCxn id="2720" idx="2"/>
            <a:endCxn id="2733" idx="0"/>
          </p:cNvCxnSpPr>
          <p:nvPr/>
        </p:nvCxnSpPr>
        <p:spPr>
          <a:xfrm>
            <a:off x="3230299" y="3945368"/>
            <a:ext cx="1338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2746" name="Google Shape;2746;g22c875c43be_0_395"/>
          <p:cNvCxnSpPr>
            <a:stCxn id="2725" idx="2"/>
            <a:endCxn id="2727" idx="0"/>
          </p:cNvCxnSpPr>
          <p:nvPr/>
        </p:nvCxnSpPr>
        <p:spPr>
          <a:xfrm flipH="1">
            <a:off x="4507394" y="3945367"/>
            <a:ext cx="6162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2747" name="Google Shape;2747;g22c875c43be_0_395"/>
          <p:cNvCxnSpPr>
            <a:stCxn id="2724" idx="2"/>
            <a:endCxn id="2730" idx="0"/>
          </p:cNvCxnSpPr>
          <p:nvPr/>
        </p:nvCxnSpPr>
        <p:spPr>
          <a:xfrm>
            <a:off x="5831932" y="3945367"/>
            <a:ext cx="6705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2748" name="Google Shape;2748;g22c875c43be_0_395"/>
          <p:cNvCxnSpPr>
            <a:stCxn id="2729" idx="2"/>
            <a:endCxn id="2736" idx="0"/>
          </p:cNvCxnSpPr>
          <p:nvPr/>
        </p:nvCxnSpPr>
        <p:spPr>
          <a:xfrm flipH="1">
            <a:off x="3915152" y="4679461"/>
            <a:ext cx="2382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2749" name="Google Shape;2749;g22c875c43be_0_395"/>
          <p:cNvCxnSpPr>
            <a:stCxn id="2728" idx="2"/>
            <a:endCxn id="2739" idx="0"/>
          </p:cNvCxnSpPr>
          <p:nvPr/>
        </p:nvCxnSpPr>
        <p:spPr>
          <a:xfrm>
            <a:off x="4861690" y="4679461"/>
            <a:ext cx="1752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2750" name="Google Shape;2750;g22c875c43be_0_395"/>
          <p:cNvCxnSpPr>
            <a:stCxn id="2731" idx="2"/>
            <a:endCxn id="2742" idx="0"/>
          </p:cNvCxnSpPr>
          <p:nvPr/>
        </p:nvCxnSpPr>
        <p:spPr>
          <a:xfrm>
            <a:off x="6856573" y="4679461"/>
            <a:ext cx="278400" cy="283200"/>
          </a:xfrm>
          <a:prstGeom prst="straightConnector1">
            <a:avLst/>
          </a:prstGeom>
          <a:noFill/>
          <a:ln cap="flat" cmpd="sng" w="9525">
            <a:solidFill>
              <a:schemeClr val="accent1"/>
            </a:solidFill>
            <a:prstDash val="solid"/>
            <a:miter lim="800000"/>
            <a:headEnd len="sm" w="sm" type="none"/>
            <a:tailEnd len="med" w="med" type="triangle"/>
          </a:ln>
        </p:spPr>
      </p:cxnSp>
      <p:sp>
        <p:nvSpPr>
          <p:cNvPr id="2751" name="Google Shape;2751;g22c875c43be_0_395"/>
          <p:cNvSpPr/>
          <p:nvPr/>
        </p:nvSpPr>
        <p:spPr>
          <a:xfrm>
            <a:off x="4048865" y="1973684"/>
            <a:ext cx="2676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2752" name="Google Shape;2752;g22c875c43be_0_395"/>
          <p:cNvCxnSpPr>
            <a:stCxn id="2751" idx="2"/>
            <a:endCxn id="2716" idx="0"/>
          </p:cNvCxnSpPr>
          <p:nvPr/>
        </p:nvCxnSpPr>
        <p:spPr>
          <a:xfrm>
            <a:off x="4182665" y="2424584"/>
            <a:ext cx="0" cy="312300"/>
          </a:xfrm>
          <a:prstGeom prst="straightConnector1">
            <a:avLst/>
          </a:prstGeom>
          <a:noFill/>
          <a:ln cap="flat" cmpd="sng" w="9525">
            <a:solidFill>
              <a:schemeClr val="accent1"/>
            </a:solidFill>
            <a:prstDash val="solid"/>
            <a:miter lim="800000"/>
            <a:headEnd len="sm" w="sm" type="none"/>
            <a:tailEnd len="med" w="med" type="triangle"/>
          </a:ln>
        </p:spPr>
      </p:cxnSp>
      <p:sp>
        <p:nvSpPr>
          <p:cNvPr id="2753" name="Google Shape;2753;g22c875c43be_0_395"/>
          <p:cNvSpPr txBox="1"/>
          <p:nvPr/>
        </p:nvSpPr>
        <p:spPr>
          <a:xfrm>
            <a:off x="4403034" y="2027418"/>
            <a:ext cx="1940400" cy="338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root</a:t>
            </a:r>
            <a:endParaRPr sz="1600">
              <a:solidFill>
                <a:schemeClr val="dk1"/>
              </a:solidFill>
              <a:latin typeface="Courier New"/>
              <a:ea typeface="Courier New"/>
              <a:cs typeface="Courier New"/>
              <a:sym typeface="Courier New"/>
            </a:endParaRPr>
          </a:p>
        </p:txBody>
      </p:sp>
      <p:cxnSp>
        <p:nvCxnSpPr>
          <p:cNvPr id="2754" name="Google Shape;2754;g22c875c43be_0_395"/>
          <p:cNvCxnSpPr/>
          <p:nvPr/>
        </p:nvCxnSpPr>
        <p:spPr>
          <a:xfrm flipH="1">
            <a:off x="2388133" y="3494467"/>
            <a:ext cx="267600" cy="450900"/>
          </a:xfrm>
          <a:prstGeom prst="straightConnector1">
            <a:avLst/>
          </a:prstGeom>
          <a:noFill/>
          <a:ln cap="flat" cmpd="sng" w="9525">
            <a:solidFill>
              <a:schemeClr val="accent1"/>
            </a:solidFill>
            <a:prstDash val="solid"/>
            <a:miter lim="800000"/>
            <a:headEnd len="sm" w="sm" type="none"/>
            <a:tailEnd len="sm" w="sm" type="none"/>
          </a:ln>
        </p:spPr>
      </p:cxnSp>
      <p:cxnSp>
        <p:nvCxnSpPr>
          <p:cNvPr id="2755" name="Google Shape;2755;g22c875c43be_0_395"/>
          <p:cNvCxnSpPr/>
          <p:nvPr/>
        </p:nvCxnSpPr>
        <p:spPr>
          <a:xfrm flipH="1">
            <a:off x="2878467" y="4228560"/>
            <a:ext cx="267600" cy="450900"/>
          </a:xfrm>
          <a:prstGeom prst="straightConnector1">
            <a:avLst/>
          </a:prstGeom>
          <a:noFill/>
          <a:ln cap="flat" cmpd="sng" w="9525">
            <a:solidFill>
              <a:schemeClr val="accent1"/>
            </a:solidFill>
            <a:prstDash val="solid"/>
            <a:miter lim="800000"/>
            <a:headEnd len="sm" w="sm" type="none"/>
            <a:tailEnd len="sm" w="sm" type="none"/>
          </a:ln>
        </p:spPr>
      </p:cxnSp>
      <p:cxnSp>
        <p:nvCxnSpPr>
          <p:cNvPr id="2756" name="Google Shape;2756;g22c875c43be_0_395"/>
          <p:cNvCxnSpPr/>
          <p:nvPr/>
        </p:nvCxnSpPr>
        <p:spPr>
          <a:xfrm flipH="1">
            <a:off x="3580586" y="4228560"/>
            <a:ext cx="267600" cy="450900"/>
          </a:xfrm>
          <a:prstGeom prst="straightConnector1">
            <a:avLst/>
          </a:prstGeom>
          <a:noFill/>
          <a:ln cap="flat" cmpd="sng" w="9525">
            <a:solidFill>
              <a:schemeClr val="accent1"/>
            </a:solidFill>
            <a:prstDash val="solid"/>
            <a:miter lim="800000"/>
            <a:headEnd len="sm" w="sm" type="none"/>
            <a:tailEnd len="sm" w="sm" type="none"/>
          </a:ln>
        </p:spPr>
      </p:cxnSp>
      <p:cxnSp>
        <p:nvCxnSpPr>
          <p:cNvPr id="2757" name="Google Shape;2757;g22c875c43be_0_395"/>
          <p:cNvCxnSpPr/>
          <p:nvPr/>
        </p:nvCxnSpPr>
        <p:spPr>
          <a:xfrm flipH="1">
            <a:off x="6014407" y="4228560"/>
            <a:ext cx="267600" cy="450900"/>
          </a:xfrm>
          <a:prstGeom prst="straightConnector1">
            <a:avLst/>
          </a:prstGeom>
          <a:noFill/>
          <a:ln cap="flat" cmpd="sng" w="9525">
            <a:solidFill>
              <a:schemeClr val="accent1"/>
            </a:solidFill>
            <a:prstDash val="solid"/>
            <a:miter lim="800000"/>
            <a:headEnd len="sm" w="sm" type="none"/>
            <a:tailEnd len="sm" w="sm" type="none"/>
          </a:ln>
        </p:spPr>
      </p:cxnSp>
      <p:cxnSp>
        <p:nvCxnSpPr>
          <p:cNvPr id="2758" name="Google Shape;2758;g22c875c43be_0_395"/>
          <p:cNvCxnSpPr/>
          <p:nvPr/>
        </p:nvCxnSpPr>
        <p:spPr>
          <a:xfrm flipH="1">
            <a:off x="6646913" y="4962648"/>
            <a:ext cx="267600" cy="450900"/>
          </a:xfrm>
          <a:prstGeom prst="straightConnector1">
            <a:avLst/>
          </a:prstGeom>
          <a:noFill/>
          <a:ln cap="flat" cmpd="sng" w="9525">
            <a:solidFill>
              <a:schemeClr val="accent1"/>
            </a:solidFill>
            <a:prstDash val="solid"/>
            <a:miter lim="800000"/>
            <a:headEnd len="sm" w="sm" type="none"/>
            <a:tailEnd len="sm" w="sm" type="none"/>
          </a:ln>
        </p:spPr>
      </p:cxnSp>
      <p:cxnSp>
        <p:nvCxnSpPr>
          <p:cNvPr id="2759" name="Google Shape;2759;g22c875c43be_0_395"/>
          <p:cNvCxnSpPr/>
          <p:nvPr/>
        </p:nvCxnSpPr>
        <p:spPr>
          <a:xfrm flipH="1">
            <a:off x="5257338" y="4969103"/>
            <a:ext cx="267600" cy="450900"/>
          </a:xfrm>
          <a:prstGeom prst="straightConnector1">
            <a:avLst/>
          </a:prstGeom>
          <a:noFill/>
          <a:ln cap="flat" cmpd="sng" w="9525">
            <a:solidFill>
              <a:schemeClr val="accent1"/>
            </a:solidFill>
            <a:prstDash val="solid"/>
            <a:miter lim="800000"/>
            <a:headEnd len="sm" w="sm" type="none"/>
            <a:tailEnd len="sm" w="sm" type="none"/>
          </a:ln>
        </p:spPr>
      </p:cxnSp>
      <p:cxnSp>
        <p:nvCxnSpPr>
          <p:cNvPr id="2760" name="Google Shape;2760;g22c875c43be_0_395"/>
          <p:cNvCxnSpPr/>
          <p:nvPr/>
        </p:nvCxnSpPr>
        <p:spPr>
          <a:xfrm flipH="1">
            <a:off x="4547943" y="4962647"/>
            <a:ext cx="267600" cy="450900"/>
          </a:xfrm>
          <a:prstGeom prst="straightConnector1">
            <a:avLst/>
          </a:prstGeom>
          <a:noFill/>
          <a:ln cap="flat" cmpd="sng" w="9525">
            <a:solidFill>
              <a:schemeClr val="accent1"/>
            </a:solidFill>
            <a:prstDash val="solid"/>
            <a:miter lim="800000"/>
            <a:headEnd len="sm" w="sm" type="none"/>
            <a:tailEnd len="sm" w="sm" type="none"/>
          </a:ln>
        </p:spPr>
      </p:cxnSp>
      <p:cxnSp>
        <p:nvCxnSpPr>
          <p:cNvPr id="2761" name="Google Shape;2761;g22c875c43be_0_395"/>
          <p:cNvCxnSpPr/>
          <p:nvPr/>
        </p:nvCxnSpPr>
        <p:spPr>
          <a:xfrm flipH="1">
            <a:off x="4140313" y="4958759"/>
            <a:ext cx="267600" cy="450900"/>
          </a:xfrm>
          <a:prstGeom prst="straightConnector1">
            <a:avLst/>
          </a:prstGeom>
          <a:noFill/>
          <a:ln cap="flat" cmpd="sng" w="9525">
            <a:solidFill>
              <a:schemeClr val="accent1"/>
            </a:solidFill>
            <a:prstDash val="solid"/>
            <a:miter lim="800000"/>
            <a:headEnd len="sm" w="sm" type="none"/>
            <a:tailEnd len="sm" w="sm" type="none"/>
          </a:ln>
        </p:spPr>
      </p:cxnSp>
      <p:cxnSp>
        <p:nvCxnSpPr>
          <p:cNvPr id="2762" name="Google Shape;2762;g22c875c43be_0_395"/>
          <p:cNvCxnSpPr/>
          <p:nvPr/>
        </p:nvCxnSpPr>
        <p:spPr>
          <a:xfrm flipH="1">
            <a:off x="3425285" y="4969103"/>
            <a:ext cx="267600" cy="450900"/>
          </a:xfrm>
          <a:prstGeom prst="straightConnector1">
            <a:avLst/>
          </a:prstGeom>
          <a:noFill/>
          <a:ln cap="flat" cmpd="sng" w="9525">
            <a:solidFill>
              <a:schemeClr val="accent1"/>
            </a:solidFill>
            <a:prstDash val="solid"/>
            <a:miter lim="800000"/>
            <a:headEnd len="sm" w="sm" type="none"/>
            <a:tailEnd len="sm" w="sm" type="none"/>
          </a:ln>
        </p:spPr>
      </p:cxnSp>
      <p:cxnSp>
        <p:nvCxnSpPr>
          <p:cNvPr id="2763" name="Google Shape;2763;g22c875c43be_0_395"/>
          <p:cNvCxnSpPr/>
          <p:nvPr/>
        </p:nvCxnSpPr>
        <p:spPr>
          <a:xfrm flipH="1">
            <a:off x="7355251" y="4958758"/>
            <a:ext cx="267600" cy="450900"/>
          </a:xfrm>
          <a:prstGeom prst="straightConnector1">
            <a:avLst/>
          </a:prstGeom>
          <a:noFill/>
          <a:ln cap="flat" cmpd="sng" w="9525">
            <a:solidFill>
              <a:schemeClr val="accent1"/>
            </a:solidFill>
            <a:prstDash val="solid"/>
            <a:miter lim="800000"/>
            <a:headEnd len="sm" w="sm" type="none"/>
            <a:tailEnd len="sm" w="sm" type="none"/>
          </a:ln>
        </p:spPr>
      </p:cxnSp>
      <p:sp>
        <p:nvSpPr>
          <p:cNvPr id="2764" name="Google Shape;2764;g22c875c43be_0_395"/>
          <p:cNvSpPr txBox="1"/>
          <p:nvPr/>
        </p:nvSpPr>
        <p:spPr>
          <a:xfrm>
            <a:off x="2371221" y="3977422"/>
            <a:ext cx="2922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Courier New"/>
                <a:ea typeface="Courier New"/>
                <a:cs typeface="Courier New"/>
                <a:sym typeface="Courier New"/>
              </a:rPr>
              <a:t>0</a:t>
            </a:r>
            <a:endParaRPr sz="1400">
              <a:solidFill>
                <a:schemeClr val="dk1"/>
              </a:solidFill>
              <a:latin typeface="Courier New"/>
              <a:ea typeface="Courier New"/>
              <a:cs typeface="Courier New"/>
              <a:sym typeface="Courier New"/>
            </a:endParaRPr>
          </a:p>
        </p:txBody>
      </p:sp>
      <p:sp>
        <p:nvSpPr>
          <p:cNvPr id="2765" name="Google Shape;2765;g22c875c43be_0_395"/>
          <p:cNvSpPr txBox="1"/>
          <p:nvPr/>
        </p:nvSpPr>
        <p:spPr>
          <a:xfrm>
            <a:off x="2846841" y="4679319"/>
            <a:ext cx="2922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Courier New"/>
                <a:ea typeface="Courier New"/>
                <a:cs typeface="Courier New"/>
                <a:sym typeface="Courier New"/>
              </a:rPr>
              <a:t>0</a:t>
            </a:r>
            <a:endParaRPr sz="1400">
              <a:solidFill>
                <a:schemeClr val="dk1"/>
              </a:solidFill>
              <a:latin typeface="Courier New"/>
              <a:ea typeface="Courier New"/>
              <a:cs typeface="Courier New"/>
              <a:sym typeface="Courier New"/>
            </a:endParaRPr>
          </a:p>
        </p:txBody>
      </p:sp>
      <p:sp>
        <p:nvSpPr>
          <p:cNvPr id="2766" name="Google Shape;2766;g22c875c43be_0_395"/>
          <p:cNvSpPr txBox="1"/>
          <p:nvPr>
            <p:ph type="title"/>
          </p:nvPr>
        </p:nvSpPr>
        <p:spPr>
          <a:xfrm>
            <a:off x="155575" y="161927"/>
            <a:ext cx="8797800" cy="676200"/>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Function </a:t>
            </a:r>
            <a:r>
              <a:rPr lang="en-US">
                <a:latin typeface="Courier New"/>
                <a:ea typeface="Courier New"/>
                <a:cs typeface="Courier New"/>
                <a:sym typeface="Courier New"/>
              </a:rPr>
              <a:t>LengthIs</a:t>
            </a:r>
            <a:endParaRPr/>
          </a:p>
        </p:txBody>
      </p:sp>
    </p:spTree>
  </p:cSld>
  <p:clrMapOvr>
    <a:masterClrMapping/>
  </p:clrMapOvr>
</p:sld>
</file>

<file path=ppt/slides/slide1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0" name="Shape 2770"/>
        <p:cNvGrpSpPr/>
        <p:nvPr/>
      </p:nvGrpSpPr>
      <p:grpSpPr>
        <a:xfrm>
          <a:off x="0" y="0"/>
          <a:ext cx="0" cy="0"/>
          <a:chOff x="0" y="0"/>
          <a:chExt cx="0" cy="0"/>
        </a:xfrm>
      </p:grpSpPr>
      <p:sp>
        <p:nvSpPr>
          <p:cNvPr id="2771" name="Google Shape;2771;g22c875c43be_0_449"/>
          <p:cNvSpPr/>
          <p:nvPr/>
        </p:nvSpPr>
        <p:spPr>
          <a:xfrm>
            <a:off x="3962268" y="2736762"/>
            <a:ext cx="4407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5</a:t>
            </a:r>
            <a:endParaRPr b="1" sz="2400">
              <a:solidFill>
                <a:schemeClr val="dk1"/>
              </a:solidFill>
              <a:latin typeface="Courier New"/>
              <a:ea typeface="Courier New"/>
              <a:cs typeface="Courier New"/>
              <a:sym typeface="Courier New"/>
            </a:endParaRPr>
          </a:p>
        </p:txBody>
      </p:sp>
      <p:sp>
        <p:nvSpPr>
          <p:cNvPr id="2772" name="Google Shape;2772;g22c875c43be_0_449"/>
          <p:cNvSpPr/>
          <p:nvPr/>
        </p:nvSpPr>
        <p:spPr>
          <a:xfrm>
            <a:off x="4403034" y="2736761"/>
            <a:ext cx="2676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2773" name="Google Shape;2773;g22c875c43be_0_449"/>
          <p:cNvSpPr/>
          <p:nvPr/>
        </p:nvSpPr>
        <p:spPr>
          <a:xfrm>
            <a:off x="3694696" y="2736761"/>
            <a:ext cx="2676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2774" name="Google Shape;2774;g22c875c43be_0_449"/>
          <p:cNvSpPr/>
          <p:nvPr/>
        </p:nvSpPr>
        <p:spPr>
          <a:xfrm>
            <a:off x="2655733" y="3494469"/>
            <a:ext cx="4407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3</a:t>
            </a:r>
            <a:endParaRPr b="1" sz="2400">
              <a:solidFill>
                <a:schemeClr val="dk1"/>
              </a:solidFill>
              <a:latin typeface="Courier New"/>
              <a:ea typeface="Courier New"/>
              <a:cs typeface="Courier New"/>
              <a:sym typeface="Courier New"/>
            </a:endParaRPr>
          </a:p>
        </p:txBody>
      </p:sp>
      <p:sp>
        <p:nvSpPr>
          <p:cNvPr id="2775" name="Google Shape;2775;g22c875c43be_0_449"/>
          <p:cNvSpPr/>
          <p:nvPr/>
        </p:nvSpPr>
        <p:spPr>
          <a:xfrm>
            <a:off x="3096499" y="3494468"/>
            <a:ext cx="267600" cy="450900"/>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2776" name="Google Shape;2776;g22c875c43be_0_449"/>
          <p:cNvSpPr/>
          <p:nvPr/>
        </p:nvSpPr>
        <p:spPr>
          <a:xfrm>
            <a:off x="2388161" y="3494468"/>
            <a:ext cx="267600" cy="450900"/>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2777" name="Google Shape;2777;g22c875c43be_0_449"/>
          <p:cNvCxnSpPr>
            <a:stCxn id="2773" idx="2"/>
            <a:endCxn id="2774" idx="0"/>
          </p:cNvCxnSpPr>
          <p:nvPr/>
        </p:nvCxnSpPr>
        <p:spPr>
          <a:xfrm flipH="1">
            <a:off x="2875996" y="3187661"/>
            <a:ext cx="952500" cy="306900"/>
          </a:xfrm>
          <a:prstGeom prst="straightConnector1">
            <a:avLst/>
          </a:prstGeom>
          <a:noFill/>
          <a:ln cap="flat" cmpd="sng" w="9525">
            <a:solidFill>
              <a:schemeClr val="accent1"/>
            </a:solidFill>
            <a:prstDash val="solid"/>
            <a:miter lim="800000"/>
            <a:headEnd len="sm" w="sm" type="none"/>
            <a:tailEnd len="med" w="med" type="triangle"/>
          </a:ln>
        </p:spPr>
      </p:cxnSp>
      <p:sp>
        <p:nvSpPr>
          <p:cNvPr id="2778" name="Google Shape;2778;g22c875c43be_0_449"/>
          <p:cNvSpPr/>
          <p:nvPr/>
        </p:nvSpPr>
        <p:spPr>
          <a:xfrm>
            <a:off x="5257366" y="3494468"/>
            <a:ext cx="4407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9</a:t>
            </a:r>
            <a:endParaRPr b="1" sz="2400">
              <a:solidFill>
                <a:schemeClr val="dk1"/>
              </a:solidFill>
              <a:latin typeface="Courier New"/>
              <a:ea typeface="Courier New"/>
              <a:cs typeface="Courier New"/>
              <a:sym typeface="Courier New"/>
            </a:endParaRPr>
          </a:p>
        </p:txBody>
      </p:sp>
      <p:sp>
        <p:nvSpPr>
          <p:cNvPr id="2779" name="Google Shape;2779;g22c875c43be_0_449"/>
          <p:cNvSpPr/>
          <p:nvPr/>
        </p:nvSpPr>
        <p:spPr>
          <a:xfrm>
            <a:off x="5698132" y="3494467"/>
            <a:ext cx="2676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2780" name="Google Shape;2780;g22c875c43be_0_449"/>
          <p:cNvSpPr/>
          <p:nvPr/>
        </p:nvSpPr>
        <p:spPr>
          <a:xfrm>
            <a:off x="4989794" y="3494467"/>
            <a:ext cx="2676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2781" name="Google Shape;2781;g22c875c43be_0_449"/>
          <p:cNvCxnSpPr>
            <a:stCxn id="2772" idx="2"/>
            <a:endCxn id="2778" idx="0"/>
          </p:cNvCxnSpPr>
          <p:nvPr/>
        </p:nvCxnSpPr>
        <p:spPr>
          <a:xfrm>
            <a:off x="4536834" y="3187661"/>
            <a:ext cx="940800" cy="306900"/>
          </a:xfrm>
          <a:prstGeom prst="straightConnector1">
            <a:avLst/>
          </a:prstGeom>
          <a:noFill/>
          <a:ln cap="flat" cmpd="sng" w="9525">
            <a:solidFill>
              <a:schemeClr val="accent1"/>
            </a:solidFill>
            <a:prstDash val="solid"/>
            <a:miter lim="800000"/>
            <a:headEnd len="sm" w="sm" type="none"/>
            <a:tailEnd len="med" w="med" type="triangle"/>
          </a:ln>
        </p:spPr>
      </p:cxnSp>
      <p:sp>
        <p:nvSpPr>
          <p:cNvPr id="2782" name="Google Shape;2782;g22c875c43be_0_449"/>
          <p:cNvSpPr/>
          <p:nvPr/>
        </p:nvSpPr>
        <p:spPr>
          <a:xfrm>
            <a:off x="4287124" y="4228562"/>
            <a:ext cx="4407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7</a:t>
            </a:r>
            <a:endParaRPr b="1" sz="2400">
              <a:solidFill>
                <a:schemeClr val="dk1"/>
              </a:solidFill>
              <a:latin typeface="Courier New"/>
              <a:ea typeface="Courier New"/>
              <a:cs typeface="Courier New"/>
              <a:sym typeface="Courier New"/>
            </a:endParaRPr>
          </a:p>
        </p:txBody>
      </p:sp>
      <p:sp>
        <p:nvSpPr>
          <p:cNvPr id="2783" name="Google Shape;2783;g22c875c43be_0_449"/>
          <p:cNvSpPr/>
          <p:nvPr/>
        </p:nvSpPr>
        <p:spPr>
          <a:xfrm>
            <a:off x="4727890" y="4228561"/>
            <a:ext cx="2676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2784" name="Google Shape;2784;g22c875c43be_0_449"/>
          <p:cNvSpPr/>
          <p:nvPr/>
        </p:nvSpPr>
        <p:spPr>
          <a:xfrm>
            <a:off x="4019552" y="4228561"/>
            <a:ext cx="2676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2785" name="Google Shape;2785;g22c875c43be_0_449"/>
          <p:cNvSpPr/>
          <p:nvPr/>
        </p:nvSpPr>
        <p:spPr>
          <a:xfrm>
            <a:off x="6282007" y="4228562"/>
            <a:ext cx="4407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chemeClr val="dk1"/>
                </a:solidFill>
                <a:latin typeface="Courier New"/>
                <a:ea typeface="Courier New"/>
                <a:cs typeface="Courier New"/>
                <a:sym typeface="Courier New"/>
              </a:rPr>
              <a:t>12</a:t>
            </a:r>
            <a:endParaRPr b="1" sz="1600">
              <a:solidFill>
                <a:schemeClr val="dk1"/>
              </a:solidFill>
              <a:latin typeface="Courier New"/>
              <a:ea typeface="Courier New"/>
              <a:cs typeface="Courier New"/>
              <a:sym typeface="Courier New"/>
            </a:endParaRPr>
          </a:p>
        </p:txBody>
      </p:sp>
      <p:sp>
        <p:nvSpPr>
          <p:cNvPr id="2786" name="Google Shape;2786;g22c875c43be_0_449"/>
          <p:cNvSpPr/>
          <p:nvPr/>
        </p:nvSpPr>
        <p:spPr>
          <a:xfrm>
            <a:off x="6722773" y="4228561"/>
            <a:ext cx="2676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2787" name="Google Shape;2787;g22c875c43be_0_449"/>
          <p:cNvSpPr/>
          <p:nvPr/>
        </p:nvSpPr>
        <p:spPr>
          <a:xfrm>
            <a:off x="6014435" y="4228561"/>
            <a:ext cx="2676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2788" name="Google Shape;2788;g22c875c43be_0_449"/>
          <p:cNvSpPr/>
          <p:nvPr/>
        </p:nvSpPr>
        <p:spPr>
          <a:xfrm>
            <a:off x="3143788" y="4228561"/>
            <a:ext cx="4407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4</a:t>
            </a:r>
            <a:endParaRPr b="1" sz="2400">
              <a:solidFill>
                <a:schemeClr val="dk1"/>
              </a:solidFill>
              <a:latin typeface="Courier New"/>
              <a:ea typeface="Courier New"/>
              <a:cs typeface="Courier New"/>
              <a:sym typeface="Courier New"/>
            </a:endParaRPr>
          </a:p>
        </p:txBody>
      </p:sp>
      <p:sp>
        <p:nvSpPr>
          <p:cNvPr id="2789" name="Google Shape;2789;g22c875c43be_0_449"/>
          <p:cNvSpPr/>
          <p:nvPr/>
        </p:nvSpPr>
        <p:spPr>
          <a:xfrm>
            <a:off x="3584554" y="4228560"/>
            <a:ext cx="267600" cy="450900"/>
          </a:xfrm>
          <a:prstGeom prst="rect">
            <a:avLst/>
          </a:prstGeom>
          <a:noFill/>
          <a:ln cap="flat" cmpd="sng" w="127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2790" name="Google Shape;2790;g22c875c43be_0_449"/>
          <p:cNvSpPr/>
          <p:nvPr/>
        </p:nvSpPr>
        <p:spPr>
          <a:xfrm>
            <a:off x="2876216" y="4228560"/>
            <a:ext cx="267600" cy="450900"/>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2791" name="Google Shape;2791;g22c875c43be_0_449"/>
          <p:cNvSpPr/>
          <p:nvPr/>
        </p:nvSpPr>
        <p:spPr>
          <a:xfrm>
            <a:off x="3694696" y="4962651"/>
            <a:ext cx="4407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6</a:t>
            </a:r>
            <a:endParaRPr b="1" sz="2400">
              <a:solidFill>
                <a:schemeClr val="dk1"/>
              </a:solidFill>
              <a:latin typeface="Courier New"/>
              <a:ea typeface="Courier New"/>
              <a:cs typeface="Courier New"/>
              <a:sym typeface="Courier New"/>
            </a:endParaRPr>
          </a:p>
        </p:txBody>
      </p:sp>
      <p:sp>
        <p:nvSpPr>
          <p:cNvPr id="2792" name="Google Shape;2792;g22c875c43be_0_449"/>
          <p:cNvSpPr/>
          <p:nvPr/>
        </p:nvSpPr>
        <p:spPr>
          <a:xfrm>
            <a:off x="4135462" y="4962650"/>
            <a:ext cx="2676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2793" name="Google Shape;2793;g22c875c43be_0_449"/>
          <p:cNvSpPr/>
          <p:nvPr/>
        </p:nvSpPr>
        <p:spPr>
          <a:xfrm>
            <a:off x="3427124" y="4962650"/>
            <a:ext cx="2676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2794" name="Google Shape;2794;g22c875c43be_0_449"/>
          <p:cNvSpPr/>
          <p:nvPr/>
        </p:nvSpPr>
        <p:spPr>
          <a:xfrm>
            <a:off x="4816600" y="4962650"/>
            <a:ext cx="4407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8</a:t>
            </a:r>
            <a:endParaRPr b="1" sz="2400">
              <a:solidFill>
                <a:schemeClr val="dk1"/>
              </a:solidFill>
              <a:latin typeface="Courier New"/>
              <a:ea typeface="Courier New"/>
              <a:cs typeface="Courier New"/>
              <a:sym typeface="Courier New"/>
            </a:endParaRPr>
          </a:p>
        </p:txBody>
      </p:sp>
      <p:sp>
        <p:nvSpPr>
          <p:cNvPr id="2795" name="Google Shape;2795;g22c875c43be_0_449"/>
          <p:cNvSpPr/>
          <p:nvPr/>
        </p:nvSpPr>
        <p:spPr>
          <a:xfrm>
            <a:off x="5257366" y="4962649"/>
            <a:ext cx="2676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2796" name="Google Shape;2796;g22c875c43be_0_449"/>
          <p:cNvSpPr/>
          <p:nvPr/>
        </p:nvSpPr>
        <p:spPr>
          <a:xfrm>
            <a:off x="4549028" y="4962649"/>
            <a:ext cx="2676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2797" name="Google Shape;2797;g22c875c43be_0_449"/>
          <p:cNvSpPr/>
          <p:nvPr/>
        </p:nvSpPr>
        <p:spPr>
          <a:xfrm>
            <a:off x="6914513" y="4962649"/>
            <a:ext cx="4407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chemeClr val="dk1"/>
                </a:solidFill>
                <a:latin typeface="Courier New"/>
                <a:ea typeface="Courier New"/>
                <a:cs typeface="Courier New"/>
                <a:sym typeface="Courier New"/>
              </a:rPr>
              <a:t>20</a:t>
            </a:r>
            <a:endParaRPr b="1" sz="1600">
              <a:solidFill>
                <a:schemeClr val="dk1"/>
              </a:solidFill>
              <a:latin typeface="Courier New"/>
              <a:ea typeface="Courier New"/>
              <a:cs typeface="Courier New"/>
              <a:sym typeface="Courier New"/>
            </a:endParaRPr>
          </a:p>
        </p:txBody>
      </p:sp>
      <p:sp>
        <p:nvSpPr>
          <p:cNvPr id="2798" name="Google Shape;2798;g22c875c43be_0_449"/>
          <p:cNvSpPr/>
          <p:nvPr/>
        </p:nvSpPr>
        <p:spPr>
          <a:xfrm>
            <a:off x="7355279" y="4962648"/>
            <a:ext cx="2676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2799" name="Google Shape;2799;g22c875c43be_0_449"/>
          <p:cNvSpPr/>
          <p:nvPr/>
        </p:nvSpPr>
        <p:spPr>
          <a:xfrm>
            <a:off x="6646941" y="4962648"/>
            <a:ext cx="2676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2800" name="Google Shape;2800;g22c875c43be_0_449"/>
          <p:cNvCxnSpPr>
            <a:stCxn id="2775" idx="2"/>
            <a:endCxn id="2788" idx="0"/>
          </p:cNvCxnSpPr>
          <p:nvPr/>
        </p:nvCxnSpPr>
        <p:spPr>
          <a:xfrm>
            <a:off x="3230299" y="3945368"/>
            <a:ext cx="1338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2801" name="Google Shape;2801;g22c875c43be_0_449"/>
          <p:cNvCxnSpPr>
            <a:stCxn id="2780" idx="2"/>
            <a:endCxn id="2782" idx="0"/>
          </p:cNvCxnSpPr>
          <p:nvPr/>
        </p:nvCxnSpPr>
        <p:spPr>
          <a:xfrm flipH="1">
            <a:off x="4507394" y="3945367"/>
            <a:ext cx="6162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2802" name="Google Shape;2802;g22c875c43be_0_449"/>
          <p:cNvCxnSpPr>
            <a:stCxn id="2779" idx="2"/>
            <a:endCxn id="2785" idx="0"/>
          </p:cNvCxnSpPr>
          <p:nvPr/>
        </p:nvCxnSpPr>
        <p:spPr>
          <a:xfrm>
            <a:off x="5831932" y="3945367"/>
            <a:ext cx="6705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2803" name="Google Shape;2803;g22c875c43be_0_449"/>
          <p:cNvCxnSpPr>
            <a:stCxn id="2784" idx="2"/>
            <a:endCxn id="2791" idx="0"/>
          </p:cNvCxnSpPr>
          <p:nvPr/>
        </p:nvCxnSpPr>
        <p:spPr>
          <a:xfrm flipH="1">
            <a:off x="3915152" y="4679461"/>
            <a:ext cx="2382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2804" name="Google Shape;2804;g22c875c43be_0_449"/>
          <p:cNvCxnSpPr>
            <a:stCxn id="2783" idx="2"/>
            <a:endCxn id="2794" idx="0"/>
          </p:cNvCxnSpPr>
          <p:nvPr/>
        </p:nvCxnSpPr>
        <p:spPr>
          <a:xfrm>
            <a:off x="4861690" y="4679461"/>
            <a:ext cx="1752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2805" name="Google Shape;2805;g22c875c43be_0_449"/>
          <p:cNvCxnSpPr>
            <a:stCxn id="2786" idx="2"/>
            <a:endCxn id="2797" idx="0"/>
          </p:cNvCxnSpPr>
          <p:nvPr/>
        </p:nvCxnSpPr>
        <p:spPr>
          <a:xfrm>
            <a:off x="6856573" y="4679461"/>
            <a:ext cx="278400" cy="283200"/>
          </a:xfrm>
          <a:prstGeom prst="straightConnector1">
            <a:avLst/>
          </a:prstGeom>
          <a:noFill/>
          <a:ln cap="flat" cmpd="sng" w="9525">
            <a:solidFill>
              <a:schemeClr val="accent1"/>
            </a:solidFill>
            <a:prstDash val="solid"/>
            <a:miter lim="800000"/>
            <a:headEnd len="sm" w="sm" type="none"/>
            <a:tailEnd len="med" w="med" type="triangle"/>
          </a:ln>
        </p:spPr>
      </p:cxnSp>
      <p:sp>
        <p:nvSpPr>
          <p:cNvPr id="2806" name="Google Shape;2806;g22c875c43be_0_449"/>
          <p:cNvSpPr/>
          <p:nvPr/>
        </p:nvSpPr>
        <p:spPr>
          <a:xfrm>
            <a:off x="4048865" y="1973684"/>
            <a:ext cx="2676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2807" name="Google Shape;2807;g22c875c43be_0_449"/>
          <p:cNvCxnSpPr>
            <a:stCxn id="2806" idx="2"/>
            <a:endCxn id="2771" idx="0"/>
          </p:cNvCxnSpPr>
          <p:nvPr/>
        </p:nvCxnSpPr>
        <p:spPr>
          <a:xfrm>
            <a:off x="4182665" y="2424584"/>
            <a:ext cx="0" cy="312300"/>
          </a:xfrm>
          <a:prstGeom prst="straightConnector1">
            <a:avLst/>
          </a:prstGeom>
          <a:noFill/>
          <a:ln cap="flat" cmpd="sng" w="9525">
            <a:solidFill>
              <a:schemeClr val="accent1"/>
            </a:solidFill>
            <a:prstDash val="solid"/>
            <a:miter lim="800000"/>
            <a:headEnd len="sm" w="sm" type="none"/>
            <a:tailEnd len="med" w="med" type="triangle"/>
          </a:ln>
        </p:spPr>
      </p:cxnSp>
      <p:sp>
        <p:nvSpPr>
          <p:cNvPr id="2808" name="Google Shape;2808;g22c875c43be_0_449"/>
          <p:cNvSpPr txBox="1"/>
          <p:nvPr/>
        </p:nvSpPr>
        <p:spPr>
          <a:xfrm>
            <a:off x="4403034" y="2027418"/>
            <a:ext cx="1940400" cy="338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root</a:t>
            </a:r>
            <a:endParaRPr sz="1600">
              <a:solidFill>
                <a:schemeClr val="dk1"/>
              </a:solidFill>
              <a:latin typeface="Courier New"/>
              <a:ea typeface="Courier New"/>
              <a:cs typeface="Courier New"/>
              <a:sym typeface="Courier New"/>
            </a:endParaRPr>
          </a:p>
        </p:txBody>
      </p:sp>
      <p:cxnSp>
        <p:nvCxnSpPr>
          <p:cNvPr id="2809" name="Google Shape;2809;g22c875c43be_0_449"/>
          <p:cNvCxnSpPr/>
          <p:nvPr/>
        </p:nvCxnSpPr>
        <p:spPr>
          <a:xfrm flipH="1">
            <a:off x="2388133" y="3494467"/>
            <a:ext cx="267600" cy="450900"/>
          </a:xfrm>
          <a:prstGeom prst="straightConnector1">
            <a:avLst/>
          </a:prstGeom>
          <a:noFill/>
          <a:ln cap="flat" cmpd="sng" w="9525">
            <a:solidFill>
              <a:schemeClr val="accent1"/>
            </a:solidFill>
            <a:prstDash val="solid"/>
            <a:miter lim="800000"/>
            <a:headEnd len="sm" w="sm" type="none"/>
            <a:tailEnd len="sm" w="sm" type="none"/>
          </a:ln>
        </p:spPr>
      </p:cxnSp>
      <p:cxnSp>
        <p:nvCxnSpPr>
          <p:cNvPr id="2810" name="Google Shape;2810;g22c875c43be_0_449"/>
          <p:cNvCxnSpPr/>
          <p:nvPr/>
        </p:nvCxnSpPr>
        <p:spPr>
          <a:xfrm flipH="1">
            <a:off x="2878467" y="4228560"/>
            <a:ext cx="267600" cy="450900"/>
          </a:xfrm>
          <a:prstGeom prst="straightConnector1">
            <a:avLst/>
          </a:prstGeom>
          <a:noFill/>
          <a:ln cap="flat" cmpd="sng" w="9525">
            <a:solidFill>
              <a:schemeClr val="accent1"/>
            </a:solidFill>
            <a:prstDash val="solid"/>
            <a:miter lim="800000"/>
            <a:headEnd len="sm" w="sm" type="none"/>
            <a:tailEnd len="sm" w="sm" type="none"/>
          </a:ln>
        </p:spPr>
      </p:cxnSp>
      <p:cxnSp>
        <p:nvCxnSpPr>
          <p:cNvPr id="2811" name="Google Shape;2811;g22c875c43be_0_449"/>
          <p:cNvCxnSpPr/>
          <p:nvPr/>
        </p:nvCxnSpPr>
        <p:spPr>
          <a:xfrm flipH="1">
            <a:off x="3580586" y="4228560"/>
            <a:ext cx="267600" cy="450900"/>
          </a:xfrm>
          <a:prstGeom prst="straightConnector1">
            <a:avLst/>
          </a:prstGeom>
          <a:noFill/>
          <a:ln cap="flat" cmpd="sng" w="9525">
            <a:solidFill>
              <a:schemeClr val="accent1"/>
            </a:solidFill>
            <a:prstDash val="solid"/>
            <a:miter lim="800000"/>
            <a:headEnd len="sm" w="sm" type="none"/>
            <a:tailEnd len="sm" w="sm" type="none"/>
          </a:ln>
        </p:spPr>
      </p:cxnSp>
      <p:cxnSp>
        <p:nvCxnSpPr>
          <p:cNvPr id="2812" name="Google Shape;2812;g22c875c43be_0_449"/>
          <p:cNvCxnSpPr/>
          <p:nvPr/>
        </p:nvCxnSpPr>
        <p:spPr>
          <a:xfrm flipH="1">
            <a:off x="6014407" y="4228560"/>
            <a:ext cx="267600" cy="450900"/>
          </a:xfrm>
          <a:prstGeom prst="straightConnector1">
            <a:avLst/>
          </a:prstGeom>
          <a:noFill/>
          <a:ln cap="flat" cmpd="sng" w="9525">
            <a:solidFill>
              <a:schemeClr val="accent1"/>
            </a:solidFill>
            <a:prstDash val="solid"/>
            <a:miter lim="800000"/>
            <a:headEnd len="sm" w="sm" type="none"/>
            <a:tailEnd len="sm" w="sm" type="none"/>
          </a:ln>
        </p:spPr>
      </p:cxnSp>
      <p:cxnSp>
        <p:nvCxnSpPr>
          <p:cNvPr id="2813" name="Google Shape;2813;g22c875c43be_0_449"/>
          <p:cNvCxnSpPr/>
          <p:nvPr/>
        </p:nvCxnSpPr>
        <p:spPr>
          <a:xfrm flipH="1">
            <a:off x="6646913" y="4962648"/>
            <a:ext cx="267600" cy="450900"/>
          </a:xfrm>
          <a:prstGeom prst="straightConnector1">
            <a:avLst/>
          </a:prstGeom>
          <a:noFill/>
          <a:ln cap="flat" cmpd="sng" w="9525">
            <a:solidFill>
              <a:schemeClr val="accent1"/>
            </a:solidFill>
            <a:prstDash val="solid"/>
            <a:miter lim="800000"/>
            <a:headEnd len="sm" w="sm" type="none"/>
            <a:tailEnd len="sm" w="sm" type="none"/>
          </a:ln>
        </p:spPr>
      </p:cxnSp>
      <p:cxnSp>
        <p:nvCxnSpPr>
          <p:cNvPr id="2814" name="Google Shape;2814;g22c875c43be_0_449"/>
          <p:cNvCxnSpPr/>
          <p:nvPr/>
        </p:nvCxnSpPr>
        <p:spPr>
          <a:xfrm flipH="1">
            <a:off x="5257338" y="4969103"/>
            <a:ext cx="267600" cy="450900"/>
          </a:xfrm>
          <a:prstGeom prst="straightConnector1">
            <a:avLst/>
          </a:prstGeom>
          <a:noFill/>
          <a:ln cap="flat" cmpd="sng" w="9525">
            <a:solidFill>
              <a:schemeClr val="accent1"/>
            </a:solidFill>
            <a:prstDash val="solid"/>
            <a:miter lim="800000"/>
            <a:headEnd len="sm" w="sm" type="none"/>
            <a:tailEnd len="sm" w="sm" type="none"/>
          </a:ln>
        </p:spPr>
      </p:cxnSp>
      <p:cxnSp>
        <p:nvCxnSpPr>
          <p:cNvPr id="2815" name="Google Shape;2815;g22c875c43be_0_449"/>
          <p:cNvCxnSpPr/>
          <p:nvPr/>
        </p:nvCxnSpPr>
        <p:spPr>
          <a:xfrm flipH="1">
            <a:off x="4547943" y="4962647"/>
            <a:ext cx="267600" cy="450900"/>
          </a:xfrm>
          <a:prstGeom prst="straightConnector1">
            <a:avLst/>
          </a:prstGeom>
          <a:noFill/>
          <a:ln cap="flat" cmpd="sng" w="9525">
            <a:solidFill>
              <a:schemeClr val="accent1"/>
            </a:solidFill>
            <a:prstDash val="solid"/>
            <a:miter lim="800000"/>
            <a:headEnd len="sm" w="sm" type="none"/>
            <a:tailEnd len="sm" w="sm" type="none"/>
          </a:ln>
        </p:spPr>
      </p:cxnSp>
      <p:cxnSp>
        <p:nvCxnSpPr>
          <p:cNvPr id="2816" name="Google Shape;2816;g22c875c43be_0_449"/>
          <p:cNvCxnSpPr/>
          <p:nvPr/>
        </p:nvCxnSpPr>
        <p:spPr>
          <a:xfrm flipH="1">
            <a:off x="4140313" y="4958759"/>
            <a:ext cx="267600" cy="450900"/>
          </a:xfrm>
          <a:prstGeom prst="straightConnector1">
            <a:avLst/>
          </a:prstGeom>
          <a:noFill/>
          <a:ln cap="flat" cmpd="sng" w="9525">
            <a:solidFill>
              <a:schemeClr val="accent1"/>
            </a:solidFill>
            <a:prstDash val="solid"/>
            <a:miter lim="800000"/>
            <a:headEnd len="sm" w="sm" type="none"/>
            <a:tailEnd len="sm" w="sm" type="none"/>
          </a:ln>
        </p:spPr>
      </p:cxnSp>
      <p:cxnSp>
        <p:nvCxnSpPr>
          <p:cNvPr id="2817" name="Google Shape;2817;g22c875c43be_0_449"/>
          <p:cNvCxnSpPr/>
          <p:nvPr/>
        </p:nvCxnSpPr>
        <p:spPr>
          <a:xfrm flipH="1">
            <a:off x="3425285" y="4969103"/>
            <a:ext cx="267600" cy="450900"/>
          </a:xfrm>
          <a:prstGeom prst="straightConnector1">
            <a:avLst/>
          </a:prstGeom>
          <a:noFill/>
          <a:ln cap="flat" cmpd="sng" w="9525">
            <a:solidFill>
              <a:schemeClr val="accent1"/>
            </a:solidFill>
            <a:prstDash val="solid"/>
            <a:miter lim="800000"/>
            <a:headEnd len="sm" w="sm" type="none"/>
            <a:tailEnd len="sm" w="sm" type="none"/>
          </a:ln>
        </p:spPr>
      </p:cxnSp>
      <p:cxnSp>
        <p:nvCxnSpPr>
          <p:cNvPr id="2818" name="Google Shape;2818;g22c875c43be_0_449"/>
          <p:cNvCxnSpPr/>
          <p:nvPr/>
        </p:nvCxnSpPr>
        <p:spPr>
          <a:xfrm flipH="1">
            <a:off x="7355251" y="4958758"/>
            <a:ext cx="267600" cy="450900"/>
          </a:xfrm>
          <a:prstGeom prst="straightConnector1">
            <a:avLst/>
          </a:prstGeom>
          <a:noFill/>
          <a:ln cap="flat" cmpd="sng" w="9525">
            <a:solidFill>
              <a:schemeClr val="accent1"/>
            </a:solidFill>
            <a:prstDash val="solid"/>
            <a:miter lim="800000"/>
            <a:headEnd len="sm" w="sm" type="none"/>
            <a:tailEnd len="sm" w="sm" type="none"/>
          </a:ln>
        </p:spPr>
      </p:cxnSp>
      <p:sp>
        <p:nvSpPr>
          <p:cNvPr id="2819" name="Google Shape;2819;g22c875c43be_0_449"/>
          <p:cNvSpPr txBox="1"/>
          <p:nvPr/>
        </p:nvSpPr>
        <p:spPr>
          <a:xfrm>
            <a:off x="2371221" y="3977422"/>
            <a:ext cx="2922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Courier New"/>
                <a:ea typeface="Courier New"/>
                <a:cs typeface="Courier New"/>
                <a:sym typeface="Courier New"/>
              </a:rPr>
              <a:t>0</a:t>
            </a:r>
            <a:endParaRPr sz="1400">
              <a:solidFill>
                <a:schemeClr val="dk1"/>
              </a:solidFill>
              <a:latin typeface="Courier New"/>
              <a:ea typeface="Courier New"/>
              <a:cs typeface="Courier New"/>
              <a:sym typeface="Courier New"/>
            </a:endParaRPr>
          </a:p>
        </p:txBody>
      </p:sp>
      <p:sp>
        <p:nvSpPr>
          <p:cNvPr id="2820" name="Google Shape;2820;g22c875c43be_0_449"/>
          <p:cNvSpPr txBox="1"/>
          <p:nvPr/>
        </p:nvSpPr>
        <p:spPr>
          <a:xfrm>
            <a:off x="2846841" y="4679319"/>
            <a:ext cx="2922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Courier New"/>
                <a:ea typeface="Courier New"/>
                <a:cs typeface="Courier New"/>
                <a:sym typeface="Courier New"/>
              </a:rPr>
              <a:t>0</a:t>
            </a:r>
            <a:endParaRPr sz="1400">
              <a:solidFill>
                <a:schemeClr val="dk1"/>
              </a:solidFill>
              <a:latin typeface="Courier New"/>
              <a:ea typeface="Courier New"/>
              <a:cs typeface="Courier New"/>
              <a:sym typeface="Courier New"/>
            </a:endParaRPr>
          </a:p>
        </p:txBody>
      </p:sp>
      <p:sp>
        <p:nvSpPr>
          <p:cNvPr id="2821" name="Google Shape;2821;g22c875c43be_0_449"/>
          <p:cNvSpPr txBox="1"/>
          <p:nvPr>
            <p:ph type="title"/>
          </p:nvPr>
        </p:nvSpPr>
        <p:spPr>
          <a:xfrm>
            <a:off x="155575" y="161927"/>
            <a:ext cx="8797800" cy="676200"/>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Function </a:t>
            </a:r>
            <a:r>
              <a:rPr lang="en-US">
                <a:latin typeface="Courier New"/>
                <a:ea typeface="Courier New"/>
                <a:cs typeface="Courier New"/>
                <a:sym typeface="Courier New"/>
              </a:rPr>
              <a:t>LengthIs</a:t>
            </a:r>
            <a:endParaRPr/>
          </a:p>
        </p:txBody>
      </p:sp>
    </p:spTree>
  </p:cSld>
  <p:clrMapOvr>
    <a:masterClrMapping/>
  </p:clrMapOvr>
</p:sld>
</file>

<file path=ppt/slides/slide1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5" name="Shape 2825"/>
        <p:cNvGrpSpPr/>
        <p:nvPr/>
      </p:nvGrpSpPr>
      <p:grpSpPr>
        <a:xfrm>
          <a:off x="0" y="0"/>
          <a:ext cx="0" cy="0"/>
          <a:chOff x="0" y="0"/>
          <a:chExt cx="0" cy="0"/>
        </a:xfrm>
      </p:grpSpPr>
      <p:sp>
        <p:nvSpPr>
          <p:cNvPr id="2826" name="Google Shape;2826;g22c875c43be_0_503"/>
          <p:cNvSpPr/>
          <p:nvPr/>
        </p:nvSpPr>
        <p:spPr>
          <a:xfrm>
            <a:off x="3962268" y="2736762"/>
            <a:ext cx="4407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5</a:t>
            </a:r>
            <a:endParaRPr b="1" sz="2400">
              <a:solidFill>
                <a:schemeClr val="dk1"/>
              </a:solidFill>
              <a:latin typeface="Courier New"/>
              <a:ea typeface="Courier New"/>
              <a:cs typeface="Courier New"/>
              <a:sym typeface="Courier New"/>
            </a:endParaRPr>
          </a:p>
        </p:txBody>
      </p:sp>
      <p:sp>
        <p:nvSpPr>
          <p:cNvPr id="2827" name="Google Shape;2827;g22c875c43be_0_503"/>
          <p:cNvSpPr/>
          <p:nvPr/>
        </p:nvSpPr>
        <p:spPr>
          <a:xfrm>
            <a:off x="4403034" y="2736761"/>
            <a:ext cx="2676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2828" name="Google Shape;2828;g22c875c43be_0_503"/>
          <p:cNvSpPr/>
          <p:nvPr/>
        </p:nvSpPr>
        <p:spPr>
          <a:xfrm>
            <a:off x="3694696" y="2736761"/>
            <a:ext cx="2676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2829" name="Google Shape;2829;g22c875c43be_0_503"/>
          <p:cNvSpPr/>
          <p:nvPr/>
        </p:nvSpPr>
        <p:spPr>
          <a:xfrm>
            <a:off x="2655733" y="3494469"/>
            <a:ext cx="4407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3</a:t>
            </a:r>
            <a:endParaRPr b="1" sz="2400">
              <a:solidFill>
                <a:schemeClr val="dk1"/>
              </a:solidFill>
              <a:latin typeface="Courier New"/>
              <a:ea typeface="Courier New"/>
              <a:cs typeface="Courier New"/>
              <a:sym typeface="Courier New"/>
            </a:endParaRPr>
          </a:p>
        </p:txBody>
      </p:sp>
      <p:sp>
        <p:nvSpPr>
          <p:cNvPr id="2830" name="Google Shape;2830;g22c875c43be_0_503"/>
          <p:cNvSpPr/>
          <p:nvPr/>
        </p:nvSpPr>
        <p:spPr>
          <a:xfrm>
            <a:off x="3096499" y="3494468"/>
            <a:ext cx="267600" cy="450900"/>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2831" name="Google Shape;2831;g22c875c43be_0_503"/>
          <p:cNvSpPr/>
          <p:nvPr/>
        </p:nvSpPr>
        <p:spPr>
          <a:xfrm>
            <a:off x="2388161" y="3494468"/>
            <a:ext cx="267600" cy="450900"/>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2832" name="Google Shape;2832;g22c875c43be_0_503"/>
          <p:cNvCxnSpPr>
            <a:stCxn id="2828" idx="2"/>
            <a:endCxn id="2829" idx="0"/>
          </p:cNvCxnSpPr>
          <p:nvPr/>
        </p:nvCxnSpPr>
        <p:spPr>
          <a:xfrm flipH="1">
            <a:off x="2875996" y="3187661"/>
            <a:ext cx="952500" cy="306900"/>
          </a:xfrm>
          <a:prstGeom prst="straightConnector1">
            <a:avLst/>
          </a:prstGeom>
          <a:noFill/>
          <a:ln cap="flat" cmpd="sng" w="9525">
            <a:solidFill>
              <a:schemeClr val="accent1"/>
            </a:solidFill>
            <a:prstDash val="solid"/>
            <a:miter lim="800000"/>
            <a:headEnd len="sm" w="sm" type="none"/>
            <a:tailEnd len="med" w="med" type="triangle"/>
          </a:ln>
        </p:spPr>
      </p:cxnSp>
      <p:sp>
        <p:nvSpPr>
          <p:cNvPr id="2833" name="Google Shape;2833;g22c875c43be_0_503"/>
          <p:cNvSpPr/>
          <p:nvPr/>
        </p:nvSpPr>
        <p:spPr>
          <a:xfrm>
            <a:off x="5257366" y="3494468"/>
            <a:ext cx="4407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9</a:t>
            </a:r>
            <a:endParaRPr b="1" sz="2400">
              <a:solidFill>
                <a:schemeClr val="dk1"/>
              </a:solidFill>
              <a:latin typeface="Courier New"/>
              <a:ea typeface="Courier New"/>
              <a:cs typeface="Courier New"/>
              <a:sym typeface="Courier New"/>
            </a:endParaRPr>
          </a:p>
        </p:txBody>
      </p:sp>
      <p:sp>
        <p:nvSpPr>
          <p:cNvPr id="2834" name="Google Shape;2834;g22c875c43be_0_503"/>
          <p:cNvSpPr/>
          <p:nvPr/>
        </p:nvSpPr>
        <p:spPr>
          <a:xfrm>
            <a:off x="5698132" y="3494467"/>
            <a:ext cx="2676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2835" name="Google Shape;2835;g22c875c43be_0_503"/>
          <p:cNvSpPr/>
          <p:nvPr/>
        </p:nvSpPr>
        <p:spPr>
          <a:xfrm>
            <a:off x="4989794" y="3494467"/>
            <a:ext cx="2676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2836" name="Google Shape;2836;g22c875c43be_0_503"/>
          <p:cNvCxnSpPr>
            <a:stCxn id="2827" idx="2"/>
            <a:endCxn id="2833" idx="0"/>
          </p:cNvCxnSpPr>
          <p:nvPr/>
        </p:nvCxnSpPr>
        <p:spPr>
          <a:xfrm>
            <a:off x="4536834" y="3187661"/>
            <a:ext cx="940800" cy="306900"/>
          </a:xfrm>
          <a:prstGeom prst="straightConnector1">
            <a:avLst/>
          </a:prstGeom>
          <a:noFill/>
          <a:ln cap="flat" cmpd="sng" w="9525">
            <a:solidFill>
              <a:schemeClr val="accent1"/>
            </a:solidFill>
            <a:prstDash val="solid"/>
            <a:miter lim="800000"/>
            <a:headEnd len="sm" w="sm" type="none"/>
            <a:tailEnd len="med" w="med" type="triangle"/>
          </a:ln>
        </p:spPr>
      </p:cxnSp>
      <p:sp>
        <p:nvSpPr>
          <p:cNvPr id="2837" name="Google Shape;2837;g22c875c43be_0_503"/>
          <p:cNvSpPr/>
          <p:nvPr/>
        </p:nvSpPr>
        <p:spPr>
          <a:xfrm>
            <a:off x="4287124" y="4228562"/>
            <a:ext cx="4407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7</a:t>
            </a:r>
            <a:endParaRPr b="1" sz="2400">
              <a:solidFill>
                <a:schemeClr val="dk1"/>
              </a:solidFill>
              <a:latin typeface="Courier New"/>
              <a:ea typeface="Courier New"/>
              <a:cs typeface="Courier New"/>
              <a:sym typeface="Courier New"/>
            </a:endParaRPr>
          </a:p>
        </p:txBody>
      </p:sp>
      <p:sp>
        <p:nvSpPr>
          <p:cNvPr id="2838" name="Google Shape;2838;g22c875c43be_0_503"/>
          <p:cNvSpPr/>
          <p:nvPr/>
        </p:nvSpPr>
        <p:spPr>
          <a:xfrm>
            <a:off x="4727890" y="4228561"/>
            <a:ext cx="2676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2839" name="Google Shape;2839;g22c875c43be_0_503"/>
          <p:cNvSpPr/>
          <p:nvPr/>
        </p:nvSpPr>
        <p:spPr>
          <a:xfrm>
            <a:off x="4019552" y="4228561"/>
            <a:ext cx="2676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2840" name="Google Shape;2840;g22c875c43be_0_503"/>
          <p:cNvSpPr/>
          <p:nvPr/>
        </p:nvSpPr>
        <p:spPr>
          <a:xfrm>
            <a:off x="6282007" y="4228562"/>
            <a:ext cx="4407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chemeClr val="dk1"/>
                </a:solidFill>
                <a:latin typeface="Courier New"/>
                <a:ea typeface="Courier New"/>
                <a:cs typeface="Courier New"/>
                <a:sym typeface="Courier New"/>
              </a:rPr>
              <a:t>12</a:t>
            </a:r>
            <a:endParaRPr b="1" sz="1600">
              <a:solidFill>
                <a:schemeClr val="dk1"/>
              </a:solidFill>
              <a:latin typeface="Courier New"/>
              <a:ea typeface="Courier New"/>
              <a:cs typeface="Courier New"/>
              <a:sym typeface="Courier New"/>
            </a:endParaRPr>
          </a:p>
        </p:txBody>
      </p:sp>
      <p:sp>
        <p:nvSpPr>
          <p:cNvPr id="2841" name="Google Shape;2841;g22c875c43be_0_503"/>
          <p:cNvSpPr/>
          <p:nvPr/>
        </p:nvSpPr>
        <p:spPr>
          <a:xfrm>
            <a:off x="6722773" y="4228561"/>
            <a:ext cx="2676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2842" name="Google Shape;2842;g22c875c43be_0_503"/>
          <p:cNvSpPr/>
          <p:nvPr/>
        </p:nvSpPr>
        <p:spPr>
          <a:xfrm>
            <a:off x="6014435" y="4228561"/>
            <a:ext cx="2676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2843" name="Google Shape;2843;g22c875c43be_0_503"/>
          <p:cNvSpPr/>
          <p:nvPr/>
        </p:nvSpPr>
        <p:spPr>
          <a:xfrm>
            <a:off x="3143788" y="4228561"/>
            <a:ext cx="4407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4</a:t>
            </a:r>
            <a:endParaRPr b="1" sz="2400">
              <a:solidFill>
                <a:schemeClr val="dk1"/>
              </a:solidFill>
              <a:latin typeface="Courier New"/>
              <a:ea typeface="Courier New"/>
              <a:cs typeface="Courier New"/>
              <a:sym typeface="Courier New"/>
            </a:endParaRPr>
          </a:p>
        </p:txBody>
      </p:sp>
      <p:sp>
        <p:nvSpPr>
          <p:cNvPr id="2844" name="Google Shape;2844;g22c875c43be_0_503"/>
          <p:cNvSpPr/>
          <p:nvPr/>
        </p:nvSpPr>
        <p:spPr>
          <a:xfrm>
            <a:off x="3584554" y="4228560"/>
            <a:ext cx="267600" cy="450900"/>
          </a:xfrm>
          <a:prstGeom prst="rect">
            <a:avLst/>
          </a:prstGeom>
          <a:noFill/>
          <a:ln cap="flat" cmpd="sng" w="127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2845" name="Google Shape;2845;g22c875c43be_0_503"/>
          <p:cNvSpPr/>
          <p:nvPr/>
        </p:nvSpPr>
        <p:spPr>
          <a:xfrm>
            <a:off x="2876216" y="4228560"/>
            <a:ext cx="267600" cy="450900"/>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2846" name="Google Shape;2846;g22c875c43be_0_503"/>
          <p:cNvSpPr/>
          <p:nvPr/>
        </p:nvSpPr>
        <p:spPr>
          <a:xfrm>
            <a:off x="3694696" y="4962651"/>
            <a:ext cx="4407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6</a:t>
            </a:r>
            <a:endParaRPr b="1" sz="2400">
              <a:solidFill>
                <a:schemeClr val="dk1"/>
              </a:solidFill>
              <a:latin typeface="Courier New"/>
              <a:ea typeface="Courier New"/>
              <a:cs typeface="Courier New"/>
              <a:sym typeface="Courier New"/>
            </a:endParaRPr>
          </a:p>
        </p:txBody>
      </p:sp>
      <p:sp>
        <p:nvSpPr>
          <p:cNvPr id="2847" name="Google Shape;2847;g22c875c43be_0_503"/>
          <p:cNvSpPr/>
          <p:nvPr/>
        </p:nvSpPr>
        <p:spPr>
          <a:xfrm>
            <a:off x="4135462" y="4962650"/>
            <a:ext cx="2676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2848" name="Google Shape;2848;g22c875c43be_0_503"/>
          <p:cNvSpPr/>
          <p:nvPr/>
        </p:nvSpPr>
        <p:spPr>
          <a:xfrm>
            <a:off x="3427124" y="4962650"/>
            <a:ext cx="2676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2849" name="Google Shape;2849;g22c875c43be_0_503"/>
          <p:cNvSpPr/>
          <p:nvPr/>
        </p:nvSpPr>
        <p:spPr>
          <a:xfrm>
            <a:off x="4816600" y="4962650"/>
            <a:ext cx="4407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8</a:t>
            </a:r>
            <a:endParaRPr b="1" sz="2400">
              <a:solidFill>
                <a:schemeClr val="dk1"/>
              </a:solidFill>
              <a:latin typeface="Courier New"/>
              <a:ea typeface="Courier New"/>
              <a:cs typeface="Courier New"/>
              <a:sym typeface="Courier New"/>
            </a:endParaRPr>
          </a:p>
        </p:txBody>
      </p:sp>
      <p:sp>
        <p:nvSpPr>
          <p:cNvPr id="2850" name="Google Shape;2850;g22c875c43be_0_503"/>
          <p:cNvSpPr/>
          <p:nvPr/>
        </p:nvSpPr>
        <p:spPr>
          <a:xfrm>
            <a:off x="5257366" y="4962649"/>
            <a:ext cx="2676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2851" name="Google Shape;2851;g22c875c43be_0_503"/>
          <p:cNvSpPr/>
          <p:nvPr/>
        </p:nvSpPr>
        <p:spPr>
          <a:xfrm>
            <a:off x="4549028" y="4962649"/>
            <a:ext cx="2676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2852" name="Google Shape;2852;g22c875c43be_0_503"/>
          <p:cNvSpPr/>
          <p:nvPr/>
        </p:nvSpPr>
        <p:spPr>
          <a:xfrm>
            <a:off x="6914513" y="4962649"/>
            <a:ext cx="4407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chemeClr val="dk1"/>
                </a:solidFill>
                <a:latin typeface="Courier New"/>
                <a:ea typeface="Courier New"/>
                <a:cs typeface="Courier New"/>
                <a:sym typeface="Courier New"/>
              </a:rPr>
              <a:t>20</a:t>
            </a:r>
            <a:endParaRPr b="1" sz="1600">
              <a:solidFill>
                <a:schemeClr val="dk1"/>
              </a:solidFill>
              <a:latin typeface="Courier New"/>
              <a:ea typeface="Courier New"/>
              <a:cs typeface="Courier New"/>
              <a:sym typeface="Courier New"/>
            </a:endParaRPr>
          </a:p>
        </p:txBody>
      </p:sp>
      <p:sp>
        <p:nvSpPr>
          <p:cNvPr id="2853" name="Google Shape;2853;g22c875c43be_0_503"/>
          <p:cNvSpPr/>
          <p:nvPr/>
        </p:nvSpPr>
        <p:spPr>
          <a:xfrm>
            <a:off x="7355279" y="4962648"/>
            <a:ext cx="2676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2854" name="Google Shape;2854;g22c875c43be_0_503"/>
          <p:cNvSpPr/>
          <p:nvPr/>
        </p:nvSpPr>
        <p:spPr>
          <a:xfrm>
            <a:off x="6646941" y="4962648"/>
            <a:ext cx="2676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2855" name="Google Shape;2855;g22c875c43be_0_503"/>
          <p:cNvCxnSpPr>
            <a:stCxn id="2830" idx="2"/>
            <a:endCxn id="2843" idx="0"/>
          </p:cNvCxnSpPr>
          <p:nvPr/>
        </p:nvCxnSpPr>
        <p:spPr>
          <a:xfrm>
            <a:off x="3230299" y="3945368"/>
            <a:ext cx="1338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2856" name="Google Shape;2856;g22c875c43be_0_503"/>
          <p:cNvCxnSpPr>
            <a:stCxn id="2835" idx="2"/>
            <a:endCxn id="2837" idx="0"/>
          </p:cNvCxnSpPr>
          <p:nvPr/>
        </p:nvCxnSpPr>
        <p:spPr>
          <a:xfrm flipH="1">
            <a:off x="4507394" y="3945367"/>
            <a:ext cx="6162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2857" name="Google Shape;2857;g22c875c43be_0_503"/>
          <p:cNvCxnSpPr>
            <a:stCxn id="2834" idx="2"/>
            <a:endCxn id="2840" idx="0"/>
          </p:cNvCxnSpPr>
          <p:nvPr/>
        </p:nvCxnSpPr>
        <p:spPr>
          <a:xfrm>
            <a:off x="5831932" y="3945367"/>
            <a:ext cx="6705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2858" name="Google Shape;2858;g22c875c43be_0_503"/>
          <p:cNvCxnSpPr>
            <a:stCxn id="2839" idx="2"/>
            <a:endCxn id="2846" idx="0"/>
          </p:cNvCxnSpPr>
          <p:nvPr/>
        </p:nvCxnSpPr>
        <p:spPr>
          <a:xfrm flipH="1">
            <a:off x="3915152" y="4679461"/>
            <a:ext cx="2382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2859" name="Google Shape;2859;g22c875c43be_0_503"/>
          <p:cNvCxnSpPr>
            <a:stCxn id="2838" idx="2"/>
            <a:endCxn id="2849" idx="0"/>
          </p:cNvCxnSpPr>
          <p:nvPr/>
        </p:nvCxnSpPr>
        <p:spPr>
          <a:xfrm>
            <a:off x="4861690" y="4679461"/>
            <a:ext cx="1752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2860" name="Google Shape;2860;g22c875c43be_0_503"/>
          <p:cNvCxnSpPr>
            <a:stCxn id="2841" idx="2"/>
            <a:endCxn id="2852" idx="0"/>
          </p:cNvCxnSpPr>
          <p:nvPr/>
        </p:nvCxnSpPr>
        <p:spPr>
          <a:xfrm>
            <a:off x="6856573" y="4679461"/>
            <a:ext cx="278400" cy="283200"/>
          </a:xfrm>
          <a:prstGeom prst="straightConnector1">
            <a:avLst/>
          </a:prstGeom>
          <a:noFill/>
          <a:ln cap="flat" cmpd="sng" w="9525">
            <a:solidFill>
              <a:schemeClr val="accent1"/>
            </a:solidFill>
            <a:prstDash val="solid"/>
            <a:miter lim="800000"/>
            <a:headEnd len="sm" w="sm" type="none"/>
            <a:tailEnd len="med" w="med" type="triangle"/>
          </a:ln>
        </p:spPr>
      </p:cxnSp>
      <p:sp>
        <p:nvSpPr>
          <p:cNvPr id="2861" name="Google Shape;2861;g22c875c43be_0_503"/>
          <p:cNvSpPr/>
          <p:nvPr/>
        </p:nvSpPr>
        <p:spPr>
          <a:xfrm>
            <a:off x="4048865" y="1973684"/>
            <a:ext cx="2676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2862" name="Google Shape;2862;g22c875c43be_0_503"/>
          <p:cNvCxnSpPr>
            <a:stCxn id="2861" idx="2"/>
            <a:endCxn id="2826" idx="0"/>
          </p:cNvCxnSpPr>
          <p:nvPr/>
        </p:nvCxnSpPr>
        <p:spPr>
          <a:xfrm>
            <a:off x="4182665" y="2424584"/>
            <a:ext cx="0" cy="312300"/>
          </a:xfrm>
          <a:prstGeom prst="straightConnector1">
            <a:avLst/>
          </a:prstGeom>
          <a:noFill/>
          <a:ln cap="flat" cmpd="sng" w="9525">
            <a:solidFill>
              <a:schemeClr val="accent1"/>
            </a:solidFill>
            <a:prstDash val="solid"/>
            <a:miter lim="800000"/>
            <a:headEnd len="sm" w="sm" type="none"/>
            <a:tailEnd len="med" w="med" type="triangle"/>
          </a:ln>
        </p:spPr>
      </p:cxnSp>
      <p:sp>
        <p:nvSpPr>
          <p:cNvPr id="2863" name="Google Shape;2863;g22c875c43be_0_503"/>
          <p:cNvSpPr txBox="1"/>
          <p:nvPr/>
        </p:nvSpPr>
        <p:spPr>
          <a:xfrm>
            <a:off x="4403034" y="2027418"/>
            <a:ext cx="1940400" cy="338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root</a:t>
            </a:r>
            <a:endParaRPr sz="1600">
              <a:solidFill>
                <a:schemeClr val="dk1"/>
              </a:solidFill>
              <a:latin typeface="Courier New"/>
              <a:ea typeface="Courier New"/>
              <a:cs typeface="Courier New"/>
              <a:sym typeface="Courier New"/>
            </a:endParaRPr>
          </a:p>
        </p:txBody>
      </p:sp>
      <p:cxnSp>
        <p:nvCxnSpPr>
          <p:cNvPr id="2864" name="Google Shape;2864;g22c875c43be_0_503"/>
          <p:cNvCxnSpPr/>
          <p:nvPr/>
        </p:nvCxnSpPr>
        <p:spPr>
          <a:xfrm flipH="1">
            <a:off x="2388133" y="3494467"/>
            <a:ext cx="267600" cy="450900"/>
          </a:xfrm>
          <a:prstGeom prst="straightConnector1">
            <a:avLst/>
          </a:prstGeom>
          <a:noFill/>
          <a:ln cap="flat" cmpd="sng" w="9525">
            <a:solidFill>
              <a:schemeClr val="accent1"/>
            </a:solidFill>
            <a:prstDash val="solid"/>
            <a:miter lim="800000"/>
            <a:headEnd len="sm" w="sm" type="none"/>
            <a:tailEnd len="sm" w="sm" type="none"/>
          </a:ln>
        </p:spPr>
      </p:cxnSp>
      <p:cxnSp>
        <p:nvCxnSpPr>
          <p:cNvPr id="2865" name="Google Shape;2865;g22c875c43be_0_503"/>
          <p:cNvCxnSpPr/>
          <p:nvPr/>
        </p:nvCxnSpPr>
        <p:spPr>
          <a:xfrm flipH="1">
            <a:off x="2878467" y="4228560"/>
            <a:ext cx="267600" cy="450900"/>
          </a:xfrm>
          <a:prstGeom prst="straightConnector1">
            <a:avLst/>
          </a:prstGeom>
          <a:noFill/>
          <a:ln cap="flat" cmpd="sng" w="9525">
            <a:solidFill>
              <a:schemeClr val="accent1"/>
            </a:solidFill>
            <a:prstDash val="solid"/>
            <a:miter lim="800000"/>
            <a:headEnd len="sm" w="sm" type="none"/>
            <a:tailEnd len="sm" w="sm" type="none"/>
          </a:ln>
        </p:spPr>
      </p:cxnSp>
      <p:cxnSp>
        <p:nvCxnSpPr>
          <p:cNvPr id="2866" name="Google Shape;2866;g22c875c43be_0_503"/>
          <p:cNvCxnSpPr/>
          <p:nvPr/>
        </p:nvCxnSpPr>
        <p:spPr>
          <a:xfrm flipH="1">
            <a:off x="3580586" y="4228560"/>
            <a:ext cx="267600" cy="450900"/>
          </a:xfrm>
          <a:prstGeom prst="straightConnector1">
            <a:avLst/>
          </a:prstGeom>
          <a:noFill/>
          <a:ln cap="flat" cmpd="sng" w="9525">
            <a:solidFill>
              <a:schemeClr val="accent1"/>
            </a:solidFill>
            <a:prstDash val="solid"/>
            <a:miter lim="800000"/>
            <a:headEnd len="sm" w="sm" type="none"/>
            <a:tailEnd len="sm" w="sm" type="none"/>
          </a:ln>
        </p:spPr>
      </p:cxnSp>
      <p:cxnSp>
        <p:nvCxnSpPr>
          <p:cNvPr id="2867" name="Google Shape;2867;g22c875c43be_0_503"/>
          <p:cNvCxnSpPr/>
          <p:nvPr/>
        </p:nvCxnSpPr>
        <p:spPr>
          <a:xfrm flipH="1">
            <a:off x="6014407" y="4228560"/>
            <a:ext cx="267600" cy="450900"/>
          </a:xfrm>
          <a:prstGeom prst="straightConnector1">
            <a:avLst/>
          </a:prstGeom>
          <a:noFill/>
          <a:ln cap="flat" cmpd="sng" w="9525">
            <a:solidFill>
              <a:schemeClr val="accent1"/>
            </a:solidFill>
            <a:prstDash val="solid"/>
            <a:miter lim="800000"/>
            <a:headEnd len="sm" w="sm" type="none"/>
            <a:tailEnd len="sm" w="sm" type="none"/>
          </a:ln>
        </p:spPr>
      </p:cxnSp>
      <p:cxnSp>
        <p:nvCxnSpPr>
          <p:cNvPr id="2868" name="Google Shape;2868;g22c875c43be_0_503"/>
          <p:cNvCxnSpPr/>
          <p:nvPr/>
        </p:nvCxnSpPr>
        <p:spPr>
          <a:xfrm flipH="1">
            <a:off x="6646913" y="4962648"/>
            <a:ext cx="267600" cy="450900"/>
          </a:xfrm>
          <a:prstGeom prst="straightConnector1">
            <a:avLst/>
          </a:prstGeom>
          <a:noFill/>
          <a:ln cap="flat" cmpd="sng" w="9525">
            <a:solidFill>
              <a:schemeClr val="accent1"/>
            </a:solidFill>
            <a:prstDash val="solid"/>
            <a:miter lim="800000"/>
            <a:headEnd len="sm" w="sm" type="none"/>
            <a:tailEnd len="sm" w="sm" type="none"/>
          </a:ln>
        </p:spPr>
      </p:cxnSp>
      <p:cxnSp>
        <p:nvCxnSpPr>
          <p:cNvPr id="2869" name="Google Shape;2869;g22c875c43be_0_503"/>
          <p:cNvCxnSpPr/>
          <p:nvPr/>
        </p:nvCxnSpPr>
        <p:spPr>
          <a:xfrm flipH="1">
            <a:off x="5257338" y="4969103"/>
            <a:ext cx="267600" cy="450900"/>
          </a:xfrm>
          <a:prstGeom prst="straightConnector1">
            <a:avLst/>
          </a:prstGeom>
          <a:noFill/>
          <a:ln cap="flat" cmpd="sng" w="9525">
            <a:solidFill>
              <a:schemeClr val="accent1"/>
            </a:solidFill>
            <a:prstDash val="solid"/>
            <a:miter lim="800000"/>
            <a:headEnd len="sm" w="sm" type="none"/>
            <a:tailEnd len="sm" w="sm" type="none"/>
          </a:ln>
        </p:spPr>
      </p:cxnSp>
      <p:cxnSp>
        <p:nvCxnSpPr>
          <p:cNvPr id="2870" name="Google Shape;2870;g22c875c43be_0_503"/>
          <p:cNvCxnSpPr/>
          <p:nvPr/>
        </p:nvCxnSpPr>
        <p:spPr>
          <a:xfrm flipH="1">
            <a:off x="4547943" y="4962647"/>
            <a:ext cx="267600" cy="450900"/>
          </a:xfrm>
          <a:prstGeom prst="straightConnector1">
            <a:avLst/>
          </a:prstGeom>
          <a:noFill/>
          <a:ln cap="flat" cmpd="sng" w="9525">
            <a:solidFill>
              <a:schemeClr val="accent1"/>
            </a:solidFill>
            <a:prstDash val="solid"/>
            <a:miter lim="800000"/>
            <a:headEnd len="sm" w="sm" type="none"/>
            <a:tailEnd len="sm" w="sm" type="none"/>
          </a:ln>
        </p:spPr>
      </p:cxnSp>
      <p:cxnSp>
        <p:nvCxnSpPr>
          <p:cNvPr id="2871" name="Google Shape;2871;g22c875c43be_0_503"/>
          <p:cNvCxnSpPr/>
          <p:nvPr/>
        </p:nvCxnSpPr>
        <p:spPr>
          <a:xfrm flipH="1">
            <a:off x="4140313" y="4958759"/>
            <a:ext cx="267600" cy="450900"/>
          </a:xfrm>
          <a:prstGeom prst="straightConnector1">
            <a:avLst/>
          </a:prstGeom>
          <a:noFill/>
          <a:ln cap="flat" cmpd="sng" w="9525">
            <a:solidFill>
              <a:schemeClr val="accent1"/>
            </a:solidFill>
            <a:prstDash val="solid"/>
            <a:miter lim="800000"/>
            <a:headEnd len="sm" w="sm" type="none"/>
            <a:tailEnd len="sm" w="sm" type="none"/>
          </a:ln>
        </p:spPr>
      </p:cxnSp>
      <p:cxnSp>
        <p:nvCxnSpPr>
          <p:cNvPr id="2872" name="Google Shape;2872;g22c875c43be_0_503"/>
          <p:cNvCxnSpPr/>
          <p:nvPr/>
        </p:nvCxnSpPr>
        <p:spPr>
          <a:xfrm flipH="1">
            <a:off x="3425285" y="4969103"/>
            <a:ext cx="267600" cy="450900"/>
          </a:xfrm>
          <a:prstGeom prst="straightConnector1">
            <a:avLst/>
          </a:prstGeom>
          <a:noFill/>
          <a:ln cap="flat" cmpd="sng" w="9525">
            <a:solidFill>
              <a:schemeClr val="accent1"/>
            </a:solidFill>
            <a:prstDash val="solid"/>
            <a:miter lim="800000"/>
            <a:headEnd len="sm" w="sm" type="none"/>
            <a:tailEnd len="sm" w="sm" type="none"/>
          </a:ln>
        </p:spPr>
      </p:cxnSp>
      <p:cxnSp>
        <p:nvCxnSpPr>
          <p:cNvPr id="2873" name="Google Shape;2873;g22c875c43be_0_503"/>
          <p:cNvCxnSpPr/>
          <p:nvPr/>
        </p:nvCxnSpPr>
        <p:spPr>
          <a:xfrm flipH="1">
            <a:off x="7355251" y="4958758"/>
            <a:ext cx="267600" cy="450900"/>
          </a:xfrm>
          <a:prstGeom prst="straightConnector1">
            <a:avLst/>
          </a:prstGeom>
          <a:noFill/>
          <a:ln cap="flat" cmpd="sng" w="9525">
            <a:solidFill>
              <a:schemeClr val="accent1"/>
            </a:solidFill>
            <a:prstDash val="solid"/>
            <a:miter lim="800000"/>
            <a:headEnd len="sm" w="sm" type="none"/>
            <a:tailEnd len="sm" w="sm" type="none"/>
          </a:ln>
        </p:spPr>
      </p:cxnSp>
      <p:sp>
        <p:nvSpPr>
          <p:cNvPr id="2874" name="Google Shape;2874;g22c875c43be_0_503"/>
          <p:cNvSpPr txBox="1"/>
          <p:nvPr/>
        </p:nvSpPr>
        <p:spPr>
          <a:xfrm>
            <a:off x="2371221" y="3977422"/>
            <a:ext cx="2922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Courier New"/>
                <a:ea typeface="Courier New"/>
                <a:cs typeface="Courier New"/>
                <a:sym typeface="Courier New"/>
              </a:rPr>
              <a:t>0</a:t>
            </a:r>
            <a:endParaRPr sz="1400">
              <a:solidFill>
                <a:schemeClr val="dk1"/>
              </a:solidFill>
              <a:latin typeface="Courier New"/>
              <a:ea typeface="Courier New"/>
              <a:cs typeface="Courier New"/>
              <a:sym typeface="Courier New"/>
            </a:endParaRPr>
          </a:p>
        </p:txBody>
      </p:sp>
      <p:sp>
        <p:nvSpPr>
          <p:cNvPr id="2875" name="Google Shape;2875;g22c875c43be_0_503"/>
          <p:cNvSpPr txBox="1"/>
          <p:nvPr/>
        </p:nvSpPr>
        <p:spPr>
          <a:xfrm>
            <a:off x="2846841" y="4679319"/>
            <a:ext cx="2922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Courier New"/>
                <a:ea typeface="Courier New"/>
                <a:cs typeface="Courier New"/>
                <a:sym typeface="Courier New"/>
              </a:rPr>
              <a:t>0</a:t>
            </a:r>
            <a:endParaRPr sz="1400">
              <a:solidFill>
                <a:schemeClr val="dk1"/>
              </a:solidFill>
              <a:latin typeface="Courier New"/>
              <a:ea typeface="Courier New"/>
              <a:cs typeface="Courier New"/>
              <a:sym typeface="Courier New"/>
            </a:endParaRPr>
          </a:p>
        </p:txBody>
      </p:sp>
      <p:sp>
        <p:nvSpPr>
          <p:cNvPr id="2876" name="Google Shape;2876;g22c875c43be_0_503"/>
          <p:cNvSpPr txBox="1"/>
          <p:nvPr/>
        </p:nvSpPr>
        <p:spPr>
          <a:xfrm>
            <a:off x="3578786" y="4679318"/>
            <a:ext cx="2922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Courier New"/>
                <a:ea typeface="Courier New"/>
                <a:cs typeface="Courier New"/>
                <a:sym typeface="Courier New"/>
              </a:rPr>
              <a:t>0</a:t>
            </a:r>
            <a:endParaRPr sz="1400">
              <a:solidFill>
                <a:schemeClr val="dk1"/>
              </a:solidFill>
              <a:latin typeface="Courier New"/>
              <a:ea typeface="Courier New"/>
              <a:cs typeface="Courier New"/>
              <a:sym typeface="Courier New"/>
            </a:endParaRPr>
          </a:p>
        </p:txBody>
      </p:sp>
      <p:sp>
        <p:nvSpPr>
          <p:cNvPr id="2877" name="Google Shape;2877;g22c875c43be_0_503"/>
          <p:cNvSpPr txBox="1"/>
          <p:nvPr>
            <p:ph type="title"/>
          </p:nvPr>
        </p:nvSpPr>
        <p:spPr>
          <a:xfrm>
            <a:off x="155575" y="161927"/>
            <a:ext cx="8797800" cy="676200"/>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Function </a:t>
            </a:r>
            <a:r>
              <a:rPr lang="en-US">
                <a:latin typeface="Courier New"/>
                <a:ea typeface="Courier New"/>
                <a:cs typeface="Courier New"/>
                <a:sym typeface="Courier New"/>
              </a:rPr>
              <a:t>LengthIs</a:t>
            </a:r>
            <a:endParaRPr/>
          </a:p>
        </p:txBody>
      </p:sp>
    </p:spTree>
  </p:cSld>
  <p:clrMapOvr>
    <a:masterClrMapping/>
  </p:clrMapOvr>
</p:sld>
</file>

<file path=ppt/slides/slide1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1" name="Shape 2881"/>
        <p:cNvGrpSpPr/>
        <p:nvPr/>
      </p:nvGrpSpPr>
      <p:grpSpPr>
        <a:xfrm>
          <a:off x="0" y="0"/>
          <a:ext cx="0" cy="0"/>
          <a:chOff x="0" y="0"/>
          <a:chExt cx="0" cy="0"/>
        </a:xfrm>
      </p:grpSpPr>
      <p:sp>
        <p:nvSpPr>
          <p:cNvPr id="2882" name="Google Shape;2882;g22c875c43be_0_558"/>
          <p:cNvSpPr/>
          <p:nvPr/>
        </p:nvSpPr>
        <p:spPr>
          <a:xfrm>
            <a:off x="3962268" y="2736762"/>
            <a:ext cx="4407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5</a:t>
            </a:r>
            <a:endParaRPr b="1" sz="2400">
              <a:solidFill>
                <a:schemeClr val="dk1"/>
              </a:solidFill>
              <a:latin typeface="Courier New"/>
              <a:ea typeface="Courier New"/>
              <a:cs typeface="Courier New"/>
              <a:sym typeface="Courier New"/>
            </a:endParaRPr>
          </a:p>
        </p:txBody>
      </p:sp>
      <p:sp>
        <p:nvSpPr>
          <p:cNvPr id="2883" name="Google Shape;2883;g22c875c43be_0_558"/>
          <p:cNvSpPr/>
          <p:nvPr/>
        </p:nvSpPr>
        <p:spPr>
          <a:xfrm>
            <a:off x="4403034" y="2736761"/>
            <a:ext cx="2676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2884" name="Google Shape;2884;g22c875c43be_0_558"/>
          <p:cNvSpPr/>
          <p:nvPr/>
        </p:nvSpPr>
        <p:spPr>
          <a:xfrm>
            <a:off x="3694696" y="2736761"/>
            <a:ext cx="2676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2885" name="Google Shape;2885;g22c875c43be_0_558"/>
          <p:cNvSpPr/>
          <p:nvPr/>
        </p:nvSpPr>
        <p:spPr>
          <a:xfrm>
            <a:off x="2655733" y="3494469"/>
            <a:ext cx="4407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3</a:t>
            </a:r>
            <a:endParaRPr b="1" sz="2400">
              <a:solidFill>
                <a:schemeClr val="dk1"/>
              </a:solidFill>
              <a:latin typeface="Courier New"/>
              <a:ea typeface="Courier New"/>
              <a:cs typeface="Courier New"/>
              <a:sym typeface="Courier New"/>
            </a:endParaRPr>
          </a:p>
        </p:txBody>
      </p:sp>
      <p:sp>
        <p:nvSpPr>
          <p:cNvPr id="2886" name="Google Shape;2886;g22c875c43be_0_558"/>
          <p:cNvSpPr/>
          <p:nvPr/>
        </p:nvSpPr>
        <p:spPr>
          <a:xfrm>
            <a:off x="3096499" y="3494468"/>
            <a:ext cx="267600" cy="450900"/>
          </a:xfrm>
          <a:prstGeom prst="rect">
            <a:avLst/>
          </a:prstGeom>
          <a:noFill/>
          <a:ln cap="flat" cmpd="sng" w="127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2887" name="Google Shape;2887;g22c875c43be_0_558"/>
          <p:cNvSpPr/>
          <p:nvPr/>
        </p:nvSpPr>
        <p:spPr>
          <a:xfrm>
            <a:off x="2388161" y="3494468"/>
            <a:ext cx="267600" cy="450900"/>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2888" name="Google Shape;2888;g22c875c43be_0_558"/>
          <p:cNvCxnSpPr>
            <a:stCxn id="2884" idx="2"/>
            <a:endCxn id="2885" idx="0"/>
          </p:cNvCxnSpPr>
          <p:nvPr/>
        </p:nvCxnSpPr>
        <p:spPr>
          <a:xfrm flipH="1">
            <a:off x="2875996" y="3187661"/>
            <a:ext cx="952500" cy="306900"/>
          </a:xfrm>
          <a:prstGeom prst="straightConnector1">
            <a:avLst/>
          </a:prstGeom>
          <a:noFill/>
          <a:ln cap="flat" cmpd="sng" w="9525">
            <a:solidFill>
              <a:schemeClr val="accent1"/>
            </a:solidFill>
            <a:prstDash val="solid"/>
            <a:miter lim="800000"/>
            <a:headEnd len="sm" w="sm" type="none"/>
            <a:tailEnd len="med" w="med" type="triangle"/>
          </a:ln>
        </p:spPr>
      </p:cxnSp>
      <p:sp>
        <p:nvSpPr>
          <p:cNvPr id="2889" name="Google Shape;2889;g22c875c43be_0_558"/>
          <p:cNvSpPr/>
          <p:nvPr/>
        </p:nvSpPr>
        <p:spPr>
          <a:xfrm>
            <a:off x="5257366" y="3494468"/>
            <a:ext cx="4407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9</a:t>
            </a:r>
            <a:endParaRPr b="1" sz="2400">
              <a:solidFill>
                <a:schemeClr val="dk1"/>
              </a:solidFill>
              <a:latin typeface="Courier New"/>
              <a:ea typeface="Courier New"/>
              <a:cs typeface="Courier New"/>
              <a:sym typeface="Courier New"/>
            </a:endParaRPr>
          </a:p>
        </p:txBody>
      </p:sp>
      <p:sp>
        <p:nvSpPr>
          <p:cNvPr id="2890" name="Google Shape;2890;g22c875c43be_0_558"/>
          <p:cNvSpPr/>
          <p:nvPr/>
        </p:nvSpPr>
        <p:spPr>
          <a:xfrm>
            <a:off x="5698132" y="3494467"/>
            <a:ext cx="2676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2891" name="Google Shape;2891;g22c875c43be_0_558"/>
          <p:cNvSpPr/>
          <p:nvPr/>
        </p:nvSpPr>
        <p:spPr>
          <a:xfrm>
            <a:off x="4989794" y="3494467"/>
            <a:ext cx="2676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2892" name="Google Shape;2892;g22c875c43be_0_558"/>
          <p:cNvCxnSpPr>
            <a:stCxn id="2883" idx="2"/>
            <a:endCxn id="2889" idx="0"/>
          </p:cNvCxnSpPr>
          <p:nvPr/>
        </p:nvCxnSpPr>
        <p:spPr>
          <a:xfrm>
            <a:off x="4536834" y="3187661"/>
            <a:ext cx="940800" cy="306900"/>
          </a:xfrm>
          <a:prstGeom prst="straightConnector1">
            <a:avLst/>
          </a:prstGeom>
          <a:noFill/>
          <a:ln cap="flat" cmpd="sng" w="9525">
            <a:solidFill>
              <a:schemeClr val="accent1"/>
            </a:solidFill>
            <a:prstDash val="solid"/>
            <a:miter lim="800000"/>
            <a:headEnd len="sm" w="sm" type="none"/>
            <a:tailEnd len="med" w="med" type="triangle"/>
          </a:ln>
        </p:spPr>
      </p:cxnSp>
      <p:sp>
        <p:nvSpPr>
          <p:cNvPr id="2893" name="Google Shape;2893;g22c875c43be_0_558"/>
          <p:cNvSpPr/>
          <p:nvPr/>
        </p:nvSpPr>
        <p:spPr>
          <a:xfrm>
            <a:off x="4287124" y="4228562"/>
            <a:ext cx="4407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7</a:t>
            </a:r>
            <a:endParaRPr b="1" sz="2400">
              <a:solidFill>
                <a:schemeClr val="dk1"/>
              </a:solidFill>
              <a:latin typeface="Courier New"/>
              <a:ea typeface="Courier New"/>
              <a:cs typeface="Courier New"/>
              <a:sym typeface="Courier New"/>
            </a:endParaRPr>
          </a:p>
        </p:txBody>
      </p:sp>
      <p:sp>
        <p:nvSpPr>
          <p:cNvPr id="2894" name="Google Shape;2894;g22c875c43be_0_558"/>
          <p:cNvSpPr/>
          <p:nvPr/>
        </p:nvSpPr>
        <p:spPr>
          <a:xfrm>
            <a:off x="4727890" y="4228561"/>
            <a:ext cx="2676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2895" name="Google Shape;2895;g22c875c43be_0_558"/>
          <p:cNvSpPr/>
          <p:nvPr/>
        </p:nvSpPr>
        <p:spPr>
          <a:xfrm>
            <a:off x="4019552" y="4228561"/>
            <a:ext cx="2676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2896" name="Google Shape;2896;g22c875c43be_0_558"/>
          <p:cNvSpPr/>
          <p:nvPr/>
        </p:nvSpPr>
        <p:spPr>
          <a:xfrm>
            <a:off x="6282007" y="4228562"/>
            <a:ext cx="4407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chemeClr val="dk1"/>
                </a:solidFill>
                <a:latin typeface="Courier New"/>
                <a:ea typeface="Courier New"/>
                <a:cs typeface="Courier New"/>
                <a:sym typeface="Courier New"/>
              </a:rPr>
              <a:t>12</a:t>
            </a:r>
            <a:endParaRPr b="1" sz="1600">
              <a:solidFill>
                <a:schemeClr val="dk1"/>
              </a:solidFill>
              <a:latin typeface="Courier New"/>
              <a:ea typeface="Courier New"/>
              <a:cs typeface="Courier New"/>
              <a:sym typeface="Courier New"/>
            </a:endParaRPr>
          </a:p>
        </p:txBody>
      </p:sp>
      <p:sp>
        <p:nvSpPr>
          <p:cNvPr id="2897" name="Google Shape;2897;g22c875c43be_0_558"/>
          <p:cNvSpPr/>
          <p:nvPr/>
        </p:nvSpPr>
        <p:spPr>
          <a:xfrm>
            <a:off x="6722773" y="4228561"/>
            <a:ext cx="2676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2898" name="Google Shape;2898;g22c875c43be_0_558"/>
          <p:cNvSpPr/>
          <p:nvPr/>
        </p:nvSpPr>
        <p:spPr>
          <a:xfrm>
            <a:off x="6014435" y="4228561"/>
            <a:ext cx="2676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2899" name="Google Shape;2899;g22c875c43be_0_558"/>
          <p:cNvSpPr/>
          <p:nvPr/>
        </p:nvSpPr>
        <p:spPr>
          <a:xfrm>
            <a:off x="3143788" y="4228561"/>
            <a:ext cx="4407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4</a:t>
            </a:r>
            <a:endParaRPr b="1" sz="2400">
              <a:solidFill>
                <a:schemeClr val="dk1"/>
              </a:solidFill>
              <a:latin typeface="Courier New"/>
              <a:ea typeface="Courier New"/>
              <a:cs typeface="Courier New"/>
              <a:sym typeface="Courier New"/>
            </a:endParaRPr>
          </a:p>
        </p:txBody>
      </p:sp>
      <p:sp>
        <p:nvSpPr>
          <p:cNvPr id="2900" name="Google Shape;2900;g22c875c43be_0_558"/>
          <p:cNvSpPr/>
          <p:nvPr/>
        </p:nvSpPr>
        <p:spPr>
          <a:xfrm>
            <a:off x="3584554" y="4228560"/>
            <a:ext cx="267600" cy="450900"/>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2901" name="Google Shape;2901;g22c875c43be_0_558"/>
          <p:cNvSpPr/>
          <p:nvPr/>
        </p:nvSpPr>
        <p:spPr>
          <a:xfrm>
            <a:off x="2876216" y="4228560"/>
            <a:ext cx="267600" cy="450900"/>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2902" name="Google Shape;2902;g22c875c43be_0_558"/>
          <p:cNvSpPr/>
          <p:nvPr/>
        </p:nvSpPr>
        <p:spPr>
          <a:xfrm>
            <a:off x="3694696" y="4962651"/>
            <a:ext cx="4407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6</a:t>
            </a:r>
            <a:endParaRPr b="1" sz="2400">
              <a:solidFill>
                <a:schemeClr val="dk1"/>
              </a:solidFill>
              <a:latin typeface="Courier New"/>
              <a:ea typeface="Courier New"/>
              <a:cs typeface="Courier New"/>
              <a:sym typeface="Courier New"/>
            </a:endParaRPr>
          </a:p>
        </p:txBody>
      </p:sp>
      <p:sp>
        <p:nvSpPr>
          <p:cNvPr id="2903" name="Google Shape;2903;g22c875c43be_0_558"/>
          <p:cNvSpPr/>
          <p:nvPr/>
        </p:nvSpPr>
        <p:spPr>
          <a:xfrm>
            <a:off x="4135462" y="4962650"/>
            <a:ext cx="2676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2904" name="Google Shape;2904;g22c875c43be_0_558"/>
          <p:cNvSpPr/>
          <p:nvPr/>
        </p:nvSpPr>
        <p:spPr>
          <a:xfrm>
            <a:off x="3427124" y="4962650"/>
            <a:ext cx="2676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2905" name="Google Shape;2905;g22c875c43be_0_558"/>
          <p:cNvSpPr/>
          <p:nvPr/>
        </p:nvSpPr>
        <p:spPr>
          <a:xfrm>
            <a:off x="4816600" y="4962650"/>
            <a:ext cx="4407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8</a:t>
            </a:r>
            <a:endParaRPr b="1" sz="2400">
              <a:solidFill>
                <a:schemeClr val="dk1"/>
              </a:solidFill>
              <a:latin typeface="Courier New"/>
              <a:ea typeface="Courier New"/>
              <a:cs typeface="Courier New"/>
              <a:sym typeface="Courier New"/>
            </a:endParaRPr>
          </a:p>
        </p:txBody>
      </p:sp>
      <p:sp>
        <p:nvSpPr>
          <p:cNvPr id="2906" name="Google Shape;2906;g22c875c43be_0_558"/>
          <p:cNvSpPr/>
          <p:nvPr/>
        </p:nvSpPr>
        <p:spPr>
          <a:xfrm>
            <a:off x="5257366" y="4962649"/>
            <a:ext cx="2676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2907" name="Google Shape;2907;g22c875c43be_0_558"/>
          <p:cNvSpPr/>
          <p:nvPr/>
        </p:nvSpPr>
        <p:spPr>
          <a:xfrm>
            <a:off x="4549028" y="4962649"/>
            <a:ext cx="2676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2908" name="Google Shape;2908;g22c875c43be_0_558"/>
          <p:cNvSpPr/>
          <p:nvPr/>
        </p:nvSpPr>
        <p:spPr>
          <a:xfrm>
            <a:off x="6914513" y="4962649"/>
            <a:ext cx="4407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chemeClr val="dk1"/>
                </a:solidFill>
                <a:latin typeface="Courier New"/>
                <a:ea typeface="Courier New"/>
                <a:cs typeface="Courier New"/>
                <a:sym typeface="Courier New"/>
              </a:rPr>
              <a:t>20</a:t>
            </a:r>
            <a:endParaRPr b="1" sz="1600">
              <a:solidFill>
                <a:schemeClr val="dk1"/>
              </a:solidFill>
              <a:latin typeface="Courier New"/>
              <a:ea typeface="Courier New"/>
              <a:cs typeface="Courier New"/>
              <a:sym typeface="Courier New"/>
            </a:endParaRPr>
          </a:p>
        </p:txBody>
      </p:sp>
      <p:sp>
        <p:nvSpPr>
          <p:cNvPr id="2909" name="Google Shape;2909;g22c875c43be_0_558"/>
          <p:cNvSpPr/>
          <p:nvPr/>
        </p:nvSpPr>
        <p:spPr>
          <a:xfrm>
            <a:off x="7355279" y="4962648"/>
            <a:ext cx="2676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2910" name="Google Shape;2910;g22c875c43be_0_558"/>
          <p:cNvSpPr/>
          <p:nvPr/>
        </p:nvSpPr>
        <p:spPr>
          <a:xfrm>
            <a:off x="6646941" y="4962648"/>
            <a:ext cx="2676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2911" name="Google Shape;2911;g22c875c43be_0_558"/>
          <p:cNvCxnSpPr>
            <a:stCxn id="2886" idx="2"/>
            <a:endCxn id="2899" idx="0"/>
          </p:cNvCxnSpPr>
          <p:nvPr/>
        </p:nvCxnSpPr>
        <p:spPr>
          <a:xfrm>
            <a:off x="3230299" y="3945368"/>
            <a:ext cx="1338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2912" name="Google Shape;2912;g22c875c43be_0_558"/>
          <p:cNvCxnSpPr>
            <a:stCxn id="2891" idx="2"/>
            <a:endCxn id="2893" idx="0"/>
          </p:cNvCxnSpPr>
          <p:nvPr/>
        </p:nvCxnSpPr>
        <p:spPr>
          <a:xfrm flipH="1">
            <a:off x="4507394" y="3945367"/>
            <a:ext cx="6162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2913" name="Google Shape;2913;g22c875c43be_0_558"/>
          <p:cNvCxnSpPr>
            <a:stCxn id="2890" idx="2"/>
            <a:endCxn id="2896" idx="0"/>
          </p:cNvCxnSpPr>
          <p:nvPr/>
        </p:nvCxnSpPr>
        <p:spPr>
          <a:xfrm>
            <a:off x="5831932" y="3945367"/>
            <a:ext cx="6705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2914" name="Google Shape;2914;g22c875c43be_0_558"/>
          <p:cNvCxnSpPr>
            <a:stCxn id="2895" idx="2"/>
            <a:endCxn id="2902" idx="0"/>
          </p:cNvCxnSpPr>
          <p:nvPr/>
        </p:nvCxnSpPr>
        <p:spPr>
          <a:xfrm flipH="1">
            <a:off x="3915152" y="4679461"/>
            <a:ext cx="2382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2915" name="Google Shape;2915;g22c875c43be_0_558"/>
          <p:cNvCxnSpPr>
            <a:stCxn id="2894" idx="2"/>
            <a:endCxn id="2905" idx="0"/>
          </p:cNvCxnSpPr>
          <p:nvPr/>
        </p:nvCxnSpPr>
        <p:spPr>
          <a:xfrm>
            <a:off x="4861690" y="4679461"/>
            <a:ext cx="1752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2916" name="Google Shape;2916;g22c875c43be_0_558"/>
          <p:cNvCxnSpPr>
            <a:stCxn id="2897" idx="2"/>
            <a:endCxn id="2908" idx="0"/>
          </p:cNvCxnSpPr>
          <p:nvPr/>
        </p:nvCxnSpPr>
        <p:spPr>
          <a:xfrm>
            <a:off x="6856573" y="4679461"/>
            <a:ext cx="278400" cy="283200"/>
          </a:xfrm>
          <a:prstGeom prst="straightConnector1">
            <a:avLst/>
          </a:prstGeom>
          <a:noFill/>
          <a:ln cap="flat" cmpd="sng" w="9525">
            <a:solidFill>
              <a:schemeClr val="accent1"/>
            </a:solidFill>
            <a:prstDash val="solid"/>
            <a:miter lim="800000"/>
            <a:headEnd len="sm" w="sm" type="none"/>
            <a:tailEnd len="med" w="med" type="triangle"/>
          </a:ln>
        </p:spPr>
      </p:cxnSp>
      <p:sp>
        <p:nvSpPr>
          <p:cNvPr id="2917" name="Google Shape;2917;g22c875c43be_0_558"/>
          <p:cNvSpPr/>
          <p:nvPr/>
        </p:nvSpPr>
        <p:spPr>
          <a:xfrm>
            <a:off x="4048865" y="1973684"/>
            <a:ext cx="2676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2918" name="Google Shape;2918;g22c875c43be_0_558"/>
          <p:cNvCxnSpPr>
            <a:stCxn id="2917" idx="2"/>
            <a:endCxn id="2882" idx="0"/>
          </p:cNvCxnSpPr>
          <p:nvPr/>
        </p:nvCxnSpPr>
        <p:spPr>
          <a:xfrm>
            <a:off x="4182665" y="2424584"/>
            <a:ext cx="0" cy="312300"/>
          </a:xfrm>
          <a:prstGeom prst="straightConnector1">
            <a:avLst/>
          </a:prstGeom>
          <a:noFill/>
          <a:ln cap="flat" cmpd="sng" w="9525">
            <a:solidFill>
              <a:schemeClr val="accent1"/>
            </a:solidFill>
            <a:prstDash val="solid"/>
            <a:miter lim="800000"/>
            <a:headEnd len="sm" w="sm" type="none"/>
            <a:tailEnd len="med" w="med" type="triangle"/>
          </a:ln>
        </p:spPr>
      </p:cxnSp>
      <p:sp>
        <p:nvSpPr>
          <p:cNvPr id="2919" name="Google Shape;2919;g22c875c43be_0_558"/>
          <p:cNvSpPr txBox="1"/>
          <p:nvPr/>
        </p:nvSpPr>
        <p:spPr>
          <a:xfrm>
            <a:off x="4403034" y="2027418"/>
            <a:ext cx="1940400" cy="338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root</a:t>
            </a:r>
            <a:endParaRPr sz="1600">
              <a:solidFill>
                <a:schemeClr val="dk1"/>
              </a:solidFill>
              <a:latin typeface="Courier New"/>
              <a:ea typeface="Courier New"/>
              <a:cs typeface="Courier New"/>
              <a:sym typeface="Courier New"/>
            </a:endParaRPr>
          </a:p>
        </p:txBody>
      </p:sp>
      <p:cxnSp>
        <p:nvCxnSpPr>
          <p:cNvPr id="2920" name="Google Shape;2920;g22c875c43be_0_558"/>
          <p:cNvCxnSpPr/>
          <p:nvPr/>
        </p:nvCxnSpPr>
        <p:spPr>
          <a:xfrm flipH="1">
            <a:off x="2388133" y="3494467"/>
            <a:ext cx="267600" cy="450900"/>
          </a:xfrm>
          <a:prstGeom prst="straightConnector1">
            <a:avLst/>
          </a:prstGeom>
          <a:noFill/>
          <a:ln cap="flat" cmpd="sng" w="9525">
            <a:solidFill>
              <a:schemeClr val="accent1"/>
            </a:solidFill>
            <a:prstDash val="solid"/>
            <a:miter lim="800000"/>
            <a:headEnd len="sm" w="sm" type="none"/>
            <a:tailEnd len="sm" w="sm" type="none"/>
          </a:ln>
        </p:spPr>
      </p:cxnSp>
      <p:cxnSp>
        <p:nvCxnSpPr>
          <p:cNvPr id="2921" name="Google Shape;2921;g22c875c43be_0_558"/>
          <p:cNvCxnSpPr/>
          <p:nvPr/>
        </p:nvCxnSpPr>
        <p:spPr>
          <a:xfrm flipH="1">
            <a:off x="2878467" y="4228560"/>
            <a:ext cx="267600" cy="450900"/>
          </a:xfrm>
          <a:prstGeom prst="straightConnector1">
            <a:avLst/>
          </a:prstGeom>
          <a:noFill/>
          <a:ln cap="flat" cmpd="sng" w="9525">
            <a:solidFill>
              <a:schemeClr val="accent1"/>
            </a:solidFill>
            <a:prstDash val="solid"/>
            <a:miter lim="800000"/>
            <a:headEnd len="sm" w="sm" type="none"/>
            <a:tailEnd len="sm" w="sm" type="none"/>
          </a:ln>
        </p:spPr>
      </p:cxnSp>
      <p:cxnSp>
        <p:nvCxnSpPr>
          <p:cNvPr id="2922" name="Google Shape;2922;g22c875c43be_0_558"/>
          <p:cNvCxnSpPr/>
          <p:nvPr/>
        </p:nvCxnSpPr>
        <p:spPr>
          <a:xfrm flipH="1">
            <a:off x="3580586" y="4228560"/>
            <a:ext cx="267600" cy="450900"/>
          </a:xfrm>
          <a:prstGeom prst="straightConnector1">
            <a:avLst/>
          </a:prstGeom>
          <a:noFill/>
          <a:ln cap="flat" cmpd="sng" w="9525">
            <a:solidFill>
              <a:schemeClr val="accent1"/>
            </a:solidFill>
            <a:prstDash val="solid"/>
            <a:miter lim="800000"/>
            <a:headEnd len="sm" w="sm" type="none"/>
            <a:tailEnd len="sm" w="sm" type="none"/>
          </a:ln>
        </p:spPr>
      </p:cxnSp>
      <p:cxnSp>
        <p:nvCxnSpPr>
          <p:cNvPr id="2923" name="Google Shape;2923;g22c875c43be_0_558"/>
          <p:cNvCxnSpPr/>
          <p:nvPr/>
        </p:nvCxnSpPr>
        <p:spPr>
          <a:xfrm flipH="1">
            <a:off x="6014407" y="4228560"/>
            <a:ext cx="267600" cy="450900"/>
          </a:xfrm>
          <a:prstGeom prst="straightConnector1">
            <a:avLst/>
          </a:prstGeom>
          <a:noFill/>
          <a:ln cap="flat" cmpd="sng" w="9525">
            <a:solidFill>
              <a:schemeClr val="accent1"/>
            </a:solidFill>
            <a:prstDash val="solid"/>
            <a:miter lim="800000"/>
            <a:headEnd len="sm" w="sm" type="none"/>
            <a:tailEnd len="sm" w="sm" type="none"/>
          </a:ln>
        </p:spPr>
      </p:cxnSp>
      <p:cxnSp>
        <p:nvCxnSpPr>
          <p:cNvPr id="2924" name="Google Shape;2924;g22c875c43be_0_558"/>
          <p:cNvCxnSpPr/>
          <p:nvPr/>
        </p:nvCxnSpPr>
        <p:spPr>
          <a:xfrm flipH="1">
            <a:off x="6646913" y="4962648"/>
            <a:ext cx="267600" cy="450900"/>
          </a:xfrm>
          <a:prstGeom prst="straightConnector1">
            <a:avLst/>
          </a:prstGeom>
          <a:noFill/>
          <a:ln cap="flat" cmpd="sng" w="9525">
            <a:solidFill>
              <a:schemeClr val="accent1"/>
            </a:solidFill>
            <a:prstDash val="solid"/>
            <a:miter lim="800000"/>
            <a:headEnd len="sm" w="sm" type="none"/>
            <a:tailEnd len="sm" w="sm" type="none"/>
          </a:ln>
        </p:spPr>
      </p:cxnSp>
      <p:cxnSp>
        <p:nvCxnSpPr>
          <p:cNvPr id="2925" name="Google Shape;2925;g22c875c43be_0_558"/>
          <p:cNvCxnSpPr/>
          <p:nvPr/>
        </p:nvCxnSpPr>
        <p:spPr>
          <a:xfrm flipH="1">
            <a:off x="5257338" y="4969103"/>
            <a:ext cx="267600" cy="450900"/>
          </a:xfrm>
          <a:prstGeom prst="straightConnector1">
            <a:avLst/>
          </a:prstGeom>
          <a:noFill/>
          <a:ln cap="flat" cmpd="sng" w="9525">
            <a:solidFill>
              <a:schemeClr val="accent1"/>
            </a:solidFill>
            <a:prstDash val="solid"/>
            <a:miter lim="800000"/>
            <a:headEnd len="sm" w="sm" type="none"/>
            <a:tailEnd len="sm" w="sm" type="none"/>
          </a:ln>
        </p:spPr>
      </p:cxnSp>
      <p:cxnSp>
        <p:nvCxnSpPr>
          <p:cNvPr id="2926" name="Google Shape;2926;g22c875c43be_0_558"/>
          <p:cNvCxnSpPr/>
          <p:nvPr/>
        </p:nvCxnSpPr>
        <p:spPr>
          <a:xfrm flipH="1">
            <a:off x="4547943" y="4962647"/>
            <a:ext cx="267600" cy="450900"/>
          </a:xfrm>
          <a:prstGeom prst="straightConnector1">
            <a:avLst/>
          </a:prstGeom>
          <a:noFill/>
          <a:ln cap="flat" cmpd="sng" w="9525">
            <a:solidFill>
              <a:schemeClr val="accent1"/>
            </a:solidFill>
            <a:prstDash val="solid"/>
            <a:miter lim="800000"/>
            <a:headEnd len="sm" w="sm" type="none"/>
            <a:tailEnd len="sm" w="sm" type="none"/>
          </a:ln>
        </p:spPr>
      </p:cxnSp>
      <p:cxnSp>
        <p:nvCxnSpPr>
          <p:cNvPr id="2927" name="Google Shape;2927;g22c875c43be_0_558"/>
          <p:cNvCxnSpPr/>
          <p:nvPr/>
        </p:nvCxnSpPr>
        <p:spPr>
          <a:xfrm flipH="1">
            <a:off x="4140313" y="4958759"/>
            <a:ext cx="267600" cy="450900"/>
          </a:xfrm>
          <a:prstGeom prst="straightConnector1">
            <a:avLst/>
          </a:prstGeom>
          <a:noFill/>
          <a:ln cap="flat" cmpd="sng" w="9525">
            <a:solidFill>
              <a:schemeClr val="accent1"/>
            </a:solidFill>
            <a:prstDash val="solid"/>
            <a:miter lim="800000"/>
            <a:headEnd len="sm" w="sm" type="none"/>
            <a:tailEnd len="sm" w="sm" type="none"/>
          </a:ln>
        </p:spPr>
      </p:cxnSp>
      <p:cxnSp>
        <p:nvCxnSpPr>
          <p:cNvPr id="2928" name="Google Shape;2928;g22c875c43be_0_558"/>
          <p:cNvCxnSpPr/>
          <p:nvPr/>
        </p:nvCxnSpPr>
        <p:spPr>
          <a:xfrm flipH="1">
            <a:off x="3425285" y="4969103"/>
            <a:ext cx="267600" cy="450900"/>
          </a:xfrm>
          <a:prstGeom prst="straightConnector1">
            <a:avLst/>
          </a:prstGeom>
          <a:noFill/>
          <a:ln cap="flat" cmpd="sng" w="9525">
            <a:solidFill>
              <a:schemeClr val="accent1"/>
            </a:solidFill>
            <a:prstDash val="solid"/>
            <a:miter lim="800000"/>
            <a:headEnd len="sm" w="sm" type="none"/>
            <a:tailEnd len="sm" w="sm" type="none"/>
          </a:ln>
        </p:spPr>
      </p:cxnSp>
      <p:cxnSp>
        <p:nvCxnSpPr>
          <p:cNvPr id="2929" name="Google Shape;2929;g22c875c43be_0_558"/>
          <p:cNvCxnSpPr/>
          <p:nvPr/>
        </p:nvCxnSpPr>
        <p:spPr>
          <a:xfrm flipH="1">
            <a:off x="7355251" y="4958758"/>
            <a:ext cx="267600" cy="450900"/>
          </a:xfrm>
          <a:prstGeom prst="straightConnector1">
            <a:avLst/>
          </a:prstGeom>
          <a:noFill/>
          <a:ln cap="flat" cmpd="sng" w="9525">
            <a:solidFill>
              <a:schemeClr val="accent1"/>
            </a:solidFill>
            <a:prstDash val="solid"/>
            <a:miter lim="800000"/>
            <a:headEnd len="sm" w="sm" type="none"/>
            <a:tailEnd len="sm" w="sm" type="none"/>
          </a:ln>
        </p:spPr>
      </p:cxnSp>
      <p:sp>
        <p:nvSpPr>
          <p:cNvPr id="2930" name="Google Shape;2930;g22c875c43be_0_558"/>
          <p:cNvSpPr txBox="1"/>
          <p:nvPr/>
        </p:nvSpPr>
        <p:spPr>
          <a:xfrm>
            <a:off x="2371221" y="3977422"/>
            <a:ext cx="2922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Courier New"/>
                <a:ea typeface="Courier New"/>
                <a:cs typeface="Courier New"/>
                <a:sym typeface="Courier New"/>
              </a:rPr>
              <a:t>0</a:t>
            </a:r>
            <a:endParaRPr sz="1400">
              <a:solidFill>
                <a:schemeClr val="dk1"/>
              </a:solidFill>
              <a:latin typeface="Courier New"/>
              <a:ea typeface="Courier New"/>
              <a:cs typeface="Courier New"/>
              <a:sym typeface="Courier New"/>
            </a:endParaRPr>
          </a:p>
        </p:txBody>
      </p:sp>
      <p:sp>
        <p:nvSpPr>
          <p:cNvPr id="2931" name="Google Shape;2931;g22c875c43be_0_558"/>
          <p:cNvSpPr txBox="1"/>
          <p:nvPr/>
        </p:nvSpPr>
        <p:spPr>
          <a:xfrm>
            <a:off x="2846841" y="4679319"/>
            <a:ext cx="2922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Courier New"/>
                <a:ea typeface="Courier New"/>
                <a:cs typeface="Courier New"/>
                <a:sym typeface="Courier New"/>
              </a:rPr>
              <a:t>0</a:t>
            </a:r>
            <a:endParaRPr sz="1400">
              <a:solidFill>
                <a:schemeClr val="dk1"/>
              </a:solidFill>
              <a:latin typeface="Courier New"/>
              <a:ea typeface="Courier New"/>
              <a:cs typeface="Courier New"/>
              <a:sym typeface="Courier New"/>
            </a:endParaRPr>
          </a:p>
        </p:txBody>
      </p:sp>
      <p:sp>
        <p:nvSpPr>
          <p:cNvPr id="2932" name="Google Shape;2932;g22c875c43be_0_558"/>
          <p:cNvSpPr txBox="1"/>
          <p:nvPr/>
        </p:nvSpPr>
        <p:spPr>
          <a:xfrm>
            <a:off x="3578786" y="4679318"/>
            <a:ext cx="2922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Courier New"/>
                <a:ea typeface="Courier New"/>
                <a:cs typeface="Courier New"/>
                <a:sym typeface="Courier New"/>
              </a:rPr>
              <a:t>0</a:t>
            </a:r>
            <a:endParaRPr sz="1400">
              <a:solidFill>
                <a:schemeClr val="dk1"/>
              </a:solidFill>
              <a:latin typeface="Courier New"/>
              <a:ea typeface="Courier New"/>
              <a:cs typeface="Courier New"/>
              <a:sym typeface="Courier New"/>
            </a:endParaRPr>
          </a:p>
        </p:txBody>
      </p:sp>
      <p:sp>
        <p:nvSpPr>
          <p:cNvPr id="2933" name="Google Shape;2933;g22c875c43be_0_558"/>
          <p:cNvSpPr txBox="1"/>
          <p:nvPr/>
        </p:nvSpPr>
        <p:spPr>
          <a:xfrm>
            <a:off x="3309426" y="3951679"/>
            <a:ext cx="2922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Courier New"/>
                <a:ea typeface="Courier New"/>
                <a:cs typeface="Courier New"/>
                <a:sym typeface="Courier New"/>
              </a:rPr>
              <a:t>1</a:t>
            </a:r>
            <a:endParaRPr/>
          </a:p>
        </p:txBody>
      </p:sp>
      <p:sp>
        <p:nvSpPr>
          <p:cNvPr id="2934" name="Google Shape;2934;g22c875c43be_0_558"/>
          <p:cNvSpPr txBox="1"/>
          <p:nvPr>
            <p:ph type="title"/>
          </p:nvPr>
        </p:nvSpPr>
        <p:spPr>
          <a:xfrm>
            <a:off x="155575" y="161927"/>
            <a:ext cx="8797800" cy="676200"/>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Function </a:t>
            </a:r>
            <a:r>
              <a:rPr lang="en-US">
                <a:latin typeface="Courier New"/>
                <a:ea typeface="Courier New"/>
                <a:cs typeface="Courier New"/>
                <a:sym typeface="Courier New"/>
              </a:rPr>
              <a:t>LengthIs</a:t>
            </a:r>
            <a:endParaRPr/>
          </a:p>
        </p:txBody>
      </p:sp>
    </p:spTree>
  </p:cSld>
  <p:clrMapOvr>
    <a:masterClrMapping/>
  </p:clrMapOvr>
</p:sld>
</file>

<file path=ppt/slides/slide1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8" name="Shape 2938"/>
        <p:cNvGrpSpPr/>
        <p:nvPr/>
      </p:nvGrpSpPr>
      <p:grpSpPr>
        <a:xfrm>
          <a:off x="0" y="0"/>
          <a:ext cx="0" cy="0"/>
          <a:chOff x="0" y="0"/>
          <a:chExt cx="0" cy="0"/>
        </a:xfrm>
      </p:grpSpPr>
      <p:sp>
        <p:nvSpPr>
          <p:cNvPr id="2939" name="Google Shape;2939;g22c875c43be_0_614"/>
          <p:cNvSpPr/>
          <p:nvPr/>
        </p:nvSpPr>
        <p:spPr>
          <a:xfrm>
            <a:off x="3962268" y="2736762"/>
            <a:ext cx="4407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5</a:t>
            </a:r>
            <a:endParaRPr b="1" sz="2400">
              <a:solidFill>
                <a:schemeClr val="dk1"/>
              </a:solidFill>
              <a:latin typeface="Courier New"/>
              <a:ea typeface="Courier New"/>
              <a:cs typeface="Courier New"/>
              <a:sym typeface="Courier New"/>
            </a:endParaRPr>
          </a:p>
        </p:txBody>
      </p:sp>
      <p:sp>
        <p:nvSpPr>
          <p:cNvPr id="2940" name="Google Shape;2940;g22c875c43be_0_614"/>
          <p:cNvSpPr/>
          <p:nvPr/>
        </p:nvSpPr>
        <p:spPr>
          <a:xfrm>
            <a:off x="4403034" y="2736761"/>
            <a:ext cx="2676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2941" name="Google Shape;2941;g22c875c43be_0_614"/>
          <p:cNvSpPr/>
          <p:nvPr/>
        </p:nvSpPr>
        <p:spPr>
          <a:xfrm>
            <a:off x="3694696" y="2736761"/>
            <a:ext cx="267600" cy="450900"/>
          </a:xfrm>
          <a:prstGeom prst="rect">
            <a:avLst/>
          </a:prstGeom>
          <a:noFill/>
          <a:ln cap="flat" cmpd="sng" w="127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2942" name="Google Shape;2942;g22c875c43be_0_614"/>
          <p:cNvSpPr/>
          <p:nvPr/>
        </p:nvSpPr>
        <p:spPr>
          <a:xfrm>
            <a:off x="2655733" y="3494469"/>
            <a:ext cx="4407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3</a:t>
            </a:r>
            <a:endParaRPr b="1" sz="2400">
              <a:solidFill>
                <a:schemeClr val="dk1"/>
              </a:solidFill>
              <a:latin typeface="Courier New"/>
              <a:ea typeface="Courier New"/>
              <a:cs typeface="Courier New"/>
              <a:sym typeface="Courier New"/>
            </a:endParaRPr>
          </a:p>
        </p:txBody>
      </p:sp>
      <p:sp>
        <p:nvSpPr>
          <p:cNvPr id="2943" name="Google Shape;2943;g22c875c43be_0_614"/>
          <p:cNvSpPr/>
          <p:nvPr/>
        </p:nvSpPr>
        <p:spPr>
          <a:xfrm>
            <a:off x="3096499" y="3494468"/>
            <a:ext cx="267600" cy="450900"/>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2944" name="Google Shape;2944;g22c875c43be_0_614"/>
          <p:cNvSpPr/>
          <p:nvPr/>
        </p:nvSpPr>
        <p:spPr>
          <a:xfrm>
            <a:off x="2388161" y="3494468"/>
            <a:ext cx="267600" cy="450900"/>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2945" name="Google Shape;2945;g22c875c43be_0_614"/>
          <p:cNvCxnSpPr>
            <a:stCxn id="2941" idx="2"/>
            <a:endCxn id="2942" idx="0"/>
          </p:cNvCxnSpPr>
          <p:nvPr/>
        </p:nvCxnSpPr>
        <p:spPr>
          <a:xfrm flipH="1">
            <a:off x="2875996" y="3187661"/>
            <a:ext cx="952500" cy="306900"/>
          </a:xfrm>
          <a:prstGeom prst="straightConnector1">
            <a:avLst/>
          </a:prstGeom>
          <a:noFill/>
          <a:ln cap="flat" cmpd="sng" w="9525">
            <a:solidFill>
              <a:schemeClr val="accent1"/>
            </a:solidFill>
            <a:prstDash val="solid"/>
            <a:miter lim="800000"/>
            <a:headEnd len="sm" w="sm" type="none"/>
            <a:tailEnd len="med" w="med" type="triangle"/>
          </a:ln>
        </p:spPr>
      </p:cxnSp>
      <p:sp>
        <p:nvSpPr>
          <p:cNvPr id="2946" name="Google Shape;2946;g22c875c43be_0_614"/>
          <p:cNvSpPr/>
          <p:nvPr/>
        </p:nvSpPr>
        <p:spPr>
          <a:xfrm>
            <a:off x="5257366" y="3494468"/>
            <a:ext cx="4407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9</a:t>
            </a:r>
            <a:endParaRPr b="1" sz="2400">
              <a:solidFill>
                <a:schemeClr val="dk1"/>
              </a:solidFill>
              <a:latin typeface="Courier New"/>
              <a:ea typeface="Courier New"/>
              <a:cs typeface="Courier New"/>
              <a:sym typeface="Courier New"/>
            </a:endParaRPr>
          </a:p>
        </p:txBody>
      </p:sp>
      <p:sp>
        <p:nvSpPr>
          <p:cNvPr id="2947" name="Google Shape;2947;g22c875c43be_0_614"/>
          <p:cNvSpPr/>
          <p:nvPr/>
        </p:nvSpPr>
        <p:spPr>
          <a:xfrm>
            <a:off x="5698132" y="3494467"/>
            <a:ext cx="2676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2948" name="Google Shape;2948;g22c875c43be_0_614"/>
          <p:cNvSpPr/>
          <p:nvPr/>
        </p:nvSpPr>
        <p:spPr>
          <a:xfrm>
            <a:off x="4989794" y="3494467"/>
            <a:ext cx="2676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2949" name="Google Shape;2949;g22c875c43be_0_614"/>
          <p:cNvCxnSpPr>
            <a:stCxn id="2940" idx="2"/>
            <a:endCxn id="2946" idx="0"/>
          </p:cNvCxnSpPr>
          <p:nvPr/>
        </p:nvCxnSpPr>
        <p:spPr>
          <a:xfrm>
            <a:off x="4536834" y="3187661"/>
            <a:ext cx="940800" cy="306900"/>
          </a:xfrm>
          <a:prstGeom prst="straightConnector1">
            <a:avLst/>
          </a:prstGeom>
          <a:noFill/>
          <a:ln cap="flat" cmpd="sng" w="9525">
            <a:solidFill>
              <a:schemeClr val="accent1"/>
            </a:solidFill>
            <a:prstDash val="solid"/>
            <a:miter lim="800000"/>
            <a:headEnd len="sm" w="sm" type="none"/>
            <a:tailEnd len="med" w="med" type="triangle"/>
          </a:ln>
        </p:spPr>
      </p:cxnSp>
      <p:sp>
        <p:nvSpPr>
          <p:cNvPr id="2950" name="Google Shape;2950;g22c875c43be_0_614"/>
          <p:cNvSpPr/>
          <p:nvPr/>
        </p:nvSpPr>
        <p:spPr>
          <a:xfrm>
            <a:off x="4287124" y="4228562"/>
            <a:ext cx="4407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7</a:t>
            </a:r>
            <a:endParaRPr b="1" sz="2400">
              <a:solidFill>
                <a:schemeClr val="dk1"/>
              </a:solidFill>
              <a:latin typeface="Courier New"/>
              <a:ea typeface="Courier New"/>
              <a:cs typeface="Courier New"/>
              <a:sym typeface="Courier New"/>
            </a:endParaRPr>
          </a:p>
        </p:txBody>
      </p:sp>
      <p:sp>
        <p:nvSpPr>
          <p:cNvPr id="2951" name="Google Shape;2951;g22c875c43be_0_614"/>
          <p:cNvSpPr/>
          <p:nvPr/>
        </p:nvSpPr>
        <p:spPr>
          <a:xfrm>
            <a:off x="4727890" y="4228561"/>
            <a:ext cx="2676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2952" name="Google Shape;2952;g22c875c43be_0_614"/>
          <p:cNvSpPr/>
          <p:nvPr/>
        </p:nvSpPr>
        <p:spPr>
          <a:xfrm>
            <a:off x="4019552" y="4228561"/>
            <a:ext cx="2676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2953" name="Google Shape;2953;g22c875c43be_0_614"/>
          <p:cNvSpPr/>
          <p:nvPr/>
        </p:nvSpPr>
        <p:spPr>
          <a:xfrm>
            <a:off x="6282007" y="4228562"/>
            <a:ext cx="4407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chemeClr val="dk1"/>
                </a:solidFill>
                <a:latin typeface="Courier New"/>
                <a:ea typeface="Courier New"/>
                <a:cs typeface="Courier New"/>
                <a:sym typeface="Courier New"/>
              </a:rPr>
              <a:t>12</a:t>
            </a:r>
            <a:endParaRPr b="1" sz="1600">
              <a:solidFill>
                <a:schemeClr val="dk1"/>
              </a:solidFill>
              <a:latin typeface="Courier New"/>
              <a:ea typeface="Courier New"/>
              <a:cs typeface="Courier New"/>
              <a:sym typeface="Courier New"/>
            </a:endParaRPr>
          </a:p>
        </p:txBody>
      </p:sp>
      <p:sp>
        <p:nvSpPr>
          <p:cNvPr id="2954" name="Google Shape;2954;g22c875c43be_0_614"/>
          <p:cNvSpPr/>
          <p:nvPr/>
        </p:nvSpPr>
        <p:spPr>
          <a:xfrm>
            <a:off x="6722773" y="4228561"/>
            <a:ext cx="2676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2955" name="Google Shape;2955;g22c875c43be_0_614"/>
          <p:cNvSpPr/>
          <p:nvPr/>
        </p:nvSpPr>
        <p:spPr>
          <a:xfrm>
            <a:off x="6014435" y="4228561"/>
            <a:ext cx="2676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2956" name="Google Shape;2956;g22c875c43be_0_614"/>
          <p:cNvSpPr/>
          <p:nvPr/>
        </p:nvSpPr>
        <p:spPr>
          <a:xfrm>
            <a:off x="3143788" y="4228561"/>
            <a:ext cx="4407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4</a:t>
            </a:r>
            <a:endParaRPr b="1" sz="2400">
              <a:solidFill>
                <a:schemeClr val="dk1"/>
              </a:solidFill>
              <a:latin typeface="Courier New"/>
              <a:ea typeface="Courier New"/>
              <a:cs typeface="Courier New"/>
              <a:sym typeface="Courier New"/>
            </a:endParaRPr>
          </a:p>
        </p:txBody>
      </p:sp>
      <p:sp>
        <p:nvSpPr>
          <p:cNvPr id="2957" name="Google Shape;2957;g22c875c43be_0_614"/>
          <p:cNvSpPr/>
          <p:nvPr/>
        </p:nvSpPr>
        <p:spPr>
          <a:xfrm>
            <a:off x="3584554" y="4228560"/>
            <a:ext cx="267600" cy="450900"/>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2958" name="Google Shape;2958;g22c875c43be_0_614"/>
          <p:cNvSpPr/>
          <p:nvPr/>
        </p:nvSpPr>
        <p:spPr>
          <a:xfrm>
            <a:off x="2876216" y="4228560"/>
            <a:ext cx="267600" cy="450900"/>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2959" name="Google Shape;2959;g22c875c43be_0_614"/>
          <p:cNvSpPr/>
          <p:nvPr/>
        </p:nvSpPr>
        <p:spPr>
          <a:xfrm>
            <a:off x="3694696" y="4962651"/>
            <a:ext cx="4407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6</a:t>
            </a:r>
            <a:endParaRPr b="1" sz="2400">
              <a:solidFill>
                <a:schemeClr val="dk1"/>
              </a:solidFill>
              <a:latin typeface="Courier New"/>
              <a:ea typeface="Courier New"/>
              <a:cs typeface="Courier New"/>
              <a:sym typeface="Courier New"/>
            </a:endParaRPr>
          </a:p>
        </p:txBody>
      </p:sp>
      <p:sp>
        <p:nvSpPr>
          <p:cNvPr id="2960" name="Google Shape;2960;g22c875c43be_0_614"/>
          <p:cNvSpPr/>
          <p:nvPr/>
        </p:nvSpPr>
        <p:spPr>
          <a:xfrm>
            <a:off x="4135462" y="4962650"/>
            <a:ext cx="2676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2961" name="Google Shape;2961;g22c875c43be_0_614"/>
          <p:cNvSpPr/>
          <p:nvPr/>
        </p:nvSpPr>
        <p:spPr>
          <a:xfrm>
            <a:off x="3427124" y="4962650"/>
            <a:ext cx="2676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2962" name="Google Shape;2962;g22c875c43be_0_614"/>
          <p:cNvSpPr/>
          <p:nvPr/>
        </p:nvSpPr>
        <p:spPr>
          <a:xfrm>
            <a:off x="4816600" y="4962650"/>
            <a:ext cx="4407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8</a:t>
            </a:r>
            <a:endParaRPr b="1" sz="2400">
              <a:solidFill>
                <a:schemeClr val="dk1"/>
              </a:solidFill>
              <a:latin typeface="Courier New"/>
              <a:ea typeface="Courier New"/>
              <a:cs typeface="Courier New"/>
              <a:sym typeface="Courier New"/>
            </a:endParaRPr>
          </a:p>
        </p:txBody>
      </p:sp>
      <p:sp>
        <p:nvSpPr>
          <p:cNvPr id="2963" name="Google Shape;2963;g22c875c43be_0_614"/>
          <p:cNvSpPr/>
          <p:nvPr/>
        </p:nvSpPr>
        <p:spPr>
          <a:xfrm>
            <a:off x="5257366" y="4962649"/>
            <a:ext cx="2676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2964" name="Google Shape;2964;g22c875c43be_0_614"/>
          <p:cNvSpPr/>
          <p:nvPr/>
        </p:nvSpPr>
        <p:spPr>
          <a:xfrm>
            <a:off x="4549028" y="4962649"/>
            <a:ext cx="2676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2965" name="Google Shape;2965;g22c875c43be_0_614"/>
          <p:cNvSpPr/>
          <p:nvPr/>
        </p:nvSpPr>
        <p:spPr>
          <a:xfrm>
            <a:off x="6914513" y="4962649"/>
            <a:ext cx="4407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chemeClr val="dk1"/>
                </a:solidFill>
                <a:latin typeface="Courier New"/>
                <a:ea typeface="Courier New"/>
                <a:cs typeface="Courier New"/>
                <a:sym typeface="Courier New"/>
              </a:rPr>
              <a:t>20</a:t>
            </a:r>
            <a:endParaRPr b="1" sz="1600">
              <a:solidFill>
                <a:schemeClr val="dk1"/>
              </a:solidFill>
              <a:latin typeface="Courier New"/>
              <a:ea typeface="Courier New"/>
              <a:cs typeface="Courier New"/>
              <a:sym typeface="Courier New"/>
            </a:endParaRPr>
          </a:p>
        </p:txBody>
      </p:sp>
      <p:sp>
        <p:nvSpPr>
          <p:cNvPr id="2966" name="Google Shape;2966;g22c875c43be_0_614"/>
          <p:cNvSpPr/>
          <p:nvPr/>
        </p:nvSpPr>
        <p:spPr>
          <a:xfrm>
            <a:off x="7355279" y="4962648"/>
            <a:ext cx="2676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2967" name="Google Shape;2967;g22c875c43be_0_614"/>
          <p:cNvSpPr/>
          <p:nvPr/>
        </p:nvSpPr>
        <p:spPr>
          <a:xfrm>
            <a:off x="6646941" y="4962648"/>
            <a:ext cx="2676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2968" name="Google Shape;2968;g22c875c43be_0_614"/>
          <p:cNvCxnSpPr>
            <a:stCxn id="2943" idx="2"/>
            <a:endCxn id="2956" idx="0"/>
          </p:cNvCxnSpPr>
          <p:nvPr/>
        </p:nvCxnSpPr>
        <p:spPr>
          <a:xfrm>
            <a:off x="3230299" y="3945368"/>
            <a:ext cx="1338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2969" name="Google Shape;2969;g22c875c43be_0_614"/>
          <p:cNvCxnSpPr>
            <a:stCxn id="2948" idx="2"/>
            <a:endCxn id="2950" idx="0"/>
          </p:cNvCxnSpPr>
          <p:nvPr/>
        </p:nvCxnSpPr>
        <p:spPr>
          <a:xfrm flipH="1">
            <a:off x="4507394" y="3945367"/>
            <a:ext cx="6162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2970" name="Google Shape;2970;g22c875c43be_0_614"/>
          <p:cNvCxnSpPr>
            <a:stCxn id="2947" idx="2"/>
            <a:endCxn id="2953" idx="0"/>
          </p:cNvCxnSpPr>
          <p:nvPr/>
        </p:nvCxnSpPr>
        <p:spPr>
          <a:xfrm>
            <a:off x="5831932" y="3945367"/>
            <a:ext cx="6705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2971" name="Google Shape;2971;g22c875c43be_0_614"/>
          <p:cNvCxnSpPr>
            <a:stCxn id="2952" idx="2"/>
            <a:endCxn id="2959" idx="0"/>
          </p:cNvCxnSpPr>
          <p:nvPr/>
        </p:nvCxnSpPr>
        <p:spPr>
          <a:xfrm flipH="1">
            <a:off x="3915152" y="4679461"/>
            <a:ext cx="2382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2972" name="Google Shape;2972;g22c875c43be_0_614"/>
          <p:cNvCxnSpPr>
            <a:stCxn id="2951" idx="2"/>
            <a:endCxn id="2962" idx="0"/>
          </p:cNvCxnSpPr>
          <p:nvPr/>
        </p:nvCxnSpPr>
        <p:spPr>
          <a:xfrm>
            <a:off x="4861690" y="4679461"/>
            <a:ext cx="1752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2973" name="Google Shape;2973;g22c875c43be_0_614"/>
          <p:cNvCxnSpPr>
            <a:stCxn id="2954" idx="2"/>
            <a:endCxn id="2965" idx="0"/>
          </p:cNvCxnSpPr>
          <p:nvPr/>
        </p:nvCxnSpPr>
        <p:spPr>
          <a:xfrm>
            <a:off x="6856573" y="4679461"/>
            <a:ext cx="278400" cy="283200"/>
          </a:xfrm>
          <a:prstGeom prst="straightConnector1">
            <a:avLst/>
          </a:prstGeom>
          <a:noFill/>
          <a:ln cap="flat" cmpd="sng" w="9525">
            <a:solidFill>
              <a:schemeClr val="accent1"/>
            </a:solidFill>
            <a:prstDash val="solid"/>
            <a:miter lim="800000"/>
            <a:headEnd len="sm" w="sm" type="none"/>
            <a:tailEnd len="med" w="med" type="triangle"/>
          </a:ln>
        </p:spPr>
      </p:cxnSp>
      <p:sp>
        <p:nvSpPr>
          <p:cNvPr id="2974" name="Google Shape;2974;g22c875c43be_0_614"/>
          <p:cNvSpPr/>
          <p:nvPr/>
        </p:nvSpPr>
        <p:spPr>
          <a:xfrm>
            <a:off x="4048865" y="1973684"/>
            <a:ext cx="2676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2975" name="Google Shape;2975;g22c875c43be_0_614"/>
          <p:cNvCxnSpPr>
            <a:stCxn id="2974" idx="2"/>
            <a:endCxn id="2939" idx="0"/>
          </p:cNvCxnSpPr>
          <p:nvPr/>
        </p:nvCxnSpPr>
        <p:spPr>
          <a:xfrm>
            <a:off x="4182665" y="2424584"/>
            <a:ext cx="0" cy="312300"/>
          </a:xfrm>
          <a:prstGeom prst="straightConnector1">
            <a:avLst/>
          </a:prstGeom>
          <a:noFill/>
          <a:ln cap="flat" cmpd="sng" w="9525">
            <a:solidFill>
              <a:schemeClr val="accent1"/>
            </a:solidFill>
            <a:prstDash val="solid"/>
            <a:miter lim="800000"/>
            <a:headEnd len="sm" w="sm" type="none"/>
            <a:tailEnd len="med" w="med" type="triangle"/>
          </a:ln>
        </p:spPr>
      </p:cxnSp>
      <p:sp>
        <p:nvSpPr>
          <p:cNvPr id="2976" name="Google Shape;2976;g22c875c43be_0_614"/>
          <p:cNvSpPr txBox="1"/>
          <p:nvPr/>
        </p:nvSpPr>
        <p:spPr>
          <a:xfrm>
            <a:off x="4403034" y="2027418"/>
            <a:ext cx="1940400" cy="338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root</a:t>
            </a:r>
            <a:endParaRPr sz="1600">
              <a:solidFill>
                <a:schemeClr val="dk1"/>
              </a:solidFill>
              <a:latin typeface="Courier New"/>
              <a:ea typeface="Courier New"/>
              <a:cs typeface="Courier New"/>
              <a:sym typeface="Courier New"/>
            </a:endParaRPr>
          </a:p>
        </p:txBody>
      </p:sp>
      <p:cxnSp>
        <p:nvCxnSpPr>
          <p:cNvPr id="2977" name="Google Shape;2977;g22c875c43be_0_614"/>
          <p:cNvCxnSpPr/>
          <p:nvPr/>
        </p:nvCxnSpPr>
        <p:spPr>
          <a:xfrm flipH="1">
            <a:off x="2388133" y="3494467"/>
            <a:ext cx="267600" cy="450900"/>
          </a:xfrm>
          <a:prstGeom prst="straightConnector1">
            <a:avLst/>
          </a:prstGeom>
          <a:noFill/>
          <a:ln cap="flat" cmpd="sng" w="9525">
            <a:solidFill>
              <a:schemeClr val="accent1"/>
            </a:solidFill>
            <a:prstDash val="solid"/>
            <a:miter lim="800000"/>
            <a:headEnd len="sm" w="sm" type="none"/>
            <a:tailEnd len="sm" w="sm" type="none"/>
          </a:ln>
        </p:spPr>
      </p:cxnSp>
      <p:cxnSp>
        <p:nvCxnSpPr>
          <p:cNvPr id="2978" name="Google Shape;2978;g22c875c43be_0_614"/>
          <p:cNvCxnSpPr/>
          <p:nvPr/>
        </p:nvCxnSpPr>
        <p:spPr>
          <a:xfrm flipH="1">
            <a:off x="2878467" y="4228560"/>
            <a:ext cx="267600" cy="450900"/>
          </a:xfrm>
          <a:prstGeom prst="straightConnector1">
            <a:avLst/>
          </a:prstGeom>
          <a:noFill/>
          <a:ln cap="flat" cmpd="sng" w="9525">
            <a:solidFill>
              <a:schemeClr val="accent1"/>
            </a:solidFill>
            <a:prstDash val="solid"/>
            <a:miter lim="800000"/>
            <a:headEnd len="sm" w="sm" type="none"/>
            <a:tailEnd len="sm" w="sm" type="none"/>
          </a:ln>
        </p:spPr>
      </p:cxnSp>
      <p:cxnSp>
        <p:nvCxnSpPr>
          <p:cNvPr id="2979" name="Google Shape;2979;g22c875c43be_0_614"/>
          <p:cNvCxnSpPr/>
          <p:nvPr/>
        </p:nvCxnSpPr>
        <p:spPr>
          <a:xfrm flipH="1">
            <a:off x="3580586" y="4228560"/>
            <a:ext cx="267600" cy="450900"/>
          </a:xfrm>
          <a:prstGeom prst="straightConnector1">
            <a:avLst/>
          </a:prstGeom>
          <a:noFill/>
          <a:ln cap="flat" cmpd="sng" w="9525">
            <a:solidFill>
              <a:schemeClr val="accent1"/>
            </a:solidFill>
            <a:prstDash val="solid"/>
            <a:miter lim="800000"/>
            <a:headEnd len="sm" w="sm" type="none"/>
            <a:tailEnd len="sm" w="sm" type="none"/>
          </a:ln>
        </p:spPr>
      </p:cxnSp>
      <p:cxnSp>
        <p:nvCxnSpPr>
          <p:cNvPr id="2980" name="Google Shape;2980;g22c875c43be_0_614"/>
          <p:cNvCxnSpPr/>
          <p:nvPr/>
        </p:nvCxnSpPr>
        <p:spPr>
          <a:xfrm flipH="1">
            <a:off x="6014407" y="4228560"/>
            <a:ext cx="267600" cy="450900"/>
          </a:xfrm>
          <a:prstGeom prst="straightConnector1">
            <a:avLst/>
          </a:prstGeom>
          <a:noFill/>
          <a:ln cap="flat" cmpd="sng" w="9525">
            <a:solidFill>
              <a:schemeClr val="accent1"/>
            </a:solidFill>
            <a:prstDash val="solid"/>
            <a:miter lim="800000"/>
            <a:headEnd len="sm" w="sm" type="none"/>
            <a:tailEnd len="sm" w="sm" type="none"/>
          </a:ln>
        </p:spPr>
      </p:cxnSp>
      <p:cxnSp>
        <p:nvCxnSpPr>
          <p:cNvPr id="2981" name="Google Shape;2981;g22c875c43be_0_614"/>
          <p:cNvCxnSpPr/>
          <p:nvPr/>
        </p:nvCxnSpPr>
        <p:spPr>
          <a:xfrm flipH="1">
            <a:off x="6646913" y="4962648"/>
            <a:ext cx="267600" cy="450900"/>
          </a:xfrm>
          <a:prstGeom prst="straightConnector1">
            <a:avLst/>
          </a:prstGeom>
          <a:noFill/>
          <a:ln cap="flat" cmpd="sng" w="9525">
            <a:solidFill>
              <a:schemeClr val="accent1"/>
            </a:solidFill>
            <a:prstDash val="solid"/>
            <a:miter lim="800000"/>
            <a:headEnd len="sm" w="sm" type="none"/>
            <a:tailEnd len="sm" w="sm" type="none"/>
          </a:ln>
        </p:spPr>
      </p:cxnSp>
      <p:cxnSp>
        <p:nvCxnSpPr>
          <p:cNvPr id="2982" name="Google Shape;2982;g22c875c43be_0_614"/>
          <p:cNvCxnSpPr/>
          <p:nvPr/>
        </p:nvCxnSpPr>
        <p:spPr>
          <a:xfrm flipH="1">
            <a:off x="5257338" y="4969103"/>
            <a:ext cx="267600" cy="450900"/>
          </a:xfrm>
          <a:prstGeom prst="straightConnector1">
            <a:avLst/>
          </a:prstGeom>
          <a:noFill/>
          <a:ln cap="flat" cmpd="sng" w="9525">
            <a:solidFill>
              <a:schemeClr val="accent1"/>
            </a:solidFill>
            <a:prstDash val="solid"/>
            <a:miter lim="800000"/>
            <a:headEnd len="sm" w="sm" type="none"/>
            <a:tailEnd len="sm" w="sm" type="none"/>
          </a:ln>
        </p:spPr>
      </p:cxnSp>
      <p:cxnSp>
        <p:nvCxnSpPr>
          <p:cNvPr id="2983" name="Google Shape;2983;g22c875c43be_0_614"/>
          <p:cNvCxnSpPr/>
          <p:nvPr/>
        </p:nvCxnSpPr>
        <p:spPr>
          <a:xfrm flipH="1">
            <a:off x="4547943" y="4962647"/>
            <a:ext cx="267600" cy="450900"/>
          </a:xfrm>
          <a:prstGeom prst="straightConnector1">
            <a:avLst/>
          </a:prstGeom>
          <a:noFill/>
          <a:ln cap="flat" cmpd="sng" w="9525">
            <a:solidFill>
              <a:schemeClr val="accent1"/>
            </a:solidFill>
            <a:prstDash val="solid"/>
            <a:miter lim="800000"/>
            <a:headEnd len="sm" w="sm" type="none"/>
            <a:tailEnd len="sm" w="sm" type="none"/>
          </a:ln>
        </p:spPr>
      </p:cxnSp>
      <p:cxnSp>
        <p:nvCxnSpPr>
          <p:cNvPr id="2984" name="Google Shape;2984;g22c875c43be_0_614"/>
          <p:cNvCxnSpPr/>
          <p:nvPr/>
        </p:nvCxnSpPr>
        <p:spPr>
          <a:xfrm flipH="1">
            <a:off x="4140313" y="4958759"/>
            <a:ext cx="267600" cy="450900"/>
          </a:xfrm>
          <a:prstGeom prst="straightConnector1">
            <a:avLst/>
          </a:prstGeom>
          <a:noFill/>
          <a:ln cap="flat" cmpd="sng" w="9525">
            <a:solidFill>
              <a:schemeClr val="accent1"/>
            </a:solidFill>
            <a:prstDash val="solid"/>
            <a:miter lim="800000"/>
            <a:headEnd len="sm" w="sm" type="none"/>
            <a:tailEnd len="sm" w="sm" type="none"/>
          </a:ln>
        </p:spPr>
      </p:cxnSp>
      <p:cxnSp>
        <p:nvCxnSpPr>
          <p:cNvPr id="2985" name="Google Shape;2985;g22c875c43be_0_614"/>
          <p:cNvCxnSpPr/>
          <p:nvPr/>
        </p:nvCxnSpPr>
        <p:spPr>
          <a:xfrm flipH="1">
            <a:off x="3425285" y="4969103"/>
            <a:ext cx="267600" cy="450900"/>
          </a:xfrm>
          <a:prstGeom prst="straightConnector1">
            <a:avLst/>
          </a:prstGeom>
          <a:noFill/>
          <a:ln cap="flat" cmpd="sng" w="9525">
            <a:solidFill>
              <a:schemeClr val="accent1"/>
            </a:solidFill>
            <a:prstDash val="solid"/>
            <a:miter lim="800000"/>
            <a:headEnd len="sm" w="sm" type="none"/>
            <a:tailEnd len="sm" w="sm" type="none"/>
          </a:ln>
        </p:spPr>
      </p:cxnSp>
      <p:cxnSp>
        <p:nvCxnSpPr>
          <p:cNvPr id="2986" name="Google Shape;2986;g22c875c43be_0_614"/>
          <p:cNvCxnSpPr/>
          <p:nvPr/>
        </p:nvCxnSpPr>
        <p:spPr>
          <a:xfrm flipH="1">
            <a:off x="7355251" y="4958758"/>
            <a:ext cx="267600" cy="450900"/>
          </a:xfrm>
          <a:prstGeom prst="straightConnector1">
            <a:avLst/>
          </a:prstGeom>
          <a:noFill/>
          <a:ln cap="flat" cmpd="sng" w="9525">
            <a:solidFill>
              <a:schemeClr val="accent1"/>
            </a:solidFill>
            <a:prstDash val="solid"/>
            <a:miter lim="800000"/>
            <a:headEnd len="sm" w="sm" type="none"/>
            <a:tailEnd len="sm" w="sm" type="none"/>
          </a:ln>
        </p:spPr>
      </p:cxnSp>
      <p:sp>
        <p:nvSpPr>
          <p:cNvPr id="2987" name="Google Shape;2987;g22c875c43be_0_614"/>
          <p:cNvSpPr txBox="1"/>
          <p:nvPr/>
        </p:nvSpPr>
        <p:spPr>
          <a:xfrm>
            <a:off x="2371221" y="3977422"/>
            <a:ext cx="2922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Courier New"/>
                <a:ea typeface="Courier New"/>
                <a:cs typeface="Courier New"/>
                <a:sym typeface="Courier New"/>
              </a:rPr>
              <a:t>0</a:t>
            </a:r>
            <a:endParaRPr sz="1400">
              <a:solidFill>
                <a:schemeClr val="dk1"/>
              </a:solidFill>
              <a:latin typeface="Courier New"/>
              <a:ea typeface="Courier New"/>
              <a:cs typeface="Courier New"/>
              <a:sym typeface="Courier New"/>
            </a:endParaRPr>
          </a:p>
        </p:txBody>
      </p:sp>
      <p:sp>
        <p:nvSpPr>
          <p:cNvPr id="2988" name="Google Shape;2988;g22c875c43be_0_614"/>
          <p:cNvSpPr txBox="1"/>
          <p:nvPr/>
        </p:nvSpPr>
        <p:spPr>
          <a:xfrm>
            <a:off x="2846841" y="4679319"/>
            <a:ext cx="2922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Courier New"/>
                <a:ea typeface="Courier New"/>
                <a:cs typeface="Courier New"/>
                <a:sym typeface="Courier New"/>
              </a:rPr>
              <a:t>0</a:t>
            </a:r>
            <a:endParaRPr sz="1400">
              <a:solidFill>
                <a:schemeClr val="dk1"/>
              </a:solidFill>
              <a:latin typeface="Courier New"/>
              <a:ea typeface="Courier New"/>
              <a:cs typeface="Courier New"/>
              <a:sym typeface="Courier New"/>
            </a:endParaRPr>
          </a:p>
        </p:txBody>
      </p:sp>
      <p:sp>
        <p:nvSpPr>
          <p:cNvPr id="2989" name="Google Shape;2989;g22c875c43be_0_614"/>
          <p:cNvSpPr txBox="1"/>
          <p:nvPr/>
        </p:nvSpPr>
        <p:spPr>
          <a:xfrm>
            <a:off x="3578786" y="4679318"/>
            <a:ext cx="2922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Courier New"/>
                <a:ea typeface="Courier New"/>
                <a:cs typeface="Courier New"/>
                <a:sym typeface="Courier New"/>
              </a:rPr>
              <a:t>0</a:t>
            </a:r>
            <a:endParaRPr sz="1400">
              <a:solidFill>
                <a:schemeClr val="dk1"/>
              </a:solidFill>
              <a:latin typeface="Courier New"/>
              <a:ea typeface="Courier New"/>
              <a:cs typeface="Courier New"/>
              <a:sym typeface="Courier New"/>
            </a:endParaRPr>
          </a:p>
        </p:txBody>
      </p:sp>
      <p:sp>
        <p:nvSpPr>
          <p:cNvPr id="2990" name="Google Shape;2990;g22c875c43be_0_614"/>
          <p:cNvSpPr txBox="1"/>
          <p:nvPr/>
        </p:nvSpPr>
        <p:spPr>
          <a:xfrm>
            <a:off x="3309426" y="3951679"/>
            <a:ext cx="2922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Courier New"/>
                <a:ea typeface="Courier New"/>
                <a:cs typeface="Courier New"/>
                <a:sym typeface="Courier New"/>
              </a:rPr>
              <a:t>1</a:t>
            </a:r>
            <a:endParaRPr/>
          </a:p>
        </p:txBody>
      </p:sp>
      <p:sp>
        <p:nvSpPr>
          <p:cNvPr id="2991" name="Google Shape;2991;g22c875c43be_0_614"/>
          <p:cNvSpPr txBox="1"/>
          <p:nvPr>
            <p:ph type="title"/>
          </p:nvPr>
        </p:nvSpPr>
        <p:spPr>
          <a:xfrm>
            <a:off x="155575" y="161927"/>
            <a:ext cx="8797800" cy="676200"/>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Function </a:t>
            </a:r>
            <a:r>
              <a:rPr lang="en-US">
                <a:latin typeface="Courier New"/>
                <a:ea typeface="Courier New"/>
                <a:cs typeface="Courier New"/>
                <a:sym typeface="Courier New"/>
              </a:rPr>
              <a:t>LengthIs</a:t>
            </a:r>
            <a:endParaRPr/>
          </a:p>
        </p:txBody>
      </p:sp>
    </p:spTree>
  </p:cSld>
  <p:clrMapOvr>
    <a:masterClrMapping/>
  </p:clrMapOvr>
</p:sld>
</file>

<file path=ppt/slides/slide1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5" name="Shape 2995"/>
        <p:cNvGrpSpPr/>
        <p:nvPr/>
      </p:nvGrpSpPr>
      <p:grpSpPr>
        <a:xfrm>
          <a:off x="0" y="0"/>
          <a:ext cx="0" cy="0"/>
          <a:chOff x="0" y="0"/>
          <a:chExt cx="0" cy="0"/>
        </a:xfrm>
      </p:grpSpPr>
      <p:sp>
        <p:nvSpPr>
          <p:cNvPr id="2996" name="Google Shape;2996;g22c875c43be_0_670"/>
          <p:cNvSpPr/>
          <p:nvPr/>
        </p:nvSpPr>
        <p:spPr>
          <a:xfrm>
            <a:off x="3962268" y="2736762"/>
            <a:ext cx="4407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5</a:t>
            </a:r>
            <a:endParaRPr b="1" sz="2400">
              <a:solidFill>
                <a:schemeClr val="dk1"/>
              </a:solidFill>
              <a:latin typeface="Courier New"/>
              <a:ea typeface="Courier New"/>
              <a:cs typeface="Courier New"/>
              <a:sym typeface="Courier New"/>
            </a:endParaRPr>
          </a:p>
        </p:txBody>
      </p:sp>
      <p:sp>
        <p:nvSpPr>
          <p:cNvPr id="2997" name="Google Shape;2997;g22c875c43be_0_670"/>
          <p:cNvSpPr/>
          <p:nvPr/>
        </p:nvSpPr>
        <p:spPr>
          <a:xfrm>
            <a:off x="4403034" y="2736761"/>
            <a:ext cx="2676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2998" name="Google Shape;2998;g22c875c43be_0_670"/>
          <p:cNvSpPr/>
          <p:nvPr/>
        </p:nvSpPr>
        <p:spPr>
          <a:xfrm>
            <a:off x="3694696" y="2736761"/>
            <a:ext cx="267600" cy="450900"/>
          </a:xfrm>
          <a:prstGeom prst="rect">
            <a:avLst/>
          </a:prstGeom>
          <a:noFill/>
          <a:ln cap="flat" cmpd="sng" w="127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2999" name="Google Shape;2999;g22c875c43be_0_670"/>
          <p:cNvSpPr/>
          <p:nvPr/>
        </p:nvSpPr>
        <p:spPr>
          <a:xfrm>
            <a:off x="2655733" y="3494469"/>
            <a:ext cx="4407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3</a:t>
            </a:r>
            <a:endParaRPr b="1" sz="2400">
              <a:solidFill>
                <a:schemeClr val="dk1"/>
              </a:solidFill>
              <a:latin typeface="Courier New"/>
              <a:ea typeface="Courier New"/>
              <a:cs typeface="Courier New"/>
              <a:sym typeface="Courier New"/>
            </a:endParaRPr>
          </a:p>
        </p:txBody>
      </p:sp>
      <p:sp>
        <p:nvSpPr>
          <p:cNvPr id="3000" name="Google Shape;3000;g22c875c43be_0_670"/>
          <p:cNvSpPr/>
          <p:nvPr/>
        </p:nvSpPr>
        <p:spPr>
          <a:xfrm>
            <a:off x="3096499" y="3494468"/>
            <a:ext cx="267600" cy="450900"/>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3001" name="Google Shape;3001;g22c875c43be_0_670"/>
          <p:cNvSpPr/>
          <p:nvPr/>
        </p:nvSpPr>
        <p:spPr>
          <a:xfrm>
            <a:off x="2388161" y="3494468"/>
            <a:ext cx="267600" cy="450900"/>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3002" name="Google Shape;3002;g22c875c43be_0_670"/>
          <p:cNvCxnSpPr>
            <a:stCxn id="2998" idx="2"/>
            <a:endCxn id="2999" idx="0"/>
          </p:cNvCxnSpPr>
          <p:nvPr/>
        </p:nvCxnSpPr>
        <p:spPr>
          <a:xfrm flipH="1">
            <a:off x="2875996" y="3187661"/>
            <a:ext cx="952500" cy="306900"/>
          </a:xfrm>
          <a:prstGeom prst="straightConnector1">
            <a:avLst/>
          </a:prstGeom>
          <a:noFill/>
          <a:ln cap="flat" cmpd="sng" w="9525">
            <a:solidFill>
              <a:schemeClr val="accent1"/>
            </a:solidFill>
            <a:prstDash val="solid"/>
            <a:miter lim="800000"/>
            <a:headEnd len="sm" w="sm" type="none"/>
            <a:tailEnd len="med" w="med" type="triangle"/>
          </a:ln>
        </p:spPr>
      </p:cxnSp>
      <p:sp>
        <p:nvSpPr>
          <p:cNvPr id="3003" name="Google Shape;3003;g22c875c43be_0_670"/>
          <p:cNvSpPr/>
          <p:nvPr/>
        </p:nvSpPr>
        <p:spPr>
          <a:xfrm>
            <a:off x="5257366" y="3494468"/>
            <a:ext cx="4407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9</a:t>
            </a:r>
            <a:endParaRPr b="1" sz="2400">
              <a:solidFill>
                <a:schemeClr val="dk1"/>
              </a:solidFill>
              <a:latin typeface="Courier New"/>
              <a:ea typeface="Courier New"/>
              <a:cs typeface="Courier New"/>
              <a:sym typeface="Courier New"/>
            </a:endParaRPr>
          </a:p>
        </p:txBody>
      </p:sp>
      <p:sp>
        <p:nvSpPr>
          <p:cNvPr id="3004" name="Google Shape;3004;g22c875c43be_0_670"/>
          <p:cNvSpPr/>
          <p:nvPr/>
        </p:nvSpPr>
        <p:spPr>
          <a:xfrm>
            <a:off x="5698132" y="3494467"/>
            <a:ext cx="2676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3005" name="Google Shape;3005;g22c875c43be_0_670"/>
          <p:cNvSpPr/>
          <p:nvPr/>
        </p:nvSpPr>
        <p:spPr>
          <a:xfrm>
            <a:off x="4989794" y="3494467"/>
            <a:ext cx="2676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3006" name="Google Shape;3006;g22c875c43be_0_670"/>
          <p:cNvCxnSpPr>
            <a:stCxn id="2997" idx="2"/>
            <a:endCxn id="3003" idx="0"/>
          </p:cNvCxnSpPr>
          <p:nvPr/>
        </p:nvCxnSpPr>
        <p:spPr>
          <a:xfrm>
            <a:off x="4536834" y="3187661"/>
            <a:ext cx="940800" cy="306900"/>
          </a:xfrm>
          <a:prstGeom prst="straightConnector1">
            <a:avLst/>
          </a:prstGeom>
          <a:noFill/>
          <a:ln cap="flat" cmpd="sng" w="9525">
            <a:solidFill>
              <a:schemeClr val="accent1"/>
            </a:solidFill>
            <a:prstDash val="solid"/>
            <a:miter lim="800000"/>
            <a:headEnd len="sm" w="sm" type="none"/>
            <a:tailEnd len="med" w="med" type="triangle"/>
          </a:ln>
        </p:spPr>
      </p:cxnSp>
      <p:sp>
        <p:nvSpPr>
          <p:cNvPr id="3007" name="Google Shape;3007;g22c875c43be_0_670"/>
          <p:cNvSpPr/>
          <p:nvPr/>
        </p:nvSpPr>
        <p:spPr>
          <a:xfrm>
            <a:off x="4287124" y="4228562"/>
            <a:ext cx="4407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7</a:t>
            </a:r>
            <a:endParaRPr b="1" sz="2400">
              <a:solidFill>
                <a:schemeClr val="dk1"/>
              </a:solidFill>
              <a:latin typeface="Courier New"/>
              <a:ea typeface="Courier New"/>
              <a:cs typeface="Courier New"/>
              <a:sym typeface="Courier New"/>
            </a:endParaRPr>
          </a:p>
        </p:txBody>
      </p:sp>
      <p:sp>
        <p:nvSpPr>
          <p:cNvPr id="3008" name="Google Shape;3008;g22c875c43be_0_670"/>
          <p:cNvSpPr/>
          <p:nvPr/>
        </p:nvSpPr>
        <p:spPr>
          <a:xfrm>
            <a:off x="4727890" y="4228561"/>
            <a:ext cx="2676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3009" name="Google Shape;3009;g22c875c43be_0_670"/>
          <p:cNvSpPr/>
          <p:nvPr/>
        </p:nvSpPr>
        <p:spPr>
          <a:xfrm>
            <a:off x="4019552" y="4228561"/>
            <a:ext cx="2676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3010" name="Google Shape;3010;g22c875c43be_0_670"/>
          <p:cNvSpPr/>
          <p:nvPr/>
        </p:nvSpPr>
        <p:spPr>
          <a:xfrm>
            <a:off x="6282007" y="4228562"/>
            <a:ext cx="4407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chemeClr val="dk1"/>
                </a:solidFill>
                <a:latin typeface="Courier New"/>
                <a:ea typeface="Courier New"/>
                <a:cs typeface="Courier New"/>
                <a:sym typeface="Courier New"/>
              </a:rPr>
              <a:t>12</a:t>
            </a:r>
            <a:endParaRPr b="1" sz="1600">
              <a:solidFill>
                <a:schemeClr val="dk1"/>
              </a:solidFill>
              <a:latin typeface="Courier New"/>
              <a:ea typeface="Courier New"/>
              <a:cs typeface="Courier New"/>
              <a:sym typeface="Courier New"/>
            </a:endParaRPr>
          </a:p>
        </p:txBody>
      </p:sp>
      <p:sp>
        <p:nvSpPr>
          <p:cNvPr id="3011" name="Google Shape;3011;g22c875c43be_0_670"/>
          <p:cNvSpPr/>
          <p:nvPr/>
        </p:nvSpPr>
        <p:spPr>
          <a:xfrm>
            <a:off x="6722773" y="4228561"/>
            <a:ext cx="2676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3012" name="Google Shape;3012;g22c875c43be_0_670"/>
          <p:cNvSpPr/>
          <p:nvPr/>
        </p:nvSpPr>
        <p:spPr>
          <a:xfrm>
            <a:off x="6014435" y="4228561"/>
            <a:ext cx="2676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3013" name="Google Shape;3013;g22c875c43be_0_670"/>
          <p:cNvSpPr/>
          <p:nvPr/>
        </p:nvSpPr>
        <p:spPr>
          <a:xfrm>
            <a:off x="3143788" y="4228561"/>
            <a:ext cx="4407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4</a:t>
            </a:r>
            <a:endParaRPr b="1" sz="2400">
              <a:solidFill>
                <a:schemeClr val="dk1"/>
              </a:solidFill>
              <a:latin typeface="Courier New"/>
              <a:ea typeface="Courier New"/>
              <a:cs typeface="Courier New"/>
              <a:sym typeface="Courier New"/>
            </a:endParaRPr>
          </a:p>
        </p:txBody>
      </p:sp>
      <p:sp>
        <p:nvSpPr>
          <p:cNvPr id="3014" name="Google Shape;3014;g22c875c43be_0_670"/>
          <p:cNvSpPr/>
          <p:nvPr/>
        </p:nvSpPr>
        <p:spPr>
          <a:xfrm>
            <a:off x="3584554" y="4228560"/>
            <a:ext cx="267600" cy="450900"/>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3015" name="Google Shape;3015;g22c875c43be_0_670"/>
          <p:cNvSpPr/>
          <p:nvPr/>
        </p:nvSpPr>
        <p:spPr>
          <a:xfrm>
            <a:off x="2876216" y="4228560"/>
            <a:ext cx="267600" cy="450900"/>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3016" name="Google Shape;3016;g22c875c43be_0_670"/>
          <p:cNvSpPr/>
          <p:nvPr/>
        </p:nvSpPr>
        <p:spPr>
          <a:xfrm>
            <a:off x="3694696" y="4962651"/>
            <a:ext cx="4407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6</a:t>
            </a:r>
            <a:endParaRPr b="1" sz="2400">
              <a:solidFill>
                <a:schemeClr val="dk1"/>
              </a:solidFill>
              <a:latin typeface="Courier New"/>
              <a:ea typeface="Courier New"/>
              <a:cs typeface="Courier New"/>
              <a:sym typeface="Courier New"/>
            </a:endParaRPr>
          </a:p>
        </p:txBody>
      </p:sp>
      <p:sp>
        <p:nvSpPr>
          <p:cNvPr id="3017" name="Google Shape;3017;g22c875c43be_0_670"/>
          <p:cNvSpPr/>
          <p:nvPr/>
        </p:nvSpPr>
        <p:spPr>
          <a:xfrm>
            <a:off x="4135462" y="4962650"/>
            <a:ext cx="2676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3018" name="Google Shape;3018;g22c875c43be_0_670"/>
          <p:cNvSpPr/>
          <p:nvPr/>
        </p:nvSpPr>
        <p:spPr>
          <a:xfrm>
            <a:off x="3427124" y="4962650"/>
            <a:ext cx="2676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3019" name="Google Shape;3019;g22c875c43be_0_670"/>
          <p:cNvSpPr/>
          <p:nvPr/>
        </p:nvSpPr>
        <p:spPr>
          <a:xfrm>
            <a:off x="4816600" y="4962650"/>
            <a:ext cx="4407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8</a:t>
            </a:r>
            <a:endParaRPr b="1" sz="2400">
              <a:solidFill>
                <a:schemeClr val="dk1"/>
              </a:solidFill>
              <a:latin typeface="Courier New"/>
              <a:ea typeface="Courier New"/>
              <a:cs typeface="Courier New"/>
              <a:sym typeface="Courier New"/>
            </a:endParaRPr>
          </a:p>
        </p:txBody>
      </p:sp>
      <p:sp>
        <p:nvSpPr>
          <p:cNvPr id="3020" name="Google Shape;3020;g22c875c43be_0_670"/>
          <p:cNvSpPr/>
          <p:nvPr/>
        </p:nvSpPr>
        <p:spPr>
          <a:xfrm>
            <a:off x="5257366" y="4962649"/>
            <a:ext cx="2676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3021" name="Google Shape;3021;g22c875c43be_0_670"/>
          <p:cNvSpPr/>
          <p:nvPr/>
        </p:nvSpPr>
        <p:spPr>
          <a:xfrm>
            <a:off x="4549028" y="4962649"/>
            <a:ext cx="2676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3022" name="Google Shape;3022;g22c875c43be_0_670"/>
          <p:cNvSpPr/>
          <p:nvPr/>
        </p:nvSpPr>
        <p:spPr>
          <a:xfrm>
            <a:off x="6914513" y="4962649"/>
            <a:ext cx="4407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chemeClr val="dk1"/>
                </a:solidFill>
                <a:latin typeface="Courier New"/>
                <a:ea typeface="Courier New"/>
                <a:cs typeface="Courier New"/>
                <a:sym typeface="Courier New"/>
              </a:rPr>
              <a:t>20</a:t>
            </a:r>
            <a:endParaRPr b="1" sz="1600">
              <a:solidFill>
                <a:schemeClr val="dk1"/>
              </a:solidFill>
              <a:latin typeface="Courier New"/>
              <a:ea typeface="Courier New"/>
              <a:cs typeface="Courier New"/>
              <a:sym typeface="Courier New"/>
            </a:endParaRPr>
          </a:p>
        </p:txBody>
      </p:sp>
      <p:sp>
        <p:nvSpPr>
          <p:cNvPr id="3023" name="Google Shape;3023;g22c875c43be_0_670"/>
          <p:cNvSpPr/>
          <p:nvPr/>
        </p:nvSpPr>
        <p:spPr>
          <a:xfrm>
            <a:off x="7355279" y="4962648"/>
            <a:ext cx="2676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3024" name="Google Shape;3024;g22c875c43be_0_670"/>
          <p:cNvSpPr/>
          <p:nvPr/>
        </p:nvSpPr>
        <p:spPr>
          <a:xfrm>
            <a:off x="6646941" y="4962648"/>
            <a:ext cx="2676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3025" name="Google Shape;3025;g22c875c43be_0_670"/>
          <p:cNvCxnSpPr>
            <a:stCxn id="3000" idx="2"/>
            <a:endCxn id="3013" idx="0"/>
          </p:cNvCxnSpPr>
          <p:nvPr/>
        </p:nvCxnSpPr>
        <p:spPr>
          <a:xfrm>
            <a:off x="3230299" y="3945368"/>
            <a:ext cx="1338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3026" name="Google Shape;3026;g22c875c43be_0_670"/>
          <p:cNvCxnSpPr>
            <a:stCxn id="3005" idx="2"/>
            <a:endCxn id="3007" idx="0"/>
          </p:cNvCxnSpPr>
          <p:nvPr/>
        </p:nvCxnSpPr>
        <p:spPr>
          <a:xfrm flipH="1">
            <a:off x="4507394" y="3945367"/>
            <a:ext cx="6162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3027" name="Google Shape;3027;g22c875c43be_0_670"/>
          <p:cNvCxnSpPr>
            <a:stCxn id="3004" idx="2"/>
            <a:endCxn id="3010" idx="0"/>
          </p:cNvCxnSpPr>
          <p:nvPr/>
        </p:nvCxnSpPr>
        <p:spPr>
          <a:xfrm>
            <a:off x="5831932" y="3945367"/>
            <a:ext cx="6705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3028" name="Google Shape;3028;g22c875c43be_0_670"/>
          <p:cNvCxnSpPr>
            <a:stCxn id="3009" idx="2"/>
            <a:endCxn id="3016" idx="0"/>
          </p:cNvCxnSpPr>
          <p:nvPr/>
        </p:nvCxnSpPr>
        <p:spPr>
          <a:xfrm flipH="1">
            <a:off x="3915152" y="4679461"/>
            <a:ext cx="2382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3029" name="Google Shape;3029;g22c875c43be_0_670"/>
          <p:cNvCxnSpPr>
            <a:stCxn id="3008" idx="2"/>
            <a:endCxn id="3019" idx="0"/>
          </p:cNvCxnSpPr>
          <p:nvPr/>
        </p:nvCxnSpPr>
        <p:spPr>
          <a:xfrm>
            <a:off x="4861690" y="4679461"/>
            <a:ext cx="1752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3030" name="Google Shape;3030;g22c875c43be_0_670"/>
          <p:cNvCxnSpPr>
            <a:stCxn id="3011" idx="2"/>
            <a:endCxn id="3022" idx="0"/>
          </p:cNvCxnSpPr>
          <p:nvPr/>
        </p:nvCxnSpPr>
        <p:spPr>
          <a:xfrm>
            <a:off x="6856573" y="4679461"/>
            <a:ext cx="278400" cy="283200"/>
          </a:xfrm>
          <a:prstGeom prst="straightConnector1">
            <a:avLst/>
          </a:prstGeom>
          <a:noFill/>
          <a:ln cap="flat" cmpd="sng" w="9525">
            <a:solidFill>
              <a:schemeClr val="accent1"/>
            </a:solidFill>
            <a:prstDash val="solid"/>
            <a:miter lim="800000"/>
            <a:headEnd len="sm" w="sm" type="none"/>
            <a:tailEnd len="med" w="med" type="triangle"/>
          </a:ln>
        </p:spPr>
      </p:cxnSp>
      <p:sp>
        <p:nvSpPr>
          <p:cNvPr id="3031" name="Google Shape;3031;g22c875c43be_0_670"/>
          <p:cNvSpPr/>
          <p:nvPr/>
        </p:nvSpPr>
        <p:spPr>
          <a:xfrm>
            <a:off x="4048865" y="1973684"/>
            <a:ext cx="2676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3032" name="Google Shape;3032;g22c875c43be_0_670"/>
          <p:cNvCxnSpPr>
            <a:stCxn id="3031" idx="2"/>
            <a:endCxn id="2996" idx="0"/>
          </p:cNvCxnSpPr>
          <p:nvPr/>
        </p:nvCxnSpPr>
        <p:spPr>
          <a:xfrm>
            <a:off x="4182665" y="2424584"/>
            <a:ext cx="0" cy="312300"/>
          </a:xfrm>
          <a:prstGeom prst="straightConnector1">
            <a:avLst/>
          </a:prstGeom>
          <a:noFill/>
          <a:ln cap="flat" cmpd="sng" w="9525">
            <a:solidFill>
              <a:schemeClr val="accent1"/>
            </a:solidFill>
            <a:prstDash val="solid"/>
            <a:miter lim="800000"/>
            <a:headEnd len="sm" w="sm" type="none"/>
            <a:tailEnd len="med" w="med" type="triangle"/>
          </a:ln>
        </p:spPr>
      </p:cxnSp>
      <p:sp>
        <p:nvSpPr>
          <p:cNvPr id="3033" name="Google Shape;3033;g22c875c43be_0_670"/>
          <p:cNvSpPr txBox="1"/>
          <p:nvPr/>
        </p:nvSpPr>
        <p:spPr>
          <a:xfrm>
            <a:off x="4403034" y="2027418"/>
            <a:ext cx="1940400" cy="338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root</a:t>
            </a:r>
            <a:endParaRPr sz="1600">
              <a:solidFill>
                <a:schemeClr val="dk1"/>
              </a:solidFill>
              <a:latin typeface="Courier New"/>
              <a:ea typeface="Courier New"/>
              <a:cs typeface="Courier New"/>
              <a:sym typeface="Courier New"/>
            </a:endParaRPr>
          </a:p>
        </p:txBody>
      </p:sp>
      <p:cxnSp>
        <p:nvCxnSpPr>
          <p:cNvPr id="3034" name="Google Shape;3034;g22c875c43be_0_670"/>
          <p:cNvCxnSpPr/>
          <p:nvPr/>
        </p:nvCxnSpPr>
        <p:spPr>
          <a:xfrm flipH="1">
            <a:off x="2388133" y="3494467"/>
            <a:ext cx="267600" cy="450900"/>
          </a:xfrm>
          <a:prstGeom prst="straightConnector1">
            <a:avLst/>
          </a:prstGeom>
          <a:noFill/>
          <a:ln cap="flat" cmpd="sng" w="9525">
            <a:solidFill>
              <a:schemeClr val="accent1"/>
            </a:solidFill>
            <a:prstDash val="solid"/>
            <a:miter lim="800000"/>
            <a:headEnd len="sm" w="sm" type="none"/>
            <a:tailEnd len="sm" w="sm" type="none"/>
          </a:ln>
        </p:spPr>
      </p:cxnSp>
      <p:cxnSp>
        <p:nvCxnSpPr>
          <p:cNvPr id="3035" name="Google Shape;3035;g22c875c43be_0_670"/>
          <p:cNvCxnSpPr/>
          <p:nvPr/>
        </p:nvCxnSpPr>
        <p:spPr>
          <a:xfrm flipH="1">
            <a:off x="2878467" y="4228560"/>
            <a:ext cx="267600" cy="450900"/>
          </a:xfrm>
          <a:prstGeom prst="straightConnector1">
            <a:avLst/>
          </a:prstGeom>
          <a:noFill/>
          <a:ln cap="flat" cmpd="sng" w="9525">
            <a:solidFill>
              <a:schemeClr val="accent1"/>
            </a:solidFill>
            <a:prstDash val="solid"/>
            <a:miter lim="800000"/>
            <a:headEnd len="sm" w="sm" type="none"/>
            <a:tailEnd len="sm" w="sm" type="none"/>
          </a:ln>
        </p:spPr>
      </p:cxnSp>
      <p:cxnSp>
        <p:nvCxnSpPr>
          <p:cNvPr id="3036" name="Google Shape;3036;g22c875c43be_0_670"/>
          <p:cNvCxnSpPr/>
          <p:nvPr/>
        </p:nvCxnSpPr>
        <p:spPr>
          <a:xfrm flipH="1">
            <a:off x="3580586" y="4228560"/>
            <a:ext cx="267600" cy="450900"/>
          </a:xfrm>
          <a:prstGeom prst="straightConnector1">
            <a:avLst/>
          </a:prstGeom>
          <a:noFill/>
          <a:ln cap="flat" cmpd="sng" w="9525">
            <a:solidFill>
              <a:schemeClr val="accent1"/>
            </a:solidFill>
            <a:prstDash val="solid"/>
            <a:miter lim="800000"/>
            <a:headEnd len="sm" w="sm" type="none"/>
            <a:tailEnd len="sm" w="sm" type="none"/>
          </a:ln>
        </p:spPr>
      </p:cxnSp>
      <p:cxnSp>
        <p:nvCxnSpPr>
          <p:cNvPr id="3037" name="Google Shape;3037;g22c875c43be_0_670"/>
          <p:cNvCxnSpPr/>
          <p:nvPr/>
        </p:nvCxnSpPr>
        <p:spPr>
          <a:xfrm flipH="1">
            <a:off x="6014407" y="4228560"/>
            <a:ext cx="267600" cy="450900"/>
          </a:xfrm>
          <a:prstGeom prst="straightConnector1">
            <a:avLst/>
          </a:prstGeom>
          <a:noFill/>
          <a:ln cap="flat" cmpd="sng" w="9525">
            <a:solidFill>
              <a:schemeClr val="accent1"/>
            </a:solidFill>
            <a:prstDash val="solid"/>
            <a:miter lim="800000"/>
            <a:headEnd len="sm" w="sm" type="none"/>
            <a:tailEnd len="sm" w="sm" type="none"/>
          </a:ln>
        </p:spPr>
      </p:cxnSp>
      <p:cxnSp>
        <p:nvCxnSpPr>
          <p:cNvPr id="3038" name="Google Shape;3038;g22c875c43be_0_670"/>
          <p:cNvCxnSpPr/>
          <p:nvPr/>
        </p:nvCxnSpPr>
        <p:spPr>
          <a:xfrm flipH="1">
            <a:off x="6646913" y="4962648"/>
            <a:ext cx="267600" cy="450900"/>
          </a:xfrm>
          <a:prstGeom prst="straightConnector1">
            <a:avLst/>
          </a:prstGeom>
          <a:noFill/>
          <a:ln cap="flat" cmpd="sng" w="9525">
            <a:solidFill>
              <a:schemeClr val="accent1"/>
            </a:solidFill>
            <a:prstDash val="solid"/>
            <a:miter lim="800000"/>
            <a:headEnd len="sm" w="sm" type="none"/>
            <a:tailEnd len="sm" w="sm" type="none"/>
          </a:ln>
        </p:spPr>
      </p:cxnSp>
      <p:cxnSp>
        <p:nvCxnSpPr>
          <p:cNvPr id="3039" name="Google Shape;3039;g22c875c43be_0_670"/>
          <p:cNvCxnSpPr/>
          <p:nvPr/>
        </p:nvCxnSpPr>
        <p:spPr>
          <a:xfrm flipH="1">
            <a:off x="5257338" y="4969103"/>
            <a:ext cx="267600" cy="450900"/>
          </a:xfrm>
          <a:prstGeom prst="straightConnector1">
            <a:avLst/>
          </a:prstGeom>
          <a:noFill/>
          <a:ln cap="flat" cmpd="sng" w="9525">
            <a:solidFill>
              <a:schemeClr val="accent1"/>
            </a:solidFill>
            <a:prstDash val="solid"/>
            <a:miter lim="800000"/>
            <a:headEnd len="sm" w="sm" type="none"/>
            <a:tailEnd len="sm" w="sm" type="none"/>
          </a:ln>
        </p:spPr>
      </p:cxnSp>
      <p:cxnSp>
        <p:nvCxnSpPr>
          <p:cNvPr id="3040" name="Google Shape;3040;g22c875c43be_0_670"/>
          <p:cNvCxnSpPr/>
          <p:nvPr/>
        </p:nvCxnSpPr>
        <p:spPr>
          <a:xfrm flipH="1">
            <a:off x="4547943" y="4962647"/>
            <a:ext cx="267600" cy="450900"/>
          </a:xfrm>
          <a:prstGeom prst="straightConnector1">
            <a:avLst/>
          </a:prstGeom>
          <a:noFill/>
          <a:ln cap="flat" cmpd="sng" w="9525">
            <a:solidFill>
              <a:schemeClr val="accent1"/>
            </a:solidFill>
            <a:prstDash val="solid"/>
            <a:miter lim="800000"/>
            <a:headEnd len="sm" w="sm" type="none"/>
            <a:tailEnd len="sm" w="sm" type="none"/>
          </a:ln>
        </p:spPr>
      </p:cxnSp>
      <p:cxnSp>
        <p:nvCxnSpPr>
          <p:cNvPr id="3041" name="Google Shape;3041;g22c875c43be_0_670"/>
          <p:cNvCxnSpPr/>
          <p:nvPr/>
        </p:nvCxnSpPr>
        <p:spPr>
          <a:xfrm flipH="1">
            <a:off x="4140313" y="4958759"/>
            <a:ext cx="267600" cy="450900"/>
          </a:xfrm>
          <a:prstGeom prst="straightConnector1">
            <a:avLst/>
          </a:prstGeom>
          <a:noFill/>
          <a:ln cap="flat" cmpd="sng" w="9525">
            <a:solidFill>
              <a:schemeClr val="accent1"/>
            </a:solidFill>
            <a:prstDash val="solid"/>
            <a:miter lim="800000"/>
            <a:headEnd len="sm" w="sm" type="none"/>
            <a:tailEnd len="sm" w="sm" type="none"/>
          </a:ln>
        </p:spPr>
      </p:cxnSp>
      <p:cxnSp>
        <p:nvCxnSpPr>
          <p:cNvPr id="3042" name="Google Shape;3042;g22c875c43be_0_670"/>
          <p:cNvCxnSpPr/>
          <p:nvPr/>
        </p:nvCxnSpPr>
        <p:spPr>
          <a:xfrm flipH="1">
            <a:off x="3425285" y="4969103"/>
            <a:ext cx="267600" cy="450900"/>
          </a:xfrm>
          <a:prstGeom prst="straightConnector1">
            <a:avLst/>
          </a:prstGeom>
          <a:noFill/>
          <a:ln cap="flat" cmpd="sng" w="9525">
            <a:solidFill>
              <a:schemeClr val="accent1"/>
            </a:solidFill>
            <a:prstDash val="solid"/>
            <a:miter lim="800000"/>
            <a:headEnd len="sm" w="sm" type="none"/>
            <a:tailEnd len="sm" w="sm" type="none"/>
          </a:ln>
        </p:spPr>
      </p:cxnSp>
      <p:cxnSp>
        <p:nvCxnSpPr>
          <p:cNvPr id="3043" name="Google Shape;3043;g22c875c43be_0_670"/>
          <p:cNvCxnSpPr/>
          <p:nvPr/>
        </p:nvCxnSpPr>
        <p:spPr>
          <a:xfrm flipH="1">
            <a:off x="7355251" y="4958758"/>
            <a:ext cx="267600" cy="450900"/>
          </a:xfrm>
          <a:prstGeom prst="straightConnector1">
            <a:avLst/>
          </a:prstGeom>
          <a:noFill/>
          <a:ln cap="flat" cmpd="sng" w="9525">
            <a:solidFill>
              <a:schemeClr val="accent1"/>
            </a:solidFill>
            <a:prstDash val="solid"/>
            <a:miter lim="800000"/>
            <a:headEnd len="sm" w="sm" type="none"/>
            <a:tailEnd len="sm" w="sm" type="none"/>
          </a:ln>
        </p:spPr>
      </p:cxnSp>
      <p:sp>
        <p:nvSpPr>
          <p:cNvPr id="3044" name="Google Shape;3044;g22c875c43be_0_670"/>
          <p:cNvSpPr txBox="1"/>
          <p:nvPr/>
        </p:nvSpPr>
        <p:spPr>
          <a:xfrm>
            <a:off x="2371221" y="3977422"/>
            <a:ext cx="2922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Courier New"/>
                <a:ea typeface="Courier New"/>
                <a:cs typeface="Courier New"/>
                <a:sym typeface="Courier New"/>
              </a:rPr>
              <a:t>0</a:t>
            </a:r>
            <a:endParaRPr sz="1400">
              <a:solidFill>
                <a:schemeClr val="dk1"/>
              </a:solidFill>
              <a:latin typeface="Courier New"/>
              <a:ea typeface="Courier New"/>
              <a:cs typeface="Courier New"/>
              <a:sym typeface="Courier New"/>
            </a:endParaRPr>
          </a:p>
        </p:txBody>
      </p:sp>
      <p:sp>
        <p:nvSpPr>
          <p:cNvPr id="3045" name="Google Shape;3045;g22c875c43be_0_670"/>
          <p:cNvSpPr txBox="1"/>
          <p:nvPr/>
        </p:nvSpPr>
        <p:spPr>
          <a:xfrm>
            <a:off x="2846841" y="4679319"/>
            <a:ext cx="2922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Courier New"/>
                <a:ea typeface="Courier New"/>
                <a:cs typeface="Courier New"/>
                <a:sym typeface="Courier New"/>
              </a:rPr>
              <a:t>0</a:t>
            </a:r>
            <a:endParaRPr sz="1400">
              <a:solidFill>
                <a:schemeClr val="dk1"/>
              </a:solidFill>
              <a:latin typeface="Courier New"/>
              <a:ea typeface="Courier New"/>
              <a:cs typeface="Courier New"/>
              <a:sym typeface="Courier New"/>
            </a:endParaRPr>
          </a:p>
        </p:txBody>
      </p:sp>
      <p:sp>
        <p:nvSpPr>
          <p:cNvPr id="3046" name="Google Shape;3046;g22c875c43be_0_670"/>
          <p:cNvSpPr txBox="1"/>
          <p:nvPr/>
        </p:nvSpPr>
        <p:spPr>
          <a:xfrm>
            <a:off x="3578786" y="4679318"/>
            <a:ext cx="2922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Courier New"/>
                <a:ea typeface="Courier New"/>
                <a:cs typeface="Courier New"/>
                <a:sym typeface="Courier New"/>
              </a:rPr>
              <a:t>0</a:t>
            </a:r>
            <a:endParaRPr sz="1400">
              <a:solidFill>
                <a:schemeClr val="dk1"/>
              </a:solidFill>
              <a:latin typeface="Courier New"/>
              <a:ea typeface="Courier New"/>
              <a:cs typeface="Courier New"/>
              <a:sym typeface="Courier New"/>
            </a:endParaRPr>
          </a:p>
        </p:txBody>
      </p:sp>
      <p:sp>
        <p:nvSpPr>
          <p:cNvPr id="3047" name="Google Shape;3047;g22c875c43be_0_670"/>
          <p:cNvSpPr txBox="1"/>
          <p:nvPr/>
        </p:nvSpPr>
        <p:spPr>
          <a:xfrm>
            <a:off x="3309426" y="3951679"/>
            <a:ext cx="2922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Courier New"/>
                <a:ea typeface="Courier New"/>
                <a:cs typeface="Courier New"/>
                <a:sym typeface="Courier New"/>
              </a:rPr>
              <a:t>1</a:t>
            </a:r>
            <a:endParaRPr/>
          </a:p>
        </p:txBody>
      </p:sp>
      <p:sp>
        <p:nvSpPr>
          <p:cNvPr id="3048" name="Google Shape;3048;g22c875c43be_0_670"/>
          <p:cNvSpPr txBox="1"/>
          <p:nvPr/>
        </p:nvSpPr>
        <p:spPr>
          <a:xfrm>
            <a:off x="3682448" y="3187106"/>
            <a:ext cx="2922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Courier New"/>
                <a:ea typeface="Courier New"/>
                <a:cs typeface="Courier New"/>
                <a:sym typeface="Courier New"/>
              </a:rPr>
              <a:t>2</a:t>
            </a:r>
            <a:endParaRPr/>
          </a:p>
        </p:txBody>
      </p:sp>
      <p:sp>
        <p:nvSpPr>
          <p:cNvPr id="3049" name="Google Shape;3049;g22c875c43be_0_670"/>
          <p:cNvSpPr txBox="1"/>
          <p:nvPr>
            <p:ph type="title"/>
          </p:nvPr>
        </p:nvSpPr>
        <p:spPr>
          <a:xfrm>
            <a:off x="155575" y="161927"/>
            <a:ext cx="8797800" cy="676200"/>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Function </a:t>
            </a:r>
            <a:r>
              <a:rPr lang="en-US">
                <a:latin typeface="Courier New"/>
                <a:ea typeface="Courier New"/>
                <a:cs typeface="Courier New"/>
                <a:sym typeface="Courier New"/>
              </a:rPr>
              <a:t>LengthIs</a:t>
            </a:r>
            <a:endParaRPr/>
          </a:p>
        </p:txBody>
      </p:sp>
    </p:spTree>
  </p:cSld>
  <p:clrMapOvr>
    <a:masterClrMapping/>
  </p:clrMapOvr>
</p:sld>
</file>

<file path=ppt/slides/slide1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3" name="Shape 3053"/>
        <p:cNvGrpSpPr/>
        <p:nvPr/>
      </p:nvGrpSpPr>
      <p:grpSpPr>
        <a:xfrm>
          <a:off x="0" y="0"/>
          <a:ext cx="0" cy="0"/>
          <a:chOff x="0" y="0"/>
          <a:chExt cx="0" cy="0"/>
        </a:xfrm>
      </p:grpSpPr>
      <p:sp>
        <p:nvSpPr>
          <p:cNvPr id="3054" name="Google Shape;3054;g22c875c43be_0_727"/>
          <p:cNvSpPr/>
          <p:nvPr/>
        </p:nvSpPr>
        <p:spPr>
          <a:xfrm>
            <a:off x="3962268" y="2736762"/>
            <a:ext cx="4407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5</a:t>
            </a:r>
            <a:endParaRPr b="1" sz="2400">
              <a:solidFill>
                <a:schemeClr val="dk1"/>
              </a:solidFill>
              <a:latin typeface="Courier New"/>
              <a:ea typeface="Courier New"/>
              <a:cs typeface="Courier New"/>
              <a:sym typeface="Courier New"/>
            </a:endParaRPr>
          </a:p>
        </p:txBody>
      </p:sp>
      <p:sp>
        <p:nvSpPr>
          <p:cNvPr id="3055" name="Google Shape;3055;g22c875c43be_0_727"/>
          <p:cNvSpPr/>
          <p:nvPr/>
        </p:nvSpPr>
        <p:spPr>
          <a:xfrm>
            <a:off x="4403034" y="2736761"/>
            <a:ext cx="267600" cy="450900"/>
          </a:xfrm>
          <a:prstGeom prst="rect">
            <a:avLst/>
          </a:prstGeom>
          <a:noFill/>
          <a:ln cap="flat" cmpd="sng" w="127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3056" name="Google Shape;3056;g22c875c43be_0_727"/>
          <p:cNvSpPr/>
          <p:nvPr/>
        </p:nvSpPr>
        <p:spPr>
          <a:xfrm>
            <a:off x="3694696" y="2736761"/>
            <a:ext cx="267600" cy="450900"/>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3057" name="Google Shape;3057;g22c875c43be_0_727"/>
          <p:cNvSpPr/>
          <p:nvPr/>
        </p:nvSpPr>
        <p:spPr>
          <a:xfrm>
            <a:off x="2655733" y="3494469"/>
            <a:ext cx="4407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3</a:t>
            </a:r>
            <a:endParaRPr b="1" sz="2400">
              <a:solidFill>
                <a:schemeClr val="dk1"/>
              </a:solidFill>
              <a:latin typeface="Courier New"/>
              <a:ea typeface="Courier New"/>
              <a:cs typeface="Courier New"/>
              <a:sym typeface="Courier New"/>
            </a:endParaRPr>
          </a:p>
        </p:txBody>
      </p:sp>
      <p:sp>
        <p:nvSpPr>
          <p:cNvPr id="3058" name="Google Shape;3058;g22c875c43be_0_727"/>
          <p:cNvSpPr/>
          <p:nvPr/>
        </p:nvSpPr>
        <p:spPr>
          <a:xfrm>
            <a:off x="3096499" y="3494468"/>
            <a:ext cx="267600" cy="450900"/>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3059" name="Google Shape;3059;g22c875c43be_0_727"/>
          <p:cNvSpPr/>
          <p:nvPr/>
        </p:nvSpPr>
        <p:spPr>
          <a:xfrm>
            <a:off x="2388161" y="3494468"/>
            <a:ext cx="267600" cy="450900"/>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3060" name="Google Shape;3060;g22c875c43be_0_727"/>
          <p:cNvCxnSpPr>
            <a:stCxn id="3056" idx="2"/>
            <a:endCxn id="3057" idx="0"/>
          </p:cNvCxnSpPr>
          <p:nvPr/>
        </p:nvCxnSpPr>
        <p:spPr>
          <a:xfrm flipH="1">
            <a:off x="2875996" y="3187661"/>
            <a:ext cx="952500" cy="306900"/>
          </a:xfrm>
          <a:prstGeom prst="straightConnector1">
            <a:avLst/>
          </a:prstGeom>
          <a:noFill/>
          <a:ln cap="flat" cmpd="sng" w="9525">
            <a:solidFill>
              <a:schemeClr val="accent1"/>
            </a:solidFill>
            <a:prstDash val="solid"/>
            <a:miter lim="800000"/>
            <a:headEnd len="sm" w="sm" type="none"/>
            <a:tailEnd len="med" w="med" type="triangle"/>
          </a:ln>
        </p:spPr>
      </p:cxnSp>
      <p:sp>
        <p:nvSpPr>
          <p:cNvPr id="3061" name="Google Shape;3061;g22c875c43be_0_727"/>
          <p:cNvSpPr/>
          <p:nvPr/>
        </p:nvSpPr>
        <p:spPr>
          <a:xfrm>
            <a:off x="5257366" y="3494468"/>
            <a:ext cx="4407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9</a:t>
            </a:r>
            <a:endParaRPr b="1" sz="2400">
              <a:solidFill>
                <a:schemeClr val="dk1"/>
              </a:solidFill>
              <a:latin typeface="Courier New"/>
              <a:ea typeface="Courier New"/>
              <a:cs typeface="Courier New"/>
              <a:sym typeface="Courier New"/>
            </a:endParaRPr>
          </a:p>
        </p:txBody>
      </p:sp>
      <p:sp>
        <p:nvSpPr>
          <p:cNvPr id="3062" name="Google Shape;3062;g22c875c43be_0_727"/>
          <p:cNvSpPr/>
          <p:nvPr/>
        </p:nvSpPr>
        <p:spPr>
          <a:xfrm>
            <a:off x="5698132" y="3494467"/>
            <a:ext cx="2676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3063" name="Google Shape;3063;g22c875c43be_0_727"/>
          <p:cNvSpPr/>
          <p:nvPr/>
        </p:nvSpPr>
        <p:spPr>
          <a:xfrm>
            <a:off x="4989794" y="3494467"/>
            <a:ext cx="2676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3064" name="Google Shape;3064;g22c875c43be_0_727"/>
          <p:cNvCxnSpPr>
            <a:stCxn id="3055" idx="2"/>
            <a:endCxn id="3061" idx="0"/>
          </p:cNvCxnSpPr>
          <p:nvPr/>
        </p:nvCxnSpPr>
        <p:spPr>
          <a:xfrm>
            <a:off x="4536834" y="3187661"/>
            <a:ext cx="940800" cy="306900"/>
          </a:xfrm>
          <a:prstGeom prst="straightConnector1">
            <a:avLst/>
          </a:prstGeom>
          <a:noFill/>
          <a:ln cap="flat" cmpd="sng" w="9525">
            <a:solidFill>
              <a:schemeClr val="accent1"/>
            </a:solidFill>
            <a:prstDash val="solid"/>
            <a:miter lim="800000"/>
            <a:headEnd len="sm" w="sm" type="none"/>
            <a:tailEnd len="med" w="med" type="triangle"/>
          </a:ln>
        </p:spPr>
      </p:cxnSp>
      <p:sp>
        <p:nvSpPr>
          <p:cNvPr id="3065" name="Google Shape;3065;g22c875c43be_0_727"/>
          <p:cNvSpPr/>
          <p:nvPr/>
        </p:nvSpPr>
        <p:spPr>
          <a:xfrm>
            <a:off x="4287124" y="4228562"/>
            <a:ext cx="4407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7</a:t>
            </a:r>
            <a:endParaRPr b="1" sz="2400">
              <a:solidFill>
                <a:schemeClr val="dk1"/>
              </a:solidFill>
              <a:latin typeface="Courier New"/>
              <a:ea typeface="Courier New"/>
              <a:cs typeface="Courier New"/>
              <a:sym typeface="Courier New"/>
            </a:endParaRPr>
          </a:p>
        </p:txBody>
      </p:sp>
      <p:sp>
        <p:nvSpPr>
          <p:cNvPr id="3066" name="Google Shape;3066;g22c875c43be_0_727"/>
          <p:cNvSpPr/>
          <p:nvPr/>
        </p:nvSpPr>
        <p:spPr>
          <a:xfrm>
            <a:off x="4727890" y="4228561"/>
            <a:ext cx="2676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3067" name="Google Shape;3067;g22c875c43be_0_727"/>
          <p:cNvSpPr/>
          <p:nvPr/>
        </p:nvSpPr>
        <p:spPr>
          <a:xfrm>
            <a:off x="4019552" y="4228561"/>
            <a:ext cx="2676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3068" name="Google Shape;3068;g22c875c43be_0_727"/>
          <p:cNvSpPr/>
          <p:nvPr/>
        </p:nvSpPr>
        <p:spPr>
          <a:xfrm>
            <a:off x="6282007" y="4228562"/>
            <a:ext cx="4407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chemeClr val="dk1"/>
                </a:solidFill>
                <a:latin typeface="Courier New"/>
                <a:ea typeface="Courier New"/>
                <a:cs typeface="Courier New"/>
                <a:sym typeface="Courier New"/>
              </a:rPr>
              <a:t>12</a:t>
            </a:r>
            <a:endParaRPr b="1" sz="1600">
              <a:solidFill>
                <a:schemeClr val="dk1"/>
              </a:solidFill>
              <a:latin typeface="Courier New"/>
              <a:ea typeface="Courier New"/>
              <a:cs typeface="Courier New"/>
              <a:sym typeface="Courier New"/>
            </a:endParaRPr>
          </a:p>
        </p:txBody>
      </p:sp>
      <p:sp>
        <p:nvSpPr>
          <p:cNvPr id="3069" name="Google Shape;3069;g22c875c43be_0_727"/>
          <p:cNvSpPr/>
          <p:nvPr/>
        </p:nvSpPr>
        <p:spPr>
          <a:xfrm>
            <a:off x="6722773" y="4228561"/>
            <a:ext cx="2676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3070" name="Google Shape;3070;g22c875c43be_0_727"/>
          <p:cNvSpPr/>
          <p:nvPr/>
        </p:nvSpPr>
        <p:spPr>
          <a:xfrm>
            <a:off x="6014435" y="4228561"/>
            <a:ext cx="2676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3071" name="Google Shape;3071;g22c875c43be_0_727"/>
          <p:cNvSpPr/>
          <p:nvPr/>
        </p:nvSpPr>
        <p:spPr>
          <a:xfrm>
            <a:off x="3143788" y="4228561"/>
            <a:ext cx="4407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4</a:t>
            </a:r>
            <a:endParaRPr b="1" sz="2400">
              <a:solidFill>
                <a:schemeClr val="dk1"/>
              </a:solidFill>
              <a:latin typeface="Courier New"/>
              <a:ea typeface="Courier New"/>
              <a:cs typeface="Courier New"/>
              <a:sym typeface="Courier New"/>
            </a:endParaRPr>
          </a:p>
        </p:txBody>
      </p:sp>
      <p:sp>
        <p:nvSpPr>
          <p:cNvPr id="3072" name="Google Shape;3072;g22c875c43be_0_727"/>
          <p:cNvSpPr/>
          <p:nvPr/>
        </p:nvSpPr>
        <p:spPr>
          <a:xfrm>
            <a:off x="3584554" y="4228560"/>
            <a:ext cx="267600" cy="450900"/>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3073" name="Google Shape;3073;g22c875c43be_0_727"/>
          <p:cNvSpPr/>
          <p:nvPr/>
        </p:nvSpPr>
        <p:spPr>
          <a:xfrm>
            <a:off x="2876216" y="4228560"/>
            <a:ext cx="267600" cy="450900"/>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3074" name="Google Shape;3074;g22c875c43be_0_727"/>
          <p:cNvSpPr/>
          <p:nvPr/>
        </p:nvSpPr>
        <p:spPr>
          <a:xfrm>
            <a:off x="3694696" y="4962651"/>
            <a:ext cx="4407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6</a:t>
            </a:r>
            <a:endParaRPr b="1" sz="2400">
              <a:solidFill>
                <a:schemeClr val="dk1"/>
              </a:solidFill>
              <a:latin typeface="Courier New"/>
              <a:ea typeface="Courier New"/>
              <a:cs typeface="Courier New"/>
              <a:sym typeface="Courier New"/>
            </a:endParaRPr>
          </a:p>
        </p:txBody>
      </p:sp>
      <p:sp>
        <p:nvSpPr>
          <p:cNvPr id="3075" name="Google Shape;3075;g22c875c43be_0_727"/>
          <p:cNvSpPr/>
          <p:nvPr/>
        </p:nvSpPr>
        <p:spPr>
          <a:xfrm>
            <a:off x="4135462" y="4962650"/>
            <a:ext cx="2676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3076" name="Google Shape;3076;g22c875c43be_0_727"/>
          <p:cNvSpPr/>
          <p:nvPr/>
        </p:nvSpPr>
        <p:spPr>
          <a:xfrm>
            <a:off x="3427124" y="4962650"/>
            <a:ext cx="2676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3077" name="Google Shape;3077;g22c875c43be_0_727"/>
          <p:cNvSpPr/>
          <p:nvPr/>
        </p:nvSpPr>
        <p:spPr>
          <a:xfrm>
            <a:off x="4816600" y="4962650"/>
            <a:ext cx="4407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8</a:t>
            </a:r>
            <a:endParaRPr b="1" sz="2400">
              <a:solidFill>
                <a:schemeClr val="dk1"/>
              </a:solidFill>
              <a:latin typeface="Courier New"/>
              <a:ea typeface="Courier New"/>
              <a:cs typeface="Courier New"/>
              <a:sym typeface="Courier New"/>
            </a:endParaRPr>
          </a:p>
        </p:txBody>
      </p:sp>
      <p:sp>
        <p:nvSpPr>
          <p:cNvPr id="3078" name="Google Shape;3078;g22c875c43be_0_727"/>
          <p:cNvSpPr/>
          <p:nvPr/>
        </p:nvSpPr>
        <p:spPr>
          <a:xfrm>
            <a:off x="5257366" y="4962649"/>
            <a:ext cx="2676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3079" name="Google Shape;3079;g22c875c43be_0_727"/>
          <p:cNvSpPr/>
          <p:nvPr/>
        </p:nvSpPr>
        <p:spPr>
          <a:xfrm>
            <a:off x="4549028" y="4962649"/>
            <a:ext cx="2676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3080" name="Google Shape;3080;g22c875c43be_0_727"/>
          <p:cNvSpPr/>
          <p:nvPr/>
        </p:nvSpPr>
        <p:spPr>
          <a:xfrm>
            <a:off x="6914513" y="4962649"/>
            <a:ext cx="4407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chemeClr val="dk1"/>
                </a:solidFill>
                <a:latin typeface="Courier New"/>
                <a:ea typeface="Courier New"/>
                <a:cs typeface="Courier New"/>
                <a:sym typeface="Courier New"/>
              </a:rPr>
              <a:t>20</a:t>
            </a:r>
            <a:endParaRPr b="1" sz="1600">
              <a:solidFill>
                <a:schemeClr val="dk1"/>
              </a:solidFill>
              <a:latin typeface="Courier New"/>
              <a:ea typeface="Courier New"/>
              <a:cs typeface="Courier New"/>
              <a:sym typeface="Courier New"/>
            </a:endParaRPr>
          </a:p>
        </p:txBody>
      </p:sp>
      <p:sp>
        <p:nvSpPr>
          <p:cNvPr id="3081" name="Google Shape;3081;g22c875c43be_0_727"/>
          <p:cNvSpPr/>
          <p:nvPr/>
        </p:nvSpPr>
        <p:spPr>
          <a:xfrm>
            <a:off x="7355279" y="4962648"/>
            <a:ext cx="2676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3082" name="Google Shape;3082;g22c875c43be_0_727"/>
          <p:cNvSpPr/>
          <p:nvPr/>
        </p:nvSpPr>
        <p:spPr>
          <a:xfrm>
            <a:off x="6646941" y="4962648"/>
            <a:ext cx="2676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3083" name="Google Shape;3083;g22c875c43be_0_727"/>
          <p:cNvCxnSpPr>
            <a:stCxn id="3058" idx="2"/>
            <a:endCxn id="3071" idx="0"/>
          </p:cNvCxnSpPr>
          <p:nvPr/>
        </p:nvCxnSpPr>
        <p:spPr>
          <a:xfrm>
            <a:off x="3230299" y="3945368"/>
            <a:ext cx="1338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3084" name="Google Shape;3084;g22c875c43be_0_727"/>
          <p:cNvCxnSpPr>
            <a:stCxn id="3063" idx="2"/>
            <a:endCxn id="3065" idx="0"/>
          </p:cNvCxnSpPr>
          <p:nvPr/>
        </p:nvCxnSpPr>
        <p:spPr>
          <a:xfrm flipH="1">
            <a:off x="4507394" y="3945367"/>
            <a:ext cx="6162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3085" name="Google Shape;3085;g22c875c43be_0_727"/>
          <p:cNvCxnSpPr>
            <a:stCxn id="3062" idx="2"/>
            <a:endCxn id="3068" idx="0"/>
          </p:cNvCxnSpPr>
          <p:nvPr/>
        </p:nvCxnSpPr>
        <p:spPr>
          <a:xfrm>
            <a:off x="5831932" y="3945367"/>
            <a:ext cx="6705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3086" name="Google Shape;3086;g22c875c43be_0_727"/>
          <p:cNvCxnSpPr>
            <a:stCxn id="3067" idx="2"/>
            <a:endCxn id="3074" idx="0"/>
          </p:cNvCxnSpPr>
          <p:nvPr/>
        </p:nvCxnSpPr>
        <p:spPr>
          <a:xfrm flipH="1">
            <a:off x="3915152" y="4679461"/>
            <a:ext cx="2382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3087" name="Google Shape;3087;g22c875c43be_0_727"/>
          <p:cNvCxnSpPr>
            <a:stCxn id="3066" idx="2"/>
            <a:endCxn id="3077" idx="0"/>
          </p:cNvCxnSpPr>
          <p:nvPr/>
        </p:nvCxnSpPr>
        <p:spPr>
          <a:xfrm>
            <a:off x="4861690" y="4679461"/>
            <a:ext cx="1752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3088" name="Google Shape;3088;g22c875c43be_0_727"/>
          <p:cNvCxnSpPr>
            <a:stCxn id="3069" idx="2"/>
            <a:endCxn id="3080" idx="0"/>
          </p:cNvCxnSpPr>
          <p:nvPr/>
        </p:nvCxnSpPr>
        <p:spPr>
          <a:xfrm>
            <a:off x="6856573" y="4679461"/>
            <a:ext cx="278400" cy="283200"/>
          </a:xfrm>
          <a:prstGeom prst="straightConnector1">
            <a:avLst/>
          </a:prstGeom>
          <a:noFill/>
          <a:ln cap="flat" cmpd="sng" w="9525">
            <a:solidFill>
              <a:schemeClr val="accent1"/>
            </a:solidFill>
            <a:prstDash val="solid"/>
            <a:miter lim="800000"/>
            <a:headEnd len="sm" w="sm" type="none"/>
            <a:tailEnd len="med" w="med" type="triangle"/>
          </a:ln>
        </p:spPr>
      </p:cxnSp>
      <p:sp>
        <p:nvSpPr>
          <p:cNvPr id="3089" name="Google Shape;3089;g22c875c43be_0_727"/>
          <p:cNvSpPr/>
          <p:nvPr/>
        </p:nvSpPr>
        <p:spPr>
          <a:xfrm>
            <a:off x="4048865" y="1973684"/>
            <a:ext cx="2676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3090" name="Google Shape;3090;g22c875c43be_0_727"/>
          <p:cNvCxnSpPr>
            <a:stCxn id="3089" idx="2"/>
            <a:endCxn id="3054" idx="0"/>
          </p:cNvCxnSpPr>
          <p:nvPr/>
        </p:nvCxnSpPr>
        <p:spPr>
          <a:xfrm>
            <a:off x="4182665" y="2424584"/>
            <a:ext cx="0" cy="312300"/>
          </a:xfrm>
          <a:prstGeom prst="straightConnector1">
            <a:avLst/>
          </a:prstGeom>
          <a:noFill/>
          <a:ln cap="flat" cmpd="sng" w="9525">
            <a:solidFill>
              <a:schemeClr val="accent1"/>
            </a:solidFill>
            <a:prstDash val="solid"/>
            <a:miter lim="800000"/>
            <a:headEnd len="sm" w="sm" type="none"/>
            <a:tailEnd len="med" w="med" type="triangle"/>
          </a:ln>
        </p:spPr>
      </p:cxnSp>
      <p:sp>
        <p:nvSpPr>
          <p:cNvPr id="3091" name="Google Shape;3091;g22c875c43be_0_727"/>
          <p:cNvSpPr txBox="1"/>
          <p:nvPr/>
        </p:nvSpPr>
        <p:spPr>
          <a:xfrm>
            <a:off x="4403034" y="2027418"/>
            <a:ext cx="1940400" cy="338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root</a:t>
            </a:r>
            <a:endParaRPr sz="1600">
              <a:solidFill>
                <a:schemeClr val="dk1"/>
              </a:solidFill>
              <a:latin typeface="Courier New"/>
              <a:ea typeface="Courier New"/>
              <a:cs typeface="Courier New"/>
              <a:sym typeface="Courier New"/>
            </a:endParaRPr>
          </a:p>
        </p:txBody>
      </p:sp>
      <p:cxnSp>
        <p:nvCxnSpPr>
          <p:cNvPr id="3092" name="Google Shape;3092;g22c875c43be_0_727"/>
          <p:cNvCxnSpPr/>
          <p:nvPr/>
        </p:nvCxnSpPr>
        <p:spPr>
          <a:xfrm flipH="1">
            <a:off x="2388133" y="3494467"/>
            <a:ext cx="267600" cy="450900"/>
          </a:xfrm>
          <a:prstGeom prst="straightConnector1">
            <a:avLst/>
          </a:prstGeom>
          <a:noFill/>
          <a:ln cap="flat" cmpd="sng" w="9525">
            <a:solidFill>
              <a:schemeClr val="accent1"/>
            </a:solidFill>
            <a:prstDash val="solid"/>
            <a:miter lim="800000"/>
            <a:headEnd len="sm" w="sm" type="none"/>
            <a:tailEnd len="sm" w="sm" type="none"/>
          </a:ln>
        </p:spPr>
      </p:cxnSp>
      <p:cxnSp>
        <p:nvCxnSpPr>
          <p:cNvPr id="3093" name="Google Shape;3093;g22c875c43be_0_727"/>
          <p:cNvCxnSpPr/>
          <p:nvPr/>
        </p:nvCxnSpPr>
        <p:spPr>
          <a:xfrm flipH="1">
            <a:off x="2878467" y="4228560"/>
            <a:ext cx="267600" cy="450900"/>
          </a:xfrm>
          <a:prstGeom prst="straightConnector1">
            <a:avLst/>
          </a:prstGeom>
          <a:noFill/>
          <a:ln cap="flat" cmpd="sng" w="9525">
            <a:solidFill>
              <a:schemeClr val="accent1"/>
            </a:solidFill>
            <a:prstDash val="solid"/>
            <a:miter lim="800000"/>
            <a:headEnd len="sm" w="sm" type="none"/>
            <a:tailEnd len="sm" w="sm" type="none"/>
          </a:ln>
        </p:spPr>
      </p:cxnSp>
      <p:cxnSp>
        <p:nvCxnSpPr>
          <p:cNvPr id="3094" name="Google Shape;3094;g22c875c43be_0_727"/>
          <p:cNvCxnSpPr/>
          <p:nvPr/>
        </p:nvCxnSpPr>
        <p:spPr>
          <a:xfrm flipH="1">
            <a:off x="3580586" y="4228560"/>
            <a:ext cx="267600" cy="450900"/>
          </a:xfrm>
          <a:prstGeom prst="straightConnector1">
            <a:avLst/>
          </a:prstGeom>
          <a:noFill/>
          <a:ln cap="flat" cmpd="sng" w="9525">
            <a:solidFill>
              <a:schemeClr val="accent1"/>
            </a:solidFill>
            <a:prstDash val="solid"/>
            <a:miter lim="800000"/>
            <a:headEnd len="sm" w="sm" type="none"/>
            <a:tailEnd len="sm" w="sm" type="none"/>
          </a:ln>
        </p:spPr>
      </p:cxnSp>
      <p:cxnSp>
        <p:nvCxnSpPr>
          <p:cNvPr id="3095" name="Google Shape;3095;g22c875c43be_0_727"/>
          <p:cNvCxnSpPr/>
          <p:nvPr/>
        </p:nvCxnSpPr>
        <p:spPr>
          <a:xfrm flipH="1">
            <a:off x="6014407" y="4228560"/>
            <a:ext cx="267600" cy="450900"/>
          </a:xfrm>
          <a:prstGeom prst="straightConnector1">
            <a:avLst/>
          </a:prstGeom>
          <a:noFill/>
          <a:ln cap="flat" cmpd="sng" w="9525">
            <a:solidFill>
              <a:schemeClr val="accent1"/>
            </a:solidFill>
            <a:prstDash val="solid"/>
            <a:miter lim="800000"/>
            <a:headEnd len="sm" w="sm" type="none"/>
            <a:tailEnd len="sm" w="sm" type="none"/>
          </a:ln>
        </p:spPr>
      </p:cxnSp>
      <p:cxnSp>
        <p:nvCxnSpPr>
          <p:cNvPr id="3096" name="Google Shape;3096;g22c875c43be_0_727"/>
          <p:cNvCxnSpPr/>
          <p:nvPr/>
        </p:nvCxnSpPr>
        <p:spPr>
          <a:xfrm flipH="1">
            <a:off x="6646913" y="4962648"/>
            <a:ext cx="267600" cy="450900"/>
          </a:xfrm>
          <a:prstGeom prst="straightConnector1">
            <a:avLst/>
          </a:prstGeom>
          <a:noFill/>
          <a:ln cap="flat" cmpd="sng" w="9525">
            <a:solidFill>
              <a:schemeClr val="accent1"/>
            </a:solidFill>
            <a:prstDash val="solid"/>
            <a:miter lim="800000"/>
            <a:headEnd len="sm" w="sm" type="none"/>
            <a:tailEnd len="sm" w="sm" type="none"/>
          </a:ln>
        </p:spPr>
      </p:cxnSp>
      <p:cxnSp>
        <p:nvCxnSpPr>
          <p:cNvPr id="3097" name="Google Shape;3097;g22c875c43be_0_727"/>
          <p:cNvCxnSpPr/>
          <p:nvPr/>
        </p:nvCxnSpPr>
        <p:spPr>
          <a:xfrm flipH="1">
            <a:off x="5257338" y="4969103"/>
            <a:ext cx="267600" cy="450900"/>
          </a:xfrm>
          <a:prstGeom prst="straightConnector1">
            <a:avLst/>
          </a:prstGeom>
          <a:noFill/>
          <a:ln cap="flat" cmpd="sng" w="9525">
            <a:solidFill>
              <a:schemeClr val="accent1"/>
            </a:solidFill>
            <a:prstDash val="solid"/>
            <a:miter lim="800000"/>
            <a:headEnd len="sm" w="sm" type="none"/>
            <a:tailEnd len="sm" w="sm" type="none"/>
          </a:ln>
        </p:spPr>
      </p:cxnSp>
      <p:cxnSp>
        <p:nvCxnSpPr>
          <p:cNvPr id="3098" name="Google Shape;3098;g22c875c43be_0_727"/>
          <p:cNvCxnSpPr/>
          <p:nvPr/>
        </p:nvCxnSpPr>
        <p:spPr>
          <a:xfrm flipH="1">
            <a:off x="4547943" y="4962647"/>
            <a:ext cx="267600" cy="450900"/>
          </a:xfrm>
          <a:prstGeom prst="straightConnector1">
            <a:avLst/>
          </a:prstGeom>
          <a:noFill/>
          <a:ln cap="flat" cmpd="sng" w="9525">
            <a:solidFill>
              <a:schemeClr val="accent1"/>
            </a:solidFill>
            <a:prstDash val="solid"/>
            <a:miter lim="800000"/>
            <a:headEnd len="sm" w="sm" type="none"/>
            <a:tailEnd len="sm" w="sm" type="none"/>
          </a:ln>
        </p:spPr>
      </p:cxnSp>
      <p:cxnSp>
        <p:nvCxnSpPr>
          <p:cNvPr id="3099" name="Google Shape;3099;g22c875c43be_0_727"/>
          <p:cNvCxnSpPr/>
          <p:nvPr/>
        </p:nvCxnSpPr>
        <p:spPr>
          <a:xfrm flipH="1">
            <a:off x="4140313" y="4958759"/>
            <a:ext cx="267600" cy="450900"/>
          </a:xfrm>
          <a:prstGeom prst="straightConnector1">
            <a:avLst/>
          </a:prstGeom>
          <a:noFill/>
          <a:ln cap="flat" cmpd="sng" w="9525">
            <a:solidFill>
              <a:schemeClr val="accent1"/>
            </a:solidFill>
            <a:prstDash val="solid"/>
            <a:miter lim="800000"/>
            <a:headEnd len="sm" w="sm" type="none"/>
            <a:tailEnd len="sm" w="sm" type="none"/>
          </a:ln>
        </p:spPr>
      </p:cxnSp>
      <p:cxnSp>
        <p:nvCxnSpPr>
          <p:cNvPr id="3100" name="Google Shape;3100;g22c875c43be_0_727"/>
          <p:cNvCxnSpPr/>
          <p:nvPr/>
        </p:nvCxnSpPr>
        <p:spPr>
          <a:xfrm flipH="1">
            <a:off x="3425285" y="4969103"/>
            <a:ext cx="267600" cy="450900"/>
          </a:xfrm>
          <a:prstGeom prst="straightConnector1">
            <a:avLst/>
          </a:prstGeom>
          <a:noFill/>
          <a:ln cap="flat" cmpd="sng" w="9525">
            <a:solidFill>
              <a:schemeClr val="accent1"/>
            </a:solidFill>
            <a:prstDash val="solid"/>
            <a:miter lim="800000"/>
            <a:headEnd len="sm" w="sm" type="none"/>
            <a:tailEnd len="sm" w="sm" type="none"/>
          </a:ln>
        </p:spPr>
      </p:cxnSp>
      <p:cxnSp>
        <p:nvCxnSpPr>
          <p:cNvPr id="3101" name="Google Shape;3101;g22c875c43be_0_727"/>
          <p:cNvCxnSpPr/>
          <p:nvPr/>
        </p:nvCxnSpPr>
        <p:spPr>
          <a:xfrm flipH="1">
            <a:off x="7355251" y="4958758"/>
            <a:ext cx="267600" cy="450900"/>
          </a:xfrm>
          <a:prstGeom prst="straightConnector1">
            <a:avLst/>
          </a:prstGeom>
          <a:noFill/>
          <a:ln cap="flat" cmpd="sng" w="9525">
            <a:solidFill>
              <a:schemeClr val="accent1"/>
            </a:solidFill>
            <a:prstDash val="solid"/>
            <a:miter lim="800000"/>
            <a:headEnd len="sm" w="sm" type="none"/>
            <a:tailEnd len="sm" w="sm" type="none"/>
          </a:ln>
        </p:spPr>
      </p:cxnSp>
      <p:sp>
        <p:nvSpPr>
          <p:cNvPr id="3102" name="Google Shape;3102;g22c875c43be_0_727"/>
          <p:cNvSpPr txBox="1"/>
          <p:nvPr/>
        </p:nvSpPr>
        <p:spPr>
          <a:xfrm>
            <a:off x="2371221" y="3977422"/>
            <a:ext cx="2922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Courier New"/>
                <a:ea typeface="Courier New"/>
                <a:cs typeface="Courier New"/>
                <a:sym typeface="Courier New"/>
              </a:rPr>
              <a:t>0</a:t>
            </a:r>
            <a:endParaRPr sz="1400">
              <a:solidFill>
                <a:schemeClr val="dk1"/>
              </a:solidFill>
              <a:latin typeface="Courier New"/>
              <a:ea typeface="Courier New"/>
              <a:cs typeface="Courier New"/>
              <a:sym typeface="Courier New"/>
            </a:endParaRPr>
          </a:p>
        </p:txBody>
      </p:sp>
      <p:sp>
        <p:nvSpPr>
          <p:cNvPr id="3103" name="Google Shape;3103;g22c875c43be_0_727"/>
          <p:cNvSpPr txBox="1"/>
          <p:nvPr/>
        </p:nvSpPr>
        <p:spPr>
          <a:xfrm>
            <a:off x="2846841" y="4679319"/>
            <a:ext cx="2922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Courier New"/>
                <a:ea typeface="Courier New"/>
                <a:cs typeface="Courier New"/>
                <a:sym typeface="Courier New"/>
              </a:rPr>
              <a:t>0</a:t>
            </a:r>
            <a:endParaRPr sz="1400">
              <a:solidFill>
                <a:schemeClr val="dk1"/>
              </a:solidFill>
              <a:latin typeface="Courier New"/>
              <a:ea typeface="Courier New"/>
              <a:cs typeface="Courier New"/>
              <a:sym typeface="Courier New"/>
            </a:endParaRPr>
          </a:p>
        </p:txBody>
      </p:sp>
      <p:sp>
        <p:nvSpPr>
          <p:cNvPr id="3104" name="Google Shape;3104;g22c875c43be_0_727"/>
          <p:cNvSpPr txBox="1"/>
          <p:nvPr/>
        </p:nvSpPr>
        <p:spPr>
          <a:xfrm>
            <a:off x="3578786" y="4679318"/>
            <a:ext cx="2922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Courier New"/>
                <a:ea typeface="Courier New"/>
                <a:cs typeface="Courier New"/>
                <a:sym typeface="Courier New"/>
              </a:rPr>
              <a:t>0</a:t>
            </a:r>
            <a:endParaRPr sz="1400">
              <a:solidFill>
                <a:schemeClr val="dk1"/>
              </a:solidFill>
              <a:latin typeface="Courier New"/>
              <a:ea typeface="Courier New"/>
              <a:cs typeface="Courier New"/>
              <a:sym typeface="Courier New"/>
            </a:endParaRPr>
          </a:p>
        </p:txBody>
      </p:sp>
      <p:sp>
        <p:nvSpPr>
          <p:cNvPr id="3105" name="Google Shape;3105;g22c875c43be_0_727"/>
          <p:cNvSpPr txBox="1"/>
          <p:nvPr/>
        </p:nvSpPr>
        <p:spPr>
          <a:xfrm>
            <a:off x="3309426" y="3951679"/>
            <a:ext cx="2922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Courier New"/>
                <a:ea typeface="Courier New"/>
                <a:cs typeface="Courier New"/>
                <a:sym typeface="Courier New"/>
              </a:rPr>
              <a:t>1</a:t>
            </a:r>
            <a:endParaRPr/>
          </a:p>
        </p:txBody>
      </p:sp>
      <p:sp>
        <p:nvSpPr>
          <p:cNvPr id="3106" name="Google Shape;3106;g22c875c43be_0_727"/>
          <p:cNvSpPr txBox="1"/>
          <p:nvPr/>
        </p:nvSpPr>
        <p:spPr>
          <a:xfrm>
            <a:off x="3682448" y="3187106"/>
            <a:ext cx="2922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Courier New"/>
                <a:ea typeface="Courier New"/>
                <a:cs typeface="Courier New"/>
                <a:sym typeface="Courier New"/>
              </a:rPr>
              <a:t>2</a:t>
            </a:r>
            <a:endParaRPr/>
          </a:p>
        </p:txBody>
      </p:sp>
      <p:sp>
        <p:nvSpPr>
          <p:cNvPr id="3107" name="Google Shape;3107;g22c875c43be_0_727"/>
          <p:cNvSpPr txBox="1"/>
          <p:nvPr>
            <p:ph type="title"/>
          </p:nvPr>
        </p:nvSpPr>
        <p:spPr>
          <a:xfrm>
            <a:off x="155575" y="161927"/>
            <a:ext cx="8797800" cy="676200"/>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Function </a:t>
            </a:r>
            <a:r>
              <a:rPr lang="en-US">
                <a:latin typeface="Courier New"/>
                <a:ea typeface="Courier New"/>
                <a:cs typeface="Courier New"/>
                <a:sym typeface="Courier New"/>
              </a:rPr>
              <a:t>LengthIs</a:t>
            </a:r>
            <a:endParaRPr/>
          </a:p>
        </p:txBody>
      </p:sp>
    </p:spTree>
  </p:cSld>
  <p:clrMapOvr>
    <a:masterClrMapping/>
  </p:clrMapOvr>
</p:sld>
</file>

<file path=ppt/slides/slide1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1" name="Shape 3111"/>
        <p:cNvGrpSpPr/>
        <p:nvPr/>
      </p:nvGrpSpPr>
      <p:grpSpPr>
        <a:xfrm>
          <a:off x="0" y="0"/>
          <a:ext cx="0" cy="0"/>
          <a:chOff x="0" y="0"/>
          <a:chExt cx="0" cy="0"/>
        </a:xfrm>
      </p:grpSpPr>
      <p:sp>
        <p:nvSpPr>
          <p:cNvPr id="3112" name="Google Shape;3112;g22c875c43be_0_784"/>
          <p:cNvSpPr/>
          <p:nvPr/>
        </p:nvSpPr>
        <p:spPr>
          <a:xfrm>
            <a:off x="3962268" y="2736762"/>
            <a:ext cx="4407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5</a:t>
            </a:r>
            <a:endParaRPr b="1" sz="2400">
              <a:solidFill>
                <a:schemeClr val="dk1"/>
              </a:solidFill>
              <a:latin typeface="Courier New"/>
              <a:ea typeface="Courier New"/>
              <a:cs typeface="Courier New"/>
              <a:sym typeface="Courier New"/>
            </a:endParaRPr>
          </a:p>
        </p:txBody>
      </p:sp>
      <p:sp>
        <p:nvSpPr>
          <p:cNvPr id="3113" name="Google Shape;3113;g22c875c43be_0_784"/>
          <p:cNvSpPr/>
          <p:nvPr/>
        </p:nvSpPr>
        <p:spPr>
          <a:xfrm>
            <a:off x="4403034" y="2736761"/>
            <a:ext cx="267600" cy="450900"/>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3114" name="Google Shape;3114;g22c875c43be_0_784"/>
          <p:cNvSpPr/>
          <p:nvPr/>
        </p:nvSpPr>
        <p:spPr>
          <a:xfrm>
            <a:off x="3694696" y="2736761"/>
            <a:ext cx="267600" cy="450900"/>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3115" name="Google Shape;3115;g22c875c43be_0_784"/>
          <p:cNvSpPr/>
          <p:nvPr/>
        </p:nvSpPr>
        <p:spPr>
          <a:xfrm>
            <a:off x="2655733" y="3494469"/>
            <a:ext cx="4407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3</a:t>
            </a:r>
            <a:endParaRPr b="1" sz="2400">
              <a:solidFill>
                <a:schemeClr val="dk1"/>
              </a:solidFill>
              <a:latin typeface="Courier New"/>
              <a:ea typeface="Courier New"/>
              <a:cs typeface="Courier New"/>
              <a:sym typeface="Courier New"/>
            </a:endParaRPr>
          </a:p>
        </p:txBody>
      </p:sp>
      <p:sp>
        <p:nvSpPr>
          <p:cNvPr id="3116" name="Google Shape;3116;g22c875c43be_0_784"/>
          <p:cNvSpPr/>
          <p:nvPr/>
        </p:nvSpPr>
        <p:spPr>
          <a:xfrm>
            <a:off x="3096499" y="3494468"/>
            <a:ext cx="267600" cy="450900"/>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3117" name="Google Shape;3117;g22c875c43be_0_784"/>
          <p:cNvSpPr/>
          <p:nvPr/>
        </p:nvSpPr>
        <p:spPr>
          <a:xfrm>
            <a:off x="2388161" y="3494468"/>
            <a:ext cx="267600" cy="450900"/>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3118" name="Google Shape;3118;g22c875c43be_0_784"/>
          <p:cNvCxnSpPr>
            <a:stCxn id="3114" idx="2"/>
            <a:endCxn id="3115" idx="0"/>
          </p:cNvCxnSpPr>
          <p:nvPr/>
        </p:nvCxnSpPr>
        <p:spPr>
          <a:xfrm flipH="1">
            <a:off x="2875996" y="3187661"/>
            <a:ext cx="952500" cy="306900"/>
          </a:xfrm>
          <a:prstGeom prst="straightConnector1">
            <a:avLst/>
          </a:prstGeom>
          <a:noFill/>
          <a:ln cap="flat" cmpd="sng" w="9525">
            <a:solidFill>
              <a:schemeClr val="accent1"/>
            </a:solidFill>
            <a:prstDash val="solid"/>
            <a:miter lim="800000"/>
            <a:headEnd len="sm" w="sm" type="none"/>
            <a:tailEnd len="med" w="med" type="triangle"/>
          </a:ln>
        </p:spPr>
      </p:cxnSp>
      <p:sp>
        <p:nvSpPr>
          <p:cNvPr id="3119" name="Google Shape;3119;g22c875c43be_0_784"/>
          <p:cNvSpPr/>
          <p:nvPr/>
        </p:nvSpPr>
        <p:spPr>
          <a:xfrm>
            <a:off x="5257366" y="3494468"/>
            <a:ext cx="4407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9</a:t>
            </a:r>
            <a:endParaRPr b="1" sz="2400">
              <a:solidFill>
                <a:schemeClr val="dk1"/>
              </a:solidFill>
              <a:latin typeface="Courier New"/>
              <a:ea typeface="Courier New"/>
              <a:cs typeface="Courier New"/>
              <a:sym typeface="Courier New"/>
            </a:endParaRPr>
          </a:p>
        </p:txBody>
      </p:sp>
      <p:sp>
        <p:nvSpPr>
          <p:cNvPr id="3120" name="Google Shape;3120;g22c875c43be_0_784"/>
          <p:cNvSpPr/>
          <p:nvPr/>
        </p:nvSpPr>
        <p:spPr>
          <a:xfrm>
            <a:off x="5698132" y="3494467"/>
            <a:ext cx="2676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3121" name="Google Shape;3121;g22c875c43be_0_784"/>
          <p:cNvSpPr/>
          <p:nvPr/>
        </p:nvSpPr>
        <p:spPr>
          <a:xfrm>
            <a:off x="4989794" y="3494467"/>
            <a:ext cx="267600" cy="450900"/>
          </a:xfrm>
          <a:prstGeom prst="rect">
            <a:avLst/>
          </a:prstGeom>
          <a:noFill/>
          <a:ln cap="flat" cmpd="sng" w="127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3122" name="Google Shape;3122;g22c875c43be_0_784"/>
          <p:cNvCxnSpPr>
            <a:stCxn id="3113" idx="2"/>
            <a:endCxn id="3119" idx="0"/>
          </p:cNvCxnSpPr>
          <p:nvPr/>
        </p:nvCxnSpPr>
        <p:spPr>
          <a:xfrm>
            <a:off x="4536834" y="3187661"/>
            <a:ext cx="940800" cy="306900"/>
          </a:xfrm>
          <a:prstGeom prst="straightConnector1">
            <a:avLst/>
          </a:prstGeom>
          <a:noFill/>
          <a:ln cap="flat" cmpd="sng" w="9525">
            <a:solidFill>
              <a:schemeClr val="accent1"/>
            </a:solidFill>
            <a:prstDash val="solid"/>
            <a:miter lim="800000"/>
            <a:headEnd len="sm" w="sm" type="none"/>
            <a:tailEnd len="med" w="med" type="triangle"/>
          </a:ln>
        </p:spPr>
      </p:cxnSp>
      <p:sp>
        <p:nvSpPr>
          <p:cNvPr id="3123" name="Google Shape;3123;g22c875c43be_0_784"/>
          <p:cNvSpPr/>
          <p:nvPr/>
        </p:nvSpPr>
        <p:spPr>
          <a:xfrm>
            <a:off x="4287124" y="4228562"/>
            <a:ext cx="4407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7</a:t>
            </a:r>
            <a:endParaRPr b="1" sz="2400">
              <a:solidFill>
                <a:schemeClr val="dk1"/>
              </a:solidFill>
              <a:latin typeface="Courier New"/>
              <a:ea typeface="Courier New"/>
              <a:cs typeface="Courier New"/>
              <a:sym typeface="Courier New"/>
            </a:endParaRPr>
          </a:p>
        </p:txBody>
      </p:sp>
      <p:sp>
        <p:nvSpPr>
          <p:cNvPr id="3124" name="Google Shape;3124;g22c875c43be_0_784"/>
          <p:cNvSpPr/>
          <p:nvPr/>
        </p:nvSpPr>
        <p:spPr>
          <a:xfrm>
            <a:off x="4727890" y="4228561"/>
            <a:ext cx="2676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3125" name="Google Shape;3125;g22c875c43be_0_784"/>
          <p:cNvSpPr/>
          <p:nvPr/>
        </p:nvSpPr>
        <p:spPr>
          <a:xfrm>
            <a:off x="4019552" y="4228561"/>
            <a:ext cx="2676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3126" name="Google Shape;3126;g22c875c43be_0_784"/>
          <p:cNvSpPr/>
          <p:nvPr/>
        </p:nvSpPr>
        <p:spPr>
          <a:xfrm>
            <a:off x="6282007" y="4228562"/>
            <a:ext cx="4407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chemeClr val="dk1"/>
                </a:solidFill>
                <a:latin typeface="Courier New"/>
                <a:ea typeface="Courier New"/>
                <a:cs typeface="Courier New"/>
                <a:sym typeface="Courier New"/>
              </a:rPr>
              <a:t>12</a:t>
            </a:r>
            <a:endParaRPr b="1" sz="1600">
              <a:solidFill>
                <a:schemeClr val="dk1"/>
              </a:solidFill>
              <a:latin typeface="Courier New"/>
              <a:ea typeface="Courier New"/>
              <a:cs typeface="Courier New"/>
              <a:sym typeface="Courier New"/>
            </a:endParaRPr>
          </a:p>
        </p:txBody>
      </p:sp>
      <p:sp>
        <p:nvSpPr>
          <p:cNvPr id="3127" name="Google Shape;3127;g22c875c43be_0_784"/>
          <p:cNvSpPr/>
          <p:nvPr/>
        </p:nvSpPr>
        <p:spPr>
          <a:xfrm>
            <a:off x="6722773" y="4228561"/>
            <a:ext cx="2676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3128" name="Google Shape;3128;g22c875c43be_0_784"/>
          <p:cNvSpPr/>
          <p:nvPr/>
        </p:nvSpPr>
        <p:spPr>
          <a:xfrm>
            <a:off x="6014435" y="4228561"/>
            <a:ext cx="2676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3129" name="Google Shape;3129;g22c875c43be_0_784"/>
          <p:cNvSpPr/>
          <p:nvPr/>
        </p:nvSpPr>
        <p:spPr>
          <a:xfrm>
            <a:off x="3143788" y="4228561"/>
            <a:ext cx="4407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4</a:t>
            </a:r>
            <a:endParaRPr b="1" sz="2400">
              <a:solidFill>
                <a:schemeClr val="dk1"/>
              </a:solidFill>
              <a:latin typeface="Courier New"/>
              <a:ea typeface="Courier New"/>
              <a:cs typeface="Courier New"/>
              <a:sym typeface="Courier New"/>
            </a:endParaRPr>
          </a:p>
        </p:txBody>
      </p:sp>
      <p:sp>
        <p:nvSpPr>
          <p:cNvPr id="3130" name="Google Shape;3130;g22c875c43be_0_784"/>
          <p:cNvSpPr/>
          <p:nvPr/>
        </p:nvSpPr>
        <p:spPr>
          <a:xfrm>
            <a:off x="3584554" y="4228560"/>
            <a:ext cx="267600" cy="450900"/>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3131" name="Google Shape;3131;g22c875c43be_0_784"/>
          <p:cNvSpPr/>
          <p:nvPr/>
        </p:nvSpPr>
        <p:spPr>
          <a:xfrm>
            <a:off x="2876216" y="4228560"/>
            <a:ext cx="267600" cy="450900"/>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3132" name="Google Shape;3132;g22c875c43be_0_784"/>
          <p:cNvSpPr/>
          <p:nvPr/>
        </p:nvSpPr>
        <p:spPr>
          <a:xfrm>
            <a:off x="3694696" y="4962651"/>
            <a:ext cx="4407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6</a:t>
            </a:r>
            <a:endParaRPr b="1" sz="2400">
              <a:solidFill>
                <a:schemeClr val="dk1"/>
              </a:solidFill>
              <a:latin typeface="Courier New"/>
              <a:ea typeface="Courier New"/>
              <a:cs typeface="Courier New"/>
              <a:sym typeface="Courier New"/>
            </a:endParaRPr>
          </a:p>
        </p:txBody>
      </p:sp>
      <p:sp>
        <p:nvSpPr>
          <p:cNvPr id="3133" name="Google Shape;3133;g22c875c43be_0_784"/>
          <p:cNvSpPr/>
          <p:nvPr/>
        </p:nvSpPr>
        <p:spPr>
          <a:xfrm>
            <a:off x="4135462" y="4962650"/>
            <a:ext cx="2676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3134" name="Google Shape;3134;g22c875c43be_0_784"/>
          <p:cNvSpPr/>
          <p:nvPr/>
        </p:nvSpPr>
        <p:spPr>
          <a:xfrm>
            <a:off x="3427124" y="4962650"/>
            <a:ext cx="2676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3135" name="Google Shape;3135;g22c875c43be_0_784"/>
          <p:cNvSpPr/>
          <p:nvPr/>
        </p:nvSpPr>
        <p:spPr>
          <a:xfrm>
            <a:off x="4816600" y="4962650"/>
            <a:ext cx="4407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8</a:t>
            </a:r>
            <a:endParaRPr b="1" sz="2400">
              <a:solidFill>
                <a:schemeClr val="dk1"/>
              </a:solidFill>
              <a:latin typeface="Courier New"/>
              <a:ea typeface="Courier New"/>
              <a:cs typeface="Courier New"/>
              <a:sym typeface="Courier New"/>
            </a:endParaRPr>
          </a:p>
        </p:txBody>
      </p:sp>
      <p:sp>
        <p:nvSpPr>
          <p:cNvPr id="3136" name="Google Shape;3136;g22c875c43be_0_784"/>
          <p:cNvSpPr/>
          <p:nvPr/>
        </p:nvSpPr>
        <p:spPr>
          <a:xfrm>
            <a:off x="5257366" y="4962649"/>
            <a:ext cx="2676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3137" name="Google Shape;3137;g22c875c43be_0_784"/>
          <p:cNvSpPr/>
          <p:nvPr/>
        </p:nvSpPr>
        <p:spPr>
          <a:xfrm>
            <a:off x="4549028" y="4962649"/>
            <a:ext cx="2676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3138" name="Google Shape;3138;g22c875c43be_0_784"/>
          <p:cNvSpPr/>
          <p:nvPr/>
        </p:nvSpPr>
        <p:spPr>
          <a:xfrm>
            <a:off x="6914513" y="4962649"/>
            <a:ext cx="4407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chemeClr val="dk1"/>
                </a:solidFill>
                <a:latin typeface="Courier New"/>
                <a:ea typeface="Courier New"/>
                <a:cs typeface="Courier New"/>
                <a:sym typeface="Courier New"/>
              </a:rPr>
              <a:t>20</a:t>
            </a:r>
            <a:endParaRPr b="1" sz="1600">
              <a:solidFill>
                <a:schemeClr val="dk1"/>
              </a:solidFill>
              <a:latin typeface="Courier New"/>
              <a:ea typeface="Courier New"/>
              <a:cs typeface="Courier New"/>
              <a:sym typeface="Courier New"/>
            </a:endParaRPr>
          </a:p>
        </p:txBody>
      </p:sp>
      <p:sp>
        <p:nvSpPr>
          <p:cNvPr id="3139" name="Google Shape;3139;g22c875c43be_0_784"/>
          <p:cNvSpPr/>
          <p:nvPr/>
        </p:nvSpPr>
        <p:spPr>
          <a:xfrm>
            <a:off x="7355279" y="4962648"/>
            <a:ext cx="2676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3140" name="Google Shape;3140;g22c875c43be_0_784"/>
          <p:cNvSpPr/>
          <p:nvPr/>
        </p:nvSpPr>
        <p:spPr>
          <a:xfrm>
            <a:off x="6646941" y="4962648"/>
            <a:ext cx="2676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3141" name="Google Shape;3141;g22c875c43be_0_784"/>
          <p:cNvCxnSpPr>
            <a:stCxn id="3116" idx="2"/>
            <a:endCxn id="3129" idx="0"/>
          </p:cNvCxnSpPr>
          <p:nvPr/>
        </p:nvCxnSpPr>
        <p:spPr>
          <a:xfrm>
            <a:off x="3230299" y="3945368"/>
            <a:ext cx="1338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3142" name="Google Shape;3142;g22c875c43be_0_784"/>
          <p:cNvCxnSpPr>
            <a:stCxn id="3121" idx="2"/>
            <a:endCxn id="3123" idx="0"/>
          </p:cNvCxnSpPr>
          <p:nvPr/>
        </p:nvCxnSpPr>
        <p:spPr>
          <a:xfrm flipH="1">
            <a:off x="4507394" y="3945367"/>
            <a:ext cx="6162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3143" name="Google Shape;3143;g22c875c43be_0_784"/>
          <p:cNvCxnSpPr>
            <a:stCxn id="3120" idx="2"/>
            <a:endCxn id="3126" idx="0"/>
          </p:cNvCxnSpPr>
          <p:nvPr/>
        </p:nvCxnSpPr>
        <p:spPr>
          <a:xfrm>
            <a:off x="5831932" y="3945367"/>
            <a:ext cx="6705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3144" name="Google Shape;3144;g22c875c43be_0_784"/>
          <p:cNvCxnSpPr>
            <a:stCxn id="3125" idx="2"/>
            <a:endCxn id="3132" idx="0"/>
          </p:cNvCxnSpPr>
          <p:nvPr/>
        </p:nvCxnSpPr>
        <p:spPr>
          <a:xfrm flipH="1">
            <a:off x="3915152" y="4679461"/>
            <a:ext cx="2382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3145" name="Google Shape;3145;g22c875c43be_0_784"/>
          <p:cNvCxnSpPr>
            <a:stCxn id="3124" idx="2"/>
            <a:endCxn id="3135" idx="0"/>
          </p:cNvCxnSpPr>
          <p:nvPr/>
        </p:nvCxnSpPr>
        <p:spPr>
          <a:xfrm>
            <a:off x="4861690" y="4679461"/>
            <a:ext cx="1752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3146" name="Google Shape;3146;g22c875c43be_0_784"/>
          <p:cNvCxnSpPr>
            <a:stCxn id="3127" idx="2"/>
            <a:endCxn id="3138" idx="0"/>
          </p:cNvCxnSpPr>
          <p:nvPr/>
        </p:nvCxnSpPr>
        <p:spPr>
          <a:xfrm>
            <a:off x="6856573" y="4679461"/>
            <a:ext cx="278400" cy="283200"/>
          </a:xfrm>
          <a:prstGeom prst="straightConnector1">
            <a:avLst/>
          </a:prstGeom>
          <a:noFill/>
          <a:ln cap="flat" cmpd="sng" w="9525">
            <a:solidFill>
              <a:schemeClr val="accent1"/>
            </a:solidFill>
            <a:prstDash val="solid"/>
            <a:miter lim="800000"/>
            <a:headEnd len="sm" w="sm" type="none"/>
            <a:tailEnd len="med" w="med" type="triangle"/>
          </a:ln>
        </p:spPr>
      </p:cxnSp>
      <p:sp>
        <p:nvSpPr>
          <p:cNvPr id="3147" name="Google Shape;3147;g22c875c43be_0_784"/>
          <p:cNvSpPr/>
          <p:nvPr/>
        </p:nvSpPr>
        <p:spPr>
          <a:xfrm>
            <a:off x="4048865" y="1973684"/>
            <a:ext cx="2676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3148" name="Google Shape;3148;g22c875c43be_0_784"/>
          <p:cNvCxnSpPr>
            <a:stCxn id="3147" idx="2"/>
            <a:endCxn id="3112" idx="0"/>
          </p:cNvCxnSpPr>
          <p:nvPr/>
        </p:nvCxnSpPr>
        <p:spPr>
          <a:xfrm>
            <a:off x="4182665" y="2424584"/>
            <a:ext cx="0" cy="312300"/>
          </a:xfrm>
          <a:prstGeom prst="straightConnector1">
            <a:avLst/>
          </a:prstGeom>
          <a:noFill/>
          <a:ln cap="flat" cmpd="sng" w="9525">
            <a:solidFill>
              <a:schemeClr val="accent1"/>
            </a:solidFill>
            <a:prstDash val="solid"/>
            <a:miter lim="800000"/>
            <a:headEnd len="sm" w="sm" type="none"/>
            <a:tailEnd len="med" w="med" type="triangle"/>
          </a:ln>
        </p:spPr>
      </p:cxnSp>
      <p:sp>
        <p:nvSpPr>
          <p:cNvPr id="3149" name="Google Shape;3149;g22c875c43be_0_784"/>
          <p:cNvSpPr txBox="1"/>
          <p:nvPr/>
        </p:nvSpPr>
        <p:spPr>
          <a:xfrm>
            <a:off x="4403034" y="2027418"/>
            <a:ext cx="1940400" cy="338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root</a:t>
            </a:r>
            <a:endParaRPr sz="1600">
              <a:solidFill>
                <a:schemeClr val="dk1"/>
              </a:solidFill>
              <a:latin typeface="Courier New"/>
              <a:ea typeface="Courier New"/>
              <a:cs typeface="Courier New"/>
              <a:sym typeface="Courier New"/>
            </a:endParaRPr>
          </a:p>
        </p:txBody>
      </p:sp>
      <p:cxnSp>
        <p:nvCxnSpPr>
          <p:cNvPr id="3150" name="Google Shape;3150;g22c875c43be_0_784"/>
          <p:cNvCxnSpPr/>
          <p:nvPr/>
        </p:nvCxnSpPr>
        <p:spPr>
          <a:xfrm flipH="1">
            <a:off x="2388133" y="3494467"/>
            <a:ext cx="267600" cy="450900"/>
          </a:xfrm>
          <a:prstGeom prst="straightConnector1">
            <a:avLst/>
          </a:prstGeom>
          <a:noFill/>
          <a:ln cap="flat" cmpd="sng" w="9525">
            <a:solidFill>
              <a:schemeClr val="accent1"/>
            </a:solidFill>
            <a:prstDash val="solid"/>
            <a:miter lim="800000"/>
            <a:headEnd len="sm" w="sm" type="none"/>
            <a:tailEnd len="sm" w="sm" type="none"/>
          </a:ln>
        </p:spPr>
      </p:cxnSp>
      <p:cxnSp>
        <p:nvCxnSpPr>
          <p:cNvPr id="3151" name="Google Shape;3151;g22c875c43be_0_784"/>
          <p:cNvCxnSpPr/>
          <p:nvPr/>
        </p:nvCxnSpPr>
        <p:spPr>
          <a:xfrm flipH="1">
            <a:off x="2878467" y="4228560"/>
            <a:ext cx="267600" cy="450900"/>
          </a:xfrm>
          <a:prstGeom prst="straightConnector1">
            <a:avLst/>
          </a:prstGeom>
          <a:noFill/>
          <a:ln cap="flat" cmpd="sng" w="9525">
            <a:solidFill>
              <a:schemeClr val="accent1"/>
            </a:solidFill>
            <a:prstDash val="solid"/>
            <a:miter lim="800000"/>
            <a:headEnd len="sm" w="sm" type="none"/>
            <a:tailEnd len="sm" w="sm" type="none"/>
          </a:ln>
        </p:spPr>
      </p:cxnSp>
      <p:cxnSp>
        <p:nvCxnSpPr>
          <p:cNvPr id="3152" name="Google Shape;3152;g22c875c43be_0_784"/>
          <p:cNvCxnSpPr/>
          <p:nvPr/>
        </p:nvCxnSpPr>
        <p:spPr>
          <a:xfrm flipH="1">
            <a:off x="3580586" y="4228560"/>
            <a:ext cx="267600" cy="450900"/>
          </a:xfrm>
          <a:prstGeom prst="straightConnector1">
            <a:avLst/>
          </a:prstGeom>
          <a:noFill/>
          <a:ln cap="flat" cmpd="sng" w="9525">
            <a:solidFill>
              <a:schemeClr val="accent1"/>
            </a:solidFill>
            <a:prstDash val="solid"/>
            <a:miter lim="800000"/>
            <a:headEnd len="sm" w="sm" type="none"/>
            <a:tailEnd len="sm" w="sm" type="none"/>
          </a:ln>
        </p:spPr>
      </p:cxnSp>
      <p:cxnSp>
        <p:nvCxnSpPr>
          <p:cNvPr id="3153" name="Google Shape;3153;g22c875c43be_0_784"/>
          <p:cNvCxnSpPr/>
          <p:nvPr/>
        </p:nvCxnSpPr>
        <p:spPr>
          <a:xfrm flipH="1">
            <a:off x="6014407" y="4228560"/>
            <a:ext cx="267600" cy="450900"/>
          </a:xfrm>
          <a:prstGeom prst="straightConnector1">
            <a:avLst/>
          </a:prstGeom>
          <a:noFill/>
          <a:ln cap="flat" cmpd="sng" w="9525">
            <a:solidFill>
              <a:schemeClr val="accent1"/>
            </a:solidFill>
            <a:prstDash val="solid"/>
            <a:miter lim="800000"/>
            <a:headEnd len="sm" w="sm" type="none"/>
            <a:tailEnd len="sm" w="sm" type="none"/>
          </a:ln>
        </p:spPr>
      </p:cxnSp>
      <p:cxnSp>
        <p:nvCxnSpPr>
          <p:cNvPr id="3154" name="Google Shape;3154;g22c875c43be_0_784"/>
          <p:cNvCxnSpPr/>
          <p:nvPr/>
        </p:nvCxnSpPr>
        <p:spPr>
          <a:xfrm flipH="1">
            <a:off x="6646913" y="4962648"/>
            <a:ext cx="267600" cy="450900"/>
          </a:xfrm>
          <a:prstGeom prst="straightConnector1">
            <a:avLst/>
          </a:prstGeom>
          <a:noFill/>
          <a:ln cap="flat" cmpd="sng" w="9525">
            <a:solidFill>
              <a:schemeClr val="accent1"/>
            </a:solidFill>
            <a:prstDash val="solid"/>
            <a:miter lim="800000"/>
            <a:headEnd len="sm" w="sm" type="none"/>
            <a:tailEnd len="sm" w="sm" type="none"/>
          </a:ln>
        </p:spPr>
      </p:cxnSp>
      <p:cxnSp>
        <p:nvCxnSpPr>
          <p:cNvPr id="3155" name="Google Shape;3155;g22c875c43be_0_784"/>
          <p:cNvCxnSpPr/>
          <p:nvPr/>
        </p:nvCxnSpPr>
        <p:spPr>
          <a:xfrm flipH="1">
            <a:off x="5257338" y="4969103"/>
            <a:ext cx="267600" cy="450900"/>
          </a:xfrm>
          <a:prstGeom prst="straightConnector1">
            <a:avLst/>
          </a:prstGeom>
          <a:noFill/>
          <a:ln cap="flat" cmpd="sng" w="9525">
            <a:solidFill>
              <a:schemeClr val="accent1"/>
            </a:solidFill>
            <a:prstDash val="solid"/>
            <a:miter lim="800000"/>
            <a:headEnd len="sm" w="sm" type="none"/>
            <a:tailEnd len="sm" w="sm" type="none"/>
          </a:ln>
        </p:spPr>
      </p:cxnSp>
      <p:cxnSp>
        <p:nvCxnSpPr>
          <p:cNvPr id="3156" name="Google Shape;3156;g22c875c43be_0_784"/>
          <p:cNvCxnSpPr/>
          <p:nvPr/>
        </p:nvCxnSpPr>
        <p:spPr>
          <a:xfrm flipH="1">
            <a:off x="4547943" y="4962647"/>
            <a:ext cx="267600" cy="450900"/>
          </a:xfrm>
          <a:prstGeom prst="straightConnector1">
            <a:avLst/>
          </a:prstGeom>
          <a:noFill/>
          <a:ln cap="flat" cmpd="sng" w="9525">
            <a:solidFill>
              <a:schemeClr val="accent1"/>
            </a:solidFill>
            <a:prstDash val="solid"/>
            <a:miter lim="800000"/>
            <a:headEnd len="sm" w="sm" type="none"/>
            <a:tailEnd len="sm" w="sm" type="none"/>
          </a:ln>
        </p:spPr>
      </p:cxnSp>
      <p:cxnSp>
        <p:nvCxnSpPr>
          <p:cNvPr id="3157" name="Google Shape;3157;g22c875c43be_0_784"/>
          <p:cNvCxnSpPr/>
          <p:nvPr/>
        </p:nvCxnSpPr>
        <p:spPr>
          <a:xfrm flipH="1">
            <a:off x="4140313" y="4958759"/>
            <a:ext cx="267600" cy="450900"/>
          </a:xfrm>
          <a:prstGeom prst="straightConnector1">
            <a:avLst/>
          </a:prstGeom>
          <a:noFill/>
          <a:ln cap="flat" cmpd="sng" w="9525">
            <a:solidFill>
              <a:schemeClr val="accent1"/>
            </a:solidFill>
            <a:prstDash val="solid"/>
            <a:miter lim="800000"/>
            <a:headEnd len="sm" w="sm" type="none"/>
            <a:tailEnd len="sm" w="sm" type="none"/>
          </a:ln>
        </p:spPr>
      </p:cxnSp>
      <p:cxnSp>
        <p:nvCxnSpPr>
          <p:cNvPr id="3158" name="Google Shape;3158;g22c875c43be_0_784"/>
          <p:cNvCxnSpPr/>
          <p:nvPr/>
        </p:nvCxnSpPr>
        <p:spPr>
          <a:xfrm flipH="1">
            <a:off x="3425285" y="4969103"/>
            <a:ext cx="267600" cy="450900"/>
          </a:xfrm>
          <a:prstGeom prst="straightConnector1">
            <a:avLst/>
          </a:prstGeom>
          <a:noFill/>
          <a:ln cap="flat" cmpd="sng" w="9525">
            <a:solidFill>
              <a:schemeClr val="accent1"/>
            </a:solidFill>
            <a:prstDash val="solid"/>
            <a:miter lim="800000"/>
            <a:headEnd len="sm" w="sm" type="none"/>
            <a:tailEnd len="sm" w="sm" type="none"/>
          </a:ln>
        </p:spPr>
      </p:cxnSp>
      <p:cxnSp>
        <p:nvCxnSpPr>
          <p:cNvPr id="3159" name="Google Shape;3159;g22c875c43be_0_784"/>
          <p:cNvCxnSpPr/>
          <p:nvPr/>
        </p:nvCxnSpPr>
        <p:spPr>
          <a:xfrm flipH="1">
            <a:off x="7355251" y="4958758"/>
            <a:ext cx="267600" cy="450900"/>
          </a:xfrm>
          <a:prstGeom prst="straightConnector1">
            <a:avLst/>
          </a:prstGeom>
          <a:noFill/>
          <a:ln cap="flat" cmpd="sng" w="9525">
            <a:solidFill>
              <a:schemeClr val="accent1"/>
            </a:solidFill>
            <a:prstDash val="solid"/>
            <a:miter lim="800000"/>
            <a:headEnd len="sm" w="sm" type="none"/>
            <a:tailEnd len="sm" w="sm" type="none"/>
          </a:ln>
        </p:spPr>
      </p:cxnSp>
      <p:sp>
        <p:nvSpPr>
          <p:cNvPr id="3160" name="Google Shape;3160;g22c875c43be_0_784"/>
          <p:cNvSpPr txBox="1"/>
          <p:nvPr/>
        </p:nvSpPr>
        <p:spPr>
          <a:xfrm>
            <a:off x="2371221" y="3977422"/>
            <a:ext cx="2922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Courier New"/>
                <a:ea typeface="Courier New"/>
                <a:cs typeface="Courier New"/>
                <a:sym typeface="Courier New"/>
              </a:rPr>
              <a:t>0</a:t>
            </a:r>
            <a:endParaRPr sz="1400">
              <a:solidFill>
                <a:schemeClr val="dk1"/>
              </a:solidFill>
              <a:latin typeface="Courier New"/>
              <a:ea typeface="Courier New"/>
              <a:cs typeface="Courier New"/>
              <a:sym typeface="Courier New"/>
            </a:endParaRPr>
          </a:p>
        </p:txBody>
      </p:sp>
      <p:sp>
        <p:nvSpPr>
          <p:cNvPr id="3161" name="Google Shape;3161;g22c875c43be_0_784"/>
          <p:cNvSpPr txBox="1"/>
          <p:nvPr/>
        </p:nvSpPr>
        <p:spPr>
          <a:xfrm>
            <a:off x="2846841" y="4679319"/>
            <a:ext cx="2922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Courier New"/>
                <a:ea typeface="Courier New"/>
                <a:cs typeface="Courier New"/>
                <a:sym typeface="Courier New"/>
              </a:rPr>
              <a:t>0</a:t>
            </a:r>
            <a:endParaRPr sz="1400">
              <a:solidFill>
                <a:schemeClr val="dk1"/>
              </a:solidFill>
              <a:latin typeface="Courier New"/>
              <a:ea typeface="Courier New"/>
              <a:cs typeface="Courier New"/>
              <a:sym typeface="Courier New"/>
            </a:endParaRPr>
          </a:p>
        </p:txBody>
      </p:sp>
      <p:sp>
        <p:nvSpPr>
          <p:cNvPr id="3162" name="Google Shape;3162;g22c875c43be_0_784"/>
          <p:cNvSpPr txBox="1"/>
          <p:nvPr/>
        </p:nvSpPr>
        <p:spPr>
          <a:xfrm>
            <a:off x="3578786" y="4679318"/>
            <a:ext cx="2922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Courier New"/>
                <a:ea typeface="Courier New"/>
                <a:cs typeface="Courier New"/>
                <a:sym typeface="Courier New"/>
              </a:rPr>
              <a:t>0</a:t>
            </a:r>
            <a:endParaRPr sz="1400">
              <a:solidFill>
                <a:schemeClr val="dk1"/>
              </a:solidFill>
              <a:latin typeface="Courier New"/>
              <a:ea typeface="Courier New"/>
              <a:cs typeface="Courier New"/>
              <a:sym typeface="Courier New"/>
            </a:endParaRPr>
          </a:p>
        </p:txBody>
      </p:sp>
      <p:sp>
        <p:nvSpPr>
          <p:cNvPr id="3163" name="Google Shape;3163;g22c875c43be_0_784"/>
          <p:cNvSpPr txBox="1"/>
          <p:nvPr/>
        </p:nvSpPr>
        <p:spPr>
          <a:xfrm>
            <a:off x="3309426" y="3951679"/>
            <a:ext cx="2922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Courier New"/>
                <a:ea typeface="Courier New"/>
                <a:cs typeface="Courier New"/>
                <a:sym typeface="Courier New"/>
              </a:rPr>
              <a:t>1</a:t>
            </a:r>
            <a:endParaRPr/>
          </a:p>
        </p:txBody>
      </p:sp>
      <p:sp>
        <p:nvSpPr>
          <p:cNvPr id="3164" name="Google Shape;3164;g22c875c43be_0_784"/>
          <p:cNvSpPr txBox="1"/>
          <p:nvPr/>
        </p:nvSpPr>
        <p:spPr>
          <a:xfrm>
            <a:off x="3682448" y="3187106"/>
            <a:ext cx="2922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Courier New"/>
                <a:ea typeface="Courier New"/>
                <a:cs typeface="Courier New"/>
                <a:sym typeface="Courier New"/>
              </a:rPr>
              <a:t>2</a:t>
            </a:r>
            <a:endParaRPr/>
          </a:p>
        </p:txBody>
      </p:sp>
      <p:sp>
        <p:nvSpPr>
          <p:cNvPr id="3165" name="Google Shape;3165;g22c875c43be_0_784"/>
          <p:cNvSpPr txBox="1"/>
          <p:nvPr>
            <p:ph type="title"/>
          </p:nvPr>
        </p:nvSpPr>
        <p:spPr>
          <a:xfrm>
            <a:off x="155575" y="161927"/>
            <a:ext cx="8797800" cy="676200"/>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Function </a:t>
            </a:r>
            <a:r>
              <a:rPr lang="en-US">
                <a:latin typeface="Courier New"/>
                <a:ea typeface="Courier New"/>
                <a:cs typeface="Courier New"/>
                <a:sym typeface="Courier New"/>
              </a:rPr>
              <a:t>LengthIs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2"/>
          <p:cNvSpPr txBox="1"/>
          <p:nvPr>
            <p:ph type="title"/>
          </p:nvPr>
        </p:nvSpPr>
        <p:spPr>
          <a:xfrm>
            <a:off x="155575" y="161927"/>
            <a:ext cx="8797925" cy="676274"/>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Binary Tree</a:t>
            </a:r>
            <a:endParaRPr/>
          </a:p>
        </p:txBody>
      </p:sp>
      <p:sp>
        <p:nvSpPr>
          <p:cNvPr id="278" name="Google Shape;278;p12"/>
          <p:cNvSpPr txBox="1"/>
          <p:nvPr>
            <p:ph idx="1" type="body"/>
          </p:nvPr>
        </p:nvSpPr>
        <p:spPr>
          <a:xfrm>
            <a:off x="457200" y="1219200"/>
            <a:ext cx="8229600" cy="4530725"/>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sz="2800"/>
              <a:t>Full tree</a:t>
            </a:r>
            <a:endParaRPr/>
          </a:p>
          <a:p>
            <a:pPr indent="-228600" lvl="1" marL="685800" rtl="0" algn="l">
              <a:lnSpc>
                <a:spcPct val="90000"/>
              </a:lnSpc>
              <a:spcBef>
                <a:spcPts val="500"/>
              </a:spcBef>
              <a:spcAft>
                <a:spcPts val="0"/>
              </a:spcAft>
              <a:buClr>
                <a:schemeClr val="dk1"/>
              </a:buClr>
              <a:buSzPts val="2000"/>
              <a:buChar char="•"/>
            </a:pPr>
            <a:r>
              <a:rPr lang="en-US" sz="2000"/>
              <a:t>A binary tree is full if each node is either a leaf or possesses exactly two child nodes.</a:t>
            </a:r>
            <a:endParaRPr/>
          </a:p>
          <a:p>
            <a:pPr indent="-228600" lvl="0" marL="228600" rtl="0" algn="l">
              <a:lnSpc>
                <a:spcPct val="90000"/>
              </a:lnSpc>
              <a:spcBef>
                <a:spcPts val="1000"/>
              </a:spcBef>
              <a:spcAft>
                <a:spcPts val="0"/>
              </a:spcAft>
              <a:buClr>
                <a:schemeClr val="dk1"/>
              </a:buClr>
              <a:buSzPts val="2800"/>
              <a:buChar char="•"/>
            </a:pPr>
            <a:r>
              <a:rPr lang="en-US" sz="2800"/>
              <a:t>Complete tree</a:t>
            </a:r>
            <a:endParaRPr/>
          </a:p>
          <a:p>
            <a:pPr indent="-228600" lvl="1" marL="685800" rtl="0" algn="l">
              <a:lnSpc>
                <a:spcPct val="90000"/>
              </a:lnSpc>
              <a:spcBef>
                <a:spcPts val="500"/>
              </a:spcBef>
              <a:spcAft>
                <a:spcPts val="0"/>
              </a:spcAft>
              <a:buClr>
                <a:schemeClr val="dk1"/>
              </a:buClr>
              <a:buSzPts val="2000"/>
              <a:buChar char="•"/>
            </a:pPr>
            <a:r>
              <a:rPr lang="en-US" sz="2000"/>
              <a:t>A binary tree is complete if all levels (except possibly the last) are completely full, and the last level has all its nodes to the left side.</a:t>
            </a:r>
            <a:endParaRPr/>
          </a:p>
        </p:txBody>
      </p:sp>
      <p:sp>
        <p:nvSpPr>
          <p:cNvPr id="279" name="Google Shape;279;p12"/>
          <p:cNvSpPr/>
          <p:nvPr/>
        </p:nvSpPr>
        <p:spPr>
          <a:xfrm>
            <a:off x="3107028" y="3649018"/>
            <a:ext cx="762000" cy="381000"/>
          </a:xfrm>
          <a:prstGeom prst="ellipse">
            <a:avLst/>
          </a:prstGeom>
          <a:noFill/>
          <a:ln cap="flat" cmpd="sng" w="57150">
            <a:solidFill>
              <a:srgbClr val="00808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80" name="Google Shape;280;p12"/>
          <p:cNvSpPr/>
          <p:nvPr/>
        </p:nvSpPr>
        <p:spPr>
          <a:xfrm>
            <a:off x="2192628" y="4487218"/>
            <a:ext cx="762000" cy="381000"/>
          </a:xfrm>
          <a:prstGeom prst="ellipse">
            <a:avLst/>
          </a:prstGeom>
          <a:noFill/>
          <a:ln cap="flat" cmpd="sng" w="57150">
            <a:solidFill>
              <a:srgbClr val="00808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81" name="Google Shape;281;p12"/>
          <p:cNvSpPr/>
          <p:nvPr/>
        </p:nvSpPr>
        <p:spPr>
          <a:xfrm>
            <a:off x="4021428" y="4487218"/>
            <a:ext cx="762000" cy="381000"/>
          </a:xfrm>
          <a:prstGeom prst="ellipse">
            <a:avLst/>
          </a:prstGeom>
          <a:noFill/>
          <a:ln cap="flat" cmpd="sng" w="57150">
            <a:solidFill>
              <a:srgbClr val="00808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82" name="Google Shape;282;p12"/>
          <p:cNvSpPr/>
          <p:nvPr/>
        </p:nvSpPr>
        <p:spPr>
          <a:xfrm>
            <a:off x="2649828" y="5173018"/>
            <a:ext cx="762000" cy="381000"/>
          </a:xfrm>
          <a:prstGeom prst="ellipse">
            <a:avLst/>
          </a:prstGeom>
          <a:noFill/>
          <a:ln cap="flat" cmpd="sng" w="57150">
            <a:solidFill>
              <a:srgbClr val="00808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83" name="Google Shape;283;p12"/>
          <p:cNvSpPr/>
          <p:nvPr/>
        </p:nvSpPr>
        <p:spPr>
          <a:xfrm>
            <a:off x="4478628" y="5173018"/>
            <a:ext cx="762000" cy="381000"/>
          </a:xfrm>
          <a:prstGeom prst="ellipse">
            <a:avLst/>
          </a:prstGeom>
          <a:noFill/>
          <a:ln cap="flat" cmpd="sng" w="57150">
            <a:solidFill>
              <a:srgbClr val="00808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cxnSp>
        <p:nvCxnSpPr>
          <p:cNvPr id="284" name="Google Shape;284;p12"/>
          <p:cNvCxnSpPr>
            <a:stCxn id="280" idx="4"/>
            <a:endCxn id="282" idx="0"/>
          </p:cNvCxnSpPr>
          <p:nvPr/>
        </p:nvCxnSpPr>
        <p:spPr>
          <a:xfrm>
            <a:off x="2573628" y="4868218"/>
            <a:ext cx="457200" cy="304800"/>
          </a:xfrm>
          <a:prstGeom prst="straightConnector1">
            <a:avLst/>
          </a:prstGeom>
          <a:noFill/>
          <a:ln cap="flat" cmpd="sng" w="50800">
            <a:solidFill>
              <a:srgbClr val="0000FF"/>
            </a:solidFill>
            <a:prstDash val="solid"/>
            <a:round/>
            <a:headEnd len="med" w="med" type="none"/>
            <a:tailEnd len="med" w="med" type="triangle"/>
          </a:ln>
        </p:spPr>
      </p:cxnSp>
      <p:cxnSp>
        <p:nvCxnSpPr>
          <p:cNvPr id="285" name="Google Shape;285;p12"/>
          <p:cNvCxnSpPr>
            <a:stCxn id="281" idx="4"/>
            <a:endCxn id="283" idx="0"/>
          </p:cNvCxnSpPr>
          <p:nvPr/>
        </p:nvCxnSpPr>
        <p:spPr>
          <a:xfrm>
            <a:off x="4402428" y="4868218"/>
            <a:ext cx="457200" cy="304800"/>
          </a:xfrm>
          <a:prstGeom prst="straightConnector1">
            <a:avLst/>
          </a:prstGeom>
          <a:noFill/>
          <a:ln cap="flat" cmpd="sng" w="50800">
            <a:solidFill>
              <a:srgbClr val="0000FF"/>
            </a:solidFill>
            <a:prstDash val="solid"/>
            <a:round/>
            <a:headEnd len="med" w="med" type="none"/>
            <a:tailEnd len="med" w="med" type="triangle"/>
          </a:ln>
        </p:spPr>
      </p:cxnSp>
      <p:cxnSp>
        <p:nvCxnSpPr>
          <p:cNvPr id="286" name="Google Shape;286;p12"/>
          <p:cNvCxnSpPr>
            <a:stCxn id="279" idx="4"/>
            <a:endCxn id="281" idx="0"/>
          </p:cNvCxnSpPr>
          <p:nvPr/>
        </p:nvCxnSpPr>
        <p:spPr>
          <a:xfrm>
            <a:off x="3488028" y="4030018"/>
            <a:ext cx="914400" cy="457200"/>
          </a:xfrm>
          <a:prstGeom prst="straightConnector1">
            <a:avLst/>
          </a:prstGeom>
          <a:noFill/>
          <a:ln cap="flat" cmpd="sng" w="50800">
            <a:solidFill>
              <a:srgbClr val="0000FF"/>
            </a:solidFill>
            <a:prstDash val="solid"/>
            <a:round/>
            <a:headEnd len="med" w="med" type="none"/>
            <a:tailEnd len="med" w="med" type="triangle"/>
          </a:ln>
        </p:spPr>
      </p:cxnSp>
      <p:cxnSp>
        <p:nvCxnSpPr>
          <p:cNvPr id="287" name="Google Shape;287;p12"/>
          <p:cNvCxnSpPr>
            <a:stCxn id="279" idx="4"/>
            <a:endCxn id="280" idx="0"/>
          </p:cNvCxnSpPr>
          <p:nvPr/>
        </p:nvCxnSpPr>
        <p:spPr>
          <a:xfrm flipH="1">
            <a:off x="2573628" y="4030018"/>
            <a:ext cx="914400" cy="457200"/>
          </a:xfrm>
          <a:prstGeom prst="straightConnector1">
            <a:avLst/>
          </a:prstGeom>
          <a:noFill/>
          <a:ln cap="flat" cmpd="sng" w="50800">
            <a:solidFill>
              <a:srgbClr val="0000FF"/>
            </a:solidFill>
            <a:prstDash val="solid"/>
            <a:round/>
            <a:headEnd len="med" w="med" type="none"/>
            <a:tailEnd len="med" w="med" type="triangle"/>
          </a:ln>
        </p:spPr>
      </p:cxnSp>
      <p:sp>
        <p:nvSpPr>
          <p:cNvPr id="288" name="Google Shape;288;p12"/>
          <p:cNvSpPr/>
          <p:nvPr/>
        </p:nvSpPr>
        <p:spPr>
          <a:xfrm>
            <a:off x="3564228" y="5173018"/>
            <a:ext cx="762000" cy="381000"/>
          </a:xfrm>
          <a:prstGeom prst="ellipse">
            <a:avLst/>
          </a:prstGeom>
          <a:noFill/>
          <a:ln cap="flat" cmpd="sng" w="57150">
            <a:solidFill>
              <a:srgbClr val="00808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cxnSp>
        <p:nvCxnSpPr>
          <p:cNvPr id="289" name="Google Shape;289;p12"/>
          <p:cNvCxnSpPr>
            <a:endCxn id="288" idx="0"/>
          </p:cNvCxnSpPr>
          <p:nvPr/>
        </p:nvCxnSpPr>
        <p:spPr>
          <a:xfrm flipH="1">
            <a:off x="3945228" y="4925218"/>
            <a:ext cx="457200" cy="247800"/>
          </a:xfrm>
          <a:prstGeom prst="straightConnector1">
            <a:avLst/>
          </a:prstGeom>
          <a:noFill/>
          <a:ln cap="flat" cmpd="sng" w="50800">
            <a:solidFill>
              <a:srgbClr val="0000FF"/>
            </a:solidFill>
            <a:prstDash val="solid"/>
            <a:round/>
            <a:headEnd len="med" w="med" type="none"/>
            <a:tailEnd len="med" w="med" type="triangle"/>
          </a:ln>
        </p:spPr>
      </p:cxnSp>
      <p:sp>
        <p:nvSpPr>
          <p:cNvPr id="290" name="Google Shape;290;p12"/>
          <p:cNvSpPr/>
          <p:nvPr/>
        </p:nvSpPr>
        <p:spPr>
          <a:xfrm>
            <a:off x="3132249" y="5858818"/>
            <a:ext cx="762000" cy="381000"/>
          </a:xfrm>
          <a:prstGeom prst="ellipse">
            <a:avLst/>
          </a:prstGeom>
          <a:noFill/>
          <a:ln cap="flat" cmpd="sng" w="57150">
            <a:solidFill>
              <a:srgbClr val="00808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cxnSp>
        <p:nvCxnSpPr>
          <p:cNvPr id="291" name="Google Shape;291;p12"/>
          <p:cNvCxnSpPr>
            <a:endCxn id="290" idx="0"/>
          </p:cNvCxnSpPr>
          <p:nvPr/>
        </p:nvCxnSpPr>
        <p:spPr>
          <a:xfrm flipH="1">
            <a:off x="3513249" y="5611018"/>
            <a:ext cx="457200" cy="247800"/>
          </a:xfrm>
          <a:prstGeom prst="straightConnector1">
            <a:avLst/>
          </a:prstGeom>
          <a:noFill/>
          <a:ln cap="flat" cmpd="sng" w="50800">
            <a:solidFill>
              <a:srgbClr val="0000FF"/>
            </a:solidFill>
            <a:prstDash val="solid"/>
            <a:round/>
            <a:headEnd len="med" w="med" type="none"/>
            <a:tailEnd len="med" w="med" type="triangle"/>
          </a:ln>
        </p:spPr>
      </p:cxnSp>
    </p:spTree>
  </p:cSld>
  <p:clrMapOvr>
    <a:masterClrMapping/>
  </p:clrMapOvr>
</p:sld>
</file>

<file path=ppt/slides/slide1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9" name="Shape 3169"/>
        <p:cNvGrpSpPr/>
        <p:nvPr/>
      </p:nvGrpSpPr>
      <p:grpSpPr>
        <a:xfrm>
          <a:off x="0" y="0"/>
          <a:ext cx="0" cy="0"/>
          <a:chOff x="0" y="0"/>
          <a:chExt cx="0" cy="0"/>
        </a:xfrm>
      </p:grpSpPr>
      <p:sp>
        <p:nvSpPr>
          <p:cNvPr id="3170" name="Google Shape;3170;g22c875c43be_0_841"/>
          <p:cNvSpPr/>
          <p:nvPr/>
        </p:nvSpPr>
        <p:spPr>
          <a:xfrm>
            <a:off x="3962268" y="2736762"/>
            <a:ext cx="4407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5</a:t>
            </a:r>
            <a:endParaRPr b="1" sz="2400">
              <a:solidFill>
                <a:schemeClr val="dk1"/>
              </a:solidFill>
              <a:latin typeface="Courier New"/>
              <a:ea typeface="Courier New"/>
              <a:cs typeface="Courier New"/>
              <a:sym typeface="Courier New"/>
            </a:endParaRPr>
          </a:p>
        </p:txBody>
      </p:sp>
      <p:sp>
        <p:nvSpPr>
          <p:cNvPr id="3171" name="Google Shape;3171;g22c875c43be_0_841"/>
          <p:cNvSpPr/>
          <p:nvPr/>
        </p:nvSpPr>
        <p:spPr>
          <a:xfrm>
            <a:off x="4403034" y="2736761"/>
            <a:ext cx="267600" cy="450900"/>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3172" name="Google Shape;3172;g22c875c43be_0_841"/>
          <p:cNvSpPr/>
          <p:nvPr/>
        </p:nvSpPr>
        <p:spPr>
          <a:xfrm>
            <a:off x="3694696" y="2736761"/>
            <a:ext cx="267600" cy="450900"/>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3173" name="Google Shape;3173;g22c875c43be_0_841"/>
          <p:cNvSpPr/>
          <p:nvPr/>
        </p:nvSpPr>
        <p:spPr>
          <a:xfrm>
            <a:off x="2655733" y="3494469"/>
            <a:ext cx="4407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3</a:t>
            </a:r>
            <a:endParaRPr b="1" sz="2400">
              <a:solidFill>
                <a:schemeClr val="dk1"/>
              </a:solidFill>
              <a:latin typeface="Courier New"/>
              <a:ea typeface="Courier New"/>
              <a:cs typeface="Courier New"/>
              <a:sym typeface="Courier New"/>
            </a:endParaRPr>
          </a:p>
        </p:txBody>
      </p:sp>
      <p:sp>
        <p:nvSpPr>
          <p:cNvPr id="3174" name="Google Shape;3174;g22c875c43be_0_841"/>
          <p:cNvSpPr/>
          <p:nvPr/>
        </p:nvSpPr>
        <p:spPr>
          <a:xfrm>
            <a:off x="3096499" y="3494468"/>
            <a:ext cx="267600" cy="450900"/>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3175" name="Google Shape;3175;g22c875c43be_0_841"/>
          <p:cNvSpPr/>
          <p:nvPr/>
        </p:nvSpPr>
        <p:spPr>
          <a:xfrm>
            <a:off x="2388161" y="3494468"/>
            <a:ext cx="267600" cy="450900"/>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3176" name="Google Shape;3176;g22c875c43be_0_841"/>
          <p:cNvCxnSpPr>
            <a:stCxn id="3172" idx="2"/>
            <a:endCxn id="3173" idx="0"/>
          </p:cNvCxnSpPr>
          <p:nvPr/>
        </p:nvCxnSpPr>
        <p:spPr>
          <a:xfrm flipH="1">
            <a:off x="2875996" y="3187661"/>
            <a:ext cx="952500" cy="306900"/>
          </a:xfrm>
          <a:prstGeom prst="straightConnector1">
            <a:avLst/>
          </a:prstGeom>
          <a:noFill/>
          <a:ln cap="flat" cmpd="sng" w="9525">
            <a:solidFill>
              <a:schemeClr val="accent1"/>
            </a:solidFill>
            <a:prstDash val="solid"/>
            <a:miter lim="800000"/>
            <a:headEnd len="sm" w="sm" type="none"/>
            <a:tailEnd len="med" w="med" type="triangle"/>
          </a:ln>
        </p:spPr>
      </p:cxnSp>
      <p:sp>
        <p:nvSpPr>
          <p:cNvPr id="3177" name="Google Shape;3177;g22c875c43be_0_841"/>
          <p:cNvSpPr/>
          <p:nvPr/>
        </p:nvSpPr>
        <p:spPr>
          <a:xfrm>
            <a:off x="5257366" y="3494468"/>
            <a:ext cx="4407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9</a:t>
            </a:r>
            <a:endParaRPr b="1" sz="2400">
              <a:solidFill>
                <a:schemeClr val="dk1"/>
              </a:solidFill>
              <a:latin typeface="Courier New"/>
              <a:ea typeface="Courier New"/>
              <a:cs typeface="Courier New"/>
              <a:sym typeface="Courier New"/>
            </a:endParaRPr>
          </a:p>
        </p:txBody>
      </p:sp>
      <p:sp>
        <p:nvSpPr>
          <p:cNvPr id="3178" name="Google Shape;3178;g22c875c43be_0_841"/>
          <p:cNvSpPr/>
          <p:nvPr/>
        </p:nvSpPr>
        <p:spPr>
          <a:xfrm>
            <a:off x="5698132" y="3494467"/>
            <a:ext cx="2676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3179" name="Google Shape;3179;g22c875c43be_0_841"/>
          <p:cNvSpPr/>
          <p:nvPr/>
        </p:nvSpPr>
        <p:spPr>
          <a:xfrm>
            <a:off x="4989794" y="3494467"/>
            <a:ext cx="267600" cy="450900"/>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3180" name="Google Shape;3180;g22c875c43be_0_841"/>
          <p:cNvCxnSpPr>
            <a:stCxn id="3171" idx="2"/>
            <a:endCxn id="3177" idx="0"/>
          </p:cNvCxnSpPr>
          <p:nvPr/>
        </p:nvCxnSpPr>
        <p:spPr>
          <a:xfrm>
            <a:off x="4536834" y="3187661"/>
            <a:ext cx="940800" cy="306900"/>
          </a:xfrm>
          <a:prstGeom prst="straightConnector1">
            <a:avLst/>
          </a:prstGeom>
          <a:noFill/>
          <a:ln cap="flat" cmpd="sng" w="9525">
            <a:solidFill>
              <a:schemeClr val="accent1"/>
            </a:solidFill>
            <a:prstDash val="solid"/>
            <a:miter lim="800000"/>
            <a:headEnd len="sm" w="sm" type="none"/>
            <a:tailEnd len="med" w="med" type="triangle"/>
          </a:ln>
        </p:spPr>
      </p:cxnSp>
      <p:sp>
        <p:nvSpPr>
          <p:cNvPr id="3181" name="Google Shape;3181;g22c875c43be_0_841"/>
          <p:cNvSpPr/>
          <p:nvPr/>
        </p:nvSpPr>
        <p:spPr>
          <a:xfrm>
            <a:off x="4287124" y="4228562"/>
            <a:ext cx="4407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7</a:t>
            </a:r>
            <a:endParaRPr b="1" sz="2400">
              <a:solidFill>
                <a:schemeClr val="dk1"/>
              </a:solidFill>
              <a:latin typeface="Courier New"/>
              <a:ea typeface="Courier New"/>
              <a:cs typeface="Courier New"/>
              <a:sym typeface="Courier New"/>
            </a:endParaRPr>
          </a:p>
        </p:txBody>
      </p:sp>
      <p:sp>
        <p:nvSpPr>
          <p:cNvPr id="3182" name="Google Shape;3182;g22c875c43be_0_841"/>
          <p:cNvSpPr/>
          <p:nvPr/>
        </p:nvSpPr>
        <p:spPr>
          <a:xfrm>
            <a:off x="4727890" y="4228561"/>
            <a:ext cx="2676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3183" name="Google Shape;3183;g22c875c43be_0_841"/>
          <p:cNvSpPr/>
          <p:nvPr/>
        </p:nvSpPr>
        <p:spPr>
          <a:xfrm>
            <a:off x="4019552" y="4228561"/>
            <a:ext cx="267600" cy="450900"/>
          </a:xfrm>
          <a:prstGeom prst="rect">
            <a:avLst/>
          </a:prstGeom>
          <a:noFill/>
          <a:ln cap="flat" cmpd="sng" w="127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3184" name="Google Shape;3184;g22c875c43be_0_841"/>
          <p:cNvSpPr/>
          <p:nvPr/>
        </p:nvSpPr>
        <p:spPr>
          <a:xfrm>
            <a:off x="6282007" y="4228562"/>
            <a:ext cx="4407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chemeClr val="dk1"/>
                </a:solidFill>
                <a:latin typeface="Courier New"/>
                <a:ea typeface="Courier New"/>
                <a:cs typeface="Courier New"/>
                <a:sym typeface="Courier New"/>
              </a:rPr>
              <a:t>12</a:t>
            </a:r>
            <a:endParaRPr b="1" sz="1600">
              <a:solidFill>
                <a:schemeClr val="dk1"/>
              </a:solidFill>
              <a:latin typeface="Courier New"/>
              <a:ea typeface="Courier New"/>
              <a:cs typeface="Courier New"/>
              <a:sym typeface="Courier New"/>
            </a:endParaRPr>
          </a:p>
        </p:txBody>
      </p:sp>
      <p:sp>
        <p:nvSpPr>
          <p:cNvPr id="3185" name="Google Shape;3185;g22c875c43be_0_841"/>
          <p:cNvSpPr/>
          <p:nvPr/>
        </p:nvSpPr>
        <p:spPr>
          <a:xfrm>
            <a:off x="6722773" y="4228561"/>
            <a:ext cx="2676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3186" name="Google Shape;3186;g22c875c43be_0_841"/>
          <p:cNvSpPr/>
          <p:nvPr/>
        </p:nvSpPr>
        <p:spPr>
          <a:xfrm>
            <a:off x="6014435" y="4228561"/>
            <a:ext cx="2676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3187" name="Google Shape;3187;g22c875c43be_0_841"/>
          <p:cNvSpPr/>
          <p:nvPr/>
        </p:nvSpPr>
        <p:spPr>
          <a:xfrm>
            <a:off x="3143788" y="4228561"/>
            <a:ext cx="4407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4</a:t>
            </a:r>
            <a:endParaRPr b="1" sz="2400">
              <a:solidFill>
                <a:schemeClr val="dk1"/>
              </a:solidFill>
              <a:latin typeface="Courier New"/>
              <a:ea typeface="Courier New"/>
              <a:cs typeface="Courier New"/>
              <a:sym typeface="Courier New"/>
            </a:endParaRPr>
          </a:p>
        </p:txBody>
      </p:sp>
      <p:sp>
        <p:nvSpPr>
          <p:cNvPr id="3188" name="Google Shape;3188;g22c875c43be_0_841"/>
          <p:cNvSpPr/>
          <p:nvPr/>
        </p:nvSpPr>
        <p:spPr>
          <a:xfrm>
            <a:off x="3584554" y="4228560"/>
            <a:ext cx="267600" cy="450900"/>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3189" name="Google Shape;3189;g22c875c43be_0_841"/>
          <p:cNvSpPr/>
          <p:nvPr/>
        </p:nvSpPr>
        <p:spPr>
          <a:xfrm>
            <a:off x="2876216" y="4228560"/>
            <a:ext cx="267600" cy="450900"/>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3190" name="Google Shape;3190;g22c875c43be_0_841"/>
          <p:cNvSpPr/>
          <p:nvPr/>
        </p:nvSpPr>
        <p:spPr>
          <a:xfrm>
            <a:off x="3694696" y="4962651"/>
            <a:ext cx="4407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6</a:t>
            </a:r>
            <a:endParaRPr b="1" sz="2400">
              <a:solidFill>
                <a:schemeClr val="dk1"/>
              </a:solidFill>
              <a:latin typeface="Courier New"/>
              <a:ea typeface="Courier New"/>
              <a:cs typeface="Courier New"/>
              <a:sym typeface="Courier New"/>
            </a:endParaRPr>
          </a:p>
        </p:txBody>
      </p:sp>
      <p:sp>
        <p:nvSpPr>
          <p:cNvPr id="3191" name="Google Shape;3191;g22c875c43be_0_841"/>
          <p:cNvSpPr/>
          <p:nvPr/>
        </p:nvSpPr>
        <p:spPr>
          <a:xfrm>
            <a:off x="4135462" y="4962650"/>
            <a:ext cx="2676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3192" name="Google Shape;3192;g22c875c43be_0_841"/>
          <p:cNvSpPr/>
          <p:nvPr/>
        </p:nvSpPr>
        <p:spPr>
          <a:xfrm>
            <a:off x="3427124" y="4962650"/>
            <a:ext cx="2676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3193" name="Google Shape;3193;g22c875c43be_0_841"/>
          <p:cNvSpPr/>
          <p:nvPr/>
        </p:nvSpPr>
        <p:spPr>
          <a:xfrm>
            <a:off x="4816600" y="4962650"/>
            <a:ext cx="4407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8</a:t>
            </a:r>
            <a:endParaRPr b="1" sz="2400">
              <a:solidFill>
                <a:schemeClr val="dk1"/>
              </a:solidFill>
              <a:latin typeface="Courier New"/>
              <a:ea typeface="Courier New"/>
              <a:cs typeface="Courier New"/>
              <a:sym typeface="Courier New"/>
            </a:endParaRPr>
          </a:p>
        </p:txBody>
      </p:sp>
      <p:sp>
        <p:nvSpPr>
          <p:cNvPr id="3194" name="Google Shape;3194;g22c875c43be_0_841"/>
          <p:cNvSpPr/>
          <p:nvPr/>
        </p:nvSpPr>
        <p:spPr>
          <a:xfrm>
            <a:off x="5257366" y="4962649"/>
            <a:ext cx="2676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3195" name="Google Shape;3195;g22c875c43be_0_841"/>
          <p:cNvSpPr/>
          <p:nvPr/>
        </p:nvSpPr>
        <p:spPr>
          <a:xfrm>
            <a:off x="4549028" y="4962649"/>
            <a:ext cx="2676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3196" name="Google Shape;3196;g22c875c43be_0_841"/>
          <p:cNvSpPr/>
          <p:nvPr/>
        </p:nvSpPr>
        <p:spPr>
          <a:xfrm>
            <a:off x="6914513" y="4962649"/>
            <a:ext cx="4407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chemeClr val="dk1"/>
                </a:solidFill>
                <a:latin typeface="Courier New"/>
                <a:ea typeface="Courier New"/>
                <a:cs typeface="Courier New"/>
                <a:sym typeface="Courier New"/>
              </a:rPr>
              <a:t>20</a:t>
            </a:r>
            <a:endParaRPr b="1" sz="1600">
              <a:solidFill>
                <a:schemeClr val="dk1"/>
              </a:solidFill>
              <a:latin typeface="Courier New"/>
              <a:ea typeface="Courier New"/>
              <a:cs typeface="Courier New"/>
              <a:sym typeface="Courier New"/>
            </a:endParaRPr>
          </a:p>
        </p:txBody>
      </p:sp>
      <p:sp>
        <p:nvSpPr>
          <p:cNvPr id="3197" name="Google Shape;3197;g22c875c43be_0_841"/>
          <p:cNvSpPr/>
          <p:nvPr/>
        </p:nvSpPr>
        <p:spPr>
          <a:xfrm>
            <a:off x="7355279" y="4962648"/>
            <a:ext cx="2676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3198" name="Google Shape;3198;g22c875c43be_0_841"/>
          <p:cNvSpPr/>
          <p:nvPr/>
        </p:nvSpPr>
        <p:spPr>
          <a:xfrm>
            <a:off x="6646941" y="4962648"/>
            <a:ext cx="2676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3199" name="Google Shape;3199;g22c875c43be_0_841"/>
          <p:cNvCxnSpPr>
            <a:stCxn id="3174" idx="2"/>
            <a:endCxn id="3187" idx="0"/>
          </p:cNvCxnSpPr>
          <p:nvPr/>
        </p:nvCxnSpPr>
        <p:spPr>
          <a:xfrm>
            <a:off x="3230299" y="3945368"/>
            <a:ext cx="1338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3200" name="Google Shape;3200;g22c875c43be_0_841"/>
          <p:cNvCxnSpPr>
            <a:stCxn id="3179" idx="2"/>
            <a:endCxn id="3181" idx="0"/>
          </p:cNvCxnSpPr>
          <p:nvPr/>
        </p:nvCxnSpPr>
        <p:spPr>
          <a:xfrm flipH="1">
            <a:off x="4507394" y="3945367"/>
            <a:ext cx="6162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3201" name="Google Shape;3201;g22c875c43be_0_841"/>
          <p:cNvCxnSpPr>
            <a:stCxn id="3178" idx="2"/>
            <a:endCxn id="3184" idx="0"/>
          </p:cNvCxnSpPr>
          <p:nvPr/>
        </p:nvCxnSpPr>
        <p:spPr>
          <a:xfrm>
            <a:off x="5831932" y="3945367"/>
            <a:ext cx="6705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3202" name="Google Shape;3202;g22c875c43be_0_841"/>
          <p:cNvCxnSpPr>
            <a:stCxn id="3183" idx="2"/>
            <a:endCxn id="3190" idx="0"/>
          </p:cNvCxnSpPr>
          <p:nvPr/>
        </p:nvCxnSpPr>
        <p:spPr>
          <a:xfrm flipH="1">
            <a:off x="3915152" y="4679461"/>
            <a:ext cx="2382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3203" name="Google Shape;3203;g22c875c43be_0_841"/>
          <p:cNvCxnSpPr>
            <a:stCxn id="3182" idx="2"/>
            <a:endCxn id="3193" idx="0"/>
          </p:cNvCxnSpPr>
          <p:nvPr/>
        </p:nvCxnSpPr>
        <p:spPr>
          <a:xfrm>
            <a:off x="4861690" y="4679461"/>
            <a:ext cx="1752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3204" name="Google Shape;3204;g22c875c43be_0_841"/>
          <p:cNvCxnSpPr>
            <a:stCxn id="3185" idx="2"/>
            <a:endCxn id="3196" idx="0"/>
          </p:cNvCxnSpPr>
          <p:nvPr/>
        </p:nvCxnSpPr>
        <p:spPr>
          <a:xfrm>
            <a:off x="6856573" y="4679461"/>
            <a:ext cx="278400" cy="283200"/>
          </a:xfrm>
          <a:prstGeom prst="straightConnector1">
            <a:avLst/>
          </a:prstGeom>
          <a:noFill/>
          <a:ln cap="flat" cmpd="sng" w="9525">
            <a:solidFill>
              <a:schemeClr val="accent1"/>
            </a:solidFill>
            <a:prstDash val="solid"/>
            <a:miter lim="800000"/>
            <a:headEnd len="sm" w="sm" type="none"/>
            <a:tailEnd len="med" w="med" type="triangle"/>
          </a:ln>
        </p:spPr>
      </p:cxnSp>
      <p:sp>
        <p:nvSpPr>
          <p:cNvPr id="3205" name="Google Shape;3205;g22c875c43be_0_841"/>
          <p:cNvSpPr/>
          <p:nvPr/>
        </p:nvSpPr>
        <p:spPr>
          <a:xfrm>
            <a:off x="4048865" y="1973684"/>
            <a:ext cx="2676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3206" name="Google Shape;3206;g22c875c43be_0_841"/>
          <p:cNvCxnSpPr>
            <a:stCxn id="3205" idx="2"/>
            <a:endCxn id="3170" idx="0"/>
          </p:cNvCxnSpPr>
          <p:nvPr/>
        </p:nvCxnSpPr>
        <p:spPr>
          <a:xfrm>
            <a:off x="4182665" y="2424584"/>
            <a:ext cx="0" cy="312300"/>
          </a:xfrm>
          <a:prstGeom prst="straightConnector1">
            <a:avLst/>
          </a:prstGeom>
          <a:noFill/>
          <a:ln cap="flat" cmpd="sng" w="9525">
            <a:solidFill>
              <a:schemeClr val="accent1"/>
            </a:solidFill>
            <a:prstDash val="solid"/>
            <a:miter lim="800000"/>
            <a:headEnd len="sm" w="sm" type="none"/>
            <a:tailEnd len="med" w="med" type="triangle"/>
          </a:ln>
        </p:spPr>
      </p:cxnSp>
      <p:sp>
        <p:nvSpPr>
          <p:cNvPr id="3207" name="Google Shape;3207;g22c875c43be_0_841"/>
          <p:cNvSpPr txBox="1"/>
          <p:nvPr/>
        </p:nvSpPr>
        <p:spPr>
          <a:xfrm>
            <a:off x="4403034" y="2027418"/>
            <a:ext cx="1940400" cy="338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root</a:t>
            </a:r>
            <a:endParaRPr sz="1600">
              <a:solidFill>
                <a:schemeClr val="dk1"/>
              </a:solidFill>
              <a:latin typeface="Courier New"/>
              <a:ea typeface="Courier New"/>
              <a:cs typeface="Courier New"/>
              <a:sym typeface="Courier New"/>
            </a:endParaRPr>
          </a:p>
        </p:txBody>
      </p:sp>
      <p:cxnSp>
        <p:nvCxnSpPr>
          <p:cNvPr id="3208" name="Google Shape;3208;g22c875c43be_0_841"/>
          <p:cNvCxnSpPr/>
          <p:nvPr/>
        </p:nvCxnSpPr>
        <p:spPr>
          <a:xfrm flipH="1">
            <a:off x="2388133" y="3494467"/>
            <a:ext cx="267600" cy="450900"/>
          </a:xfrm>
          <a:prstGeom prst="straightConnector1">
            <a:avLst/>
          </a:prstGeom>
          <a:noFill/>
          <a:ln cap="flat" cmpd="sng" w="9525">
            <a:solidFill>
              <a:schemeClr val="accent1"/>
            </a:solidFill>
            <a:prstDash val="solid"/>
            <a:miter lim="800000"/>
            <a:headEnd len="sm" w="sm" type="none"/>
            <a:tailEnd len="sm" w="sm" type="none"/>
          </a:ln>
        </p:spPr>
      </p:cxnSp>
      <p:cxnSp>
        <p:nvCxnSpPr>
          <p:cNvPr id="3209" name="Google Shape;3209;g22c875c43be_0_841"/>
          <p:cNvCxnSpPr/>
          <p:nvPr/>
        </p:nvCxnSpPr>
        <p:spPr>
          <a:xfrm flipH="1">
            <a:off x="2878467" y="4228560"/>
            <a:ext cx="267600" cy="450900"/>
          </a:xfrm>
          <a:prstGeom prst="straightConnector1">
            <a:avLst/>
          </a:prstGeom>
          <a:noFill/>
          <a:ln cap="flat" cmpd="sng" w="9525">
            <a:solidFill>
              <a:schemeClr val="accent1"/>
            </a:solidFill>
            <a:prstDash val="solid"/>
            <a:miter lim="800000"/>
            <a:headEnd len="sm" w="sm" type="none"/>
            <a:tailEnd len="sm" w="sm" type="none"/>
          </a:ln>
        </p:spPr>
      </p:cxnSp>
      <p:cxnSp>
        <p:nvCxnSpPr>
          <p:cNvPr id="3210" name="Google Shape;3210;g22c875c43be_0_841"/>
          <p:cNvCxnSpPr/>
          <p:nvPr/>
        </p:nvCxnSpPr>
        <p:spPr>
          <a:xfrm flipH="1">
            <a:off x="3580586" y="4228560"/>
            <a:ext cx="267600" cy="450900"/>
          </a:xfrm>
          <a:prstGeom prst="straightConnector1">
            <a:avLst/>
          </a:prstGeom>
          <a:noFill/>
          <a:ln cap="flat" cmpd="sng" w="9525">
            <a:solidFill>
              <a:schemeClr val="accent1"/>
            </a:solidFill>
            <a:prstDash val="solid"/>
            <a:miter lim="800000"/>
            <a:headEnd len="sm" w="sm" type="none"/>
            <a:tailEnd len="sm" w="sm" type="none"/>
          </a:ln>
        </p:spPr>
      </p:cxnSp>
      <p:cxnSp>
        <p:nvCxnSpPr>
          <p:cNvPr id="3211" name="Google Shape;3211;g22c875c43be_0_841"/>
          <p:cNvCxnSpPr/>
          <p:nvPr/>
        </p:nvCxnSpPr>
        <p:spPr>
          <a:xfrm flipH="1">
            <a:off x="6014407" y="4228560"/>
            <a:ext cx="267600" cy="450900"/>
          </a:xfrm>
          <a:prstGeom prst="straightConnector1">
            <a:avLst/>
          </a:prstGeom>
          <a:noFill/>
          <a:ln cap="flat" cmpd="sng" w="9525">
            <a:solidFill>
              <a:schemeClr val="accent1"/>
            </a:solidFill>
            <a:prstDash val="solid"/>
            <a:miter lim="800000"/>
            <a:headEnd len="sm" w="sm" type="none"/>
            <a:tailEnd len="sm" w="sm" type="none"/>
          </a:ln>
        </p:spPr>
      </p:cxnSp>
      <p:cxnSp>
        <p:nvCxnSpPr>
          <p:cNvPr id="3212" name="Google Shape;3212;g22c875c43be_0_841"/>
          <p:cNvCxnSpPr/>
          <p:nvPr/>
        </p:nvCxnSpPr>
        <p:spPr>
          <a:xfrm flipH="1">
            <a:off x="6646913" y="4962648"/>
            <a:ext cx="267600" cy="450900"/>
          </a:xfrm>
          <a:prstGeom prst="straightConnector1">
            <a:avLst/>
          </a:prstGeom>
          <a:noFill/>
          <a:ln cap="flat" cmpd="sng" w="9525">
            <a:solidFill>
              <a:schemeClr val="accent1"/>
            </a:solidFill>
            <a:prstDash val="solid"/>
            <a:miter lim="800000"/>
            <a:headEnd len="sm" w="sm" type="none"/>
            <a:tailEnd len="sm" w="sm" type="none"/>
          </a:ln>
        </p:spPr>
      </p:cxnSp>
      <p:cxnSp>
        <p:nvCxnSpPr>
          <p:cNvPr id="3213" name="Google Shape;3213;g22c875c43be_0_841"/>
          <p:cNvCxnSpPr/>
          <p:nvPr/>
        </p:nvCxnSpPr>
        <p:spPr>
          <a:xfrm flipH="1">
            <a:off x="5257338" y="4969103"/>
            <a:ext cx="267600" cy="450900"/>
          </a:xfrm>
          <a:prstGeom prst="straightConnector1">
            <a:avLst/>
          </a:prstGeom>
          <a:noFill/>
          <a:ln cap="flat" cmpd="sng" w="9525">
            <a:solidFill>
              <a:schemeClr val="accent1"/>
            </a:solidFill>
            <a:prstDash val="solid"/>
            <a:miter lim="800000"/>
            <a:headEnd len="sm" w="sm" type="none"/>
            <a:tailEnd len="sm" w="sm" type="none"/>
          </a:ln>
        </p:spPr>
      </p:cxnSp>
      <p:cxnSp>
        <p:nvCxnSpPr>
          <p:cNvPr id="3214" name="Google Shape;3214;g22c875c43be_0_841"/>
          <p:cNvCxnSpPr/>
          <p:nvPr/>
        </p:nvCxnSpPr>
        <p:spPr>
          <a:xfrm flipH="1">
            <a:off x="4547943" y="4962647"/>
            <a:ext cx="267600" cy="450900"/>
          </a:xfrm>
          <a:prstGeom prst="straightConnector1">
            <a:avLst/>
          </a:prstGeom>
          <a:noFill/>
          <a:ln cap="flat" cmpd="sng" w="9525">
            <a:solidFill>
              <a:schemeClr val="accent1"/>
            </a:solidFill>
            <a:prstDash val="solid"/>
            <a:miter lim="800000"/>
            <a:headEnd len="sm" w="sm" type="none"/>
            <a:tailEnd len="sm" w="sm" type="none"/>
          </a:ln>
        </p:spPr>
      </p:cxnSp>
      <p:cxnSp>
        <p:nvCxnSpPr>
          <p:cNvPr id="3215" name="Google Shape;3215;g22c875c43be_0_841"/>
          <p:cNvCxnSpPr/>
          <p:nvPr/>
        </p:nvCxnSpPr>
        <p:spPr>
          <a:xfrm flipH="1">
            <a:off x="4140313" y="4958759"/>
            <a:ext cx="267600" cy="450900"/>
          </a:xfrm>
          <a:prstGeom prst="straightConnector1">
            <a:avLst/>
          </a:prstGeom>
          <a:noFill/>
          <a:ln cap="flat" cmpd="sng" w="9525">
            <a:solidFill>
              <a:schemeClr val="accent1"/>
            </a:solidFill>
            <a:prstDash val="solid"/>
            <a:miter lim="800000"/>
            <a:headEnd len="sm" w="sm" type="none"/>
            <a:tailEnd len="sm" w="sm" type="none"/>
          </a:ln>
        </p:spPr>
      </p:cxnSp>
      <p:cxnSp>
        <p:nvCxnSpPr>
          <p:cNvPr id="3216" name="Google Shape;3216;g22c875c43be_0_841"/>
          <p:cNvCxnSpPr/>
          <p:nvPr/>
        </p:nvCxnSpPr>
        <p:spPr>
          <a:xfrm flipH="1">
            <a:off x="3425285" y="4969103"/>
            <a:ext cx="267600" cy="450900"/>
          </a:xfrm>
          <a:prstGeom prst="straightConnector1">
            <a:avLst/>
          </a:prstGeom>
          <a:noFill/>
          <a:ln cap="flat" cmpd="sng" w="9525">
            <a:solidFill>
              <a:schemeClr val="accent1"/>
            </a:solidFill>
            <a:prstDash val="solid"/>
            <a:miter lim="800000"/>
            <a:headEnd len="sm" w="sm" type="none"/>
            <a:tailEnd len="sm" w="sm" type="none"/>
          </a:ln>
        </p:spPr>
      </p:cxnSp>
      <p:cxnSp>
        <p:nvCxnSpPr>
          <p:cNvPr id="3217" name="Google Shape;3217;g22c875c43be_0_841"/>
          <p:cNvCxnSpPr/>
          <p:nvPr/>
        </p:nvCxnSpPr>
        <p:spPr>
          <a:xfrm flipH="1">
            <a:off x="7355251" y="4958758"/>
            <a:ext cx="267600" cy="450900"/>
          </a:xfrm>
          <a:prstGeom prst="straightConnector1">
            <a:avLst/>
          </a:prstGeom>
          <a:noFill/>
          <a:ln cap="flat" cmpd="sng" w="9525">
            <a:solidFill>
              <a:schemeClr val="accent1"/>
            </a:solidFill>
            <a:prstDash val="solid"/>
            <a:miter lim="800000"/>
            <a:headEnd len="sm" w="sm" type="none"/>
            <a:tailEnd len="sm" w="sm" type="none"/>
          </a:ln>
        </p:spPr>
      </p:cxnSp>
      <p:sp>
        <p:nvSpPr>
          <p:cNvPr id="3218" name="Google Shape;3218;g22c875c43be_0_841"/>
          <p:cNvSpPr txBox="1"/>
          <p:nvPr/>
        </p:nvSpPr>
        <p:spPr>
          <a:xfrm>
            <a:off x="2371221" y="3977422"/>
            <a:ext cx="2922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Courier New"/>
                <a:ea typeface="Courier New"/>
                <a:cs typeface="Courier New"/>
                <a:sym typeface="Courier New"/>
              </a:rPr>
              <a:t>0</a:t>
            </a:r>
            <a:endParaRPr sz="1400">
              <a:solidFill>
                <a:schemeClr val="dk1"/>
              </a:solidFill>
              <a:latin typeface="Courier New"/>
              <a:ea typeface="Courier New"/>
              <a:cs typeface="Courier New"/>
              <a:sym typeface="Courier New"/>
            </a:endParaRPr>
          </a:p>
        </p:txBody>
      </p:sp>
      <p:sp>
        <p:nvSpPr>
          <p:cNvPr id="3219" name="Google Shape;3219;g22c875c43be_0_841"/>
          <p:cNvSpPr txBox="1"/>
          <p:nvPr/>
        </p:nvSpPr>
        <p:spPr>
          <a:xfrm>
            <a:off x="2846841" y="4679319"/>
            <a:ext cx="2922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Courier New"/>
                <a:ea typeface="Courier New"/>
                <a:cs typeface="Courier New"/>
                <a:sym typeface="Courier New"/>
              </a:rPr>
              <a:t>0</a:t>
            </a:r>
            <a:endParaRPr sz="1400">
              <a:solidFill>
                <a:schemeClr val="dk1"/>
              </a:solidFill>
              <a:latin typeface="Courier New"/>
              <a:ea typeface="Courier New"/>
              <a:cs typeface="Courier New"/>
              <a:sym typeface="Courier New"/>
            </a:endParaRPr>
          </a:p>
        </p:txBody>
      </p:sp>
      <p:sp>
        <p:nvSpPr>
          <p:cNvPr id="3220" name="Google Shape;3220;g22c875c43be_0_841"/>
          <p:cNvSpPr txBox="1"/>
          <p:nvPr/>
        </p:nvSpPr>
        <p:spPr>
          <a:xfrm>
            <a:off x="3578786" y="4679318"/>
            <a:ext cx="2922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Courier New"/>
                <a:ea typeface="Courier New"/>
                <a:cs typeface="Courier New"/>
                <a:sym typeface="Courier New"/>
              </a:rPr>
              <a:t>0</a:t>
            </a:r>
            <a:endParaRPr sz="1400">
              <a:solidFill>
                <a:schemeClr val="dk1"/>
              </a:solidFill>
              <a:latin typeface="Courier New"/>
              <a:ea typeface="Courier New"/>
              <a:cs typeface="Courier New"/>
              <a:sym typeface="Courier New"/>
            </a:endParaRPr>
          </a:p>
        </p:txBody>
      </p:sp>
      <p:sp>
        <p:nvSpPr>
          <p:cNvPr id="3221" name="Google Shape;3221;g22c875c43be_0_841"/>
          <p:cNvSpPr txBox="1"/>
          <p:nvPr/>
        </p:nvSpPr>
        <p:spPr>
          <a:xfrm>
            <a:off x="3309426" y="3951679"/>
            <a:ext cx="2922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Courier New"/>
                <a:ea typeface="Courier New"/>
                <a:cs typeface="Courier New"/>
                <a:sym typeface="Courier New"/>
              </a:rPr>
              <a:t>1</a:t>
            </a:r>
            <a:endParaRPr/>
          </a:p>
        </p:txBody>
      </p:sp>
      <p:sp>
        <p:nvSpPr>
          <p:cNvPr id="3222" name="Google Shape;3222;g22c875c43be_0_841"/>
          <p:cNvSpPr txBox="1"/>
          <p:nvPr/>
        </p:nvSpPr>
        <p:spPr>
          <a:xfrm>
            <a:off x="3682448" y="3187106"/>
            <a:ext cx="2922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Courier New"/>
                <a:ea typeface="Courier New"/>
                <a:cs typeface="Courier New"/>
                <a:sym typeface="Courier New"/>
              </a:rPr>
              <a:t>2</a:t>
            </a:r>
            <a:endParaRPr/>
          </a:p>
        </p:txBody>
      </p:sp>
      <p:sp>
        <p:nvSpPr>
          <p:cNvPr id="3223" name="Google Shape;3223;g22c875c43be_0_841"/>
          <p:cNvSpPr txBox="1"/>
          <p:nvPr>
            <p:ph type="title"/>
          </p:nvPr>
        </p:nvSpPr>
        <p:spPr>
          <a:xfrm>
            <a:off x="155575" y="161927"/>
            <a:ext cx="8797800" cy="676200"/>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Function </a:t>
            </a:r>
            <a:r>
              <a:rPr lang="en-US">
                <a:latin typeface="Courier New"/>
                <a:ea typeface="Courier New"/>
                <a:cs typeface="Courier New"/>
                <a:sym typeface="Courier New"/>
              </a:rPr>
              <a:t>LengthIs</a:t>
            </a:r>
            <a:endParaRPr/>
          </a:p>
        </p:txBody>
      </p:sp>
    </p:spTree>
  </p:cSld>
  <p:clrMapOvr>
    <a:masterClrMapping/>
  </p:clrMapOvr>
</p:sld>
</file>

<file path=ppt/slides/slide1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7" name="Shape 3227"/>
        <p:cNvGrpSpPr/>
        <p:nvPr/>
      </p:nvGrpSpPr>
      <p:grpSpPr>
        <a:xfrm>
          <a:off x="0" y="0"/>
          <a:ext cx="0" cy="0"/>
          <a:chOff x="0" y="0"/>
          <a:chExt cx="0" cy="0"/>
        </a:xfrm>
      </p:grpSpPr>
      <p:sp>
        <p:nvSpPr>
          <p:cNvPr id="3228" name="Google Shape;3228;g22c875c43be_0_898"/>
          <p:cNvSpPr/>
          <p:nvPr/>
        </p:nvSpPr>
        <p:spPr>
          <a:xfrm>
            <a:off x="3962268" y="2736762"/>
            <a:ext cx="4407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5</a:t>
            </a:r>
            <a:endParaRPr b="1" sz="2400">
              <a:solidFill>
                <a:schemeClr val="dk1"/>
              </a:solidFill>
              <a:latin typeface="Courier New"/>
              <a:ea typeface="Courier New"/>
              <a:cs typeface="Courier New"/>
              <a:sym typeface="Courier New"/>
            </a:endParaRPr>
          </a:p>
        </p:txBody>
      </p:sp>
      <p:sp>
        <p:nvSpPr>
          <p:cNvPr id="3229" name="Google Shape;3229;g22c875c43be_0_898"/>
          <p:cNvSpPr/>
          <p:nvPr/>
        </p:nvSpPr>
        <p:spPr>
          <a:xfrm>
            <a:off x="4403034" y="2736761"/>
            <a:ext cx="267600" cy="450900"/>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3230" name="Google Shape;3230;g22c875c43be_0_898"/>
          <p:cNvSpPr/>
          <p:nvPr/>
        </p:nvSpPr>
        <p:spPr>
          <a:xfrm>
            <a:off x="3694696" y="2736761"/>
            <a:ext cx="267600" cy="450900"/>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3231" name="Google Shape;3231;g22c875c43be_0_898"/>
          <p:cNvSpPr/>
          <p:nvPr/>
        </p:nvSpPr>
        <p:spPr>
          <a:xfrm>
            <a:off x="2655733" y="3494469"/>
            <a:ext cx="4407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3</a:t>
            </a:r>
            <a:endParaRPr b="1" sz="2400">
              <a:solidFill>
                <a:schemeClr val="dk1"/>
              </a:solidFill>
              <a:latin typeface="Courier New"/>
              <a:ea typeface="Courier New"/>
              <a:cs typeface="Courier New"/>
              <a:sym typeface="Courier New"/>
            </a:endParaRPr>
          </a:p>
        </p:txBody>
      </p:sp>
      <p:sp>
        <p:nvSpPr>
          <p:cNvPr id="3232" name="Google Shape;3232;g22c875c43be_0_898"/>
          <p:cNvSpPr/>
          <p:nvPr/>
        </p:nvSpPr>
        <p:spPr>
          <a:xfrm>
            <a:off x="3096499" y="3494468"/>
            <a:ext cx="267600" cy="450900"/>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3233" name="Google Shape;3233;g22c875c43be_0_898"/>
          <p:cNvSpPr/>
          <p:nvPr/>
        </p:nvSpPr>
        <p:spPr>
          <a:xfrm>
            <a:off x="2388161" y="3494468"/>
            <a:ext cx="267600" cy="450900"/>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3234" name="Google Shape;3234;g22c875c43be_0_898"/>
          <p:cNvCxnSpPr>
            <a:stCxn id="3230" idx="2"/>
            <a:endCxn id="3231" idx="0"/>
          </p:cNvCxnSpPr>
          <p:nvPr/>
        </p:nvCxnSpPr>
        <p:spPr>
          <a:xfrm flipH="1">
            <a:off x="2875996" y="3187661"/>
            <a:ext cx="952500" cy="306900"/>
          </a:xfrm>
          <a:prstGeom prst="straightConnector1">
            <a:avLst/>
          </a:prstGeom>
          <a:noFill/>
          <a:ln cap="flat" cmpd="sng" w="9525">
            <a:solidFill>
              <a:schemeClr val="accent1"/>
            </a:solidFill>
            <a:prstDash val="solid"/>
            <a:miter lim="800000"/>
            <a:headEnd len="sm" w="sm" type="none"/>
            <a:tailEnd len="med" w="med" type="triangle"/>
          </a:ln>
        </p:spPr>
      </p:cxnSp>
      <p:sp>
        <p:nvSpPr>
          <p:cNvPr id="3235" name="Google Shape;3235;g22c875c43be_0_898"/>
          <p:cNvSpPr/>
          <p:nvPr/>
        </p:nvSpPr>
        <p:spPr>
          <a:xfrm>
            <a:off x="5257366" y="3494468"/>
            <a:ext cx="4407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9</a:t>
            </a:r>
            <a:endParaRPr b="1" sz="2400">
              <a:solidFill>
                <a:schemeClr val="dk1"/>
              </a:solidFill>
              <a:latin typeface="Courier New"/>
              <a:ea typeface="Courier New"/>
              <a:cs typeface="Courier New"/>
              <a:sym typeface="Courier New"/>
            </a:endParaRPr>
          </a:p>
        </p:txBody>
      </p:sp>
      <p:sp>
        <p:nvSpPr>
          <p:cNvPr id="3236" name="Google Shape;3236;g22c875c43be_0_898"/>
          <p:cNvSpPr/>
          <p:nvPr/>
        </p:nvSpPr>
        <p:spPr>
          <a:xfrm>
            <a:off x="5698132" y="3494467"/>
            <a:ext cx="2676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3237" name="Google Shape;3237;g22c875c43be_0_898"/>
          <p:cNvSpPr/>
          <p:nvPr/>
        </p:nvSpPr>
        <p:spPr>
          <a:xfrm>
            <a:off x="4989794" y="3494467"/>
            <a:ext cx="267600" cy="450900"/>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3238" name="Google Shape;3238;g22c875c43be_0_898"/>
          <p:cNvCxnSpPr>
            <a:stCxn id="3229" idx="2"/>
            <a:endCxn id="3235" idx="0"/>
          </p:cNvCxnSpPr>
          <p:nvPr/>
        </p:nvCxnSpPr>
        <p:spPr>
          <a:xfrm>
            <a:off x="4536834" y="3187661"/>
            <a:ext cx="940800" cy="306900"/>
          </a:xfrm>
          <a:prstGeom prst="straightConnector1">
            <a:avLst/>
          </a:prstGeom>
          <a:noFill/>
          <a:ln cap="flat" cmpd="sng" w="9525">
            <a:solidFill>
              <a:schemeClr val="accent1"/>
            </a:solidFill>
            <a:prstDash val="solid"/>
            <a:miter lim="800000"/>
            <a:headEnd len="sm" w="sm" type="none"/>
            <a:tailEnd len="med" w="med" type="triangle"/>
          </a:ln>
        </p:spPr>
      </p:cxnSp>
      <p:sp>
        <p:nvSpPr>
          <p:cNvPr id="3239" name="Google Shape;3239;g22c875c43be_0_898"/>
          <p:cNvSpPr/>
          <p:nvPr/>
        </p:nvSpPr>
        <p:spPr>
          <a:xfrm>
            <a:off x="4287124" y="4228562"/>
            <a:ext cx="4407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7</a:t>
            </a:r>
            <a:endParaRPr b="1" sz="2400">
              <a:solidFill>
                <a:schemeClr val="dk1"/>
              </a:solidFill>
              <a:latin typeface="Courier New"/>
              <a:ea typeface="Courier New"/>
              <a:cs typeface="Courier New"/>
              <a:sym typeface="Courier New"/>
            </a:endParaRPr>
          </a:p>
        </p:txBody>
      </p:sp>
      <p:sp>
        <p:nvSpPr>
          <p:cNvPr id="3240" name="Google Shape;3240;g22c875c43be_0_898"/>
          <p:cNvSpPr/>
          <p:nvPr/>
        </p:nvSpPr>
        <p:spPr>
          <a:xfrm>
            <a:off x="4727890" y="4228561"/>
            <a:ext cx="2676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3241" name="Google Shape;3241;g22c875c43be_0_898"/>
          <p:cNvSpPr/>
          <p:nvPr/>
        </p:nvSpPr>
        <p:spPr>
          <a:xfrm>
            <a:off x="4019552" y="4228561"/>
            <a:ext cx="267600" cy="450900"/>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3242" name="Google Shape;3242;g22c875c43be_0_898"/>
          <p:cNvSpPr/>
          <p:nvPr/>
        </p:nvSpPr>
        <p:spPr>
          <a:xfrm>
            <a:off x="6282007" y="4228562"/>
            <a:ext cx="4407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chemeClr val="dk1"/>
                </a:solidFill>
                <a:latin typeface="Courier New"/>
                <a:ea typeface="Courier New"/>
                <a:cs typeface="Courier New"/>
                <a:sym typeface="Courier New"/>
              </a:rPr>
              <a:t>12</a:t>
            </a:r>
            <a:endParaRPr b="1" sz="1600">
              <a:solidFill>
                <a:schemeClr val="dk1"/>
              </a:solidFill>
              <a:latin typeface="Courier New"/>
              <a:ea typeface="Courier New"/>
              <a:cs typeface="Courier New"/>
              <a:sym typeface="Courier New"/>
            </a:endParaRPr>
          </a:p>
        </p:txBody>
      </p:sp>
      <p:sp>
        <p:nvSpPr>
          <p:cNvPr id="3243" name="Google Shape;3243;g22c875c43be_0_898"/>
          <p:cNvSpPr/>
          <p:nvPr/>
        </p:nvSpPr>
        <p:spPr>
          <a:xfrm>
            <a:off x="6722773" y="4228561"/>
            <a:ext cx="2676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3244" name="Google Shape;3244;g22c875c43be_0_898"/>
          <p:cNvSpPr/>
          <p:nvPr/>
        </p:nvSpPr>
        <p:spPr>
          <a:xfrm>
            <a:off x="6014435" y="4228561"/>
            <a:ext cx="2676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3245" name="Google Shape;3245;g22c875c43be_0_898"/>
          <p:cNvSpPr/>
          <p:nvPr/>
        </p:nvSpPr>
        <p:spPr>
          <a:xfrm>
            <a:off x="3143788" y="4228561"/>
            <a:ext cx="4407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4</a:t>
            </a:r>
            <a:endParaRPr b="1" sz="2400">
              <a:solidFill>
                <a:schemeClr val="dk1"/>
              </a:solidFill>
              <a:latin typeface="Courier New"/>
              <a:ea typeface="Courier New"/>
              <a:cs typeface="Courier New"/>
              <a:sym typeface="Courier New"/>
            </a:endParaRPr>
          </a:p>
        </p:txBody>
      </p:sp>
      <p:sp>
        <p:nvSpPr>
          <p:cNvPr id="3246" name="Google Shape;3246;g22c875c43be_0_898"/>
          <p:cNvSpPr/>
          <p:nvPr/>
        </p:nvSpPr>
        <p:spPr>
          <a:xfrm>
            <a:off x="3584554" y="4228560"/>
            <a:ext cx="267600" cy="450900"/>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3247" name="Google Shape;3247;g22c875c43be_0_898"/>
          <p:cNvSpPr/>
          <p:nvPr/>
        </p:nvSpPr>
        <p:spPr>
          <a:xfrm>
            <a:off x="2876216" y="4228560"/>
            <a:ext cx="267600" cy="450900"/>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3248" name="Google Shape;3248;g22c875c43be_0_898"/>
          <p:cNvSpPr/>
          <p:nvPr/>
        </p:nvSpPr>
        <p:spPr>
          <a:xfrm>
            <a:off x="3694696" y="4962651"/>
            <a:ext cx="4407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6</a:t>
            </a:r>
            <a:endParaRPr b="1" sz="2400">
              <a:solidFill>
                <a:schemeClr val="dk1"/>
              </a:solidFill>
              <a:latin typeface="Courier New"/>
              <a:ea typeface="Courier New"/>
              <a:cs typeface="Courier New"/>
              <a:sym typeface="Courier New"/>
            </a:endParaRPr>
          </a:p>
        </p:txBody>
      </p:sp>
      <p:sp>
        <p:nvSpPr>
          <p:cNvPr id="3249" name="Google Shape;3249;g22c875c43be_0_898"/>
          <p:cNvSpPr/>
          <p:nvPr/>
        </p:nvSpPr>
        <p:spPr>
          <a:xfrm>
            <a:off x="4135462" y="4962650"/>
            <a:ext cx="2676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3250" name="Google Shape;3250;g22c875c43be_0_898"/>
          <p:cNvSpPr/>
          <p:nvPr/>
        </p:nvSpPr>
        <p:spPr>
          <a:xfrm>
            <a:off x="3427124" y="4962650"/>
            <a:ext cx="267600" cy="450900"/>
          </a:xfrm>
          <a:prstGeom prst="rect">
            <a:avLst/>
          </a:prstGeom>
          <a:noFill/>
          <a:ln cap="flat" cmpd="sng" w="127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3251" name="Google Shape;3251;g22c875c43be_0_898"/>
          <p:cNvSpPr/>
          <p:nvPr/>
        </p:nvSpPr>
        <p:spPr>
          <a:xfrm>
            <a:off x="4816600" y="4962650"/>
            <a:ext cx="4407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8</a:t>
            </a:r>
            <a:endParaRPr b="1" sz="2400">
              <a:solidFill>
                <a:schemeClr val="dk1"/>
              </a:solidFill>
              <a:latin typeface="Courier New"/>
              <a:ea typeface="Courier New"/>
              <a:cs typeface="Courier New"/>
              <a:sym typeface="Courier New"/>
            </a:endParaRPr>
          </a:p>
        </p:txBody>
      </p:sp>
      <p:sp>
        <p:nvSpPr>
          <p:cNvPr id="3252" name="Google Shape;3252;g22c875c43be_0_898"/>
          <p:cNvSpPr/>
          <p:nvPr/>
        </p:nvSpPr>
        <p:spPr>
          <a:xfrm>
            <a:off x="5257366" y="4962649"/>
            <a:ext cx="2676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3253" name="Google Shape;3253;g22c875c43be_0_898"/>
          <p:cNvSpPr/>
          <p:nvPr/>
        </p:nvSpPr>
        <p:spPr>
          <a:xfrm>
            <a:off x="4549028" y="4962649"/>
            <a:ext cx="2676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3254" name="Google Shape;3254;g22c875c43be_0_898"/>
          <p:cNvSpPr/>
          <p:nvPr/>
        </p:nvSpPr>
        <p:spPr>
          <a:xfrm>
            <a:off x="6914513" y="4962649"/>
            <a:ext cx="4407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chemeClr val="dk1"/>
                </a:solidFill>
                <a:latin typeface="Courier New"/>
                <a:ea typeface="Courier New"/>
                <a:cs typeface="Courier New"/>
                <a:sym typeface="Courier New"/>
              </a:rPr>
              <a:t>20</a:t>
            </a:r>
            <a:endParaRPr b="1" sz="1600">
              <a:solidFill>
                <a:schemeClr val="dk1"/>
              </a:solidFill>
              <a:latin typeface="Courier New"/>
              <a:ea typeface="Courier New"/>
              <a:cs typeface="Courier New"/>
              <a:sym typeface="Courier New"/>
            </a:endParaRPr>
          </a:p>
        </p:txBody>
      </p:sp>
      <p:sp>
        <p:nvSpPr>
          <p:cNvPr id="3255" name="Google Shape;3255;g22c875c43be_0_898"/>
          <p:cNvSpPr/>
          <p:nvPr/>
        </p:nvSpPr>
        <p:spPr>
          <a:xfrm>
            <a:off x="7355279" y="4962648"/>
            <a:ext cx="2676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3256" name="Google Shape;3256;g22c875c43be_0_898"/>
          <p:cNvSpPr/>
          <p:nvPr/>
        </p:nvSpPr>
        <p:spPr>
          <a:xfrm>
            <a:off x="6646941" y="4962648"/>
            <a:ext cx="2676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3257" name="Google Shape;3257;g22c875c43be_0_898"/>
          <p:cNvCxnSpPr>
            <a:stCxn id="3232" idx="2"/>
            <a:endCxn id="3245" idx="0"/>
          </p:cNvCxnSpPr>
          <p:nvPr/>
        </p:nvCxnSpPr>
        <p:spPr>
          <a:xfrm>
            <a:off x="3230299" y="3945368"/>
            <a:ext cx="1338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3258" name="Google Shape;3258;g22c875c43be_0_898"/>
          <p:cNvCxnSpPr>
            <a:stCxn id="3237" idx="2"/>
            <a:endCxn id="3239" idx="0"/>
          </p:cNvCxnSpPr>
          <p:nvPr/>
        </p:nvCxnSpPr>
        <p:spPr>
          <a:xfrm flipH="1">
            <a:off x="4507394" y="3945367"/>
            <a:ext cx="6162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3259" name="Google Shape;3259;g22c875c43be_0_898"/>
          <p:cNvCxnSpPr>
            <a:stCxn id="3236" idx="2"/>
            <a:endCxn id="3242" idx="0"/>
          </p:cNvCxnSpPr>
          <p:nvPr/>
        </p:nvCxnSpPr>
        <p:spPr>
          <a:xfrm>
            <a:off x="5831932" y="3945367"/>
            <a:ext cx="6705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3260" name="Google Shape;3260;g22c875c43be_0_898"/>
          <p:cNvCxnSpPr>
            <a:stCxn id="3241" idx="2"/>
            <a:endCxn id="3248" idx="0"/>
          </p:cNvCxnSpPr>
          <p:nvPr/>
        </p:nvCxnSpPr>
        <p:spPr>
          <a:xfrm flipH="1">
            <a:off x="3915152" y="4679461"/>
            <a:ext cx="2382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3261" name="Google Shape;3261;g22c875c43be_0_898"/>
          <p:cNvCxnSpPr>
            <a:stCxn id="3240" idx="2"/>
            <a:endCxn id="3251" idx="0"/>
          </p:cNvCxnSpPr>
          <p:nvPr/>
        </p:nvCxnSpPr>
        <p:spPr>
          <a:xfrm>
            <a:off x="4861690" y="4679461"/>
            <a:ext cx="1752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3262" name="Google Shape;3262;g22c875c43be_0_898"/>
          <p:cNvCxnSpPr>
            <a:stCxn id="3243" idx="2"/>
            <a:endCxn id="3254" idx="0"/>
          </p:cNvCxnSpPr>
          <p:nvPr/>
        </p:nvCxnSpPr>
        <p:spPr>
          <a:xfrm>
            <a:off x="6856573" y="4679461"/>
            <a:ext cx="278400" cy="283200"/>
          </a:xfrm>
          <a:prstGeom prst="straightConnector1">
            <a:avLst/>
          </a:prstGeom>
          <a:noFill/>
          <a:ln cap="flat" cmpd="sng" w="9525">
            <a:solidFill>
              <a:schemeClr val="accent1"/>
            </a:solidFill>
            <a:prstDash val="solid"/>
            <a:miter lim="800000"/>
            <a:headEnd len="sm" w="sm" type="none"/>
            <a:tailEnd len="med" w="med" type="triangle"/>
          </a:ln>
        </p:spPr>
      </p:cxnSp>
      <p:sp>
        <p:nvSpPr>
          <p:cNvPr id="3263" name="Google Shape;3263;g22c875c43be_0_898"/>
          <p:cNvSpPr/>
          <p:nvPr/>
        </p:nvSpPr>
        <p:spPr>
          <a:xfrm>
            <a:off x="4048865" y="1973684"/>
            <a:ext cx="2676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3264" name="Google Shape;3264;g22c875c43be_0_898"/>
          <p:cNvCxnSpPr>
            <a:stCxn id="3263" idx="2"/>
            <a:endCxn id="3228" idx="0"/>
          </p:cNvCxnSpPr>
          <p:nvPr/>
        </p:nvCxnSpPr>
        <p:spPr>
          <a:xfrm>
            <a:off x="4182665" y="2424584"/>
            <a:ext cx="0" cy="312300"/>
          </a:xfrm>
          <a:prstGeom prst="straightConnector1">
            <a:avLst/>
          </a:prstGeom>
          <a:noFill/>
          <a:ln cap="flat" cmpd="sng" w="9525">
            <a:solidFill>
              <a:schemeClr val="accent1"/>
            </a:solidFill>
            <a:prstDash val="solid"/>
            <a:miter lim="800000"/>
            <a:headEnd len="sm" w="sm" type="none"/>
            <a:tailEnd len="med" w="med" type="triangle"/>
          </a:ln>
        </p:spPr>
      </p:cxnSp>
      <p:sp>
        <p:nvSpPr>
          <p:cNvPr id="3265" name="Google Shape;3265;g22c875c43be_0_898"/>
          <p:cNvSpPr txBox="1"/>
          <p:nvPr/>
        </p:nvSpPr>
        <p:spPr>
          <a:xfrm>
            <a:off x="4403034" y="2027418"/>
            <a:ext cx="1940400" cy="338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root</a:t>
            </a:r>
            <a:endParaRPr sz="1600">
              <a:solidFill>
                <a:schemeClr val="dk1"/>
              </a:solidFill>
              <a:latin typeface="Courier New"/>
              <a:ea typeface="Courier New"/>
              <a:cs typeface="Courier New"/>
              <a:sym typeface="Courier New"/>
            </a:endParaRPr>
          </a:p>
        </p:txBody>
      </p:sp>
      <p:cxnSp>
        <p:nvCxnSpPr>
          <p:cNvPr id="3266" name="Google Shape;3266;g22c875c43be_0_898"/>
          <p:cNvCxnSpPr/>
          <p:nvPr/>
        </p:nvCxnSpPr>
        <p:spPr>
          <a:xfrm flipH="1">
            <a:off x="2388133" y="3494467"/>
            <a:ext cx="267600" cy="450900"/>
          </a:xfrm>
          <a:prstGeom prst="straightConnector1">
            <a:avLst/>
          </a:prstGeom>
          <a:noFill/>
          <a:ln cap="flat" cmpd="sng" w="9525">
            <a:solidFill>
              <a:schemeClr val="accent1"/>
            </a:solidFill>
            <a:prstDash val="solid"/>
            <a:miter lim="800000"/>
            <a:headEnd len="sm" w="sm" type="none"/>
            <a:tailEnd len="sm" w="sm" type="none"/>
          </a:ln>
        </p:spPr>
      </p:cxnSp>
      <p:cxnSp>
        <p:nvCxnSpPr>
          <p:cNvPr id="3267" name="Google Shape;3267;g22c875c43be_0_898"/>
          <p:cNvCxnSpPr/>
          <p:nvPr/>
        </p:nvCxnSpPr>
        <p:spPr>
          <a:xfrm flipH="1">
            <a:off x="2878467" y="4228560"/>
            <a:ext cx="267600" cy="450900"/>
          </a:xfrm>
          <a:prstGeom prst="straightConnector1">
            <a:avLst/>
          </a:prstGeom>
          <a:noFill/>
          <a:ln cap="flat" cmpd="sng" w="9525">
            <a:solidFill>
              <a:schemeClr val="accent1"/>
            </a:solidFill>
            <a:prstDash val="solid"/>
            <a:miter lim="800000"/>
            <a:headEnd len="sm" w="sm" type="none"/>
            <a:tailEnd len="sm" w="sm" type="none"/>
          </a:ln>
        </p:spPr>
      </p:cxnSp>
      <p:cxnSp>
        <p:nvCxnSpPr>
          <p:cNvPr id="3268" name="Google Shape;3268;g22c875c43be_0_898"/>
          <p:cNvCxnSpPr/>
          <p:nvPr/>
        </p:nvCxnSpPr>
        <p:spPr>
          <a:xfrm flipH="1">
            <a:off x="3580586" y="4228560"/>
            <a:ext cx="267600" cy="450900"/>
          </a:xfrm>
          <a:prstGeom prst="straightConnector1">
            <a:avLst/>
          </a:prstGeom>
          <a:noFill/>
          <a:ln cap="flat" cmpd="sng" w="9525">
            <a:solidFill>
              <a:schemeClr val="accent1"/>
            </a:solidFill>
            <a:prstDash val="solid"/>
            <a:miter lim="800000"/>
            <a:headEnd len="sm" w="sm" type="none"/>
            <a:tailEnd len="sm" w="sm" type="none"/>
          </a:ln>
        </p:spPr>
      </p:cxnSp>
      <p:cxnSp>
        <p:nvCxnSpPr>
          <p:cNvPr id="3269" name="Google Shape;3269;g22c875c43be_0_898"/>
          <p:cNvCxnSpPr/>
          <p:nvPr/>
        </p:nvCxnSpPr>
        <p:spPr>
          <a:xfrm flipH="1">
            <a:off x="6014407" y="4228560"/>
            <a:ext cx="267600" cy="450900"/>
          </a:xfrm>
          <a:prstGeom prst="straightConnector1">
            <a:avLst/>
          </a:prstGeom>
          <a:noFill/>
          <a:ln cap="flat" cmpd="sng" w="9525">
            <a:solidFill>
              <a:schemeClr val="accent1"/>
            </a:solidFill>
            <a:prstDash val="solid"/>
            <a:miter lim="800000"/>
            <a:headEnd len="sm" w="sm" type="none"/>
            <a:tailEnd len="sm" w="sm" type="none"/>
          </a:ln>
        </p:spPr>
      </p:cxnSp>
      <p:cxnSp>
        <p:nvCxnSpPr>
          <p:cNvPr id="3270" name="Google Shape;3270;g22c875c43be_0_898"/>
          <p:cNvCxnSpPr/>
          <p:nvPr/>
        </p:nvCxnSpPr>
        <p:spPr>
          <a:xfrm flipH="1">
            <a:off x="6646913" y="4962648"/>
            <a:ext cx="267600" cy="450900"/>
          </a:xfrm>
          <a:prstGeom prst="straightConnector1">
            <a:avLst/>
          </a:prstGeom>
          <a:noFill/>
          <a:ln cap="flat" cmpd="sng" w="9525">
            <a:solidFill>
              <a:schemeClr val="accent1"/>
            </a:solidFill>
            <a:prstDash val="solid"/>
            <a:miter lim="800000"/>
            <a:headEnd len="sm" w="sm" type="none"/>
            <a:tailEnd len="sm" w="sm" type="none"/>
          </a:ln>
        </p:spPr>
      </p:cxnSp>
      <p:cxnSp>
        <p:nvCxnSpPr>
          <p:cNvPr id="3271" name="Google Shape;3271;g22c875c43be_0_898"/>
          <p:cNvCxnSpPr/>
          <p:nvPr/>
        </p:nvCxnSpPr>
        <p:spPr>
          <a:xfrm flipH="1">
            <a:off x="5257338" y="4969103"/>
            <a:ext cx="267600" cy="450900"/>
          </a:xfrm>
          <a:prstGeom prst="straightConnector1">
            <a:avLst/>
          </a:prstGeom>
          <a:noFill/>
          <a:ln cap="flat" cmpd="sng" w="9525">
            <a:solidFill>
              <a:schemeClr val="accent1"/>
            </a:solidFill>
            <a:prstDash val="solid"/>
            <a:miter lim="800000"/>
            <a:headEnd len="sm" w="sm" type="none"/>
            <a:tailEnd len="sm" w="sm" type="none"/>
          </a:ln>
        </p:spPr>
      </p:cxnSp>
      <p:cxnSp>
        <p:nvCxnSpPr>
          <p:cNvPr id="3272" name="Google Shape;3272;g22c875c43be_0_898"/>
          <p:cNvCxnSpPr/>
          <p:nvPr/>
        </p:nvCxnSpPr>
        <p:spPr>
          <a:xfrm flipH="1">
            <a:off x="4547943" y="4962647"/>
            <a:ext cx="267600" cy="450900"/>
          </a:xfrm>
          <a:prstGeom prst="straightConnector1">
            <a:avLst/>
          </a:prstGeom>
          <a:noFill/>
          <a:ln cap="flat" cmpd="sng" w="9525">
            <a:solidFill>
              <a:schemeClr val="accent1"/>
            </a:solidFill>
            <a:prstDash val="solid"/>
            <a:miter lim="800000"/>
            <a:headEnd len="sm" w="sm" type="none"/>
            <a:tailEnd len="sm" w="sm" type="none"/>
          </a:ln>
        </p:spPr>
      </p:cxnSp>
      <p:cxnSp>
        <p:nvCxnSpPr>
          <p:cNvPr id="3273" name="Google Shape;3273;g22c875c43be_0_898"/>
          <p:cNvCxnSpPr/>
          <p:nvPr/>
        </p:nvCxnSpPr>
        <p:spPr>
          <a:xfrm flipH="1">
            <a:off x="4140313" y="4958759"/>
            <a:ext cx="267600" cy="450900"/>
          </a:xfrm>
          <a:prstGeom prst="straightConnector1">
            <a:avLst/>
          </a:prstGeom>
          <a:noFill/>
          <a:ln cap="flat" cmpd="sng" w="9525">
            <a:solidFill>
              <a:schemeClr val="accent1"/>
            </a:solidFill>
            <a:prstDash val="solid"/>
            <a:miter lim="800000"/>
            <a:headEnd len="sm" w="sm" type="none"/>
            <a:tailEnd len="sm" w="sm" type="none"/>
          </a:ln>
        </p:spPr>
      </p:cxnSp>
      <p:cxnSp>
        <p:nvCxnSpPr>
          <p:cNvPr id="3274" name="Google Shape;3274;g22c875c43be_0_898"/>
          <p:cNvCxnSpPr/>
          <p:nvPr/>
        </p:nvCxnSpPr>
        <p:spPr>
          <a:xfrm flipH="1">
            <a:off x="3425285" y="4969103"/>
            <a:ext cx="267600" cy="450900"/>
          </a:xfrm>
          <a:prstGeom prst="straightConnector1">
            <a:avLst/>
          </a:prstGeom>
          <a:noFill/>
          <a:ln cap="flat" cmpd="sng" w="9525">
            <a:solidFill>
              <a:schemeClr val="accent1"/>
            </a:solidFill>
            <a:prstDash val="solid"/>
            <a:miter lim="800000"/>
            <a:headEnd len="sm" w="sm" type="none"/>
            <a:tailEnd len="sm" w="sm" type="none"/>
          </a:ln>
        </p:spPr>
      </p:cxnSp>
      <p:cxnSp>
        <p:nvCxnSpPr>
          <p:cNvPr id="3275" name="Google Shape;3275;g22c875c43be_0_898"/>
          <p:cNvCxnSpPr/>
          <p:nvPr/>
        </p:nvCxnSpPr>
        <p:spPr>
          <a:xfrm flipH="1">
            <a:off x="7355251" y="4958758"/>
            <a:ext cx="267600" cy="450900"/>
          </a:xfrm>
          <a:prstGeom prst="straightConnector1">
            <a:avLst/>
          </a:prstGeom>
          <a:noFill/>
          <a:ln cap="flat" cmpd="sng" w="9525">
            <a:solidFill>
              <a:schemeClr val="accent1"/>
            </a:solidFill>
            <a:prstDash val="solid"/>
            <a:miter lim="800000"/>
            <a:headEnd len="sm" w="sm" type="none"/>
            <a:tailEnd len="sm" w="sm" type="none"/>
          </a:ln>
        </p:spPr>
      </p:cxnSp>
      <p:sp>
        <p:nvSpPr>
          <p:cNvPr id="3276" name="Google Shape;3276;g22c875c43be_0_898"/>
          <p:cNvSpPr txBox="1"/>
          <p:nvPr/>
        </p:nvSpPr>
        <p:spPr>
          <a:xfrm>
            <a:off x="2371221" y="3977422"/>
            <a:ext cx="2922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Courier New"/>
                <a:ea typeface="Courier New"/>
                <a:cs typeface="Courier New"/>
                <a:sym typeface="Courier New"/>
              </a:rPr>
              <a:t>0</a:t>
            </a:r>
            <a:endParaRPr sz="1400">
              <a:solidFill>
                <a:schemeClr val="dk1"/>
              </a:solidFill>
              <a:latin typeface="Courier New"/>
              <a:ea typeface="Courier New"/>
              <a:cs typeface="Courier New"/>
              <a:sym typeface="Courier New"/>
            </a:endParaRPr>
          </a:p>
        </p:txBody>
      </p:sp>
      <p:sp>
        <p:nvSpPr>
          <p:cNvPr id="3277" name="Google Shape;3277;g22c875c43be_0_898"/>
          <p:cNvSpPr txBox="1"/>
          <p:nvPr/>
        </p:nvSpPr>
        <p:spPr>
          <a:xfrm>
            <a:off x="2846841" y="4679319"/>
            <a:ext cx="2922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Courier New"/>
                <a:ea typeface="Courier New"/>
                <a:cs typeface="Courier New"/>
                <a:sym typeface="Courier New"/>
              </a:rPr>
              <a:t>0</a:t>
            </a:r>
            <a:endParaRPr sz="1400">
              <a:solidFill>
                <a:schemeClr val="dk1"/>
              </a:solidFill>
              <a:latin typeface="Courier New"/>
              <a:ea typeface="Courier New"/>
              <a:cs typeface="Courier New"/>
              <a:sym typeface="Courier New"/>
            </a:endParaRPr>
          </a:p>
        </p:txBody>
      </p:sp>
      <p:sp>
        <p:nvSpPr>
          <p:cNvPr id="3278" name="Google Shape;3278;g22c875c43be_0_898"/>
          <p:cNvSpPr txBox="1"/>
          <p:nvPr/>
        </p:nvSpPr>
        <p:spPr>
          <a:xfrm>
            <a:off x="3578786" y="4679318"/>
            <a:ext cx="2922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Courier New"/>
                <a:ea typeface="Courier New"/>
                <a:cs typeface="Courier New"/>
                <a:sym typeface="Courier New"/>
              </a:rPr>
              <a:t>0</a:t>
            </a:r>
            <a:endParaRPr sz="1400">
              <a:solidFill>
                <a:schemeClr val="dk1"/>
              </a:solidFill>
              <a:latin typeface="Courier New"/>
              <a:ea typeface="Courier New"/>
              <a:cs typeface="Courier New"/>
              <a:sym typeface="Courier New"/>
            </a:endParaRPr>
          </a:p>
        </p:txBody>
      </p:sp>
      <p:sp>
        <p:nvSpPr>
          <p:cNvPr id="3279" name="Google Shape;3279;g22c875c43be_0_898"/>
          <p:cNvSpPr txBox="1"/>
          <p:nvPr/>
        </p:nvSpPr>
        <p:spPr>
          <a:xfrm>
            <a:off x="3309426" y="3951679"/>
            <a:ext cx="2922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Courier New"/>
                <a:ea typeface="Courier New"/>
                <a:cs typeface="Courier New"/>
                <a:sym typeface="Courier New"/>
              </a:rPr>
              <a:t>1</a:t>
            </a:r>
            <a:endParaRPr/>
          </a:p>
        </p:txBody>
      </p:sp>
      <p:sp>
        <p:nvSpPr>
          <p:cNvPr id="3280" name="Google Shape;3280;g22c875c43be_0_898"/>
          <p:cNvSpPr txBox="1"/>
          <p:nvPr/>
        </p:nvSpPr>
        <p:spPr>
          <a:xfrm>
            <a:off x="3682448" y="3187106"/>
            <a:ext cx="2922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Courier New"/>
                <a:ea typeface="Courier New"/>
                <a:cs typeface="Courier New"/>
                <a:sym typeface="Courier New"/>
              </a:rPr>
              <a:t>2</a:t>
            </a:r>
            <a:endParaRPr/>
          </a:p>
        </p:txBody>
      </p:sp>
      <p:sp>
        <p:nvSpPr>
          <p:cNvPr id="3281" name="Google Shape;3281;g22c875c43be_0_898"/>
          <p:cNvSpPr txBox="1"/>
          <p:nvPr>
            <p:ph type="title"/>
          </p:nvPr>
        </p:nvSpPr>
        <p:spPr>
          <a:xfrm>
            <a:off x="155575" y="161927"/>
            <a:ext cx="8797800" cy="676200"/>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Function </a:t>
            </a:r>
            <a:r>
              <a:rPr lang="en-US">
                <a:latin typeface="Courier New"/>
                <a:ea typeface="Courier New"/>
                <a:cs typeface="Courier New"/>
                <a:sym typeface="Courier New"/>
              </a:rPr>
              <a:t>LengthIs</a:t>
            </a:r>
            <a:endParaRPr/>
          </a:p>
        </p:txBody>
      </p:sp>
    </p:spTree>
  </p:cSld>
  <p:clrMapOvr>
    <a:masterClrMapping/>
  </p:clrMapOvr>
</p:sld>
</file>

<file path=ppt/slides/slide1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5" name="Shape 3285"/>
        <p:cNvGrpSpPr/>
        <p:nvPr/>
      </p:nvGrpSpPr>
      <p:grpSpPr>
        <a:xfrm>
          <a:off x="0" y="0"/>
          <a:ext cx="0" cy="0"/>
          <a:chOff x="0" y="0"/>
          <a:chExt cx="0" cy="0"/>
        </a:xfrm>
      </p:grpSpPr>
      <p:sp>
        <p:nvSpPr>
          <p:cNvPr id="3286" name="Google Shape;3286;g22c875c43be_0_955"/>
          <p:cNvSpPr/>
          <p:nvPr/>
        </p:nvSpPr>
        <p:spPr>
          <a:xfrm>
            <a:off x="3962268" y="2736762"/>
            <a:ext cx="4407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5</a:t>
            </a:r>
            <a:endParaRPr b="1" sz="2400">
              <a:solidFill>
                <a:schemeClr val="dk1"/>
              </a:solidFill>
              <a:latin typeface="Courier New"/>
              <a:ea typeface="Courier New"/>
              <a:cs typeface="Courier New"/>
              <a:sym typeface="Courier New"/>
            </a:endParaRPr>
          </a:p>
        </p:txBody>
      </p:sp>
      <p:sp>
        <p:nvSpPr>
          <p:cNvPr id="3287" name="Google Shape;3287;g22c875c43be_0_955"/>
          <p:cNvSpPr/>
          <p:nvPr/>
        </p:nvSpPr>
        <p:spPr>
          <a:xfrm>
            <a:off x="4403034" y="2736761"/>
            <a:ext cx="267600" cy="450900"/>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3288" name="Google Shape;3288;g22c875c43be_0_955"/>
          <p:cNvSpPr/>
          <p:nvPr/>
        </p:nvSpPr>
        <p:spPr>
          <a:xfrm>
            <a:off x="3694696" y="2736761"/>
            <a:ext cx="267600" cy="450900"/>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3289" name="Google Shape;3289;g22c875c43be_0_955"/>
          <p:cNvSpPr/>
          <p:nvPr/>
        </p:nvSpPr>
        <p:spPr>
          <a:xfrm>
            <a:off x="2655733" y="3494469"/>
            <a:ext cx="4407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3</a:t>
            </a:r>
            <a:endParaRPr b="1" sz="2400">
              <a:solidFill>
                <a:schemeClr val="dk1"/>
              </a:solidFill>
              <a:latin typeface="Courier New"/>
              <a:ea typeface="Courier New"/>
              <a:cs typeface="Courier New"/>
              <a:sym typeface="Courier New"/>
            </a:endParaRPr>
          </a:p>
        </p:txBody>
      </p:sp>
      <p:sp>
        <p:nvSpPr>
          <p:cNvPr id="3290" name="Google Shape;3290;g22c875c43be_0_955"/>
          <p:cNvSpPr/>
          <p:nvPr/>
        </p:nvSpPr>
        <p:spPr>
          <a:xfrm>
            <a:off x="3096499" y="3494468"/>
            <a:ext cx="267600" cy="450900"/>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3291" name="Google Shape;3291;g22c875c43be_0_955"/>
          <p:cNvSpPr/>
          <p:nvPr/>
        </p:nvSpPr>
        <p:spPr>
          <a:xfrm>
            <a:off x="2388161" y="3494468"/>
            <a:ext cx="267600" cy="450900"/>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3292" name="Google Shape;3292;g22c875c43be_0_955"/>
          <p:cNvCxnSpPr>
            <a:stCxn id="3288" idx="2"/>
            <a:endCxn id="3289" idx="0"/>
          </p:cNvCxnSpPr>
          <p:nvPr/>
        </p:nvCxnSpPr>
        <p:spPr>
          <a:xfrm flipH="1">
            <a:off x="2875996" y="3187661"/>
            <a:ext cx="952500" cy="306900"/>
          </a:xfrm>
          <a:prstGeom prst="straightConnector1">
            <a:avLst/>
          </a:prstGeom>
          <a:noFill/>
          <a:ln cap="flat" cmpd="sng" w="9525">
            <a:solidFill>
              <a:schemeClr val="accent1"/>
            </a:solidFill>
            <a:prstDash val="solid"/>
            <a:miter lim="800000"/>
            <a:headEnd len="sm" w="sm" type="none"/>
            <a:tailEnd len="med" w="med" type="triangle"/>
          </a:ln>
        </p:spPr>
      </p:cxnSp>
      <p:sp>
        <p:nvSpPr>
          <p:cNvPr id="3293" name="Google Shape;3293;g22c875c43be_0_955"/>
          <p:cNvSpPr/>
          <p:nvPr/>
        </p:nvSpPr>
        <p:spPr>
          <a:xfrm>
            <a:off x="5257366" y="3494468"/>
            <a:ext cx="4407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9</a:t>
            </a:r>
            <a:endParaRPr b="1" sz="2400">
              <a:solidFill>
                <a:schemeClr val="dk1"/>
              </a:solidFill>
              <a:latin typeface="Courier New"/>
              <a:ea typeface="Courier New"/>
              <a:cs typeface="Courier New"/>
              <a:sym typeface="Courier New"/>
            </a:endParaRPr>
          </a:p>
        </p:txBody>
      </p:sp>
      <p:sp>
        <p:nvSpPr>
          <p:cNvPr id="3294" name="Google Shape;3294;g22c875c43be_0_955"/>
          <p:cNvSpPr/>
          <p:nvPr/>
        </p:nvSpPr>
        <p:spPr>
          <a:xfrm>
            <a:off x="5698132" y="3494467"/>
            <a:ext cx="2676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3295" name="Google Shape;3295;g22c875c43be_0_955"/>
          <p:cNvSpPr/>
          <p:nvPr/>
        </p:nvSpPr>
        <p:spPr>
          <a:xfrm>
            <a:off x="4989794" y="3494467"/>
            <a:ext cx="267600" cy="450900"/>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3296" name="Google Shape;3296;g22c875c43be_0_955"/>
          <p:cNvCxnSpPr>
            <a:stCxn id="3287" idx="2"/>
            <a:endCxn id="3293" idx="0"/>
          </p:cNvCxnSpPr>
          <p:nvPr/>
        </p:nvCxnSpPr>
        <p:spPr>
          <a:xfrm>
            <a:off x="4536834" y="3187661"/>
            <a:ext cx="940800" cy="306900"/>
          </a:xfrm>
          <a:prstGeom prst="straightConnector1">
            <a:avLst/>
          </a:prstGeom>
          <a:noFill/>
          <a:ln cap="flat" cmpd="sng" w="9525">
            <a:solidFill>
              <a:schemeClr val="accent1"/>
            </a:solidFill>
            <a:prstDash val="solid"/>
            <a:miter lim="800000"/>
            <a:headEnd len="sm" w="sm" type="none"/>
            <a:tailEnd len="med" w="med" type="triangle"/>
          </a:ln>
        </p:spPr>
      </p:cxnSp>
      <p:sp>
        <p:nvSpPr>
          <p:cNvPr id="3297" name="Google Shape;3297;g22c875c43be_0_955"/>
          <p:cNvSpPr/>
          <p:nvPr/>
        </p:nvSpPr>
        <p:spPr>
          <a:xfrm>
            <a:off x="4287124" y="4228562"/>
            <a:ext cx="4407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7</a:t>
            </a:r>
            <a:endParaRPr b="1" sz="2400">
              <a:solidFill>
                <a:schemeClr val="dk1"/>
              </a:solidFill>
              <a:latin typeface="Courier New"/>
              <a:ea typeface="Courier New"/>
              <a:cs typeface="Courier New"/>
              <a:sym typeface="Courier New"/>
            </a:endParaRPr>
          </a:p>
        </p:txBody>
      </p:sp>
      <p:sp>
        <p:nvSpPr>
          <p:cNvPr id="3298" name="Google Shape;3298;g22c875c43be_0_955"/>
          <p:cNvSpPr/>
          <p:nvPr/>
        </p:nvSpPr>
        <p:spPr>
          <a:xfrm>
            <a:off x="4727890" y="4228561"/>
            <a:ext cx="2676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3299" name="Google Shape;3299;g22c875c43be_0_955"/>
          <p:cNvSpPr/>
          <p:nvPr/>
        </p:nvSpPr>
        <p:spPr>
          <a:xfrm>
            <a:off x="4019552" y="4228561"/>
            <a:ext cx="267600" cy="450900"/>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3300" name="Google Shape;3300;g22c875c43be_0_955"/>
          <p:cNvSpPr/>
          <p:nvPr/>
        </p:nvSpPr>
        <p:spPr>
          <a:xfrm>
            <a:off x="6282007" y="4228562"/>
            <a:ext cx="4407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chemeClr val="dk1"/>
                </a:solidFill>
                <a:latin typeface="Courier New"/>
                <a:ea typeface="Courier New"/>
                <a:cs typeface="Courier New"/>
                <a:sym typeface="Courier New"/>
              </a:rPr>
              <a:t>12</a:t>
            </a:r>
            <a:endParaRPr b="1" sz="1600">
              <a:solidFill>
                <a:schemeClr val="dk1"/>
              </a:solidFill>
              <a:latin typeface="Courier New"/>
              <a:ea typeface="Courier New"/>
              <a:cs typeface="Courier New"/>
              <a:sym typeface="Courier New"/>
            </a:endParaRPr>
          </a:p>
        </p:txBody>
      </p:sp>
      <p:sp>
        <p:nvSpPr>
          <p:cNvPr id="3301" name="Google Shape;3301;g22c875c43be_0_955"/>
          <p:cNvSpPr/>
          <p:nvPr/>
        </p:nvSpPr>
        <p:spPr>
          <a:xfrm>
            <a:off x="6722773" y="4228561"/>
            <a:ext cx="2676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3302" name="Google Shape;3302;g22c875c43be_0_955"/>
          <p:cNvSpPr/>
          <p:nvPr/>
        </p:nvSpPr>
        <p:spPr>
          <a:xfrm>
            <a:off x="6014435" y="4228561"/>
            <a:ext cx="2676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3303" name="Google Shape;3303;g22c875c43be_0_955"/>
          <p:cNvSpPr/>
          <p:nvPr/>
        </p:nvSpPr>
        <p:spPr>
          <a:xfrm>
            <a:off x="3143788" y="4228561"/>
            <a:ext cx="4407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4</a:t>
            </a:r>
            <a:endParaRPr b="1" sz="2400">
              <a:solidFill>
                <a:schemeClr val="dk1"/>
              </a:solidFill>
              <a:latin typeface="Courier New"/>
              <a:ea typeface="Courier New"/>
              <a:cs typeface="Courier New"/>
              <a:sym typeface="Courier New"/>
            </a:endParaRPr>
          </a:p>
        </p:txBody>
      </p:sp>
      <p:sp>
        <p:nvSpPr>
          <p:cNvPr id="3304" name="Google Shape;3304;g22c875c43be_0_955"/>
          <p:cNvSpPr/>
          <p:nvPr/>
        </p:nvSpPr>
        <p:spPr>
          <a:xfrm>
            <a:off x="3584554" y="4228560"/>
            <a:ext cx="267600" cy="450900"/>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3305" name="Google Shape;3305;g22c875c43be_0_955"/>
          <p:cNvSpPr/>
          <p:nvPr/>
        </p:nvSpPr>
        <p:spPr>
          <a:xfrm>
            <a:off x="2876216" y="4228560"/>
            <a:ext cx="267600" cy="450900"/>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3306" name="Google Shape;3306;g22c875c43be_0_955"/>
          <p:cNvSpPr/>
          <p:nvPr/>
        </p:nvSpPr>
        <p:spPr>
          <a:xfrm>
            <a:off x="3694696" y="4962651"/>
            <a:ext cx="4407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6</a:t>
            </a:r>
            <a:endParaRPr b="1" sz="2400">
              <a:solidFill>
                <a:schemeClr val="dk1"/>
              </a:solidFill>
              <a:latin typeface="Courier New"/>
              <a:ea typeface="Courier New"/>
              <a:cs typeface="Courier New"/>
              <a:sym typeface="Courier New"/>
            </a:endParaRPr>
          </a:p>
        </p:txBody>
      </p:sp>
      <p:sp>
        <p:nvSpPr>
          <p:cNvPr id="3307" name="Google Shape;3307;g22c875c43be_0_955"/>
          <p:cNvSpPr/>
          <p:nvPr/>
        </p:nvSpPr>
        <p:spPr>
          <a:xfrm>
            <a:off x="4135462" y="4962650"/>
            <a:ext cx="2676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3308" name="Google Shape;3308;g22c875c43be_0_955"/>
          <p:cNvSpPr/>
          <p:nvPr/>
        </p:nvSpPr>
        <p:spPr>
          <a:xfrm>
            <a:off x="3427124" y="4962650"/>
            <a:ext cx="267600" cy="450900"/>
          </a:xfrm>
          <a:prstGeom prst="rect">
            <a:avLst/>
          </a:prstGeom>
          <a:noFill/>
          <a:ln cap="flat" cmpd="sng" w="127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3309" name="Google Shape;3309;g22c875c43be_0_955"/>
          <p:cNvSpPr/>
          <p:nvPr/>
        </p:nvSpPr>
        <p:spPr>
          <a:xfrm>
            <a:off x="4816600" y="4962650"/>
            <a:ext cx="4407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8</a:t>
            </a:r>
            <a:endParaRPr b="1" sz="2400">
              <a:solidFill>
                <a:schemeClr val="dk1"/>
              </a:solidFill>
              <a:latin typeface="Courier New"/>
              <a:ea typeface="Courier New"/>
              <a:cs typeface="Courier New"/>
              <a:sym typeface="Courier New"/>
            </a:endParaRPr>
          </a:p>
        </p:txBody>
      </p:sp>
      <p:sp>
        <p:nvSpPr>
          <p:cNvPr id="3310" name="Google Shape;3310;g22c875c43be_0_955"/>
          <p:cNvSpPr/>
          <p:nvPr/>
        </p:nvSpPr>
        <p:spPr>
          <a:xfrm>
            <a:off x="5257366" y="4962649"/>
            <a:ext cx="2676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3311" name="Google Shape;3311;g22c875c43be_0_955"/>
          <p:cNvSpPr/>
          <p:nvPr/>
        </p:nvSpPr>
        <p:spPr>
          <a:xfrm>
            <a:off x="4549028" y="4962649"/>
            <a:ext cx="2676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3312" name="Google Shape;3312;g22c875c43be_0_955"/>
          <p:cNvSpPr/>
          <p:nvPr/>
        </p:nvSpPr>
        <p:spPr>
          <a:xfrm>
            <a:off x="6914513" y="4962649"/>
            <a:ext cx="4407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chemeClr val="dk1"/>
                </a:solidFill>
                <a:latin typeface="Courier New"/>
                <a:ea typeface="Courier New"/>
                <a:cs typeface="Courier New"/>
                <a:sym typeface="Courier New"/>
              </a:rPr>
              <a:t>20</a:t>
            </a:r>
            <a:endParaRPr b="1" sz="1600">
              <a:solidFill>
                <a:schemeClr val="dk1"/>
              </a:solidFill>
              <a:latin typeface="Courier New"/>
              <a:ea typeface="Courier New"/>
              <a:cs typeface="Courier New"/>
              <a:sym typeface="Courier New"/>
            </a:endParaRPr>
          </a:p>
        </p:txBody>
      </p:sp>
      <p:sp>
        <p:nvSpPr>
          <p:cNvPr id="3313" name="Google Shape;3313;g22c875c43be_0_955"/>
          <p:cNvSpPr/>
          <p:nvPr/>
        </p:nvSpPr>
        <p:spPr>
          <a:xfrm>
            <a:off x="7355279" y="4962648"/>
            <a:ext cx="2676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3314" name="Google Shape;3314;g22c875c43be_0_955"/>
          <p:cNvSpPr/>
          <p:nvPr/>
        </p:nvSpPr>
        <p:spPr>
          <a:xfrm>
            <a:off x="6646941" y="4962648"/>
            <a:ext cx="2676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3315" name="Google Shape;3315;g22c875c43be_0_955"/>
          <p:cNvCxnSpPr>
            <a:stCxn id="3290" idx="2"/>
            <a:endCxn id="3303" idx="0"/>
          </p:cNvCxnSpPr>
          <p:nvPr/>
        </p:nvCxnSpPr>
        <p:spPr>
          <a:xfrm>
            <a:off x="3230299" y="3945368"/>
            <a:ext cx="1338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3316" name="Google Shape;3316;g22c875c43be_0_955"/>
          <p:cNvCxnSpPr>
            <a:stCxn id="3295" idx="2"/>
            <a:endCxn id="3297" idx="0"/>
          </p:cNvCxnSpPr>
          <p:nvPr/>
        </p:nvCxnSpPr>
        <p:spPr>
          <a:xfrm flipH="1">
            <a:off x="4507394" y="3945367"/>
            <a:ext cx="6162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3317" name="Google Shape;3317;g22c875c43be_0_955"/>
          <p:cNvCxnSpPr>
            <a:stCxn id="3294" idx="2"/>
            <a:endCxn id="3300" idx="0"/>
          </p:cNvCxnSpPr>
          <p:nvPr/>
        </p:nvCxnSpPr>
        <p:spPr>
          <a:xfrm>
            <a:off x="5831932" y="3945367"/>
            <a:ext cx="6705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3318" name="Google Shape;3318;g22c875c43be_0_955"/>
          <p:cNvCxnSpPr>
            <a:stCxn id="3299" idx="2"/>
            <a:endCxn id="3306" idx="0"/>
          </p:cNvCxnSpPr>
          <p:nvPr/>
        </p:nvCxnSpPr>
        <p:spPr>
          <a:xfrm flipH="1">
            <a:off x="3915152" y="4679461"/>
            <a:ext cx="2382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3319" name="Google Shape;3319;g22c875c43be_0_955"/>
          <p:cNvCxnSpPr>
            <a:stCxn id="3298" idx="2"/>
            <a:endCxn id="3309" idx="0"/>
          </p:cNvCxnSpPr>
          <p:nvPr/>
        </p:nvCxnSpPr>
        <p:spPr>
          <a:xfrm>
            <a:off x="4861690" y="4679461"/>
            <a:ext cx="1752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3320" name="Google Shape;3320;g22c875c43be_0_955"/>
          <p:cNvCxnSpPr>
            <a:stCxn id="3301" idx="2"/>
            <a:endCxn id="3312" idx="0"/>
          </p:cNvCxnSpPr>
          <p:nvPr/>
        </p:nvCxnSpPr>
        <p:spPr>
          <a:xfrm>
            <a:off x="6856573" y="4679461"/>
            <a:ext cx="278400" cy="283200"/>
          </a:xfrm>
          <a:prstGeom prst="straightConnector1">
            <a:avLst/>
          </a:prstGeom>
          <a:noFill/>
          <a:ln cap="flat" cmpd="sng" w="9525">
            <a:solidFill>
              <a:schemeClr val="accent1"/>
            </a:solidFill>
            <a:prstDash val="solid"/>
            <a:miter lim="800000"/>
            <a:headEnd len="sm" w="sm" type="none"/>
            <a:tailEnd len="med" w="med" type="triangle"/>
          </a:ln>
        </p:spPr>
      </p:cxnSp>
      <p:sp>
        <p:nvSpPr>
          <p:cNvPr id="3321" name="Google Shape;3321;g22c875c43be_0_955"/>
          <p:cNvSpPr/>
          <p:nvPr/>
        </p:nvSpPr>
        <p:spPr>
          <a:xfrm>
            <a:off x="4048865" y="1973684"/>
            <a:ext cx="2676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3322" name="Google Shape;3322;g22c875c43be_0_955"/>
          <p:cNvCxnSpPr>
            <a:stCxn id="3321" idx="2"/>
            <a:endCxn id="3286" idx="0"/>
          </p:cNvCxnSpPr>
          <p:nvPr/>
        </p:nvCxnSpPr>
        <p:spPr>
          <a:xfrm>
            <a:off x="4182665" y="2424584"/>
            <a:ext cx="0" cy="312300"/>
          </a:xfrm>
          <a:prstGeom prst="straightConnector1">
            <a:avLst/>
          </a:prstGeom>
          <a:noFill/>
          <a:ln cap="flat" cmpd="sng" w="9525">
            <a:solidFill>
              <a:schemeClr val="accent1"/>
            </a:solidFill>
            <a:prstDash val="solid"/>
            <a:miter lim="800000"/>
            <a:headEnd len="sm" w="sm" type="none"/>
            <a:tailEnd len="med" w="med" type="triangle"/>
          </a:ln>
        </p:spPr>
      </p:cxnSp>
      <p:sp>
        <p:nvSpPr>
          <p:cNvPr id="3323" name="Google Shape;3323;g22c875c43be_0_955"/>
          <p:cNvSpPr txBox="1"/>
          <p:nvPr/>
        </p:nvSpPr>
        <p:spPr>
          <a:xfrm>
            <a:off x="4403034" y="2027418"/>
            <a:ext cx="1940400" cy="338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root</a:t>
            </a:r>
            <a:endParaRPr sz="1600">
              <a:solidFill>
                <a:schemeClr val="dk1"/>
              </a:solidFill>
              <a:latin typeface="Courier New"/>
              <a:ea typeface="Courier New"/>
              <a:cs typeface="Courier New"/>
              <a:sym typeface="Courier New"/>
            </a:endParaRPr>
          </a:p>
        </p:txBody>
      </p:sp>
      <p:cxnSp>
        <p:nvCxnSpPr>
          <p:cNvPr id="3324" name="Google Shape;3324;g22c875c43be_0_955"/>
          <p:cNvCxnSpPr/>
          <p:nvPr/>
        </p:nvCxnSpPr>
        <p:spPr>
          <a:xfrm flipH="1">
            <a:off x="2388133" y="3494467"/>
            <a:ext cx="267600" cy="450900"/>
          </a:xfrm>
          <a:prstGeom prst="straightConnector1">
            <a:avLst/>
          </a:prstGeom>
          <a:noFill/>
          <a:ln cap="flat" cmpd="sng" w="9525">
            <a:solidFill>
              <a:schemeClr val="accent1"/>
            </a:solidFill>
            <a:prstDash val="solid"/>
            <a:miter lim="800000"/>
            <a:headEnd len="sm" w="sm" type="none"/>
            <a:tailEnd len="sm" w="sm" type="none"/>
          </a:ln>
        </p:spPr>
      </p:cxnSp>
      <p:cxnSp>
        <p:nvCxnSpPr>
          <p:cNvPr id="3325" name="Google Shape;3325;g22c875c43be_0_955"/>
          <p:cNvCxnSpPr/>
          <p:nvPr/>
        </p:nvCxnSpPr>
        <p:spPr>
          <a:xfrm flipH="1">
            <a:off x="2878467" y="4228560"/>
            <a:ext cx="267600" cy="450900"/>
          </a:xfrm>
          <a:prstGeom prst="straightConnector1">
            <a:avLst/>
          </a:prstGeom>
          <a:noFill/>
          <a:ln cap="flat" cmpd="sng" w="9525">
            <a:solidFill>
              <a:schemeClr val="accent1"/>
            </a:solidFill>
            <a:prstDash val="solid"/>
            <a:miter lim="800000"/>
            <a:headEnd len="sm" w="sm" type="none"/>
            <a:tailEnd len="sm" w="sm" type="none"/>
          </a:ln>
        </p:spPr>
      </p:cxnSp>
      <p:cxnSp>
        <p:nvCxnSpPr>
          <p:cNvPr id="3326" name="Google Shape;3326;g22c875c43be_0_955"/>
          <p:cNvCxnSpPr/>
          <p:nvPr/>
        </p:nvCxnSpPr>
        <p:spPr>
          <a:xfrm flipH="1">
            <a:off x="3580586" y="4228560"/>
            <a:ext cx="267600" cy="450900"/>
          </a:xfrm>
          <a:prstGeom prst="straightConnector1">
            <a:avLst/>
          </a:prstGeom>
          <a:noFill/>
          <a:ln cap="flat" cmpd="sng" w="9525">
            <a:solidFill>
              <a:schemeClr val="accent1"/>
            </a:solidFill>
            <a:prstDash val="solid"/>
            <a:miter lim="800000"/>
            <a:headEnd len="sm" w="sm" type="none"/>
            <a:tailEnd len="sm" w="sm" type="none"/>
          </a:ln>
        </p:spPr>
      </p:cxnSp>
      <p:cxnSp>
        <p:nvCxnSpPr>
          <p:cNvPr id="3327" name="Google Shape;3327;g22c875c43be_0_955"/>
          <p:cNvCxnSpPr/>
          <p:nvPr/>
        </p:nvCxnSpPr>
        <p:spPr>
          <a:xfrm flipH="1">
            <a:off x="6014407" y="4228560"/>
            <a:ext cx="267600" cy="450900"/>
          </a:xfrm>
          <a:prstGeom prst="straightConnector1">
            <a:avLst/>
          </a:prstGeom>
          <a:noFill/>
          <a:ln cap="flat" cmpd="sng" w="9525">
            <a:solidFill>
              <a:schemeClr val="accent1"/>
            </a:solidFill>
            <a:prstDash val="solid"/>
            <a:miter lim="800000"/>
            <a:headEnd len="sm" w="sm" type="none"/>
            <a:tailEnd len="sm" w="sm" type="none"/>
          </a:ln>
        </p:spPr>
      </p:cxnSp>
      <p:cxnSp>
        <p:nvCxnSpPr>
          <p:cNvPr id="3328" name="Google Shape;3328;g22c875c43be_0_955"/>
          <p:cNvCxnSpPr/>
          <p:nvPr/>
        </p:nvCxnSpPr>
        <p:spPr>
          <a:xfrm flipH="1">
            <a:off x="6646913" y="4962648"/>
            <a:ext cx="267600" cy="450900"/>
          </a:xfrm>
          <a:prstGeom prst="straightConnector1">
            <a:avLst/>
          </a:prstGeom>
          <a:noFill/>
          <a:ln cap="flat" cmpd="sng" w="9525">
            <a:solidFill>
              <a:schemeClr val="accent1"/>
            </a:solidFill>
            <a:prstDash val="solid"/>
            <a:miter lim="800000"/>
            <a:headEnd len="sm" w="sm" type="none"/>
            <a:tailEnd len="sm" w="sm" type="none"/>
          </a:ln>
        </p:spPr>
      </p:cxnSp>
      <p:cxnSp>
        <p:nvCxnSpPr>
          <p:cNvPr id="3329" name="Google Shape;3329;g22c875c43be_0_955"/>
          <p:cNvCxnSpPr/>
          <p:nvPr/>
        </p:nvCxnSpPr>
        <p:spPr>
          <a:xfrm flipH="1">
            <a:off x="5257338" y="4969103"/>
            <a:ext cx="267600" cy="450900"/>
          </a:xfrm>
          <a:prstGeom prst="straightConnector1">
            <a:avLst/>
          </a:prstGeom>
          <a:noFill/>
          <a:ln cap="flat" cmpd="sng" w="9525">
            <a:solidFill>
              <a:schemeClr val="accent1"/>
            </a:solidFill>
            <a:prstDash val="solid"/>
            <a:miter lim="800000"/>
            <a:headEnd len="sm" w="sm" type="none"/>
            <a:tailEnd len="sm" w="sm" type="none"/>
          </a:ln>
        </p:spPr>
      </p:cxnSp>
      <p:cxnSp>
        <p:nvCxnSpPr>
          <p:cNvPr id="3330" name="Google Shape;3330;g22c875c43be_0_955"/>
          <p:cNvCxnSpPr/>
          <p:nvPr/>
        </p:nvCxnSpPr>
        <p:spPr>
          <a:xfrm flipH="1">
            <a:off x="4547943" y="4962647"/>
            <a:ext cx="267600" cy="450900"/>
          </a:xfrm>
          <a:prstGeom prst="straightConnector1">
            <a:avLst/>
          </a:prstGeom>
          <a:noFill/>
          <a:ln cap="flat" cmpd="sng" w="9525">
            <a:solidFill>
              <a:schemeClr val="accent1"/>
            </a:solidFill>
            <a:prstDash val="solid"/>
            <a:miter lim="800000"/>
            <a:headEnd len="sm" w="sm" type="none"/>
            <a:tailEnd len="sm" w="sm" type="none"/>
          </a:ln>
        </p:spPr>
      </p:cxnSp>
      <p:cxnSp>
        <p:nvCxnSpPr>
          <p:cNvPr id="3331" name="Google Shape;3331;g22c875c43be_0_955"/>
          <p:cNvCxnSpPr/>
          <p:nvPr/>
        </p:nvCxnSpPr>
        <p:spPr>
          <a:xfrm flipH="1">
            <a:off x="4140313" y="4958759"/>
            <a:ext cx="267600" cy="450900"/>
          </a:xfrm>
          <a:prstGeom prst="straightConnector1">
            <a:avLst/>
          </a:prstGeom>
          <a:noFill/>
          <a:ln cap="flat" cmpd="sng" w="9525">
            <a:solidFill>
              <a:schemeClr val="accent1"/>
            </a:solidFill>
            <a:prstDash val="solid"/>
            <a:miter lim="800000"/>
            <a:headEnd len="sm" w="sm" type="none"/>
            <a:tailEnd len="sm" w="sm" type="none"/>
          </a:ln>
        </p:spPr>
      </p:cxnSp>
      <p:cxnSp>
        <p:nvCxnSpPr>
          <p:cNvPr id="3332" name="Google Shape;3332;g22c875c43be_0_955"/>
          <p:cNvCxnSpPr/>
          <p:nvPr/>
        </p:nvCxnSpPr>
        <p:spPr>
          <a:xfrm flipH="1">
            <a:off x="3425285" y="4969103"/>
            <a:ext cx="267600" cy="450900"/>
          </a:xfrm>
          <a:prstGeom prst="straightConnector1">
            <a:avLst/>
          </a:prstGeom>
          <a:noFill/>
          <a:ln cap="flat" cmpd="sng" w="9525">
            <a:solidFill>
              <a:schemeClr val="accent1"/>
            </a:solidFill>
            <a:prstDash val="solid"/>
            <a:miter lim="800000"/>
            <a:headEnd len="sm" w="sm" type="none"/>
            <a:tailEnd len="sm" w="sm" type="none"/>
          </a:ln>
        </p:spPr>
      </p:cxnSp>
      <p:cxnSp>
        <p:nvCxnSpPr>
          <p:cNvPr id="3333" name="Google Shape;3333;g22c875c43be_0_955"/>
          <p:cNvCxnSpPr/>
          <p:nvPr/>
        </p:nvCxnSpPr>
        <p:spPr>
          <a:xfrm flipH="1">
            <a:off x="7355251" y="4958758"/>
            <a:ext cx="267600" cy="450900"/>
          </a:xfrm>
          <a:prstGeom prst="straightConnector1">
            <a:avLst/>
          </a:prstGeom>
          <a:noFill/>
          <a:ln cap="flat" cmpd="sng" w="9525">
            <a:solidFill>
              <a:schemeClr val="accent1"/>
            </a:solidFill>
            <a:prstDash val="solid"/>
            <a:miter lim="800000"/>
            <a:headEnd len="sm" w="sm" type="none"/>
            <a:tailEnd len="sm" w="sm" type="none"/>
          </a:ln>
        </p:spPr>
      </p:cxnSp>
      <p:sp>
        <p:nvSpPr>
          <p:cNvPr id="3334" name="Google Shape;3334;g22c875c43be_0_955"/>
          <p:cNvSpPr txBox="1"/>
          <p:nvPr/>
        </p:nvSpPr>
        <p:spPr>
          <a:xfrm>
            <a:off x="2371221" y="3977422"/>
            <a:ext cx="2922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Courier New"/>
                <a:ea typeface="Courier New"/>
                <a:cs typeface="Courier New"/>
                <a:sym typeface="Courier New"/>
              </a:rPr>
              <a:t>0</a:t>
            </a:r>
            <a:endParaRPr sz="1400">
              <a:solidFill>
                <a:schemeClr val="dk1"/>
              </a:solidFill>
              <a:latin typeface="Courier New"/>
              <a:ea typeface="Courier New"/>
              <a:cs typeface="Courier New"/>
              <a:sym typeface="Courier New"/>
            </a:endParaRPr>
          </a:p>
        </p:txBody>
      </p:sp>
      <p:sp>
        <p:nvSpPr>
          <p:cNvPr id="3335" name="Google Shape;3335;g22c875c43be_0_955"/>
          <p:cNvSpPr txBox="1"/>
          <p:nvPr/>
        </p:nvSpPr>
        <p:spPr>
          <a:xfrm>
            <a:off x="2846841" y="4679319"/>
            <a:ext cx="2922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Courier New"/>
                <a:ea typeface="Courier New"/>
                <a:cs typeface="Courier New"/>
                <a:sym typeface="Courier New"/>
              </a:rPr>
              <a:t>0</a:t>
            </a:r>
            <a:endParaRPr sz="1400">
              <a:solidFill>
                <a:schemeClr val="dk1"/>
              </a:solidFill>
              <a:latin typeface="Courier New"/>
              <a:ea typeface="Courier New"/>
              <a:cs typeface="Courier New"/>
              <a:sym typeface="Courier New"/>
            </a:endParaRPr>
          </a:p>
        </p:txBody>
      </p:sp>
      <p:sp>
        <p:nvSpPr>
          <p:cNvPr id="3336" name="Google Shape;3336;g22c875c43be_0_955"/>
          <p:cNvSpPr txBox="1"/>
          <p:nvPr/>
        </p:nvSpPr>
        <p:spPr>
          <a:xfrm>
            <a:off x="3578786" y="4679318"/>
            <a:ext cx="2922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Courier New"/>
                <a:ea typeface="Courier New"/>
                <a:cs typeface="Courier New"/>
                <a:sym typeface="Courier New"/>
              </a:rPr>
              <a:t>0</a:t>
            </a:r>
            <a:endParaRPr sz="1400">
              <a:solidFill>
                <a:schemeClr val="dk1"/>
              </a:solidFill>
              <a:latin typeface="Courier New"/>
              <a:ea typeface="Courier New"/>
              <a:cs typeface="Courier New"/>
              <a:sym typeface="Courier New"/>
            </a:endParaRPr>
          </a:p>
        </p:txBody>
      </p:sp>
      <p:sp>
        <p:nvSpPr>
          <p:cNvPr id="3337" name="Google Shape;3337;g22c875c43be_0_955"/>
          <p:cNvSpPr txBox="1"/>
          <p:nvPr/>
        </p:nvSpPr>
        <p:spPr>
          <a:xfrm>
            <a:off x="3309426" y="3951679"/>
            <a:ext cx="2922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Courier New"/>
                <a:ea typeface="Courier New"/>
                <a:cs typeface="Courier New"/>
                <a:sym typeface="Courier New"/>
              </a:rPr>
              <a:t>1</a:t>
            </a:r>
            <a:endParaRPr/>
          </a:p>
        </p:txBody>
      </p:sp>
      <p:sp>
        <p:nvSpPr>
          <p:cNvPr id="3338" name="Google Shape;3338;g22c875c43be_0_955"/>
          <p:cNvSpPr txBox="1"/>
          <p:nvPr/>
        </p:nvSpPr>
        <p:spPr>
          <a:xfrm>
            <a:off x="3682448" y="3187106"/>
            <a:ext cx="2922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Courier New"/>
                <a:ea typeface="Courier New"/>
                <a:cs typeface="Courier New"/>
                <a:sym typeface="Courier New"/>
              </a:rPr>
              <a:t>2</a:t>
            </a:r>
            <a:endParaRPr/>
          </a:p>
        </p:txBody>
      </p:sp>
      <p:sp>
        <p:nvSpPr>
          <p:cNvPr id="3339" name="Google Shape;3339;g22c875c43be_0_955"/>
          <p:cNvSpPr txBox="1"/>
          <p:nvPr/>
        </p:nvSpPr>
        <p:spPr>
          <a:xfrm>
            <a:off x="3413065" y="5419447"/>
            <a:ext cx="2922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Courier New"/>
                <a:ea typeface="Courier New"/>
                <a:cs typeface="Courier New"/>
                <a:sym typeface="Courier New"/>
              </a:rPr>
              <a:t>0</a:t>
            </a:r>
            <a:endParaRPr sz="1400">
              <a:solidFill>
                <a:schemeClr val="dk1"/>
              </a:solidFill>
              <a:latin typeface="Courier New"/>
              <a:ea typeface="Courier New"/>
              <a:cs typeface="Courier New"/>
              <a:sym typeface="Courier New"/>
            </a:endParaRPr>
          </a:p>
        </p:txBody>
      </p:sp>
      <p:sp>
        <p:nvSpPr>
          <p:cNvPr id="3340" name="Google Shape;3340;g22c875c43be_0_955"/>
          <p:cNvSpPr txBox="1"/>
          <p:nvPr>
            <p:ph type="title"/>
          </p:nvPr>
        </p:nvSpPr>
        <p:spPr>
          <a:xfrm>
            <a:off x="155575" y="161927"/>
            <a:ext cx="8797800" cy="676200"/>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Function </a:t>
            </a:r>
            <a:r>
              <a:rPr lang="en-US">
                <a:latin typeface="Courier New"/>
                <a:ea typeface="Courier New"/>
                <a:cs typeface="Courier New"/>
                <a:sym typeface="Courier New"/>
              </a:rPr>
              <a:t>LengthIs</a:t>
            </a:r>
            <a:endParaRPr/>
          </a:p>
        </p:txBody>
      </p:sp>
    </p:spTree>
  </p:cSld>
  <p:clrMapOvr>
    <a:masterClrMapping/>
  </p:clrMapOvr>
</p:sld>
</file>

<file path=ppt/slides/slide1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4" name="Shape 3344"/>
        <p:cNvGrpSpPr/>
        <p:nvPr/>
      </p:nvGrpSpPr>
      <p:grpSpPr>
        <a:xfrm>
          <a:off x="0" y="0"/>
          <a:ext cx="0" cy="0"/>
          <a:chOff x="0" y="0"/>
          <a:chExt cx="0" cy="0"/>
        </a:xfrm>
      </p:grpSpPr>
      <p:sp>
        <p:nvSpPr>
          <p:cNvPr id="3345" name="Google Shape;3345;g22c875c43be_0_1013"/>
          <p:cNvSpPr/>
          <p:nvPr/>
        </p:nvSpPr>
        <p:spPr>
          <a:xfrm>
            <a:off x="3962268" y="2736762"/>
            <a:ext cx="4407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5</a:t>
            </a:r>
            <a:endParaRPr b="1" sz="2400">
              <a:solidFill>
                <a:schemeClr val="dk1"/>
              </a:solidFill>
              <a:latin typeface="Courier New"/>
              <a:ea typeface="Courier New"/>
              <a:cs typeface="Courier New"/>
              <a:sym typeface="Courier New"/>
            </a:endParaRPr>
          </a:p>
        </p:txBody>
      </p:sp>
      <p:sp>
        <p:nvSpPr>
          <p:cNvPr id="3346" name="Google Shape;3346;g22c875c43be_0_1013"/>
          <p:cNvSpPr/>
          <p:nvPr/>
        </p:nvSpPr>
        <p:spPr>
          <a:xfrm>
            <a:off x="4403034" y="2736761"/>
            <a:ext cx="267600" cy="450900"/>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3347" name="Google Shape;3347;g22c875c43be_0_1013"/>
          <p:cNvSpPr/>
          <p:nvPr/>
        </p:nvSpPr>
        <p:spPr>
          <a:xfrm>
            <a:off x="3694696" y="2736761"/>
            <a:ext cx="267600" cy="450900"/>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3348" name="Google Shape;3348;g22c875c43be_0_1013"/>
          <p:cNvSpPr/>
          <p:nvPr/>
        </p:nvSpPr>
        <p:spPr>
          <a:xfrm>
            <a:off x="2655733" y="3494469"/>
            <a:ext cx="4407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3</a:t>
            </a:r>
            <a:endParaRPr b="1" sz="2400">
              <a:solidFill>
                <a:schemeClr val="dk1"/>
              </a:solidFill>
              <a:latin typeface="Courier New"/>
              <a:ea typeface="Courier New"/>
              <a:cs typeface="Courier New"/>
              <a:sym typeface="Courier New"/>
            </a:endParaRPr>
          </a:p>
        </p:txBody>
      </p:sp>
      <p:sp>
        <p:nvSpPr>
          <p:cNvPr id="3349" name="Google Shape;3349;g22c875c43be_0_1013"/>
          <p:cNvSpPr/>
          <p:nvPr/>
        </p:nvSpPr>
        <p:spPr>
          <a:xfrm>
            <a:off x="3096499" y="3494468"/>
            <a:ext cx="267600" cy="450900"/>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3350" name="Google Shape;3350;g22c875c43be_0_1013"/>
          <p:cNvSpPr/>
          <p:nvPr/>
        </p:nvSpPr>
        <p:spPr>
          <a:xfrm>
            <a:off x="2388161" y="3494468"/>
            <a:ext cx="267600" cy="450900"/>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3351" name="Google Shape;3351;g22c875c43be_0_1013"/>
          <p:cNvCxnSpPr>
            <a:stCxn id="3347" idx="2"/>
            <a:endCxn id="3348" idx="0"/>
          </p:cNvCxnSpPr>
          <p:nvPr/>
        </p:nvCxnSpPr>
        <p:spPr>
          <a:xfrm flipH="1">
            <a:off x="2875996" y="3187661"/>
            <a:ext cx="952500" cy="306900"/>
          </a:xfrm>
          <a:prstGeom prst="straightConnector1">
            <a:avLst/>
          </a:prstGeom>
          <a:noFill/>
          <a:ln cap="flat" cmpd="sng" w="9525">
            <a:solidFill>
              <a:schemeClr val="accent1"/>
            </a:solidFill>
            <a:prstDash val="solid"/>
            <a:miter lim="800000"/>
            <a:headEnd len="sm" w="sm" type="none"/>
            <a:tailEnd len="med" w="med" type="triangle"/>
          </a:ln>
        </p:spPr>
      </p:cxnSp>
      <p:sp>
        <p:nvSpPr>
          <p:cNvPr id="3352" name="Google Shape;3352;g22c875c43be_0_1013"/>
          <p:cNvSpPr/>
          <p:nvPr/>
        </p:nvSpPr>
        <p:spPr>
          <a:xfrm>
            <a:off x="5257366" y="3494468"/>
            <a:ext cx="4407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9</a:t>
            </a:r>
            <a:endParaRPr b="1" sz="2400">
              <a:solidFill>
                <a:schemeClr val="dk1"/>
              </a:solidFill>
              <a:latin typeface="Courier New"/>
              <a:ea typeface="Courier New"/>
              <a:cs typeface="Courier New"/>
              <a:sym typeface="Courier New"/>
            </a:endParaRPr>
          </a:p>
        </p:txBody>
      </p:sp>
      <p:sp>
        <p:nvSpPr>
          <p:cNvPr id="3353" name="Google Shape;3353;g22c875c43be_0_1013"/>
          <p:cNvSpPr/>
          <p:nvPr/>
        </p:nvSpPr>
        <p:spPr>
          <a:xfrm>
            <a:off x="5698132" y="3494467"/>
            <a:ext cx="2676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3354" name="Google Shape;3354;g22c875c43be_0_1013"/>
          <p:cNvSpPr/>
          <p:nvPr/>
        </p:nvSpPr>
        <p:spPr>
          <a:xfrm>
            <a:off x="4989794" y="3494467"/>
            <a:ext cx="267600" cy="450900"/>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3355" name="Google Shape;3355;g22c875c43be_0_1013"/>
          <p:cNvCxnSpPr>
            <a:stCxn id="3346" idx="2"/>
            <a:endCxn id="3352" idx="0"/>
          </p:cNvCxnSpPr>
          <p:nvPr/>
        </p:nvCxnSpPr>
        <p:spPr>
          <a:xfrm>
            <a:off x="4536834" y="3187661"/>
            <a:ext cx="940800" cy="306900"/>
          </a:xfrm>
          <a:prstGeom prst="straightConnector1">
            <a:avLst/>
          </a:prstGeom>
          <a:noFill/>
          <a:ln cap="flat" cmpd="sng" w="9525">
            <a:solidFill>
              <a:schemeClr val="accent1"/>
            </a:solidFill>
            <a:prstDash val="solid"/>
            <a:miter lim="800000"/>
            <a:headEnd len="sm" w="sm" type="none"/>
            <a:tailEnd len="med" w="med" type="triangle"/>
          </a:ln>
        </p:spPr>
      </p:cxnSp>
      <p:sp>
        <p:nvSpPr>
          <p:cNvPr id="3356" name="Google Shape;3356;g22c875c43be_0_1013"/>
          <p:cNvSpPr/>
          <p:nvPr/>
        </p:nvSpPr>
        <p:spPr>
          <a:xfrm>
            <a:off x="4287124" y="4228562"/>
            <a:ext cx="4407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7</a:t>
            </a:r>
            <a:endParaRPr b="1" sz="2400">
              <a:solidFill>
                <a:schemeClr val="dk1"/>
              </a:solidFill>
              <a:latin typeface="Courier New"/>
              <a:ea typeface="Courier New"/>
              <a:cs typeface="Courier New"/>
              <a:sym typeface="Courier New"/>
            </a:endParaRPr>
          </a:p>
        </p:txBody>
      </p:sp>
      <p:sp>
        <p:nvSpPr>
          <p:cNvPr id="3357" name="Google Shape;3357;g22c875c43be_0_1013"/>
          <p:cNvSpPr/>
          <p:nvPr/>
        </p:nvSpPr>
        <p:spPr>
          <a:xfrm>
            <a:off x="4727890" y="4228561"/>
            <a:ext cx="2676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3358" name="Google Shape;3358;g22c875c43be_0_1013"/>
          <p:cNvSpPr/>
          <p:nvPr/>
        </p:nvSpPr>
        <p:spPr>
          <a:xfrm>
            <a:off x="4019552" y="4228561"/>
            <a:ext cx="267600" cy="450900"/>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3359" name="Google Shape;3359;g22c875c43be_0_1013"/>
          <p:cNvSpPr/>
          <p:nvPr/>
        </p:nvSpPr>
        <p:spPr>
          <a:xfrm>
            <a:off x="6282007" y="4228562"/>
            <a:ext cx="4407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chemeClr val="dk1"/>
                </a:solidFill>
                <a:latin typeface="Courier New"/>
                <a:ea typeface="Courier New"/>
                <a:cs typeface="Courier New"/>
                <a:sym typeface="Courier New"/>
              </a:rPr>
              <a:t>12</a:t>
            </a:r>
            <a:endParaRPr b="1" sz="1600">
              <a:solidFill>
                <a:schemeClr val="dk1"/>
              </a:solidFill>
              <a:latin typeface="Courier New"/>
              <a:ea typeface="Courier New"/>
              <a:cs typeface="Courier New"/>
              <a:sym typeface="Courier New"/>
            </a:endParaRPr>
          </a:p>
        </p:txBody>
      </p:sp>
      <p:sp>
        <p:nvSpPr>
          <p:cNvPr id="3360" name="Google Shape;3360;g22c875c43be_0_1013"/>
          <p:cNvSpPr/>
          <p:nvPr/>
        </p:nvSpPr>
        <p:spPr>
          <a:xfrm>
            <a:off x="6722773" y="4228561"/>
            <a:ext cx="2676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3361" name="Google Shape;3361;g22c875c43be_0_1013"/>
          <p:cNvSpPr/>
          <p:nvPr/>
        </p:nvSpPr>
        <p:spPr>
          <a:xfrm>
            <a:off x="6014435" y="4228561"/>
            <a:ext cx="2676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3362" name="Google Shape;3362;g22c875c43be_0_1013"/>
          <p:cNvSpPr/>
          <p:nvPr/>
        </p:nvSpPr>
        <p:spPr>
          <a:xfrm>
            <a:off x="3143788" y="4228561"/>
            <a:ext cx="4407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4</a:t>
            </a:r>
            <a:endParaRPr b="1" sz="2400">
              <a:solidFill>
                <a:schemeClr val="dk1"/>
              </a:solidFill>
              <a:latin typeface="Courier New"/>
              <a:ea typeface="Courier New"/>
              <a:cs typeface="Courier New"/>
              <a:sym typeface="Courier New"/>
            </a:endParaRPr>
          </a:p>
        </p:txBody>
      </p:sp>
      <p:sp>
        <p:nvSpPr>
          <p:cNvPr id="3363" name="Google Shape;3363;g22c875c43be_0_1013"/>
          <p:cNvSpPr/>
          <p:nvPr/>
        </p:nvSpPr>
        <p:spPr>
          <a:xfrm>
            <a:off x="3584554" y="4228560"/>
            <a:ext cx="267600" cy="450900"/>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3364" name="Google Shape;3364;g22c875c43be_0_1013"/>
          <p:cNvSpPr/>
          <p:nvPr/>
        </p:nvSpPr>
        <p:spPr>
          <a:xfrm>
            <a:off x="2876216" y="4228560"/>
            <a:ext cx="267600" cy="450900"/>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3365" name="Google Shape;3365;g22c875c43be_0_1013"/>
          <p:cNvSpPr/>
          <p:nvPr/>
        </p:nvSpPr>
        <p:spPr>
          <a:xfrm>
            <a:off x="3694696" y="4962651"/>
            <a:ext cx="4407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6</a:t>
            </a:r>
            <a:endParaRPr b="1" sz="2400">
              <a:solidFill>
                <a:schemeClr val="dk1"/>
              </a:solidFill>
              <a:latin typeface="Courier New"/>
              <a:ea typeface="Courier New"/>
              <a:cs typeface="Courier New"/>
              <a:sym typeface="Courier New"/>
            </a:endParaRPr>
          </a:p>
        </p:txBody>
      </p:sp>
      <p:sp>
        <p:nvSpPr>
          <p:cNvPr id="3366" name="Google Shape;3366;g22c875c43be_0_1013"/>
          <p:cNvSpPr/>
          <p:nvPr/>
        </p:nvSpPr>
        <p:spPr>
          <a:xfrm>
            <a:off x="4135462" y="4962650"/>
            <a:ext cx="267600" cy="450900"/>
          </a:xfrm>
          <a:prstGeom prst="rect">
            <a:avLst/>
          </a:prstGeom>
          <a:noFill/>
          <a:ln cap="flat" cmpd="sng" w="127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3367" name="Google Shape;3367;g22c875c43be_0_1013"/>
          <p:cNvSpPr/>
          <p:nvPr/>
        </p:nvSpPr>
        <p:spPr>
          <a:xfrm>
            <a:off x="3427124" y="4962650"/>
            <a:ext cx="267600" cy="450900"/>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3368" name="Google Shape;3368;g22c875c43be_0_1013"/>
          <p:cNvSpPr/>
          <p:nvPr/>
        </p:nvSpPr>
        <p:spPr>
          <a:xfrm>
            <a:off x="4816600" y="4962650"/>
            <a:ext cx="4407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8</a:t>
            </a:r>
            <a:endParaRPr b="1" sz="2400">
              <a:solidFill>
                <a:schemeClr val="dk1"/>
              </a:solidFill>
              <a:latin typeface="Courier New"/>
              <a:ea typeface="Courier New"/>
              <a:cs typeface="Courier New"/>
              <a:sym typeface="Courier New"/>
            </a:endParaRPr>
          </a:p>
        </p:txBody>
      </p:sp>
      <p:sp>
        <p:nvSpPr>
          <p:cNvPr id="3369" name="Google Shape;3369;g22c875c43be_0_1013"/>
          <p:cNvSpPr/>
          <p:nvPr/>
        </p:nvSpPr>
        <p:spPr>
          <a:xfrm>
            <a:off x="5257366" y="4962649"/>
            <a:ext cx="2676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3370" name="Google Shape;3370;g22c875c43be_0_1013"/>
          <p:cNvSpPr/>
          <p:nvPr/>
        </p:nvSpPr>
        <p:spPr>
          <a:xfrm>
            <a:off x="4549028" y="4962649"/>
            <a:ext cx="2676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3371" name="Google Shape;3371;g22c875c43be_0_1013"/>
          <p:cNvSpPr/>
          <p:nvPr/>
        </p:nvSpPr>
        <p:spPr>
          <a:xfrm>
            <a:off x="6914513" y="4962649"/>
            <a:ext cx="4407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chemeClr val="dk1"/>
                </a:solidFill>
                <a:latin typeface="Courier New"/>
                <a:ea typeface="Courier New"/>
                <a:cs typeface="Courier New"/>
                <a:sym typeface="Courier New"/>
              </a:rPr>
              <a:t>20</a:t>
            </a:r>
            <a:endParaRPr b="1" sz="1600">
              <a:solidFill>
                <a:schemeClr val="dk1"/>
              </a:solidFill>
              <a:latin typeface="Courier New"/>
              <a:ea typeface="Courier New"/>
              <a:cs typeface="Courier New"/>
              <a:sym typeface="Courier New"/>
            </a:endParaRPr>
          </a:p>
        </p:txBody>
      </p:sp>
      <p:sp>
        <p:nvSpPr>
          <p:cNvPr id="3372" name="Google Shape;3372;g22c875c43be_0_1013"/>
          <p:cNvSpPr/>
          <p:nvPr/>
        </p:nvSpPr>
        <p:spPr>
          <a:xfrm>
            <a:off x="7355279" y="4962648"/>
            <a:ext cx="2676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3373" name="Google Shape;3373;g22c875c43be_0_1013"/>
          <p:cNvSpPr/>
          <p:nvPr/>
        </p:nvSpPr>
        <p:spPr>
          <a:xfrm>
            <a:off x="6646941" y="4962648"/>
            <a:ext cx="2676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3374" name="Google Shape;3374;g22c875c43be_0_1013"/>
          <p:cNvCxnSpPr>
            <a:stCxn id="3349" idx="2"/>
            <a:endCxn id="3362" idx="0"/>
          </p:cNvCxnSpPr>
          <p:nvPr/>
        </p:nvCxnSpPr>
        <p:spPr>
          <a:xfrm>
            <a:off x="3230299" y="3945368"/>
            <a:ext cx="1338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3375" name="Google Shape;3375;g22c875c43be_0_1013"/>
          <p:cNvCxnSpPr>
            <a:stCxn id="3354" idx="2"/>
            <a:endCxn id="3356" idx="0"/>
          </p:cNvCxnSpPr>
          <p:nvPr/>
        </p:nvCxnSpPr>
        <p:spPr>
          <a:xfrm flipH="1">
            <a:off x="4507394" y="3945367"/>
            <a:ext cx="6162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3376" name="Google Shape;3376;g22c875c43be_0_1013"/>
          <p:cNvCxnSpPr>
            <a:stCxn id="3353" idx="2"/>
            <a:endCxn id="3359" idx="0"/>
          </p:cNvCxnSpPr>
          <p:nvPr/>
        </p:nvCxnSpPr>
        <p:spPr>
          <a:xfrm>
            <a:off x="5831932" y="3945367"/>
            <a:ext cx="6705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3377" name="Google Shape;3377;g22c875c43be_0_1013"/>
          <p:cNvCxnSpPr>
            <a:stCxn id="3358" idx="2"/>
            <a:endCxn id="3365" idx="0"/>
          </p:cNvCxnSpPr>
          <p:nvPr/>
        </p:nvCxnSpPr>
        <p:spPr>
          <a:xfrm flipH="1">
            <a:off x="3915152" y="4679461"/>
            <a:ext cx="2382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3378" name="Google Shape;3378;g22c875c43be_0_1013"/>
          <p:cNvCxnSpPr>
            <a:stCxn id="3357" idx="2"/>
            <a:endCxn id="3368" idx="0"/>
          </p:cNvCxnSpPr>
          <p:nvPr/>
        </p:nvCxnSpPr>
        <p:spPr>
          <a:xfrm>
            <a:off x="4861690" y="4679461"/>
            <a:ext cx="1752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3379" name="Google Shape;3379;g22c875c43be_0_1013"/>
          <p:cNvCxnSpPr>
            <a:stCxn id="3360" idx="2"/>
            <a:endCxn id="3371" idx="0"/>
          </p:cNvCxnSpPr>
          <p:nvPr/>
        </p:nvCxnSpPr>
        <p:spPr>
          <a:xfrm>
            <a:off x="6856573" y="4679461"/>
            <a:ext cx="278400" cy="283200"/>
          </a:xfrm>
          <a:prstGeom prst="straightConnector1">
            <a:avLst/>
          </a:prstGeom>
          <a:noFill/>
          <a:ln cap="flat" cmpd="sng" w="9525">
            <a:solidFill>
              <a:schemeClr val="accent1"/>
            </a:solidFill>
            <a:prstDash val="solid"/>
            <a:miter lim="800000"/>
            <a:headEnd len="sm" w="sm" type="none"/>
            <a:tailEnd len="med" w="med" type="triangle"/>
          </a:ln>
        </p:spPr>
      </p:cxnSp>
      <p:sp>
        <p:nvSpPr>
          <p:cNvPr id="3380" name="Google Shape;3380;g22c875c43be_0_1013"/>
          <p:cNvSpPr/>
          <p:nvPr/>
        </p:nvSpPr>
        <p:spPr>
          <a:xfrm>
            <a:off x="4048865" y="1973684"/>
            <a:ext cx="2676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3381" name="Google Shape;3381;g22c875c43be_0_1013"/>
          <p:cNvCxnSpPr>
            <a:stCxn id="3380" idx="2"/>
            <a:endCxn id="3345" idx="0"/>
          </p:cNvCxnSpPr>
          <p:nvPr/>
        </p:nvCxnSpPr>
        <p:spPr>
          <a:xfrm>
            <a:off x="4182665" y="2424584"/>
            <a:ext cx="0" cy="312300"/>
          </a:xfrm>
          <a:prstGeom prst="straightConnector1">
            <a:avLst/>
          </a:prstGeom>
          <a:noFill/>
          <a:ln cap="flat" cmpd="sng" w="9525">
            <a:solidFill>
              <a:schemeClr val="accent1"/>
            </a:solidFill>
            <a:prstDash val="solid"/>
            <a:miter lim="800000"/>
            <a:headEnd len="sm" w="sm" type="none"/>
            <a:tailEnd len="med" w="med" type="triangle"/>
          </a:ln>
        </p:spPr>
      </p:cxnSp>
      <p:sp>
        <p:nvSpPr>
          <p:cNvPr id="3382" name="Google Shape;3382;g22c875c43be_0_1013"/>
          <p:cNvSpPr txBox="1"/>
          <p:nvPr/>
        </p:nvSpPr>
        <p:spPr>
          <a:xfrm>
            <a:off x="4403034" y="2027418"/>
            <a:ext cx="1940400" cy="338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root</a:t>
            </a:r>
            <a:endParaRPr sz="1600">
              <a:solidFill>
                <a:schemeClr val="dk1"/>
              </a:solidFill>
              <a:latin typeface="Courier New"/>
              <a:ea typeface="Courier New"/>
              <a:cs typeface="Courier New"/>
              <a:sym typeface="Courier New"/>
            </a:endParaRPr>
          </a:p>
        </p:txBody>
      </p:sp>
      <p:cxnSp>
        <p:nvCxnSpPr>
          <p:cNvPr id="3383" name="Google Shape;3383;g22c875c43be_0_1013"/>
          <p:cNvCxnSpPr/>
          <p:nvPr/>
        </p:nvCxnSpPr>
        <p:spPr>
          <a:xfrm flipH="1">
            <a:off x="2388133" y="3494467"/>
            <a:ext cx="267600" cy="450900"/>
          </a:xfrm>
          <a:prstGeom prst="straightConnector1">
            <a:avLst/>
          </a:prstGeom>
          <a:noFill/>
          <a:ln cap="flat" cmpd="sng" w="9525">
            <a:solidFill>
              <a:schemeClr val="accent1"/>
            </a:solidFill>
            <a:prstDash val="solid"/>
            <a:miter lim="800000"/>
            <a:headEnd len="sm" w="sm" type="none"/>
            <a:tailEnd len="sm" w="sm" type="none"/>
          </a:ln>
        </p:spPr>
      </p:cxnSp>
      <p:cxnSp>
        <p:nvCxnSpPr>
          <p:cNvPr id="3384" name="Google Shape;3384;g22c875c43be_0_1013"/>
          <p:cNvCxnSpPr/>
          <p:nvPr/>
        </p:nvCxnSpPr>
        <p:spPr>
          <a:xfrm flipH="1">
            <a:off x="2878467" y="4228560"/>
            <a:ext cx="267600" cy="450900"/>
          </a:xfrm>
          <a:prstGeom prst="straightConnector1">
            <a:avLst/>
          </a:prstGeom>
          <a:noFill/>
          <a:ln cap="flat" cmpd="sng" w="9525">
            <a:solidFill>
              <a:schemeClr val="accent1"/>
            </a:solidFill>
            <a:prstDash val="solid"/>
            <a:miter lim="800000"/>
            <a:headEnd len="sm" w="sm" type="none"/>
            <a:tailEnd len="sm" w="sm" type="none"/>
          </a:ln>
        </p:spPr>
      </p:cxnSp>
      <p:cxnSp>
        <p:nvCxnSpPr>
          <p:cNvPr id="3385" name="Google Shape;3385;g22c875c43be_0_1013"/>
          <p:cNvCxnSpPr/>
          <p:nvPr/>
        </p:nvCxnSpPr>
        <p:spPr>
          <a:xfrm flipH="1">
            <a:off x="3580586" y="4228560"/>
            <a:ext cx="267600" cy="450900"/>
          </a:xfrm>
          <a:prstGeom prst="straightConnector1">
            <a:avLst/>
          </a:prstGeom>
          <a:noFill/>
          <a:ln cap="flat" cmpd="sng" w="9525">
            <a:solidFill>
              <a:schemeClr val="accent1"/>
            </a:solidFill>
            <a:prstDash val="solid"/>
            <a:miter lim="800000"/>
            <a:headEnd len="sm" w="sm" type="none"/>
            <a:tailEnd len="sm" w="sm" type="none"/>
          </a:ln>
        </p:spPr>
      </p:cxnSp>
      <p:cxnSp>
        <p:nvCxnSpPr>
          <p:cNvPr id="3386" name="Google Shape;3386;g22c875c43be_0_1013"/>
          <p:cNvCxnSpPr/>
          <p:nvPr/>
        </p:nvCxnSpPr>
        <p:spPr>
          <a:xfrm flipH="1">
            <a:off x="6014407" y="4228560"/>
            <a:ext cx="267600" cy="450900"/>
          </a:xfrm>
          <a:prstGeom prst="straightConnector1">
            <a:avLst/>
          </a:prstGeom>
          <a:noFill/>
          <a:ln cap="flat" cmpd="sng" w="9525">
            <a:solidFill>
              <a:schemeClr val="accent1"/>
            </a:solidFill>
            <a:prstDash val="solid"/>
            <a:miter lim="800000"/>
            <a:headEnd len="sm" w="sm" type="none"/>
            <a:tailEnd len="sm" w="sm" type="none"/>
          </a:ln>
        </p:spPr>
      </p:cxnSp>
      <p:cxnSp>
        <p:nvCxnSpPr>
          <p:cNvPr id="3387" name="Google Shape;3387;g22c875c43be_0_1013"/>
          <p:cNvCxnSpPr/>
          <p:nvPr/>
        </p:nvCxnSpPr>
        <p:spPr>
          <a:xfrm flipH="1">
            <a:off x="6646913" y="4962648"/>
            <a:ext cx="267600" cy="450900"/>
          </a:xfrm>
          <a:prstGeom prst="straightConnector1">
            <a:avLst/>
          </a:prstGeom>
          <a:noFill/>
          <a:ln cap="flat" cmpd="sng" w="9525">
            <a:solidFill>
              <a:schemeClr val="accent1"/>
            </a:solidFill>
            <a:prstDash val="solid"/>
            <a:miter lim="800000"/>
            <a:headEnd len="sm" w="sm" type="none"/>
            <a:tailEnd len="sm" w="sm" type="none"/>
          </a:ln>
        </p:spPr>
      </p:cxnSp>
      <p:cxnSp>
        <p:nvCxnSpPr>
          <p:cNvPr id="3388" name="Google Shape;3388;g22c875c43be_0_1013"/>
          <p:cNvCxnSpPr/>
          <p:nvPr/>
        </p:nvCxnSpPr>
        <p:spPr>
          <a:xfrm flipH="1">
            <a:off x="5257338" y="4969103"/>
            <a:ext cx="267600" cy="450900"/>
          </a:xfrm>
          <a:prstGeom prst="straightConnector1">
            <a:avLst/>
          </a:prstGeom>
          <a:noFill/>
          <a:ln cap="flat" cmpd="sng" w="9525">
            <a:solidFill>
              <a:schemeClr val="accent1"/>
            </a:solidFill>
            <a:prstDash val="solid"/>
            <a:miter lim="800000"/>
            <a:headEnd len="sm" w="sm" type="none"/>
            <a:tailEnd len="sm" w="sm" type="none"/>
          </a:ln>
        </p:spPr>
      </p:cxnSp>
      <p:cxnSp>
        <p:nvCxnSpPr>
          <p:cNvPr id="3389" name="Google Shape;3389;g22c875c43be_0_1013"/>
          <p:cNvCxnSpPr/>
          <p:nvPr/>
        </p:nvCxnSpPr>
        <p:spPr>
          <a:xfrm flipH="1">
            <a:off x="4547943" y="4962647"/>
            <a:ext cx="267600" cy="450900"/>
          </a:xfrm>
          <a:prstGeom prst="straightConnector1">
            <a:avLst/>
          </a:prstGeom>
          <a:noFill/>
          <a:ln cap="flat" cmpd="sng" w="9525">
            <a:solidFill>
              <a:schemeClr val="accent1"/>
            </a:solidFill>
            <a:prstDash val="solid"/>
            <a:miter lim="800000"/>
            <a:headEnd len="sm" w="sm" type="none"/>
            <a:tailEnd len="sm" w="sm" type="none"/>
          </a:ln>
        </p:spPr>
      </p:cxnSp>
      <p:cxnSp>
        <p:nvCxnSpPr>
          <p:cNvPr id="3390" name="Google Shape;3390;g22c875c43be_0_1013"/>
          <p:cNvCxnSpPr/>
          <p:nvPr/>
        </p:nvCxnSpPr>
        <p:spPr>
          <a:xfrm flipH="1">
            <a:off x="4140313" y="4958759"/>
            <a:ext cx="267600" cy="450900"/>
          </a:xfrm>
          <a:prstGeom prst="straightConnector1">
            <a:avLst/>
          </a:prstGeom>
          <a:noFill/>
          <a:ln cap="flat" cmpd="sng" w="9525">
            <a:solidFill>
              <a:schemeClr val="accent1"/>
            </a:solidFill>
            <a:prstDash val="solid"/>
            <a:miter lim="800000"/>
            <a:headEnd len="sm" w="sm" type="none"/>
            <a:tailEnd len="sm" w="sm" type="none"/>
          </a:ln>
        </p:spPr>
      </p:cxnSp>
      <p:cxnSp>
        <p:nvCxnSpPr>
          <p:cNvPr id="3391" name="Google Shape;3391;g22c875c43be_0_1013"/>
          <p:cNvCxnSpPr/>
          <p:nvPr/>
        </p:nvCxnSpPr>
        <p:spPr>
          <a:xfrm flipH="1">
            <a:off x="3425285" y="4969103"/>
            <a:ext cx="267600" cy="450900"/>
          </a:xfrm>
          <a:prstGeom prst="straightConnector1">
            <a:avLst/>
          </a:prstGeom>
          <a:noFill/>
          <a:ln cap="flat" cmpd="sng" w="9525">
            <a:solidFill>
              <a:schemeClr val="accent1"/>
            </a:solidFill>
            <a:prstDash val="solid"/>
            <a:miter lim="800000"/>
            <a:headEnd len="sm" w="sm" type="none"/>
            <a:tailEnd len="sm" w="sm" type="none"/>
          </a:ln>
        </p:spPr>
      </p:cxnSp>
      <p:cxnSp>
        <p:nvCxnSpPr>
          <p:cNvPr id="3392" name="Google Shape;3392;g22c875c43be_0_1013"/>
          <p:cNvCxnSpPr/>
          <p:nvPr/>
        </p:nvCxnSpPr>
        <p:spPr>
          <a:xfrm flipH="1">
            <a:off x="7355251" y="4958758"/>
            <a:ext cx="267600" cy="450900"/>
          </a:xfrm>
          <a:prstGeom prst="straightConnector1">
            <a:avLst/>
          </a:prstGeom>
          <a:noFill/>
          <a:ln cap="flat" cmpd="sng" w="9525">
            <a:solidFill>
              <a:schemeClr val="accent1"/>
            </a:solidFill>
            <a:prstDash val="solid"/>
            <a:miter lim="800000"/>
            <a:headEnd len="sm" w="sm" type="none"/>
            <a:tailEnd len="sm" w="sm" type="none"/>
          </a:ln>
        </p:spPr>
      </p:cxnSp>
      <p:sp>
        <p:nvSpPr>
          <p:cNvPr id="3393" name="Google Shape;3393;g22c875c43be_0_1013"/>
          <p:cNvSpPr txBox="1"/>
          <p:nvPr/>
        </p:nvSpPr>
        <p:spPr>
          <a:xfrm>
            <a:off x="2371221" y="3977422"/>
            <a:ext cx="2922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Courier New"/>
                <a:ea typeface="Courier New"/>
                <a:cs typeface="Courier New"/>
                <a:sym typeface="Courier New"/>
              </a:rPr>
              <a:t>0</a:t>
            </a:r>
            <a:endParaRPr sz="1400">
              <a:solidFill>
                <a:schemeClr val="dk1"/>
              </a:solidFill>
              <a:latin typeface="Courier New"/>
              <a:ea typeface="Courier New"/>
              <a:cs typeface="Courier New"/>
              <a:sym typeface="Courier New"/>
            </a:endParaRPr>
          </a:p>
        </p:txBody>
      </p:sp>
      <p:sp>
        <p:nvSpPr>
          <p:cNvPr id="3394" name="Google Shape;3394;g22c875c43be_0_1013"/>
          <p:cNvSpPr txBox="1"/>
          <p:nvPr/>
        </p:nvSpPr>
        <p:spPr>
          <a:xfrm>
            <a:off x="2846841" y="4679319"/>
            <a:ext cx="2922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Courier New"/>
                <a:ea typeface="Courier New"/>
                <a:cs typeface="Courier New"/>
                <a:sym typeface="Courier New"/>
              </a:rPr>
              <a:t>0</a:t>
            </a:r>
            <a:endParaRPr sz="1400">
              <a:solidFill>
                <a:schemeClr val="dk1"/>
              </a:solidFill>
              <a:latin typeface="Courier New"/>
              <a:ea typeface="Courier New"/>
              <a:cs typeface="Courier New"/>
              <a:sym typeface="Courier New"/>
            </a:endParaRPr>
          </a:p>
        </p:txBody>
      </p:sp>
      <p:sp>
        <p:nvSpPr>
          <p:cNvPr id="3395" name="Google Shape;3395;g22c875c43be_0_1013"/>
          <p:cNvSpPr txBox="1"/>
          <p:nvPr/>
        </p:nvSpPr>
        <p:spPr>
          <a:xfrm>
            <a:off x="3578786" y="4679318"/>
            <a:ext cx="2922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Courier New"/>
                <a:ea typeface="Courier New"/>
                <a:cs typeface="Courier New"/>
                <a:sym typeface="Courier New"/>
              </a:rPr>
              <a:t>0</a:t>
            </a:r>
            <a:endParaRPr sz="1400">
              <a:solidFill>
                <a:schemeClr val="dk1"/>
              </a:solidFill>
              <a:latin typeface="Courier New"/>
              <a:ea typeface="Courier New"/>
              <a:cs typeface="Courier New"/>
              <a:sym typeface="Courier New"/>
            </a:endParaRPr>
          </a:p>
        </p:txBody>
      </p:sp>
      <p:sp>
        <p:nvSpPr>
          <p:cNvPr id="3396" name="Google Shape;3396;g22c875c43be_0_1013"/>
          <p:cNvSpPr txBox="1"/>
          <p:nvPr/>
        </p:nvSpPr>
        <p:spPr>
          <a:xfrm>
            <a:off x="3309426" y="3951679"/>
            <a:ext cx="2922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Courier New"/>
                <a:ea typeface="Courier New"/>
                <a:cs typeface="Courier New"/>
                <a:sym typeface="Courier New"/>
              </a:rPr>
              <a:t>1</a:t>
            </a:r>
            <a:endParaRPr/>
          </a:p>
        </p:txBody>
      </p:sp>
      <p:sp>
        <p:nvSpPr>
          <p:cNvPr id="3397" name="Google Shape;3397;g22c875c43be_0_1013"/>
          <p:cNvSpPr txBox="1"/>
          <p:nvPr/>
        </p:nvSpPr>
        <p:spPr>
          <a:xfrm>
            <a:off x="3682448" y="3187106"/>
            <a:ext cx="2922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Courier New"/>
                <a:ea typeface="Courier New"/>
                <a:cs typeface="Courier New"/>
                <a:sym typeface="Courier New"/>
              </a:rPr>
              <a:t>2</a:t>
            </a:r>
            <a:endParaRPr/>
          </a:p>
        </p:txBody>
      </p:sp>
      <p:sp>
        <p:nvSpPr>
          <p:cNvPr id="3398" name="Google Shape;3398;g22c875c43be_0_1013"/>
          <p:cNvSpPr txBox="1"/>
          <p:nvPr/>
        </p:nvSpPr>
        <p:spPr>
          <a:xfrm>
            <a:off x="3413065" y="5419447"/>
            <a:ext cx="2922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Courier New"/>
                <a:ea typeface="Courier New"/>
                <a:cs typeface="Courier New"/>
                <a:sym typeface="Courier New"/>
              </a:rPr>
              <a:t>0</a:t>
            </a:r>
            <a:endParaRPr sz="1400">
              <a:solidFill>
                <a:schemeClr val="dk1"/>
              </a:solidFill>
              <a:latin typeface="Courier New"/>
              <a:ea typeface="Courier New"/>
              <a:cs typeface="Courier New"/>
              <a:sym typeface="Courier New"/>
            </a:endParaRPr>
          </a:p>
        </p:txBody>
      </p:sp>
      <p:sp>
        <p:nvSpPr>
          <p:cNvPr id="3399" name="Google Shape;3399;g22c875c43be_0_1013"/>
          <p:cNvSpPr txBox="1"/>
          <p:nvPr>
            <p:ph type="title"/>
          </p:nvPr>
        </p:nvSpPr>
        <p:spPr>
          <a:xfrm>
            <a:off x="155575" y="161927"/>
            <a:ext cx="8797800" cy="676200"/>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Function </a:t>
            </a:r>
            <a:r>
              <a:rPr lang="en-US">
                <a:latin typeface="Courier New"/>
                <a:ea typeface="Courier New"/>
                <a:cs typeface="Courier New"/>
                <a:sym typeface="Courier New"/>
              </a:rPr>
              <a:t>LengthIs</a:t>
            </a:r>
            <a:endParaRPr/>
          </a:p>
        </p:txBody>
      </p:sp>
    </p:spTree>
  </p:cSld>
  <p:clrMapOvr>
    <a:masterClrMapping/>
  </p:clrMapOvr>
</p:sld>
</file>

<file path=ppt/slides/slide1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3" name="Shape 3403"/>
        <p:cNvGrpSpPr/>
        <p:nvPr/>
      </p:nvGrpSpPr>
      <p:grpSpPr>
        <a:xfrm>
          <a:off x="0" y="0"/>
          <a:ext cx="0" cy="0"/>
          <a:chOff x="0" y="0"/>
          <a:chExt cx="0" cy="0"/>
        </a:xfrm>
      </p:grpSpPr>
      <p:sp>
        <p:nvSpPr>
          <p:cNvPr id="3404" name="Google Shape;3404;g22c875c43be_0_1071"/>
          <p:cNvSpPr/>
          <p:nvPr/>
        </p:nvSpPr>
        <p:spPr>
          <a:xfrm>
            <a:off x="3962268" y="2736762"/>
            <a:ext cx="4407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5</a:t>
            </a:r>
            <a:endParaRPr b="1" sz="2400">
              <a:solidFill>
                <a:schemeClr val="dk1"/>
              </a:solidFill>
              <a:latin typeface="Courier New"/>
              <a:ea typeface="Courier New"/>
              <a:cs typeface="Courier New"/>
              <a:sym typeface="Courier New"/>
            </a:endParaRPr>
          </a:p>
        </p:txBody>
      </p:sp>
      <p:sp>
        <p:nvSpPr>
          <p:cNvPr id="3405" name="Google Shape;3405;g22c875c43be_0_1071"/>
          <p:cNvSpPr/>
          <p:nvPr/>
        </p:nvSpPr>
        <p:spPr>
          <a:xfrm>
            <a:off x="4403034" y="2736761"/>
            <a:ext cx="267600" cy="450900"/>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3406" name="Google Shape;3406;g22c875c43be_0_1071"/>
          <p:cNvSpPr/>
          <p:nvPr/>
        </p:nvSpPr>
        <p:spPr>
          <a:xfrm>
            <a:off x="3694696" y="2736761"/>
            <a:ext cx="267600" cy="450900"/>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3407" name="Google Shape;3407;g22c875c43be_0_1071"/>
          <p:cNvSpPr/>
          <p:nvPr/>
        </p:nvSpPr>
        <p:spPr>
          <a:xfrm>
            <a:off x="2655733" y="3494469"/>
            <a:ext cx="4407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3</a:t>
            </a:r>
            <a:endParaRPr b="1" sz="2400">
              <a:solidFill>
                <a:schemeClr val="dk1"/>
              </a:solidFill>
              <a:latin typeface="Courier New"/>
              <a:ea typeface="Courier New"/>
              <a:cs typeface="Courier New"/>
              <a:sym typeface="Courier New"/>
            </a:endParaRPr>
          </a:p>
        </p:txBody>
      </p:sp>
      <p:sp>
        <p:nvSpPr>
          <p:cNvPr id="3408" name="Google Shape;3408;g22c875c43be_0_1071"/>
          <p:cNvSpPr/>
          <p:nvPr/>
        </p:nvSpPr>
        <p:spPr>
          <a:xfrm>
            <a:off x="3096499" y="3494468"/>
            <a:ext cx="267600" cy="450900"/>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3409" name="Google Shape;3409;g22c875c43be_0_1071"/>
          <p:cNvSpPr/>
          <p:nvPr/>
        </p:nvSpPr>
        <p:spPr>
          <a:xfrm>
            <a:off x="2388161" y="3494468"/>
            <a:ext cx="267600" cy="450900"/>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3410" name="Google Shape;3410;g22c875c43be_0_1071"/>
          <p:cNvCxnSpPr>
            <a:stCxn id="3406" idx="2"/>
            <a:endCxn id="3407" idx="0"/>
          </p:cNvCxnSpPr>
          <p:nvPr/>
        </p:nvCxnSpPr>
        <p:spPr>
          <a:xfrm flipH="1">
            <a:off x="2875996" y="3187661"/>
            <a:ext cx="952500" cy="306900"/>
          </a:xfrm>
          <a:prstGeom prst="straightConnector1">
            <a:avLst/>
          </a:prstGeom>
          <a:noFill/>
          <a:ln cap="flat" cmpd="sng" w="9525">
            <a:solidFill>
              <a:schemeClr val="accent1"/>
            </a:solidFill>
            <a:prstDash val="solid"/>
            <a:miter lim="800000"/>
            <a:headEnd len="sm" w="sm" type="none"/>
            <a:tailEnd len="med" w="med" type="triangle"/>
          </a:ln>
        </p:spPr>
      </p:cxnSp>
      <p:sp>
        <p:nvSpPr>
          <p:cNvPr id="3411" name="Google Shape;3411;g22c875c43be_0_1071"/>
          <p:cNvSpPr/>
          <p:nvPr/>
        </p:nvSpPr>
        <p:spPr>
          <a:xfrm>
            <a:off x="5257366" y="3494468"/>
            <a:ext cx="4407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9</a:t>
            </a:r>
            <a:endParaRPr b="1" sz="2400">
              <a:solidFill>
                <a:schemeClr val="dk1"/>
              </a:solidFill>
              <a:latin typeface="Courier New"/>
              <a:ea typeface="Courier New"/>
              <a:cs typeface="Courier New"/>
              <a:sym typeface="Courier New"/>
            </a:endParaRPr>
          </a:p>
        </p:txBody>
      </p:sp>
      <p:sp>
        <p:nvSpPr>
          <p:cNvPr id="3412" name="Google Shape;3412;g22c875c43be_0_1071"/>
          <p:cNvSpPr/>
          <p:nvPr/>
        </p:nvSpPr>
        <p:spPr>
          <a:xfrm>
            <a:off x="5698132" y="3494467"/>
            <a:ext cx="2676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3413" name="Google Shape;3413;g22c875c43be_0_1071"/>
          <p:cNvSpPr/>
          <p:nvPr/>
        </p:nvSpPr>
        <p:spPr>
          <a:xfrm>
            <a:off x="4989794" y="3494467"/>
            <a:ext cx="267600" cy="450900"/>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3414" name="Google Shape;3414;g22c875c43be_0_1071"/>
          <p:cNvCxnSpPr>
            <a:stCxn id="3405" idx="2"/>
            <a:endCxn id="3411" idx="0"/>
          </p:cNvCxnSpPr>
          <p:nvPr/>
        </p:nvCxnSpPr>
        <p:spPr>
          <a:xfrm>
            <a:off x="4536834" y="3187661"/>
            <a:ext cx="940800" cy="306900"/>
          </a:xfrm>
          <a:prstGeom prst="straightConnector1">
            <a:avLst/>
          </a:prstGeom>
          <a:noFill/>
          <a:ln cap="flat" cmpd="sng" w="9525">
            <a:solidFill>
              <a:schemeClr val="accent1"/>
            </a:solidFill>
            <a:prstDash val="solid"/>
            <a:miter lim="800000"/>
            <a:headEnd len="sm" w="sm" type="none"/>
            <a:tailEnd len="med" w="med" type="triangle"/>
          </a:ln>
        </p:spPr>
      </p:cxnSp>
      <p:sp>
        <p:nvSpPr>
          <p:cNvPr id="3415" name="Google Shape;3415;g22c875c43be_0_1071"/>
          <p:cNvSpPr/>
          <p:nvPr/>
        </p:nvSpPr>
        <p:spPr>
          <a:xfrm>
            <a:off x="4287124" y="4228562"/>
            <a:ext cx="4407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7</a:t>
            </a:r>
            <a:endParaRPr b="1" sz="2400">
              <a:solidFill>
                <a:schemeClr val="dk1"/>
              </a:solidFill>
              <a:latin typeface="Courier New"/>
              <a:ea typeface="Courier New"/>
              <a:cs typeface="Courier New"/>
              <a:sym typeface="Courier New"/>
            </a:endParaRPr>
          </a:p>
        </p:txBody>
      </p:sp>
      <p:sp>
        <p:nvSpPr>
          <p:cNvPr id="3416" name="Google Shape;3416;g22c875c43be_0_1071"/>
          <p:cNvSpPr/>
          <p:nvPr/>
        </p:nvSpPr>
        <p:spPr>
          <a:xfrm>
            <a:off x="4727890" y="4228561"/>
            <a:ext cx="2676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3417" name="Google Shape;3417;g22c875c43be_0_1071"/>
          <p:cNvSpPr/>
          <p:nvPr/>
        </p:nvSpPr>
        <p:spPr>
          <a:xfrm>
            <a:off x="4019552" y="4228561"/>
            <a:ext cx="267600" cy="450900"/>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3418" name="Google Shape;3418;g22c875c43be_0_1071"/>
          <p:cNvSpPr/>
          <p:nvPr/>
        </p:nvSpPr>
        <p:spPr>
          <a:xfrm>
            <a:off x="6282007" y="4228562"/>
            <a:ext cx="4407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chemeClr val="dk1"/>
                </a:solidFill>
                <a:latin typeface="Courier New"/>
                <a:ea typeface="Courier New"/>
                <a:cs typeface="Courier New"/>
                <a:sym typeface="Courier New"/>
              </a:rPr>
              <a:t>12</a:t>
            </a:r>
            <a:endParaRPr b="1" sz="1600">
              <a:solidFill>
                <a:schemeClr val="dk1"/>
              </a:solidFill>
              <a:latin typeface="Courier New"/>
              <a:ea typeface="Courier New"/>
              <a:cs typeface="Courier New"/>
              <a:sym typeface="Courier New"/>
            </a:endParaRPr>
          </a:p>
        </p:txBody>
      </p:sp>
      <p:sp>
        <p:nvSpPr>
          <p:cNvPr id="3419" name="Google Shape;3419;g22c875c43be_0_1071"/>
          <p:cNvSpPr/>
          <p:nvPr/>
        </p:nvSpPr>
        <p:spPr>
          <a:xfrm>
            <a:off x="6722773" y="4228561"/>
            <a:ext cx="2676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3420" name="Google Shape;3420;g22c875c43be_0_1071"/>
          <p:cNvSpPr/>
          <p:nvPr/>
        </p:nvSpPr>
        <p:spPr>
          <a:xfrm>
            <a:off x="6014435" y="4228561"/>
            <a:ext cx="2676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3421" name="Google Shape;3421;g22c875c43be_0_1071"/>
          <p:cNvSpPr/>
          <p:nvPr/>
        </p:nvSpPr>
        <p:spPr>
          <a:xfrm>
            <a:off x="3143788" y="4228561"/>
            <a:ext cx="4407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4</a:t>
            </a:r>
            <a:endParaRPr b="1" sz="2400">
              <a:solidFill>
                <a:schemeClr val="dk1"/>
              </a:solidFill>
              <a:latin typeface="Courier New"/>
              <a:ea typeface="Courier New"/>
              <a:cs typeface="Courier New"/>
              <a:sym typeface="Courier New"/>
            </a:endParaRPr>
          </a:p>
        </p:txBody>
      </p:sp>
      <p:sp>
        <p:nvSpPr>
          <p:cNvPr id="3422" name="Google Shape;3422;g22c875c43be_0_1071"/>
          <p:cNvSpPr/>
          <p:nvPr/>
        </p:nvSpPr>
        <p:spPr>
          <a:xfrm>
            <a:off x="3584554" y="4228560"/>
            <a:ext cx="267600" cy="450900"/>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3423" name="Google Shape;3423;g22c875c43be_0_1071"/>
          <p:cNvSpPr/>
          <p:nvPr/>
        </p:nvSpPr>
        <p:spPr>
          <a:xfrm>
            <a:off x="2876216" y="4228560"/>
            <a:ext cx="267600" cy="450900"/>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3424" name="Google Shape;3424;g22c875c43be_0_1071"/>
          <p:cNvSpPr/>
          <p:nvPr/>
        </p:nvSpPr>
        <p:spPr>
          <a:xfrm>
            <a:off x="3694696" y="4962651"/>
            <a:ext cx="4407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6</a:t>
            </a:r>
            <a:endParaRPr b="1" sz="2400">
              <a:solidFill>
                <a:schemeClr val="dk1"/>
              </a:solidFill>
              <a:latin typeface="Courier New"/>
              <a:ea typeface="Courier New"/>
              <a:cs typeface="Courier New"/>
              <a:sym typeface="Courier New"/>
            </a:endParaRPr>
          </a:p>
        </p:txBody>
      </p:sp>
      <p:sp>
        <p:nvSpPr>
          <p:cNvPr id="3425" name="Google Shape;3425;g22c875c43be_0_1071"/>
          <p:cNvSpPr/>
          <p:nvPr/>
        </p:nvSpPr>
        <p:spPr>
          <a:xfrm>
            <a:off x="4135462" y="4962650"/>
            <a:ext cx="267600" cy="450900"/>
          </a:xfrm>
          <a:prstGeom prst="rect">
            <a:avLst/>
          </a:prstGeom>
          <a:noFill/>
          <a:ln cap="flat" cmpd="sng" w="127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3426" name="Google Shape;3426;g22c875c43be_0_1071"/>
          <p:cNvSpPr/>
          <p:nvPr/>
        </p:nvSpPr>
        <p:spPr>
          <a:xfrm>
            <a:off x="3427124" y="4962650"/>
            <a:ext cx="267600" cy="450900"/>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3427" name="Google Shape;3427;g22c875c43be_0_1071"/>
          <p:cNvSpPr/>
          <p:nvPr/>
        </p:nvSpPr>
        <p:spPr>
          <a:xfrm>
            <a:off x="4816600" y="4962650"/>
            <a:ext cx="4407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8</a:t>
            </a:r>
            <a:endParaRPr b="1" sz="2400">
              <a:solidFill>
                <a:schemeClr val="dk1"/>
              </a:solidFill>
              <a:latin typeface="Courier New"/>
              <a:ea typeface="Courier New"/>
              <a:cs typeface="Courier New"/>
              <a:sym typeface="Courier New"/>
            </a:endParaRPr>
          </a:p>
        </p:txBody>
      </p:sp>
      <p:sp>
        <p:nvSpPr>
          <p:cNvPr id="3428" name="Google Shape;3428;g22c875c43be_0_1071"/>
          <p:cNvSpPr/>
          <p:nvPr/>
        </p:nvSpPr>
        <p:spPr>
          <a:xfrm>
            <a:off x="5257366" y="4962649"/>
            <a:ext cx="2676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3429" name="Google Shape;3429;g22c875c43be_0_1071"/>
          <p:cNvSpPr/>
          <p:nvPr/>
        </p:nvSpPr>
        <p:spPr>
          <a:xfrm>
            <a:off x="4549028" y="4962649"/>
            <a:ext cx="2676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3430" name="Google Shape;3430;g22c875c43be_0_1071"/>
          <p:cNvSpPr/>
          <p:nvPr/>
        </p:nvSpPr>
        <p:spPr>
          <a:xfrm>
            <a:off x="6914513" y="4962649"/>
            <a:ext cx="4407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chemeClr val="dk1"/>
                </a:solidFill>
                <a:latin typeface="Courier New"/>
                <a:ea typeface="Courier New"/>
                <a:cs typeface="Courier New"/>
                <a:sym typeface="Courier New"/>
              </a:rPr>
              <a:t>20</a:t>
            </a:r>
            <a:endParaRPr b="1" sz="1600">
              <a:solidFill>
                <a:schemeClr val="dk1"/>
              </a:solidFill>
              <a:latin typeface="Courier New"/>
              <a:ea typeface="Courier New"/>
              <a:cs typeface="Courier New"/>
              <a:sym typeface="Courier New"/>
            </a:endParaRPr>
          </a:p>
        </p:txBody>
      </p:sp>
      <p:sp>
        <p:nvSpPr>
          <p:cNvPr id="3431" name="Google Shape;3431;g22c875c43be_0_1071"/>
          <p:cNvSpPr/>
          <p:nvPr/>
        </p:nvSpPr>
        <p:spPr>
          <a:xfrm>
            <a:off x="7355279" y="4962648"/>
            <a:ext cx="2676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3432" name="Google Shape;3432;g22c875c43be_0_1071"/>
          <p:cNvSpPr/>
          <p:nvPr/>
        </p:nvSpPr>
        <p:spPr>
          <a:xfrm>
            <a:off x="6646941" y="4962648"/>
            <a:ext cx="2676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3433" name="Google Shape;3433;g22c875c43be_0_1071"/>
          <p:cNvCxnSpPr>
            <a:stCxn id="3408" idx="2"/>
            <a:endCxn id="3421" idx="0"/>
          </p:cNvCxnSpPr>
          <p:nvPr/>
        </p:nvCxnSpPr>
        <p:spPr>
          <a:xfrm>
            <a:off x="3230299" y="3945368"/>
            <a:ext cx="1338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3434" name="Google Shape;3434;g22c875c43be_0_1071"/>
          <p:cNvCxnSpPr>
            <a:stCxn id="3413" idx="2"/>
            <a:endCxn id="3415" idx="0"/>
          </p:cNvCxnSpPr>
          <p:nvPr/>
        </p:nvCxnSpPr>
        <p:spPr>
          <a:xfrm flipH="1">
            <a:off x="4507394" y="3945367"/>
            <a:ext cx="6162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3435" name="Google Shape;3435;g22c875c43be_0_1071"/>
          <p:cNvCxnSpPr>
            <a:stCxn id="3412" idx="2"/>
            <a:endCxn id="3418" idx="0"/>
          </p:cNvCxnSpPr>
          <p:nvPr/>
        </p:nvCxnSpPr>
        <p:spPr>
          <a:xfrm>
            <a:off x="5831932" y="3945367"/>
            <a:ext cx="6705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3436" name="Google Shape;3436;g22c875c43be_0_1071"/>
          <p:cNvCxnSpPr>
            <a:stCxn id="3417" idx="2"/>
            <a:endCxn id="3424" idx="0"/>
          </p:cNvCxnSpPr>
          <p:nvPr/>
        </p:nvCxnSpPr>
        <p:spPr>
          <a:xfrm flipH="1">
            <a:off x="3915152" y="4679461"/>
            <a:ext cx="2382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3437" name="Google Shape;3437;g22c875c43be_0_1071"/>
          <p:cNvCxnSpPr>
            <a:stCxn id="3416" idx="2"/>
            <a:endCxn id="3427" idx="0"/>
          </p:cNvCxnSpPr>
          <p:nvPr/>
        </p:nvCxnSpPr>
        <p:spPr>
          <a:xfrm>
            <a:off x="4861690" y="4679461"/>
            <a:ext cx="1752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3438" name="Google Shape;3438;g22c875c43be_0_1071"/>
          <p:cNvCxnSpPr>
            <a:stCxn id="3419" idx="2"/>
            <a:endCxn id="3430" idx="0"/>
          </p:cNvCxnSpPr>
          <p:nvPr/>
        </p:nvCxnSpPr>
        <p:spPr>
          <a:xfrm>
            <a:off x="6856573" y="4679461"/>
            <a:ext cx="278400" cy="283200"/>
          </a:xfrm>
          <a:prstGeom prst="straightConnector1">
            <a:avLst/>
          </a:prstGeom>
          <a:noFill/>
          <a:ln cap="flat" cmpd="sng" w="9525">
            <a:solidFill>
              <a:schemeClr val="accent1"/>
            </a:solidFill>
            <a:prstDash val="solid"/>
            <a:miter lim="800000"/>
            <a:headEnd len="sm" w="sm" type="none"/>
            <a:tailEnd len="med" w="med" type="triangle"/>
          </a:ln>
        </p:spPr>
      </p:cxnSp>
      <p:sp>
        <p:nvSpPr>
          <p:cNvPr id="3439" name="Google Shape;3439;g22c875c43be_0_1071"/>
          <p:cNvSpPr/>
          <p:nvPr/>
        </p:nvSpPr>
        <p:spPr>
          <a:xfrm>
            <a:off x="4048865" y="1973684"/>
            <a:ext cx="2676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3440" name="Google Shape;3440;g22c875c43be_0_1071"/>
          <p:cNvCxnSpPr>
            <a:stCxn id="3439" idx="2"/>
            <a:endCxn id="3404" idx="0"/>
          </p:cNvCxnSpPr>
          <p:nvPr/>
        </p:nvCxnSpPr>
        <p:spPr>
          <a:xfrm>
            <a:off x="4182665" y="2424584"/>
            <a:ext cx="0" cy="312300"/>
          </a:xfrm>
          <a:prstGeom prst="straightConnector1">
            <a:avLst/>
          </a:prstGeom>
          <a:noFill/>
          <a:ln cap="flat" cmpd="sng" w="9525">
            <a:solidFill>
              <a:schemeClr val="accent1"/>
            </a:solidFill>
            <a:prstDash val="solid"/>
            <a:miter lim="800000"/>
            <a:headEnd len="sm" w="sm" type="none"/>
            <a:tailEnd len="med" w="med" type="triangle"/>
          </a:ln>
        </p:spPr>
      </p:cxnSp>
      <p:sp>
        <p:nvSpPr>
          <p:cNvPr id="3441" name="Google Shape;3441;g22c875c43be_0_1071"/>
          <p:cNvSpPr txBox="1"/>
          <p:nvPr/>
        </p:nvSpPr>
        <p:spPr>
          <a:xfrm>
            <a:off x="4403034" y="2027418"/>
            <a:ext cx="1940400" cy="338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root</a:t>
            </a:r>
            <a:endParaRPr sz="1600">
              <a:solidFill>
                <a:schemeClr val="dk1"/>
              </a:solidFill>
              <a:latin typeface="Courier New"/>
              <a:ea typeface="Courier New"/>
              <a:cs typeface="Courier New"/>
              <a:sym typeface="Courier New"/>
            </a:endParaRPr>
          </a:p>
        </p:txBody>
      </p:sp>
      <p:cxnSp>
        <p:nvCxnSpPr>
          <p:cNvPr id="3442" name="Google Shape;3442;g22c875c43be_0_1071"/>
          <p:cNvCxnSpPr/>
          <p:nvPr/>
        </p:nvCxnSpPr>
        <p:spPr>
          <a:xfrm flipH="1">
            <a:off x="2388133" y="3494467"/>
            <a:ext cx="267600" cy="450900"/>
          </a:xfrm>
          <a:prstGeom prst="straightConnector1">
            <a:avLst/>
          </a:prstGeom>
          <a:noFill/>
          <a:ln cap="flat" cmpd="sng" w="9525">
            <a:solidFill>
              <a:schemeClr val="accent1"/>
            </a:solidFill>
            <a:prstDash val="solid"/>
            <a:miter lim="800000"/>
            <a:headEnd len="sm" w="sm" type="none"/>
            <a:tailEnd len="sm" w="sm" type="none"/>
          </a:ln>
        </p:spPr>
      </p:cxnSp>
      <p:cxnSp>
        <p:nvCxnSpPr>
          <p:cNvPr id="3443" name="Google Shape;3443;g22c875c43be_0_1071"/>
          <p:cNvCxnSpPr/>
          <p:nvPr/>
        </p:nvCxnSpPr>
        <p:spPr>
          <a:xfrm flipH="1">
            <a:off x="2878467" y="4228560"/>
            <a:ext cx="267600" cy="450900"/>
          </a:xfrm>
          <a:prstGeom prst="straightConnector1">
            <a:avLst/>
          </a:prstGeom>
          <a:noFill/>
          <a:ln cap="flat" cmpd="sng" w="9525">
            <a:solidFill>
              <a:schemeClr val="accent1"/>
            </a:solidFill>
            <a:prstDash val="solid"/>
            <a:miter lim="800000"/>
            <a:headEnd len="sm" w="sm" type="none"/>
            <a:tailEnd len="sm" w="sm" type="none"/>
          </a:ln>
        </p:spPr>
      </p:cxnSp>
      <p:cxnSp>
        <p:nvCxnSpPr>
          <p:cNvPr id="3444" name="Google Shape;3444;g22c875c43be_0_1071"/>
          <p:cNvCxnSpPr/>
          <p:nvPr/>
        </p:nvCxnSpPr>
        <p:spPr>
          <a:xfrm flipH="1">
            <a:off x="3580586" y="4228560"/>
            <a:ext cx="267600" cy="450900"/>
          </a:xfrm>
          <a:prstGeom prst="straightConnector1">
            <a:avLst/>
          </a:prstGeom>
          <a:noFill/>
          <a:ln cap="flat" cmpd="sng" w="9525">
            <a:solidFill>
              <a:schemeClr val="accent1"/>
            </a:solidFill>
            <a:prstDash val="solid"/>
            <a:miter lim="800000"/>
            <a:headEnd len="sm" w="sm" type="none"/>
            <a:tailEnd len="sm" w="sm" type="none"/>
          </a:ln>
        </p:spPr>
      </p:cxnSp>
      <p:cxnSp>
        <p:nvCxnSpPr>
          <p:cNvPr id="3445" name="Google Shape;3445;g22c875c43be_0_1071"/>
          <p:cNvCxnSpPr/>
          <p:nvPr/>
        </p:nvCxnSpPr>
        <p:spPr>
          <a:xfrm flipH="1">
            <a:off x="6014407" y="4228560"/>
            <a:ext cx="267600" cy="450900"/>
          </a:xfrm>
          <a:prstGeom prst="straightConnector1">
            <a:avLst/>
          </a:prstGeom>
          <a:noFill/>
          <a:ln cap="flat" cmpd="sng" w="9525">
            <a:solidFill>
              <a:schemeClr val="accent1"/>
            </a:solidFill>
            <a:prstDash val="solid"/>
            <a:miter lim="800000"/>
            <a:headEnd len="sm" w="sm" type="none"/>
            <a:tailEnd len="sm" w="sm" type="none"/>
          </a:ln>
        </p:spPr>
      </p:cxnSp>
      <p:cxnSp>
        <p:nvCxnSpPr>
          <p:cNvPr id="3446" name="Google Shape;3446;g22c875c43be_0_1071"/>
          <p:cNvCxnSpPr/>
          <p:nvPr/>
        </p:nvCxnSpPr>
        <p:spPr>
          <a:xfrm flipH="1">
            <a:off x="6646913" y="4962648"/>
            <a:ext cx="267600" cy="450900"/>
          </a:xfrm>
          <a:prstGeom prst="straightConnector1">
            <a:avLst/>
          </a:prstGeom>
          <a:noFill/>
          <a:ln cap="flat" cmpd="sng" w="9525">
            <a:solidFill>
              <a:schemeClr val="accent1"/>
            </a:solidFill>
            <a:prstDash val="solid"/>
            <a:miter lim="800000"/>
            <a:headEnd len="sm" w="sm" type="none"/>
            <a:tailEnd len="sm" w="sm" type="none"/>
          </a:ln>
        </p:spPr>
      </p:cxnSp>
      <p:cxnSp>
        <p:nvCxnSpPr>
          <p:cNvPr id="3447" name="Google Shape;3447;g22c875c43be_0_1071"/>
          <p:cNvCxnSpPr/>
          <p:nvPr/>
        </p:nvCxnSpPr>
        <p:spPr>
          <a:xfrm flipH="1">
            <a:off x="5257338" y="4969103"/>
            <a:ext cx="267600" cy="450900"/>
          </a:xfrm>
          <a:prstGeom prst="straightConnector1">
            <a:avLst/>
          </a:prstGeom>
          <a:noFill/>
          <a:ln cap="flat" cmpd="sng" w="9525">
            <a:solidFill>
              <a:schemeClr val="accent1"/>
            </a:solidFill>
            <a:prstDash val="solid"/>
            <a:miter lim="800000"/>
            <a:headEnd len="sm" w="sm" type="none"/>
            <a:tailEnd len="sm" w="sm" type="none"/>
          </a:ln>
        </p:spPr>
      </p:cxnSp>
      <p:cxnSp>
        <p:nvCxnSpPr>
          <p:cNvPr id="3448" name="Google Shape;3448;g22c875c43be_0_1071"/>
          <p:cNvCxnSpPr/>
          <p:nvPr/>
        </p:nvCxnSpPr>
        <p:spPr>
          <a:xfrm flipH="1">
            <a:off x="4547943" y="4962647"/>
            <a:ext cx="267600" cy="450900"/>
          </a:xfrm>
          <a:prstGeom prst="straightConnector1">
            <a:avLst/>
          </a:prstGeom>
          <a:noFill/>
          <a:ln cap="flat" cmpd="sng" w="9525">
            <a:solidFill>
              <a:schemeClr val="accent1"/>
            </a:solidFill>
            <a:prstDash val="solid"/>
            <a:miter lim="800000"/>
            <a:headEnd len="sm" w="sm" type="none"/>
            <a:tailEnd len="sm" w="sm" type="none"/>
          </a:ln>
        </p:spPr>
      </p:cxnSp>
      <p:cxnSp>
        <p:nvCxnSpPr>
          <p:cNvPr id="3449" name="Google Shape;3449;g22c875c43be_0_1071"/>
          <p:cNvCxnSpPr/>
          <p:nvPr/>
        </p:nvCxnSpPr>
        <p:spPr>
          <a:xfrm flipH="1">
            <a:off x="4140313" y="4958759"/>
            <a:ext cx="267600" cy="450900"/>
          </a:xfrm>
          <a:prstGeom prst="straightConnector1">
            <a:avLst/>
          </a:prstGeom>
          <a:noFill/>
          <a:ln cap="flat" cmpd="sng" w="9525">
            <a:solidFill>
              <a:schemeClr val="accent1"/>
            </a:solidFill>
            <a:prstDash val="solid"/>
            <a:miter lim="800000"/>
            <a:headEnd len="sm" w="sm" type="none"/>
            <a:tailEnd len="sm" w="sm" type="none"/>
          </a:ln>
        </p:spPr>
      </p:cxnSp>
      <p:cxnSp>
        <p:nvCxnSpPr>
          <p:cNvPr id="3450" name="Google Shape;3450;g22c875c43be_0_1071"/>
          <p:cNvCxnSpPr/>
          <p:nvPr/>
        </p:nvCxnSpPr>
        <p:spPr>
          <a:xfrm flipH="1">
            <a:off x="3425285" y="4969103"/>
            <a:ext cx="267600" cy="450900"/>
          </a:xfrm>
          <a:prstGeom prst="straightConnector1">
            <a:avLst/>
          </a:prstGeom>
          <a:noFill/>
          <a:ln cap="flat" cmpd="sng" w="9525">
            <a:solidFill>
              <a:schemeClr val="accent1"/>
            </a:solidFill>
            <a:prstDash val="solid"/>
            <a:miter lim="800000"/>
            <a:headEnd len="sm" w="sm" type="none"/>
            <a:tailEnd len="sm" w="sm" type="none"/>
          </a:ln>
        </p:spPr>
      </p:cxnSp>
      <p:cxnSp>
        <p:nvCxnSpPr>
          <p:cNvPr id="3451" name="Google Shape;3451;g22c875c43be_0_1071"/>
          <p:cNvCxnSpPr/>
          <p:nvPr/>
        </p:nvCxnSpPr>
        <p:spPr>
          <a:xfrm flipH="1">
            <a:off x="7355251" y="4958758"/>
            <a:ext cx="267600" cy="450900"/>
          </a:xfrm>
          <a:prstGeom prst="straightConnector1">
            <a:avLst/>
          </a:prstGeom>
          <a:noFill/>
          <a:ln cap="flat" cmpd="sng" w="9525">
            <a:solidFill>
              <a:schemeClr val="accent1"/>
            </a:solidFill>
            <a:prstDash val="solid"/>
            <a:miter lim="800000"/>
            <a:headEnd len="sm" w="sm" type="none"/>
            <a:tailEnd len="sm" w="sm" type="none"/>
          </a:ln>
        </p:spPr>
      </p:cxnSp>
      <p:sp>
        <p:nvSpPr>
          <p:cNvPr id="3452" name="Google Shape;3452;g22c875c43be_0_1071"/>
          <p:cNvSpPr txBox="1"/>
          <p:nvPr/>
        </p:nvSpPr>
        <p:spPr>
          <a:xfrm>
            <a:off x="2371221" y="3977422"/>
            <a:ext cx="2922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Courier New"/>
                <a:ea typeface="Courier New"/>
                <a:cs typeface="Courier New"/>
                <a:sym typeface="Courier New"/>
              </a:rPr>
              <a:t>0</a:t>
            </a:r>
            <a:endParaRPr sz="1400">
              <a:solidFill>
                <a:schemeClr val="dk1"/>
              </a:solidFill>
              <a:latin typeface="Courier New"/>
              <a:ea typeface="Courier New"/>
              <a:cs typeface="Courier New"/>
              <a:sym typeface="Courier New"/>
            </a:endParaRPr>
          </a:p>
        </p:txBody>
      </p:sp>
      <p:sp>
        <p:nvSpPr>
          <p:cNvPr id="3453" name="Google Shape;3453;g22c875c43be_0_1071"/>
          <p:cNvSpPr txBox="1"/>
          <p:nvPr/>
        </p:nvSpPr>
        <p:spPr>
          <a:xfrm>
            <a:off x="2846841" y="4679319"/>
            <a:ext cx="2922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Courier New"/>
                <a:ea typeface="Courier New"/>
                <a:cs typeface="Courier New"/>
                <a:sym typeface="Courier New"/>
              </a:rPr>
              <a:t>0</a:t>
            </a:r>
            <a:endParaRPr sz="1400">
              <a:solidFill>
                <a:schemeClr val="dk1"/>
              </a:solidFill>
              <a:latin typeface="Courier New"/>
              <a:ea typeface="Courier New"/>
              <a:cs typeface="Courier New"/>
              <a:sym typeface="Courier New"/>
            </a:endParaRPr>
          </a:p>
        </p:txBody>
      </p:sp>
      <p:sp>
        <p:nvSpPr>
          <p:cNvPr id="3454" name="Google Shape;3454;g22c875c43be_0_1071"/>
          <p:cNvSpPr txBox="1"/>
          <p:nvPr/>
        </p:nvSpPr>
        <p:spPr>
          <a:xfrm>
            <a:off x="3578786" y="4679318"/>
            <a:ext cx="2922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Courier New"/>
                <a:ea typeface="Courier New"/>
                <a:cs typeface="Courier New"/>
                <a:sym typeface="Courier New"/>
              </a:rPr>
              <a:t>0</a:t>
            </a:r>
            <a:endParaRPr sz="1400">
              <a:solidFill>
                <a:schemeClr val="dk1"/>
              </a:solidFill>
              <a:latin typeface="Courier New"/>
              <a:ea typeface="Courier New"/>
              <a:cs typeface="Courier New"/>
              <a:sym typeface="Courier New"/>
            </a:endParaRPr>
          </a:p>
        </p:txBody>
      </p:sp>
      <p:sp>
        <p:nvSpPr>
          <p:cNvPr id="3455" name="Google Shape;3455;g22c875c43be_0_1071"/>
          <p:cNvSpPr txBox="1"/>
          <p:nvPr/>
        </p:nvSpPr>
        <p:spPr>
          <a:xfrm>
            <a:off x="3309426" y="3951679"/>
            <a:ext cx="2922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Courier New"/>
                <a:ea typeface="Courier New"/>
                <a:cs typeface="Courier New"/>
                <a:sym typeface="Courier New"/>
              </a:rPr>
              <a:t>1</a:t>
            </a:r>
            <a:endParaRPr/>
          </a:p>
        </p:txBody>
      </p:sp>
      <p:sp>
        <p:nvSpPr>
          <p:cNvPr id="3456" name="Google Shape;3456;g22c875c43be_0_1071"/>
          <p:cNvSpPr txBox="1"/>
          <p:nvPr/>
        </p:nvSpPr>
        <p:spPr>
          <a:xfrm>
            <a:off x="3682448" y="3187106"/>
            <a:ext cx="2922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Courier New"/>
                <a:ea typeface="Courier New"/>
                <a:cs typeface="Courier New"/>
                <a:sym typeface="Courier New"/>
              </a:rPr>
              <a:t>2</a:t>
            </a:r>
            <a:endParaRPr/>
          </a:p>
        </p:txBody>
      </p:sp>
      <p:sp>
        <p:nvSpPr>
          <p:cNvPr id="3457" name="Google Shape;3457;g22c875c43be_0_1071"/>
          <p:cNvSpPr txBox="1"/>
          <p:nvPr/>
        </p:nvSpPr>
        <p:spPr>
          <a:xfrm>
            <a:off x="3413065" y="5419447"/>
            <a:ext cx="2922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Courier New"/>
                <a:ea typeface="Courier New"/>
                <a:cs typeface="Courier New"/>
                <a:sym typeface="Courier New"/>
              </a:rPr>
              <a:t>0</a:t>
            </a:r>
            <a:endParaRPr sz="1400">
              <a:solidFill>
                <a:schemeClr val="dk1"/>
              </a:solidFill>
              <a:latin typeface="Courier New"/>
              <a:ea typeface="Courier New"/>
              <a:cs typeface="Courier New"/>
              <a:sym typeface="Courier New"/>
            </a:endParaRPr>
          </a:p>
        </p:txBody>
      </p:sp>
      <p:sp>
        <p:nvSpPr>
          <p:cNvPr id="3458" name="Google Shape;3458;g22c875c43be_0_1071"/>
          <p:cNvSpPr txBox="1"/>
          <p:nvPr/>
        </p:nvSpPr>
        <p:spPr>
          <a:xfrm>
            <a:off x="4120495" y="5417300"/>
            <a:ext cx="2922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Courier New"/>
                <a:ea typeface="Courier New"/>
                <a:cs typeface="Courier New"/>
                <a:sym typeface="Courier New"/>
              </a:rPr>
              <a:t>0</a:t>
            </a:r>
            <a:endParaRPr sz="1400">
              <a:solidFill>
                <a:schemeClr val="dk1"/>
              </a:solidFill>
              <a:latin typeface="Courier New"/>
              <a:ea typeface="Courier New"/>
              <a:cs typeface="Courier New"/>
              <a:sym typeface="Courier New"/>
            </a:endParaRPr>
          </a:p>
        </p:txBody>
      </p:sp>
      <p:sp>
        <p:nvSpPr>
          <p:cNvPr id="3459" name="Google Shape;3459;g22c875c43be_0_1071"/>
          <p:cNvSpPr txBox="1"/>
          <p:nvPr>
            <p:ph type="title"/>
          </p:nvPr>
        </p:nvSpPr>
        <p:spPr>
          <a:xfrm>
            <a:off x="155575" y="161927"/>
            <a:ext cx="8797800" cy="676200"/>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Function </a:t>
            </a:r>
            <a:r>
              <a:rPr lang="en-US">
                <a:latin typeface="Courier New"/>
                <a:ea typeface="Courier New"/>
                <a:cs typeface="Courier New"/>
                <a:sym typeface="Courier New"/>
              </a:rPr>
              <a:t>LengthIs</a:t>
            </a:r>
            <a:endParaRPr/>
          </a:p>
        </p:txBody>
      </p:sp>
    </p:spTree>
  </p:cSld>
  <p:clrMapOvr>
    <a:masterClrMapping/>
  </p:clrMapOvr>
</p:sld>
</file>

<file path=ppt/slides/slide1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3" name="Shape 3463"/>
        <p:cNvGrpSpPr/>
        <p:nvPr/>
      </p:nvGrpSpPr>
      <p:grpSpPr>
        <a:xfrm>
          <a:off x="0" y="0"/>
          <a:ext cx="0" cy="0"/>
          <a:chOff x="0" y="0"/>
          <a:chExt cx="0" cy="0"/>
        </a:xfrm>
      </p:grpSpPr>
      <p:sp>
        <p:nvSpPr>
          <p:cNvPr id="3464" name="Google Shape;3464;g22c875c43be_0_1130"/>
          <p:cNvSpPr/>
          <p:nvPr/>
        </p:nvSpPr>
        <p:spPr>
          <a:xfrm>
            <a:off x="3962268" y="2736762"/>
            <a:ext cx="4407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5</a:t>
            </a:r>
            <a:endParaRPr b="1" sz="2400">
              <a:solidFill>
                <a:schemeClr val="dk1"/>
              </a:solidFill>
              <a:latin typeface="Courier New"/>
              <a:ea typeface="Courier New"/>
              <a:cs typeface="Courier New"/>
              <a:sym typeface="Courier New"/>
            </a:endParaRPr>
          </a:p>
        </p:txBody>
      </p:sp>
      <p:sp>
        <p:nvSpPr>
          <p:cNvPr id="3465" name="Google Shape;3465;g22c875c43be_0_1130"/>
          <p:cNvSpPr/>
          <p:nvPr/>
        </p:nvSpPr>
        <p:spPr>
          <a:xfrm>
            <a:off x="4403034" y="2736761"/>
            <a:ext cx="267600" cy="450900"/>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3466" name="Google Shape;3466;g22c875c43be_0_1130"/>
          <p:cNvSpPr/>
          <p:nvPr/>
        </p:nvSpPr>
        <p:spPr>
          <a:xfrm>
            <a:off x="3694696" y="2736761"/>
            <a:ext cx="267600" cy="450900"/>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3467" name="Google Shape;3467;g22c875c43be_0_1130"/>
          <p:cNvSpPr/>
          <p:nvPr/>
        </p:nvSpPr>
        <p:spPr>
          <a:xfrm>
            <a:off x="2655733" y="3494469"/>
            <a:ext cx="4407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3</a:t>
            </a:r>
            <a:endParaRPr b="1" sz="2400">
              <a:solidFill>
                <a:schemeClr val="dk1"/>
              </a:solidFill>
              <a:latin typeface="Courier New"/>
              <a:ea typeface="Courier New"/>
              <a:cs typeface="Courier New"/>
              <a:sym typeface="Courier New"/>
            </a:endParaRPr>
          </a:p>
        </p:txBody>
      </p:sp>
      <p:sp>
        <p:nvSpPr>
          <p:cNvPr id="3468" name="Google Shape;3468;g22c875c43be_0_1130"/>
          <p:cNvSpPr/>
          <p:nvPr/>
        </p:nvSpPr>
        <p:spPr>
          <a:xfrm>
            <a:off x="3096499" y="3494468"/>
            <a:ext cx="267600" cy="450900"/>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3469" name="Google Shape;3469;g22c875c43be_0_1130"/>
          <p:cNvSpPr/>
          <p:nvPr/>
        </p:nvSpPr>
        <p:spPr>
          <a:xfrm>
            <a:off x="2388161" y="3494468"/>
            <a:ext cx="267600" cy="450900"/>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3470" name="Google Shape;3470;g22c875c43be_0_1130"/>
          <p:cNvCxnSpPr>
            <a:stCxn id="3466" idx="2"/>
            <a:endCxn id="3467" idx="0"/>
          </p:cNvCxnSpPr>
          <p:nvPr/>
        </p:nvCxnSpPr>
        <p:spPr>
          <a:xfrm flipH="1">
            <a:off x="2875996" y="3187661"/>
            <a:ext cx="952500" cy="306900"/>
          </a:xfrm>
          <a:prstGeom prst="straightConnector1">
            <a:avLst/>
          </a:prstGeom>
          <a:noFill/>
          <a:ln cap="flat" cmpd="sng" w="9525">
            <a:solidFill>
              <a:schemeClr val="accent1"/>
            </a:solidFill>
            <a:prstDash val="solid"/>
            <a:miter lim="800000"/>
            <a:headEnd len="sm" w="sm" type="none"/>
            <a:tailEnd len="med" w="med" type="triangle"/>
          </a:ln>
        </p:spPr>
      </p:cxnSp>
      <p:sp>
        <p:nvSpPr>
          <p:cNvPr id="3471" name="Google Shape;3471;g22c875c43be_0_1130"/>
          <p:cNvSpPr/>
          <p:nvPr/>
        </p:nvSpPr>
        <p:spPr>
          <a:xfrm>
            <a:off x="5257366" y="3494468"/>
            <a:ext cx="4407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9</a:t>
            </a:r>
            <a:endParaRPr b="1" sz="2400">
              <a:solidFill>
                <a:schemeClr val="dk1"/>
              </a:solidFill>
              <a:latin typeface="Courier New"/>
              <a:ea typeface="Courier New"/>
              <a:cs typeface="Courier New"/>
              <a:sym typeface="Courier New"/>
            </a:endParaRPr>
          </a:p>
        </p:txBody>
      </p:sp>
      <p:sp>
        <p:nvSpPr>
          <p:cNvPr id="3472" name="Google Shape;3472;g22c875c43be_0_1130"/>
          <p:cNvSpPr/>
          <p:nvPr/>
        </p:nvSpPr>
        <p:spPr>
          <a:xfrm>
            <a:off x="5698132" y="3494467"/>
            <a:ext cx="2676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3473" name="Google Shape;3473;g22c875c43be_0_1130"/>
          <p:cNvSpPr/>
          <p:nvPr/>
        </p:nvSpPr>
        <p:spPr>
          <a:xfrm>
            <a:off x="4989794" y="3494467"/>
            <a:ext cx="267600" cy="450900"/>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3474" name="Google Shape;3474;g22c875c43be_0_1130"/>
          <p:cNvCxnSpPr>
            <a:stCxn id="3465" idx="2"/>
            <a:endCxn id="3471" idx="0"/>
          </p:cNvCxnSpPr>
          <p:nvPr/>
        </p:nvCxnSpPr>
        <p:spPr>
          <a:xfrm>
            <a:off x="4536834" y="3187661"/>
            <a:ext cx="940800" cy="306900"/>
          </a:xfrm>
          <a:prstGeom prst="straightConnector1">
            <a:avLst/>
          </a:prstGeom>
          <a:noFill/>
          <a:ln cap="flat" cmpd="sng" w="9525">
            <a:solidFill>
              <a:schemeClr val="accent1"/>
            </a:solidFill>
            <a:prstDash val="solid"/>
            <a:miter lim="800000"/>
            <a:headEnd len="sm" w="sm" type="none"/>
            <a:tailEnd len="med" w="med" type="triangle"/>
          </a:ln>
        </p:spPr>
      </p:cxnSp>
      <p:sp>
        <p:nvSpPr>
          <p:cNvPr id="3475" name="Google Shape;3475;g22c875c43be_0_1130"/>
          <p:cNvSpPr/>
          <p:nvPr/>
        </p:nvSpPr>
        <p:spPr>
          <a:xfrm>
            <a:off x="4287124" y="4228562"/>
            <a:ext cx="4407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7</a:t>
            </a:r>
            <a:endParaRPr b="1" sz="2400">
              <a:solidFill>
                <a:schemeClr val="dk1"/>
              </a:solidFill>
              <a:latin typeface="Courier New"/>
              <a:ea typeface="Courier New"/>
              <a:cs typeface="Courier New"/>
              <a:sym typeface="Courier New"/>
            </a:endParaRPr>
          </a:p>
        </p:txBody>
      </p:sp>
      <p:sp>
        <p:nvSpPr>
          <p:cNvPr id="3476" name="Google Shape;3476;g22c875c43be_0_1130"/>
          <p:cNvSpPr/>
          <p:nvPr/>
        </p:nvSpPr>
        <p:spPr>
          <a:xfrm>
            <a:off x="4727890" y="4228561"/>
            <a:ext cx="2676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3477" name="Google Shape;3477;g22c875c43be_0_1130"/>
          <p:cNvSpPr/>
          <p:nvPr/>
        </p:nvSpPr>
        <p:spPr>
          <a:xfrm>
            <a:off x="4019552" y="4228561"/>
            <a:ext cx="267600" cy="450900"/>
          </a:xfrm>
          <a:prstGeom prst="rect">
            <a:avLst/>
          </a:prstGeom>
          <a:noFill/>
          <a:ln cap="flat" cmpd="sng" w="127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3478" name="Google Shape;3478;g22c875c43be_0_1130"/>
          <p:cNvSpPr/>
          <p:nvPr/>
        </p:nvSpPr>
        <p:spPr>
          <a:xfrm>
            <a:off x="6282007" y="4228562"/>
            <a:ext cx="4407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chemeClr val="dk1"/>
                </a:solidFill>
                <a:latin typeface="Courier New"/>
                <a:ea typeface="Courier New"/>
                <a:cs typeface="Courier New"/>
                <a:sym typeface="Courier New"/>
              </a:rPr>
              <a:t>12</a:t>
            </a:r>
            <a:endParaRPr b="1" sz="1600">
              <a:solidFill>
                <a:schemeClr val="dk1"/>
              </a:solidFill>
              <a:latin typeface="Courier New"/>
              <a:ea typeface="Courier New"/>
              <a:cs typeface="Courier New"/>
              <a:sym typeface="Courier New"/>
            </a:endParaRPr>
          </a:p>
        </p:txBody>
      </p:sp>
      <p:sp>
        <p:nvSpPr>
          <p:cNvPr id="3479" name="Google Shape;3479;g22c875c43be_0_1130"/>
          <p:cNvSpPr/>
          <p:nvPr/>
        </p:nvSpPr>
        <p:spPr>
          <a:xfrm>
            <a:off x="6722773" y="4228561"/>
            <a:ext cx="2676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3480" name="Google Shape;3480;g22c875c43be_0_1130"/>
          <p:cNvSpPr/>
          <p:nvPr/>
        </p:nvSpPr>
        <p:spPr>
          <a:xfrm>
            <a:off x="6014435" y="4228561"/>
            <a:ext cx="2676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3481" name="Google Shape;3481;g22c875c43be_0_1130"/>
          <p:cNvSpPr/>
          <p:nvPr/>
        </p:nvSpPr>
        <p:spPr>
          <a:xfrm>
            <a:off x="3143788" y="4228561"/>
            <a:ext cx="4407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4</a:t>
            </a:r>
            <a:endParaRPr b="1" sz="2400">
              <a:solidFill>
                <a:schemeClr val="dk1"/>
              </a:solidFill>
              <a:latin typeface="Courier New"/>
              <a:ea typeface="Courier New"/>
              <a:cs typeface="Courier New"/>
              <a:sym typeface="Courier New"/>
            </a:endParaRPr>
          </a:p>
        </p:txBody>
      </p:sp>
      <p:sp>
        <p:nvSpPr>
          <p:cNvPr id="3482" name="Google Shape;3482;g22c875c43be_0_1130"/>
          <p:cNvSpPr/>
          <p:nvPr/>
        </p:nvSpPr>
        <p:spPr>
          <a:xfrm>
            <a:off x="3584554" y="4228560"/>
            <a:ext cx="267600" cy="450900"/>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3483" name="Google Shape;3483;g22c875c43be_0_1130"/>
          <p:cNvSpPr/>
          <p:nvPr/>
        </p:nvSpPr>
        <p:spPr>
          <a:xfrm>
            <a:off x="2876216" y="4228560"/>
            <a:ext cx="267600" cy="450900"/>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3484" name="Google Shape;3484;g22c875c43be_0_1130"/>
          <p:cNvSpPr/>
          <p:nvPr/>
        </p:nvSpPr>
        <p:spPr>
          <a:xfrm>
            <a:off x="3694696" y="4962651"/>
            <a:ext cx="4407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6</a:t>
            </a:r>
            <a:endParaRPr b="1" sz="2400">
              <a:solidFill>
                <a:schemeClr val="dk1"/>
              </a:solidFill>
              <a:latin typeface="Courier New"/>
              <a:ea typeface="Courier New"/>
              <a:cs typeface="Courier New"/>
              <a:sym typeface="Courier New"/>
            </a:endParaRPr>
          </a:p>
        </p:txBody>
      </p:sp>
      <p:sp>
        <p:nvSpPr>
          <p:cNvPr id="3485" name="Google Shape;3485;g22c875c43be_0_1130"/>
          <p:cNvSpPr/>
          <p:nvPr/>
        </p:nvSpPr>
        <p:spPr>
          <a:xfrm>
            <a:off x="4135462" y="4962650"/>
            <a:ext cx="267600" cy="450900"/>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3486" name="Google Shape;3486;g22c875c43be_0_1130"/>
          <p:cNvSpPr/>
          <p:nvPr/>
        </p:nvSpPr>
        <p:spPr>
          <a:xfrm>
            <a:off x="3427124" y="4962650"/>
            <a:ext cx="267600" cy="450900"/>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3487" name="Google Shape;3487;g22c875c43be_0_1130"/>
          <p:cNvSpPr/>
          <p:nvPr/>
        </p:nvSpPr>
        <p:spPr>
          <a:xfrm>
            <a:off x="4816600" y="4962650"/>
            <a:ext cx="4407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8</a:t>
            </a:r>
            <a:endParaRPr b="1" sz="2400">
              <a:solidFill>
                <a:schemeClr val="dk1"/>
              </a:solidFill>
              <a:latin typeface="Courier New"/>
              <a:ea typeface="Courier New"/>
              <a:cs typeface="Courier New"/>
              <a:sym typeface="Courier New"/>
            </a:endParaRPr>
          </a:p>
        </p:txBody>
      </p:sp>
      <p:sp>
        <p:nvSpPr>
          <p:cNvPr id="3488" name="Google Shape;3488;g22c875c43be_0_1130"/>
          <p:cNvSpPr/>
          <p:nvPr/>
        </p:nvSpPr>
        <p:spPr>
          <a:xfrm>
            <a:off x="5257366" y="4962649"/>
            <a:ext cx="2676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3489" name="Google Shape;3489;g22c875c43be_0_1130"/>
          <p:cNvSpPr/>
          <p:nvPr/>
        </p:nvSpPr>
        <p:spPr>
          <a:xfrm>
            <a:off x="4549028" y="4962649"/>
            <a:ext cx="2676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3490" name="Google Shape;3490;g22c875c43be_0_1130"/>
          <p:cNvSpPr/>
          <p:nvPr/>
        </p:nvSpPr>
        <p:spPr>
          <a:xfrm>
            <a:off x="6914513" y="4962649"/>
            <a:ext cx="4407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chemeClr val="dk1"/>
                </a:solidFill>
                <a:latin typeface="Courier New"/>
                <a:ea typeface="Courier New"/>
                <a:cs typeface="Courier New"/>
                <a:sym typeface="Courier New"/>
              </a:rPr>
              <a:t>20</a:t>
            </a:r>
            <a:endParaRPr b="1" sz="1600">
              <a:solidFill>
                <a:schemeClr val="dk1"/>
              </a:solidFill>
              <a:latin typeface="Courier New"/>
              <a:ea typeface="Courier New"/>
              <a:cs typeface="Courier New"/>
              <a:sym typeface="Courier New"/>
            </a:endParaRPr>
          </a:p>
        </p:txBody>
      </p:sp>
      <p:sp>
        <p:nvSpPr>
          <p:cNvPr id="3491" name="Google Shape;3491;g22c875c43be_0_1130"/>
          <p:cNvSpPr/>
          <p:nvPr/>
        </p:nvSpPr>
        <p:spPr>
          <a:xfrm>
            <a:off x="7355279" y="4962648"/>
            <a:ext cx="2676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3492" name="Google Shape;3492;g22c875c43be_0_1130"/>
          <p:cNvSpPr/>
          <p:nvPr/>
        </p:nvSpPr>
        <p:spPr>
          <a:xfrm>
            <a:off x="6646941" y="4962648"/>
            <a:ext cx="2676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3493" name="Google Shape;3493;g22c875c43be_0_1130"/>
          <p:cNvCxnSpPr>
            <a:stCxn id="3468" idx="2"/>
            <a:endCxn id="3481" idx="0"/>
          </p:cNvCxnSpPr>
          <p:nvPr/>
        </p:nvCxnSpPr>
        <p:spPr>
          <a:xfrm>
            <a:off x="3230299" y="3945368"/>
            <a:ext cx="1338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3494" name="Google Shape;3494;g22c875c43be_0_1130"/>
          <p:cNvCxnSpPr>
            <a:stCxn id="3473" idx="2"/>
            <a:endCxn id="3475" idx="0"/>
          </p:cNvCxnSpPr>
          <p:nvPr/>
        </p:nvCxnSpPr>
        <p:spPr>
          <a:xfrm flipH="1">
            <a:off x="4507394" y="3945367"/>
            <a:ext cx="6162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3495" name="Google Shape;3495;g22c875c43be_0_1130"/>
          <p:cNvCxnSpPr>
            <a:stCxn id="3472" idx="2"/>
            <a:endCxn id="3478" idx="0"/>
          </p:cNvCxnSpPr>
          <p:nvPr/>
        </p:nvCxnSpPr>
        <p:spPr>
          <a:xfrm>
            <a:off x="5831932" y="3945367"/>
            <a:ext cx="6705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3496" name="Google Shape;3496;g22c875c43be_0_1130"/>
          <p:cNvCxnSpPr>
            <a:stCxn id="3477" idx="2"/>
            <a:endCxn id="3484" idx="0"/>
          </p:cNvCxnSpPr>
          <p:nvPr/>
        </p:nvCxnSpPr>
        <p:spPr>
          <a:xfrm flipH="1">
            <a:off x="3915152" y="4679461"/>
            <a:ext cx="2382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3497" name="Google Shape;3497;g22c875c43be_0_1130"/>
          <p:cNvCxnSpPr>
            <a:stCxn id="3476" idx="2"/>
            <a:endCxn id="3487" idx="0"/>
          </p:cNvCxnSpPr>
          <p:nvPr/>
        </p:nvCxnSpPr>
        <p:spPr>
          <a:xfrm>
            <a:off x="4861690" y="4679461"/>
            <a:ext cx="1752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3498" name="Google Shape;3498;g22c875c43be_0_1130"/>
          <p:cNvCxnSpPr>
            <a:stCxn id="3479" idx="2"/>
            <a:endCxn id="3490" idx="0"/>
          </p:cNvCxnSpPr>
          <p:nvPr/>
        </p:nvCxnSpPr>
        <p:spPr>
          <a:xfrm>
            <a:off x="6856573" y="4679461"/>
            <a:ext cx="278400" cy="283200"/>
          </a:xfrm>
          <a:prstGeom prst="straightConnector1">
            <a:avLst/>
          </a:prstGeom>
          <a:noFill/>
          <a:ln cap="flat" cmpd="sng" w="9525">
            <a:solidFill>
              <a:schemeClr val="accent1"/>
            </a:solidFill>
            <a:prstDash val="solid"/>
            <a:miter lim="800000"/>
            <a:headEnd len="sm" w="sm" type="none"/>
            <a:tailEnd len="med" w="med" type="triangle"/>
          </a:ln>
        </p:spPr>
      </p:cxnSp>
      <p:sp>
        <p:nvSpPr>
          <p:cNvPr id="3499" name="Google Shape;3499;g22c875c43be_0_1130"/>
          <p:cNvSpPr/>
          <p:nvPr/>
        </p:nvSpPr>
        <p:spPr>
          <a:xfrm>
            <a:off x="4048865" y="1973684"/>
            <a:ext cx="2676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3500" name="Google Shape;3500;g22c875c43be_0_1130"/>
          <p:cNvCxnSpPr>
            <a:stCxn id="3499" idx="2"/>
            <a:endCxn id="3464" idx="0"/>
          </p:cNvCxnSpPr>
          <p:nvPr/>
        </p:nvCxnSpPr>
        <p:spPr>
          <a:xfrm>
            <a:off x="4182665" y="2424584"/>
            <a:ext cx="0" cy="312300"/>
          </a:xfrm>
          <a:prstGeom prst="straightConnector1">
            <a:avLst/>
          </a:prstGeom>
          <a:noFill/>
          <a:ln cap="flat" cmpd="sng" w="9525">
            <a:solidFill>
              <a:schemeClr val="accent1"/>
            </a:solidFill>
            <a:prstDash val="solid"/>
            <a:miter lim="800000"/>
            <a:headEnd len="sm" w="sm" type="none"/>
            <a:tailEnd len="med" w="med" type="triangle"/>
          </a:ln>
        </p:spPr>
      </p:cxnSp>
      <p:sp>
        <p:nvSpPr>
          <p:cNvPr id="3501" name="Google Shape;3501;g22c875c43be_0_1130"/>
          <p:cNvSpPr txBox="1"/>
          <p:nvPr/>
        </p:nvSpPr>
        <p:spPr>
          <a:xfrm>
            <a:off x="4403034" y="2027418"/>
            <a:ext cx="1940400" cy="338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root</a:t>
            </a:r>
            <a:endParaRPr sz="1600">
              <a:solidFill>
                <a:schemeClr val="dk1"/>
              </a:solidFill>
              <a:latin typeface="Courier New"/>
              <a:ea typeface="Courier New"/>
              <a:cs typeface="Courier New"/>
              <a:sym typeface="Courier New"/>
            </a:endParaRPr>
          </a:p>
        </p:txBody>
      </p:sp>
      <p:cxnSp>
        <p:nvCxnSpPr>
          <p:cNvPr id="3502" name="Google Shape;3502;g22c875c43be_0_1130"/>
          <p:cNvCxnSpPr/>
          <p:nvPr/>
        </p:nvCxnSpPr>
        <p:spPr>
          <a:xfrm flipH="1">
            <a:off x="2388133" y="3494467"/>
            <a:ext cx="267600" cy="450900"/>
          </a:xfrm>
          <a:prstGeom prst="straightConnector1">
            <a:avLst/>
          </a:prstGeom>
          <a:noFill/>
          <a:ln cap="flat" cmpd="sng" w="9525">
            <a:solidFill>
              <a:schemeClr val="accent1"/>
            </a:solidFill>
            <a:prstDash val="solid"/>
            <a:miter lim="800000"/>
            <a:headEnd len="sm" w="sm" type="none"/>
            <a:tailEnd len="sm" w="sm" type="none"/>
          </a:ln>
        </p:spPr>
      </p:cxnSp>
      <p:cxnSp>
        <p:nvCxnSpPr>
          <p:cNvPr id="3503" name="Google Shape;3503;g22c875c43be_0_1130"/>
          <p:cNvCxnSpPr/>
          <p:nvPr/>
        </p:nvCxnSpPr>
        <p:spPr>
          <a:xfrm flipH="1">
            <a:off x="2878467" y="4228560"/>
            <a:ext cx="267600" cy="450900"/>
          </a:xfrm>
          <a:prstGeom prst="straightConnector1">
            <a:avLst/>
          </a:prstGeom>
          <a:noFill/>
          <a:ln cap="flat" cmpd="sng" w="9525">
            <a:solidFill>
              <a:schemeClr val="accent1"/>
            </a:solidFill>
            <a:prstDash val="solid"/>
            <a:miter lim="800000"/>
            <a:headEnd len="sm" w="sm" type="none"/>
            <a:tailEnd len="sm" w="sm" type="none"/>
          </a:ln>
        </p:spPr>
      </p:cxnSp>
      <p:cxnSp>
        <p:nvCxnSpPr>
          <p:cNvPr id="3504" name="Google Shape;3504;g22c875c43be_0_1130"/>
          <p:cNvCxnSpPr/>
          <p:nvPr/>
        </p:nvCxnSpPr>
        <p:spPr>
          <a:xfrm flipH="1">
            <a:off x="3580586" y="4228560"/>
            <a:ext cx="267600" cy="450900"/>
          </a:xfrm>
          <a:prstGeom prst="straightConnector1">
            <a:avLst/>
          </a:prstGeom>
          <a:noFill/>
          <a:ln cap="flat" cmpd="sng" w="9525">
            <a:solidFill>
              <a:schemeClr val="accent1"/>
            </a:solidFill>
            <a:prstDash val="solid"/>
            <a:miter lim="800000"/>
            <a:headEnd len="sm" w="sm" type="none"/>
            <a:tailEnd len="sm" w="sm" type="none"/>
          </a:ln>
        </p:spPr>
      </p:cxnSp>
      <p:cxnSp>
        <p:nvCxnSpPr>
          <p:cNvPr id="3505" name="Google Shape;3505;g22c875c43be_0_1130"/>
          <p:cNvCxnSpPr/>
          <p:nvPr/>
        </p:nvCxnSpPr>
        <p:spPr>
          <a:xfrm flipH="1">
            <a:off x="6014407" y="4228560"/>
            <a:ext cx="267600" cy="450900"/>
          </a:xfrm>
          <a:prstGeom prst="straightConnector1">
            <a:avLst/>
          </a:prstGeom>
          <a:noFill/>
          <a:ln cap="flat" cmpd="sng" w="9525">
            <a:solidFill>
              <a:schemeClr val="accent1"/>
            </a:solidFill>
            <a:prstDash val="solid"/>
            <a:miter lim="800000"/>
            <a:headEnd len="sm" w="sm" type="none"/>
            <a:tailEnd len="sm" w="sm" type="none"/>
          </a:ln>
        </p:spPr>
      </p:cxnSp>
      <p:cxnSp>
        <p:nvCxnSpPr>
          <p:cNvPr id="3506" name="Google Shape;3506;g22c875c43be_0_1130"/>
          <p:cNvCxnSpPr/>
          <p:nvPr/>
        </p:nvCxnSpPr>
        <p:spPr>
          <a:xfrm flipH="1">
            <a:off x="6646913" y="4962648"/>
            <a:ext cx="267600" cy="450900"/>
          </a:xfrm>
          <a:prstGeom prst="straightConnector1">
            <a:avLst/>
          </a:prstGeom>
          <a:noFill/>
          <a:ln cap="flat" cmpd="sng" w="9525">
            <a:solidFill>
              <a:schemeClr val="accent1"/>
            </a:solidFill>
            <a:prstDash val="solid"/>
            <a:miter lim="800000"/>
            <a:headEnd len="sm" w="sm" type="none"/>
            <a:tailEnd len="sm" w="sm" type="none"/>
          </a:ln>
        </p:spPr>
      </p:cxnSp>
      <p:cxnSp>
        <p:nvCxnSpPr>
          <p:cNvPr id="3507" name="Google Shape;3507;g22c875c43be_0_1130"/>
          <p:cNvCxnSpPr/>
          <p:nvPr/>
        </p:nvCxnSpPr>
        <p:spPr>
          <a:xfrm flipH="1">
            <a:off x="5257338" y="4969103"/>
            <a:ext cx="267600" cy="450900"/>
          </a:xfrm>
          <a:prstGeom prst="straightConnector1">
            <a:avLst/>
          </a:prstGeom>
          <a:noFill/>
          <a:ln cap="flat" cmpd="sng" w="9525">
            <a:solidFill>
              <a:schemeClr val="accent1"/>
            </a:solidFill>
            <a:prstDash val="solid"/>
            <a:miter lim="800000"/>
            <a:headEnd len="sm" w="sm" type="none"/>
            <a:tailEnd len="sm" w="sm" type="none"/>
          </a:ln>
        </p:spPr>
      </p:cxnSp>
      <p:cxnSp>
        <p:nvCxnSpPr>
          <p:cNvPr id="3508" name="Google Shape;3508;g22c875c43be_0_1130"/>
          <p:cNvCxnSpPr/>
          <p:nvPr/>
        </p:nvCxnSpPr>
        <p:spPr>
          <a:xfrm flipH="1">
            <a:off x="4547943" y="4962647"/>
            <a:ext cx="267600" cy="450900"/>
          </a:xfrm>
          <a:prstGeom prst="straightConnector1">
            <a:avLst/>
          </a:prstGeom>
          <a:noFill/>
          <a:ln cap="flat" cmpd="sng" w="9525">
            <a:solidFill>
              <a:schemeClr val="accent1"/>
            </a:solidFill>
            <a:prstDash val="solid"/>
            <a:miter lim="800000"/>
            <a:headEnd len="sm" w="sm" type="none"/>
            <a:tailEnd len="sm" w="sm" type="none"/>
          </a:ln>
        </p:spPr>
      </p:cxnSp>
      <p:cxnSp>
        <p:nvCxnSpPr>
          <p:cNvPr id="3509" name="Google Shape;3509;g22c875c43be_0_1130"/>
          <p:cNvCxnSpPr/>
          <p:nvPr/>
        </p:nvCxnSpPr>
        <p:spPr>
          <a:xfrm flipH="1">
            <a:off x="4140313" y="4958759"/>
            <a:ext cx="267600" cy="450900"/>
          </a:xfrm>
          <a:prstGeom prst="straightConnector1">
            <a:avLst/>
          </a:prstGeom>
          <a:noFill/>
          <a:ln cap="flat" cmpd="sng" w="9525">
            <a:solidFill>
              <a:schemeClr val="accent1"/>
            </a:solidFill>
            <a:prstDash val="solid"/>
            <a:miter lim="800000"/>
            <a:headEnd len="sm" w="sm" type="none"/>
            <a:tailEnd len="sm" w="sm" type="none"/>
          </a:ln>
        </p:spPr>
      </p:cxnSp>
      <p:cxnSp>
        <p:nvCxnSpPr>
          <p:cNvPr id="3510" name="Google Shape;3510;g22c875c43be_0_1130"/>
          <p:cNvCxnSpPr/>
          <p:nvPr/>
        </p:nvCxnSpPr>
        <p:spPr>
          <a:xfrm flipH="1">
            <a:off x="3425285" y="4969103"/>
            <a:ext cx="267600" cy="450900"/>
          </a:xfrm>
          <a:prstGeom prst="straightConnector1">
            <a:avLst/>
          </a:prstGeom>
          <a:noFill/>
          <a:ln cap="flat" cmpd="sng" w="9525">
            <a:solidFill>
              <a:schemeClr val="accent1"/>
            </a:solidFill>
            <a:prstDash val="solid"/>
            <a:miter lim="800000"/>
            <a:headEnd len="sm" w="sm" type="none"/>
            <a:tailEnd len="sm" w="sm" type="none"/>
          </a:ln>
        </p:spPr>
      </p:cxnSp>
      <p:cxnSp>
        <p:nvCxnSpPr>
          <p:cNvPr id="3511" name="Google Shape;3511;g22c875c43be_0_1130"/>
          <p:cNvCxnSpPr/>
          <p:nvPr/>
        </p:nvCxnSpPr>
        <p:spPr>
          <a:xfrm flipH="1">
            <a:off x="7355251" y="4958758"/>
            <a:ext cx="267600" cy="450900"/>
          </a:xfrm>
          <a:prstGeom prst="straightConnector1">
            <a:avLst/>
          </a:prstGeom>
          <a:noFill/>
          <a:ln cap="flat" cmpd="sng" w="9525">
            <a:solidFill>
              <a:schemeClr val="accent1"/>
            </a:solidFill>
            <a:prstDash val="solid"/>
            <a:miter lim="800000"/>
            <a:headEnd len="sm" w="sm" type="none"/>
            <a:tailEnd len="sm" w="sm" type="none"/>
          </a:ln>
        </p:spPr>
      </p:cxnSp>
      <p:sp>
        <p:nvSpPr>
          <p:cNvPr id="3512" name="Google Shape;3512;g22c875c43be_0_1130"/>
          <p:cNvSpPr txBox="1"/>
          <p:nvPr/>
        </p:nvSpPr>
        <p:spPr>
          <a:xfrm>
            <a:off x="2371221" y="3977422"/>
            <a:ext cx="2922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Courier New"/>
                <a:ea typeface="Courier New"/>
                <a:cs typeface="Courier New"/>
                <a:sym typeface="Courier New"/>
              </a:rPr>
              <a:t>0</a:t>
            </a:r>
            <a:endParaRPr sz="1400">
              <a:solidFill>
                <a:schemeClr val="dk1"/>
              </a:solidFill>
              <a:latin typeface="Courier New"/>
              <a:ea typeface="Courier New"/>
              <a:cs typeface="Courier New"/>
              <a:sym typeface="Courier New"/>
            </a:endParaRPr>
          </a:p>
        </p:txBody>
      </p:sp>
      <p:sp>
        <p:nvSpPr>
          <p:cNvPr id="3513" name="Google Shape;3513;g22c875c43be_0_1130"/>
          <p:cNvSpPr txBox="1"/>
          <p:nvPr/>
        </p:nvSpPr>
        <p:spPr>
          <a:xfrm>
            <a:off x="2846841" y="4679319"/>
            <a:ext cx="2922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Courier New"/>
                <a:ea typeface="Courier New"/>
                <a:cs typeface="Courier New"/>
                <a:sym typeface="Courier New"/>
              </a:rPr>
              <a:t>0</a:t>
            </a:r>
            <a:endParaRPr sz="1400">
              <a:solidFill>
                <a:schemeClr val="dk1"/>
              </a:solidFill>
              <a:latin typeface="Courier New"/>
              <a:ea typeface="Courier New"/>
              <a:cs typeface="Courier New"/>
              <a:sym typeface="Courier New"/>
            </a:endParaRPr>
          </a:p>
        </p:txBody>
      </p:sp>
      <p:sp>
        <p:nvSpPr>
          <p:cNvPr id="3514" name="Google Shape;3514;g22c875c43be_0_1130"/>
          <p:cNvSpPr txBox="1"/>
          <p:nvPr/>
        </p:nvSpPr>
        <p:spPr>
          <a:xfrm>
            <a:off x="3578786" y="4679318"/>
            <a:ext cx="2922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Courier New"/>
                <a:ea typeface="Courier New"/>
                <a:cs typeface="Courier New"/>
                <a:sym typeface="Courier New"/>
              </a:rPr>
              <a:t>0</a:t>
            </a:r>
            <a:endParaRPr sz="1400">
              <a:solidFill>
                <a:schemeClr val="dk1"/>
              </a:solidFill>
              <a:latin typeface="Courier New"/>
              <a:ea typeface="Courier New"/>
              <a:cs typeface="Courier New"/>
              <a:sym typeface="Courier New"/>
            </a:endParaRPr>
          </a:p>
        </p:txBody>
      </p:sp>
      <p:sp>
        <p:nvSpPr>
          <p:cNvPr id="3515" name="Google Shape;3515;g22c875c43be_0_1130"/>
          <p:cNvSpPr txBox="1"/>
          <p:nvPr/>
        </p:nvSpPr>
        <p:spPr>
          <a:xfrm>
            <a:off x="3309426" y="3951679"/>
            <a:ext cx="2922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Courier New"/>
                <a:ea typeface="Courier New"/>
                <a:cs typeface="Courier New"/>
                <a:sym typeface="Courier New"/>
              </a:rPr>
              <a:t>1</a:t>
            </a:r>
            <a:endParaRPr/>
          </a:p>
        </p:txBody>
      </p:sp>
      <p:sp>
        <p:nvSpPr>
          <p:cNvPr id="3516" name="Google Shape;3516;g22c875c43be_0_1130"/>
          <p:cNvSpPr txBox="1"/>
          <p:nvPr/>
        </p:nvSpPr>
        <p:spPr>
          <a:xfrm>
            <a:off x="3682448" y="3187106"/>
            <a:ext cx="2922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Courier New"/>
                <a:ea typeface="Courier New"/>
                <a:cs typeface="Courier New"/>
                <a:sym typeface="Courier New"/>
              </a:rPr>
              <a:t>2</a:t>
            </a:r>
            <a:endParaRPr/>
          </a:p>
        </p:txBody>
      </p:sp>
      <p:sp>
        <p:nvSpPr>
          <p:cNvPr id="3517" name="Google Shape;3517;g22c875c43be_0_1130"/>
          <p:cNvSpPr txBox="1"/>
          <p:nvPr/>
        </p:nvSpPr>
        <p:spPr>
          <a:xfrm>
            <a:off x="3413065" y="5419447"/>
            <a:ext cx="2922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Courier New"/>
                <a:ea typeface="Courier New"/>
                <a:cs typeface="Courier New"/>
                <a:sym typeface="Courier New"/>
              </a:rPr>
              <a:t>0</a:t>
            </a:r>
            <a:endParaRPr sz="1400">
              <a:solidFill>
                <a:schemeClr val="dk1"/>
              </a:solidFill>
              <a:latin typeface="Courier New"/>
              <a:ea typeface="Courier New"/>
              <a:cs typeface="Courier New"/>
              <a:sym typeface="Courier New"/>
            </a:endParaRPr>
          </a:p>
        </p:txBody>
      </p:sp>
      <p:sp>
        <p:nvSpPr>
          <p:cNvPr id="3518" name="Google Shape;3518;g22c875c43be_0_1130"/>
          <p:cNvSpPr txBox="1"/>
          <p:nvPr/>
        </p:nvSpPr>
        <p:spPr>
          <a:xfrm>
            <a:off x="4120495" y="5417300"/>
            <a:ext cx="2922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Courier New"/>
                <a:ea typeface="Courier New"/>
                <a:cs typeface="Courier New"/>
                <a:sym typeface="Courier New"/>
              </a:rPr>
              <a:t>0</a:t>
            </a:r>
            <a:endParaRPr sz="1400">
              <a:solidFill>
                <a:schemeClr val="dk1"/>
              </a:solidFill>
              <a:latin typeface="Courier New"/>
              <a:ea typeface="Courier New"/>
              <a:cs typeface="Courier New"/>
              <a:sym typeface="Courier New"/>
            </a:endParaRPr>
          </a:p>
        </p:txBody>
      </p:sp>
      <p:sp>
        <p:nvSpPr>
          <p:cNvPr id="3519" name="Google Shape;3519;g22c875c43be_0_1130"/>
          <p:cNvSpPr txBox="1"/>
          <p:nvPr>
            <p:ph type="title"/>
          </p:nvPr>
        </p:nvSpPr>
        <p:spPr>
          <a:xfrm>
            <a:off x="155575" y="161927"/>
            <a:ext cx="8797800" cy="676200"/>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Function </a:t>
            </a:r>
            <a:r>
              <a:rPr lang="en-US">
                <a:latin typeface="Courier New"/>
                <a:ea typeface="Courier New"/>
                <a:cs typeface="Courier New"/>
                <a:sym typeface="Courier New"/>
              </a:rPr>
              <a:t>LengthIs</a:t>
            </a:r>
            <a:endParaRPr/>
          </a:p>
        </p:txBody>
      </p:sp>
    </p:spTree>
  </p:cSld>
  <p:clrMapOvr>
    <a:masterClrMapping/>
  </p:clrMapOvr>
</p:sld>
</file>

<file path=ppt/slides/slide1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3" name="Shape 3523"/>
        <p:cNvGrpSpPr/>
        <p:nvPr/>
      </p:nvGrpSpPr>
      <p:grpSpPr>
        <a:xfrm>
          <a:off x="0" y="0"/>
          <a:ext cx="0" cy="0"/>
          <a:chOff x="0" y="0"/>
          <a:chExt cx="0" cy="0"/>
        </a:xfrm>
      </p:grpSpPr>
      <p:sp>
        <p:nvSpPr>
          <p:cNvPr id="3524" name="Google Shape;3524;g22c875c43be_0_1189"/>
          <p:cNvSpPr/>
          <p:nvPr/>
        </p:nvSpPr>
        <p:spPr>
          <a:xfrm>
            <a:off x="3962268" y="2736762"/>
            <a:ext cx="4407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5</a:t>
            </a:r>
            <a:endParaRPr b="1" sz="2400">
              <a:solidFill>
                <a:schemeClr val="dk1"/>
              </a:solidFill>
              <a:latin typeface="Courier New"/>
              <a:ea typeface="Courier New"/>
              <a:cs typeface="Courier New"/>
              <a:sym typeface="Courier New"/>
            </a:endParaRPr>
          </a:p>
        </p:txBody>
      </p:sp>
      <p:sp>
        <p:nvSpPr>
          <p:cNvPr id="3525" name="Google Shape;3525;g22c875c43be_0_1189"/>
          <p:cNvSpPr/>
          <p:nvPr/>
        </p:nvSpPr>
        <p:spPr>
          <a:xfrm>
            <a:off x="4403034" y="2736761"/>
            <a:ext cx="267600" cy="450900"/>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3526" name="Google Shape;3526;g22c875c43be_0_1189"/>
          <p:cNvSpPr/>
          <p:nvPr/>
        </p:nvSpPr>
        <p:spPr>
          <a:xfrm>
            <a:off x="3694696" y="2736761"/>
            <a:ext cx="267600" cy="450900"/>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3527" name="Google Shape;3527;g22c875c43be_0_1189"/>
          <p:cNvSpPr/>
          <p:nvPr/>
        </p:nvSpPr>
        <p:spPr>
          <a:xfrm>
            <a:off x="2655733" y="3494469"/>
            <a:ext cx="4407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3</a:t>
            </a:r>
            <a:endParaRPr b="1" sz="2400">
              <a:solidFill>
                <a:schemeClr val="dk1"/>
              </a:solidFill>
              <a:latin typeface="Courier New"/>
              <a:ea typeface="Courier New"/>
              <a:cs typeface="Courier New"/>
              <a:sym typeface="Courier New"/>
            </a:endParaRPr>
          </a:p>
        </p:txBody>
      </p:sp>
      <p:sp>
        <p:nvSpPr>
          <p:cNvPr id="3528" name="Google Shape;3528;g22c875c43be_0_1189"/>
          <p:cNvSpPr/>
          <p:nvPr/>
        </p:nvSpPr>
        <p:spPr>
          <a:xfrm>
            <a:off x="3096499" y="3494468"/>
            <a:ext cx="267600" cy="450900"/>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3529" name="Google Shape;3529;g22c875c43be_0_1189"/>
          <p:cNvSpPr/>
          <p:nvPr/>
        </p:nvSpPr>
        <p:spPr>
          <a:xfrm>
            <a:off x="2388161" y="3494468"/>
            <a:ext cx="267600" cy="450900"/>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3530" name="Google Shape;3530;g22c875c43be_0_1189"/>
          <p:cNvCxnSpPr>
            <a:stCxn id="3526" idx="2"/>
            <a:endCxn id="3527" idx="0"/>
          </p:cNvCxnSpPr>
          <p:nvPr/>
        </p:nvCxnSpPr>
        <p:spPr>
          <a:xfrm flipH="1">
            <a:off x="2875996" y="3187661"/>
            <a:ext cx="952500" cy="306900"/>
          </a:xfrm>
          <a:prstGeom prst="straightConnector1">
            <a:avLst/>
          </a:prstGeom>
          <a:noFill/>
          <a:ln cap="flat" cmpd="sng" w="9525">
            <a:solidFill>
              <a:schemeClr val="accent1"/>
            </a:solidFill>
            <a:prstDash val="solid"/>
            <a:miter lim="800000"/>
            <a:headEnd len="sm" w="sm" type="none"/>
            <a:tailEnd len="med" w="med" type="triangle"/>
          </a:ln>
        </p:spPr>
      </p:cxnSp>
      <p:sp>
        <p:nvSpPr>
          <p:cNvPr id="3531" name="Google Shape;3531;g22c875c43be_0_1189"/>
          <p:cNvSpPr/>
          <p:nvPr/>
        </p:nvSpPr>
        <p:spPr>
          <a:xfrm>
            <a:off x="5257366" y="3494468"/>
            <a:ext cx="4407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9</a:t>
            </a:r>
            <a:endParaRPr b="1" sz="2400">
              <a:solidFill>
                <a:schemeClr val="dk1"/>
              </a:solidFill>
              <a:latin typeface="Courier New"/>
              <a:ea typeface="Courier New"/>
              <a:cs typeface="Courier New"/>
              <a:sym typeface="Courier New"/>
            </a:endParaRPr>
          </a:p>
        </p:txBody>
      </p:sp>
      <p:sp>
        <p:nvSpPr>
          <p:cNvPr id="3532" name="Google Shape;3532;g22c875c43be_0_1189"/>
          <p:cNvSpPr/>
          <p:nvPr/>
        </p:nvSpPr>
        <p:spPr>
          <a:xfrm>
            <a:off x="5698132" y="3494467"/>
            <a:ext cx="2676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3533" name="Google Shape;3533;g22c875c43be_0_1189"/>
          <p:cNvSpPr/>
          <p:nvPr/>
        </p:nvSpPr>
        <p:spPr>
          <a:xfrm>
            <a:off x="4989794" y="3494467"/>
            <a:ext cx="267600" cy="450900"/>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3534" name="Google Shape;3534;g22c875c43be_0_1189"/>
          <p:cNvCxnSpPr>
            <a:stCxn id="3525" idx="2"/>
            <a:endCxn id="3531" idx="0"/>
          </p:cNvCxnSpPr>
          <p:nvPr/>
        </p:nvCxnSpPr>
        <p:spPr>
          <a:xfrm>
            <a:off x="4536834" y="3187661"/>
            <a:ext cx="940800" cy="306900"/>
          </a:xfrm>
          <a:prstGeom prst="straightConnector1">
            <a:avLst/>
          </a:prstGeom>
          <a:noFill/>
          <a:ln cap="flat" cmpd="sng" w="9525">
            <a:solidFill>
              <a:schemeClr val="accent1"/>
            </a:solidFill>
            <a:prstDash val="solid"/>
            <a:miter lim="800000"/>
            <a:headEnd len="sm" w="sm" type="none"/>
            <a:tailEnd len="med" w="med" type="triangle"/>
          </a:ln>
        </p:spPr>
      </p:cxnSp>
      <p:sp>
        <p:nvSpPr>
          <p:cNvPr id="3535" name="Google Shape;3535;g22c875c43be_0_1189"/>
          <p:cNvSpPr/>
          <p:nvPr/>
        </p:nvSpPr>
        <p:spPr>
          <a:xfrm>
            <a:off x="4287124" y="4228562"/>
            <a:ext cx="4407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7</a:t>
            </a:r>
            <a:endParaRPr b="1" sz="2400">
              <a:solidFill>
                <a:schemeClr val="dk1"/>
              </a:solidFill>
              <a:latin typeface="Courier New"/>
              <a:ea typeface="Courier New"/>
              <a:cs typeface="Courier New"/>
              <a:sym typeface="Courier New"/>
            </a:endParaRPr>
          </a:p>
        </p:txBody>
      </p:sp>
      <p:sp>
        <p:nvSpPr>
          <p:cNvPr id="3536" name="Google Shape;3536;g22c875c43be_0_1189"/>
          <p:cNvSpPr/>
          <p:nvPr/>
        </p:nvSpPr>
        <p:spPr>
          <a:xfrm>
            <a:off x="4727890" y="4228561"/>
            <a:ext cx="2676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3537" name="Google Shape;3537;g22c875c43be_0_1189"/>
          <p:cNvSpPr/>
          <p:nvPr/>
        </p:nvSpPr>
        <p:spPr>
          <a:xfrm>
            <a:off x="4019552" y="4228561"/>
            <a:ext cx="267600" cy="450900"/>
          </a:xfrm>
          <a:prstGeom prst="rect">
            <a:avLst/>
          </a:prstGeom>
          <a:noFill/>
          <a:ln cap="flat" cmpd="sng" w="127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3538" name="Google Shape;3538;g22c875c43be_0_1189"/>
          <p:cNvSpPr/>
          <p:nvPr/>
        </p:nvSpPr>
        <p:spPr>
          <a:xfrm>
            <a:off x="6282007" y="4228562"/>
            <a:ext cx="4407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chemeClr val="dk1"/>
                </a:solidFill>
                <a:latin typeface="Courier New"/>
                <a:ea typeface="Courier New"/>
                <a:cs typeface="Courier New"/>
                <a:sym typeface="Courier New"/>
              </a:rPr>
              <a:t>12</a:t>
            </a:r>
            <a:endParaRPr b="1" sz="1600">
              <a:solidFill>
                <a:schemeClr val="dk1"/>
              </a:solidFill>
              <a:latin typeface="Courier New"/>
              <a:ea typeface="Courier New"/>
              <a:cs typeface="Courier New"/>
              <a:sym typeface="Courier New"/>
            </a:endParaRPr>
          </a:p>
        </p:txBody>
      </p:sp>
      <p:sp>
        <p:nvSpPr>
          <p:cNvPr id="3539" name="Google Shape;3539;g22c875c43be_0_1189"/>
          <p:cNvSpPr/>
          <p:nvPr/>
        </p:nvSpPr>
        <p:spPr>
          <a:xfrm>
            <a:off x="6722773" y="4228561"/>
            <a:ext cx="2676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3540" name="Google Shape;3540;g22c875c43be_0_1189"/>
          <p:cNvSpPr/>
          <p:nvPr/>
        </p:nvSpPr>
        <p:spPr>
          <a:xfrm>
            <a:off x="6014435" y="4228561"/>
            <a:ext cx="2676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3541" name="Google Shape;3541;g22c875c43be_0_1189"/>
          <p:cNvSpPr/>
          <p:nvPr/>
        </p:nvSpPr>
        <p:spPr>
          <a:xfrm>
            <a:off x="3143788" y="4228561"/>
            <a:ext cx="4407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4</a:t>
            </a:r>
            <a:endParaRPr b="1" sz="2400">
              <a:solidFill>
                <a:schemeClr val="dk1"/>
              </a:solidFill>
              <a:latin typeface="Courier New"/>
              <a:ea typeface="Courier New"/>
              <a:cs typeface="Courier New"/>
              <a:sym typeface="Courier New"/>
            </a:endParaRPr>
          </a:p>
        </p:txBody>
      </p:sp>
      <p:sp>
        <p:nvSpPr>
          <p:cNvPr id="3542" name="Google Shape;3542;g22c875c43be_0_1189"/>
          <p:cNvSpPr/>
          <p:nvPr/>
        </p:nvSpPr>
        <p:spPr>
          <a:xfrm>
            <a:off x="3584554" y="4228560"/>
            <a:ext cx="267600" cy="450900"/>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3543" name="Google Shape;3543;g22c875c43be_0_1189"/>
          <p:cNvSpPr/>
          <p:nvPr/>
        </p:nvSpPr>
        <p:spPr>
          <a:xfrm>
            <a:off x="2876216" y="4228560"/>
            <a:ext cx="267600" cy="450900"/>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3544" name="Google Shape;3544;g22c875c43be_0_1189"/>
          <p:cNvSpPr/>
          <p:nvPr/>
        </p:nvSpPr>
        <p:spPr>
          <a:xfrm>
            <a:off x="3694696" y="4962651"/>
            <a:ext cx="4407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6</a:t>
            </a:r>
            <a:endParaRPr b="1" sz="2400">
              <a:solidFill>
                <a:schemeClr val="dk1"/>
              </a:solidFill>
              <a:latin typeface="Courier New"/>
              <a:ea typeface="Courier New"/>
              <a:cs typeface="Courier New"/>
              <a:sym typeface="Courier New"/>
            </a:endParaRPr>
          </a:p>
        </p:txBody>
      </p:sp>
      <p:sp>
        <p:nvSpPr>
          <p:cNvPr id="3545" name="Google Shape;3545;g22c875c43be_0_1189"/>
          <p:cNvSpPr/>
          <p:nvPr/>
        </p:nvSpPr>
        <p:spPr>
          <a:xfrm>
            <a:off x="4135462" y="4962650"/>
            <a:ext cx="267600" cy="450900"/>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3546" name="Google Shape;3546;g22c875c43be_0_1189"/>
          <p:cNvSpPr/>
          <p:nvPr/>
        </p:nvSpPr>
        <p:spPr>
          <a:xfrm>
            <a:off x="3427124" y="4962650"/>
            <a:ext cx="267600" cy="450900"/>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3547" name="Google Shape;3547;g22c875c43be_0_1189"/>
          <p:cNvSpPr/>
          <p:nvPr/>
        </p:nvSpPr>
        <p:spPr>
          <a:xfrm>
            <a:off x="4816600" y="4962650"/>
            <a:ext cx="4407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8</a:t>
            </a:r>
            <a:endParaRPr b="1" sz="2400">
              <a:solidFill>
                <a:schemeClr val="dk1"/>
              </a:solidFill>
              <a:latin typeface="Courier New"/>
              <a:ea typeface="Courier New"/>
              <a:cs typeface="Courier New"/>
              <a:sym typeface="Courier New"/>
            </a:endParaRPr>
          </a:p>
        </p:txBody>
      </p:sp>
      <p:sp>
        <p:nvSpPr>
          <p:cNvPr id="3548" name="Google Shape;3548;g22c875c43be_0_1189"/>
          <p:cNvSpPr/>
          <p:nvPr/>
        </p:nvSpPr>
        <p:spPr>
          <a:xfrm>
            <a:off x="5257366" y="4962649"/>
            <a:ext cx="2676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3549" name="Google Shape;3549;g22c875c43be_0_1189"/>
          <p:cNvSpPr/>
          <p:nvPr/>
        </p:nvSpPr>
        <p:spPr>
          <a:xfrm>
            <a:off x="4549028" y="4962649"/>
            <a:ext cx="2676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3550" name="Google Shape;3550;g22c875c43be_0_1189"/>
          <p:cNvSpPr/>
          <p:nvPr/>
        </p:nvSpPr>
        <p:spPr>
          <a:xfrm>
            <a:off x="6914513" y="4962649"/>
            <a:ext cx="4407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chemeClr val="dk1"/>
                </a:solidFill>
                <a:latin typeface="Courier New"/>
                <a:ea typeface="Courier New"/>
                <a:cs typeface="Courier New"/>
                <a:sym typeface="Courier New"/>
              </a:rPr>
              <a:t>20</a:t>
            </a:r>
            <a:endParaRPr b="1" sz="1600">
              <a:solidFill>
                <a:schemeClr val="dk1"/>
              </a:solidFill>
              <a:latin typeface="Courier New"/>
              <a:ea typeface="Courier New"/>
              <a:cs typeface="Courier New"/>
              <a:sym typeface="Courier New"/>
            </a:endParaRPr>
          </a:p>
        </p:txBody>
      </p:sp>
      <p:sp>
        <p:nvSpPr>
          <p:cNvPr id="3551" name="Google Shape;3551;g22c875c43be_0_1189"/>
          <p:cNvSpPr/>
          <p:nvPr/>
        </p:nvSpPr>
        <p:spPr>
          <a:xfrm>
            <a:off x="7355279" y="4962648"/>
            <a:ext cx="2676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3552" name="Google Shape;3552;g22c875c43be_0_1189"/>
          <p:cNvSpPr/>
          <p:nvPr/>
        </p:nvSpPr>
        <p:spPr>
          <a:xfrm>
            <a:off x="6646941" y="4962648"/>
            <a:ext cx="2676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3553" name="Google Shape;3553;g22c875c43be_0_1189"/>
          <p:cNvCxnSpPr>
            <a:stCxn id="3528" idx="2"/>
            <a:endCxn id="3541" idx="0"/>
          </p:cNvCxnSpPr>
          <p:nvPr/>
        </p:nvCxnSpPr>
        <p:spPr>
          <a:xfrm>
            <a:off x="3230299" y="3945368"/>
            <a:ext cx="1338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3554" name="Google Shape;3554;g22c875c43be_0_1189"/>
          <p:cNvCxnSpPr>
            <a:stCxn id="3533" idx="2"/>
            <a:endCxn id="3535" idx="0"/>
          </p:cNvCxnSpPr>
          <p:nvPr/>
        </p:nvCxnSpPr>
        <p:spPr>
          <a:xfrm flipH="1">
            <a:off x="4507394" y="3945367"/>
            <a:ext cx="6162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3555" name="Google Shape;3555;g22c875c43be_0_1189"/>
          <p:cNvCxnSpPr>
            <a:stCxn id="3532" idx="2"/>
            <a:endCxn id="3538" idx="0"/>
          </p:cNvCxnSpPr>
          <p:nvPr/>
        </p:nvCxnSpPr>
        <p:spPr>
          <a:xfrm>
            <a:off x="5831932" y="3945367"/>
            <a:ext cx="6705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3556" name="Google Shape;3556;g22c875c43be_0_1189"/>
          <p:cNvCxnSpPr>
            <a:stCxn id="3537" idx="2"/>
            <a:endCxn id="3544" idx="0"/>
          </p:cNvCxnSpPr>
          <p:nvPr/>
        </p:nvCxnSpPr>
        <p:spPr>
          <a:xfrm flipH="1">
            <a:off x="3915152" y="4679461"/>
            <a:ext cx="2382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3557" name="Google Shape;3557;g22c875c43be_0_1189"/>
          <p:cNvCxnSpPr>
            <a:stCxn id="3536" idx="2"/>
            <a:endCxn id="3547" idx="0"/>
          </p:cNvCxnSpPr>
          <p:nvPr/>
        </p:nvCxnSpPr>
        <p:spPr>
          <a:xfrm>
            <a:off x="4861690" y="4679461"/>
            <a:ext cx="1752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3558" name="Google Shape;3558;g22c875c43be_0_1189"/>
          <p:cNvCxnSpPr>
            <a:stCxn id="3539" idx="2"/>
            <a:endCxn id="3550" idx="0"/>
          </p:cNvCxnSpPr>
          <p:nvPr/>
        </p:nvCxnSpPr>
        <p:spPr>
          <a:xfrm>
            <a:off x="6856573" y="4679461"/>
            <a:ext cx="278400" cy="283200"/>
          </a:xfrm>
          <a:prstGeom prst="straightConnector1">
            <a:avLst/>
          </a:prstGeom>
          <a:noFill/>
          <a:ln cap="flat" cmpd="sng" w="9525">
            <a:solidFill>
              <a:schemeClr val="accent1"/>
            </a:solidFill>
            <a:prstDash val="solid"/>
            <a:miter lim="800000"/>
            <a:headEnd len="sm" w="sm" type="none"/>
            <a:tailEnd len="med" w="med" type="triangle"/>
          </a:ln>
        </p:spPr>
      </p:cxnSp>
      <p:sp>
        <p:nvSpPr>
          <p:cNvPr id="3559" name="Google Shape;3559;g22c875c43be_0_1189"/>
          <p:cNvSpPr/>
          <p:nvPr/>
        </p:nvSpPr>
        <p:spPr>
          <a:xfrm>
            <a:off x="4048865" y="1973684"/>
            <a:ext cx="2676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3560" name="Google Shape;3560;g22c875c43be_0_1189"/>
          <p:cNvCxnSpPr>
            <a:stCxn id="3559" idx="2"/>
            <a:endCxn id="3524" idx="0"/>
          </p:cNvCxnSpPr>
          <p:nvPr/>
        </p:nvCxnSpPr>
        <p:spPr>
          <a:xfrm>
            <a:off x="4182665" y="2424584"/>
            <a:ext cx="0" cy="312300"/>
          </a:xfrm>
          <a:prstGeom prst="straightConnector1">
            <a:avLst/>
          </a:prstGeom>
          <a:noFill/>
          <a:ln cap="flat" cmpd="sng" w="9525">
            <a:solidFill>
              <a:schemeClr val="accent1"/>
            </a:solidFill>
            <a:prstDash val="solid"/>
            <a:miter lim="800000"/>
            <a:headEnd len="sm" w="sm" type="none"/>
            <a:tailEnd len="med" w="med" type="triangle"/>
          </a:ln>
        </p:spPr>
      </p:cxnSp>
      <p:sp>
        <p:nvSpPr>
          <p:cNvPr id="3561" name="Google Shape;3561;g22c875c43be_0_1189"/>
          <p:cNvSpPr txBox="1"/>
          <p:nvPr/>
        </p:nvSpPr>
        <p:spPr>
          <a:xfrm>
            <a:off x="4403034" y="2027418"/>
            <a:ext cx="1940400" cy="338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root</a:t>
            </a:r>
            <a:endParaRPr sz="1600">
              <a:solidFill>
                <a:schemeClr val="dk1"/>
              </a:solidFill>
              <a:latin typeface="Courier New"/>
              <a:ea typeface="Courier New"/>
              <a:cs typeface="Courier New"/>
              <a:sym typeface="Courier New"/>
            </a:endParaRPr>
          </a:p>
        </p:txBody>
      </p:sp>
      <p:cxnSp>
        <p:nvCxnSpPr>
          <p:cNvPr id="3562" name="Google Shape;3562;g22c875c43be_0_1189"/>
          <p:cNvCxnSpPr/>
          <p:nvPr/>
        </p:nvCxnSpPr>
        <p:spPr>
          <a:xfrm flipH="1">
            <a:off x="2388133" y="3494467"/>
            <a:ext cx="267600" cy="450900"/>
          </a:xfrm>
          <a:prstGeom prst="straightConnector1">
            <a:avLst/>
          </a:prstGeom>
          <a:noFill/>
          <a:ln cap="flat" cmpd="sng" w="9525">
            <a:solidFill>
              <a:schemeClr val="accent1"/>
            </a:solidFill>
            <a:prstDash val="solid"/>
            <a:miter lim="800000"/>
            <a:headEnd len="sm" w="sm" type="none"/>
            <a:tailEnd len="sm" w="sm" type="none"/>
          </a:ln>
        </p:spPr>
      </p:cxnSp>
      <p:cxnSp>
        <p:nvCxnSpPr>
          <p:cNvPr id="3563" name="Google Shape;3563;g22c875c43be_0_1189"/>
          <p:cNvCxnSpPr/>
          <p:nvPr/>
        </p:nvCxnSpPr>
        <p:spPr>
          <a:xfrm flipH="1">
            <a:off x="2878467" y="4228560"/>
            <a:ext cx="267600" cy="450900"/>
          </a:xfrm>
          <a:prstGeom prst="straightConnector1">
            <a:avLst/>
          </a:prstGeom>
          <a:noFill/>
          <a:ln cap="flat" cmpd="sng" w="9525">
            <a:solidFill>
              <a:schemeClr val="accent1"/>
            </a:solidFill>
            <a:prstDash val="solid"/>
            <a:miter lim="800000"/>
            <a:headEnd len="sm" w="sm" type="none"/>
            <a:tailEnd len="sm" w="sm" type="none"/>
          </a:ln>
        </p:spPr>
      </p:cxnSp>
      <p:cxnSp>
        <p:nvCxnSpPr>
          <p:cNvPr id="3564" name="Google Shape;3564;g22c875c43be_0_1189"/>
          <p:cNvCxnSpPr/>
          <p:nvPr/>
        </p:nvCxnSpPr>
        <p:spPr>
          <a:xfrm flipH="1">
            <a:off x="3580586" y="4228560"/>
            <a:ext cx="267600" cy="450900"/>
          </a:xfrm>
          <a:prstGeom prst="straightConnector1">
            <a:avLst/>
          </a:prstGeom>
          <a:noFill/>
          <a:ln cap="flat" cmpd="sng" w="9525">
            <a:solidFill>
              <a:schemeClr val="accent1"/>
            </a:solidFill>
            <a:prstDash val="solid"/>
            <a:miter lim="800000"/>
            <a:headEnd len="sm" w="sm" type="none"/>
            <a:tailEnd len="sm" w="sm" type="none"/>
          </a:ln>
        </p:spPr>
      </p:cxnSp>
      <p:cxnSp>
        <p:nvCxnSpPr>
          <p:cNvPr id="3565" name="Google Shape;3565;g22c875c43be_0_1189"/>
          <p:cNvCxnSpPr/>
          <p:nvPr/>
        </p:nvCxnSpPr>
        <p:spPr>
          <a:xfrm flipH="1">
            <a:off x="6014407" y="4228560"/>
            <a:ext cx="267600" cy="450900"/>
          </a:xfrm>
          <a:prstGeom prst="straightConnector1">
            <a:avLst/>
          </a:prstGeom>
          <a:noFill/>
          <a:ln cap="flat" cmpd="sng" w="9525">
            <a:solidFill>
              <a:schemeClr val="accent1"/>
            </a:solidFill>
            <a:prstDash val="solid"/>
            <a:miter lim="800000"/>
            <a:headEnd len="sm" w="sm" type="none"/>
            <a:tailEnd len="sm" w="sm" type="none"/>
          </a:ln>
        </p:spPr>
      </p:cxnSp>
      <p:cxnSp>
        <p:nvCxnSpPr>
          <p:cNvPr id="3566" name="Google Shape;3566;g22c875c43be_0_1189"/>
          <p:cNvCxnSpPr/>
          <p:nvPr/>
        </p:nvCxnSpPr>
        <p:spPr>
          <a:xfrm flipH="1">
            <a:off x="6646913" y="4962648"/>
            <a:ext cx="267600" cy="450900"/>
          </a:xfrm>
          <a:prstGeom prst="straightConnector1">
            <a:avLst/>
          </a:prstGeom>
          <a:noFill/>
          <a:ln cap="flat" cmpd="sng" w="9525">
            <a:solidFill>
              <a:schemeClr val="accent1"/>
            </a:solidFill>
            <a:prstDash val="solid"/>
            <a:miter lim="800000"/>
            <a:headEnd len="sm" w="sm" type="none"/>
            <a:tailEnd len="sm" w="sm" type="none"/>
          </a:ln>
        </p:spPr>
      </p:cxnSp>
      <p:cxnSp>
        <p:nvCxnSpPr>
          <p:cNvPr id="3567" name="Google Shape;3567;g22c875c43be_0_1189"/>
          <p:cNvCxnSpPr/>
          <p:nvPr/>
        </p:nvCxnSpPr>
        <p:spPr>
          <a:xfrm flipH="1">
            <a:off x="5257338" y="4969103"/>
            <a:ext cx="267600" cy="450900"/>
          </a:xfrm>
          <a:prstGeom prst="straightConnector1">
            <a:avLst/>
          </a:prstGeom>
          <a:noFill/>
          <a:ln cap="flat" cmpd="sng" w="9525">
            <a:solidFill>
              <a:schemeClr val="accent1"/>
            </a:solidFill>
            <a:prstDash val="solid"/>
            <a:miter lim="800000"/>
            <a:headEnd len="sm" w="sm" type="none"/>
            <a:tailEnd len="sm" w="sm" type="none"/>
          </a:ln>
        </p:spPr>
      </p:cxnSp>
      <p:cxnSp>
        <p:nvCxnSpPr>
          <p:cNvPr id="3568" name="Google Shape;3568;g22c875c43be_0_1189"/>
          <p:cNvCxnSpPr/>
          <p:nvPr/>
        </p:nvCxnSpPr>
        <p:spPr>
          <a:xfrm flipH="1">
            <a:off x="4547943" y="4962647"/>
            <a:ext cx="267600" cy="450900"/>
          </a:xfrm>
          <a:prstGeom prst="straightConnector1">
            <a:avLst/>
          </a:prstGeom>
          <a:noFill/>
          <a:ln cap="flat" cmpd="sng" w="9525">
            <a:solidFill>
              <a:schemeClr val="accent1"/>
            </a:solidFill>
            <a:prstDash val="solid"/>
            <a:miter lim="800000"/>
            <a:headEnd len="sm" w="sm" type="none"/>
            <a:tailEnd len="sm" w="sm" type="none"/>
          </a:ln>
        </p:spPr>
      </p:cxnSp>
      <p:cxnSp>
        <p:nvCxnSpPr>
          <p:cNvPr id="3569" name="Google Shape;3569;g22c875c43be_0_1189"/>
          <p:cNvCxnSpPr/>
          <p:nvPr/>
        </p:nvCxnSpPr>
        <p:spPr>
          <a:xfrm flipH="1">
            <a:off x="4140313" y="4958759"/>
            <a:ext cx="267600" cy="450900"/>
          </a:xfrm>
          <a:prstGeom prst="straightConnector1">
            <a:avLst/>
          </a:prstGeom>
          <a:noFill/>
          <a:ln cap="flat" cmpd="sng" w="9525">
            <a:solidFill>
              <a:schemeClr val="accent1"/>
            </a:solidFill>
            <a:prstDash val="solid"/>
            <a:miter lim="800000"/>
            <a:headEnd len="sm" w="sm" type="none"/>
            <a:tailEnd len="sm" w="sm" type="none"/>
          </a:ln>
        </p:spPr>
      </p:cxnSp>
      <p:cxnSp>
        <p:nvCxnSpPr>
          <p:cNvPr id="3570" name="Google Shape;3570;g22c875c43be_0_1189"/>
          <p:cNvCxnSpPr/>
          <p:nvPr/>
        </p:nvCxnSpPr>
        <p:spPr>
          <a:xfrm flipH="1">
            <a:off x="3425285" y="4969103"/>
            <a:ext cx="267600" cy="450900"/>
          </a:xfrm>
          <a:prstGeom prst="straightConnector1">
            <a:avLst/>
          </a:prstGeom>
          <a:noFill/>
          <a:ln cap="flat" cmpd="sng" w="9525">
            <a:solidFill>
              <a:schemeClr val="accent1"/>
            </a:solidFill>
            <a:prstDash val="solid"/>
            <a:miter lim="800000"/>
            <a:headEnd len="sm" w="sm" type="none"/>
            <a:tailEnd len="sm" w="sm" type="none"/>
          </a:ln>
        </p:spPr>
      </p:cxnSp>
      <p:cxnSp>
        <p:nvCxnSpPr>
          <p:cNvPr id="3571" name="Google Shape;3571;g22c875c43be_0_1189"/>
          <p:cNvCxnSpPr/>
          <p:nvPr/>
        </p:nvCxnSpPr>
        <p:spPr>
          <a:xfrm flipH="1">
            <a:off x="7355251" y="4958758"/>
            <a:ext cx="267600" cy="450900"/>
          </a:xfrm>
          <a:prstGeom prst="straightConnector1">
            <a:avLst/>
          </a:prstGeom>
          <a:noFill/>
          <a:ln cap="flat" cmpd="sng" w="9525">
            <a:solidFill>
              <a:schemeClr val="accent1"/>
            </a:solidFill>
            <a:prstDash val="solid"/>
            <a:miter lim="800000"/>
            <a:headEnd len="sm" w="sm" type="none"/>
            <a:tailEnd len="sm" w="sm" type="none"/>
          </a:ln>
        </p:spPr>
      </p:cxnSp>
      <p:sp>
        <p:nvSpPr>
          <p:cNvPr id="3572" name="Google Shape;3572;g22c875c43be_0_1189"/>
          <p:cNvSpPr txBox="1"/>
          <p:nvPr/>
        </p:nvSpPr>
        <p:spPr>
          <a:xfrm>
            <a:off x="2371221" y="3977422"/>
            <a:ext cx="2922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Courier New"/>
                <a:ea typeface="Courier New"/>
                <a:cs typeface="Courier New"/>
                <a:sym typeface="Courier New"/>
              </a:rPr>
              <a:t>0</a:t>
            </a:r>
            <a:endParaRPr sz="1400">
              <a:solidFill>
                <a:schemeClr val="dk1"/>
              </a:solidFill>
              <a:latin typeface="Courier New"/>
              <a:ea typeface="Courier New"/>
              <a:cs typeface="Courier New"/>
              <a:sym typeface="Courier New"/>
            </a:endParaRPr>
          </a:p>
        </p:txBody>
      </p:sp>
      <p:sp>
        <p:nvSpPr>
          <p:cNvPr id="3573" name="Google Shape;3573;g22c875c43be_0_1189"/>
          <p:cNvSpPr txBox="1"/>
          <p:nvPr/>
        </p:nvSpPr>
        <p:spPr>
          <a:xfrm>
            <a:off x="2846841" y="4679319"/>
            <a:ext cx="2922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Courier New"/>
                <a:ea typeface="Courier New"/>
                <a:cs typeface="Courier New"/>
                <a:sym typeface="Courier New"/>
              </a:rPr>
              <a:t>0</a:t>
            </a:r>
            <a:endParaRPr sz="1400">
              <a:solidFill>
                <a:schemeClr val="dk1"/>
              </a:solidFill>
              <a:latin typeface="Courier New"/>
              <a:ea typeface="Courier New"/>
              <a:cs typeface="Courier New"/>
              <a:sym typeface="Courier New"/>
            </a:endParaRPr>
          </a:p>
        </p:txBody>
      </p:sp>
      <p:sp>
        <p:nvSpPr>
          <p:cNvPr id="3574" name="Google Shape;3574;g22c875c43be_0_1189"/>
          <p:cNvSpPr txBox="1"/>
          <p:nvPr/>
        </p:nvSpPr>
        <p:spPr>
          <a:xfrm>
            <a:off x="3578786" y="4679318"/>
            <a:ext cx="2922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Courier New"/>
                <a:ea typeface="Courier New"/>
                <a:cs typeface="Courier New"/>
                <a:sym typeface="Courier New"/>
              </a:rPr>
              <a:t>0</a:t>
            </a:r>
            <a:endParaRPr sz="1400">
              <a:solidFill>
                <a:schemeClr val="dk1"/>
              </a:solidFill>
              <a:latin typeface="Courier New"/>
              <a:ea typeface="Courier New"/>
              <a:cs typeface="Courier New"/>
              <a:sym typeface="Courier New"/>
            </a:endParaRPr>
          </a:p>
        </p:txBody>
      </p:sp>
      <p:sp>
        <p:nvSpPr>
          <p:cNvPr id="3575" name="Google Shape;3575;g22c875c43be_0_1189"/>
          <p:cNvSpPr txBox="1"/>
          <p:nvPr/>
        </p:nvSpPr>
        <p:spPr>
          <a:xfrm>
            <a:off x="3309426" y="3951679"/>
            <a:ext cx="2922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Courier New"/>
                <a:ea typeface="Courier New"/>
                <a:cs typeface="Courier New"/>
                <a:sym typeface="Courier New"/>
              </a:rPr>
              <a:t>1</a:t>
            </a:r>
            <a:endParaRPr/>
          </a:p>
        </p:txBody>
      </p:sp>
      <p:sp>
        <p:nvSpPr>
          <p:cNvPr id="3576" name="Google Shape;3576;g22c875c43be_0_1189"/>
          <p:cNvSpPr txBox="1"/>
          <p:nvPr/>
        </p:nvSpPr>
        <p:spPr>
          <a:xfrm>
            <a:off x="3682448" y="3187106"/>
            <a:ext cx="2922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Courier New"/>
                <a:ea typeface="Courier New"/>
                <a:cs typeface="Courier New"/>
                <a:sym typeface="Courier New"/>
              </a:rPr>
              <a:t>2</a:t>
            </a:r>
            <a:endParaRPr/>
          </a:p>
        </p:txBody>
      </p:sp>
      <p:sp>
        <p:nvSpPr>
          <p:cNvPr id="3577" name="Google Shape;3577;g22c875c43be_0_1189"/>
          <p:cNvSpPr txBox="1"/>
          <p:nvPr/>
        </p:nvSpPr>
        <p:spPr>
          <a:xfrm>
            <a:off x="3413065" y="5419447"/>
            <a:ext cx="2922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Courier New"/>
                <a:ea typeface="Courier New"/>
                <a:cs typeface="Courier New"/>
                <a:sym typeface="Courier New"/>
              </a:rPr>
              <a:t>0</a:t>
            </a:r>
            <a:endParaRPr sz="1400">
              <a:solidFill>
                <a:schemeClr val="dk1"/>
              </a:solidFill>
              <a:latin typeface="Courier New"/>
              <a:ea typeface="Courier New"/>
              <a:cs typeface="Courier New"/>
              <a:sym typeface="Courier New"/>
            </a:endParaRPr>
          </a:p>
        </p:txBody>
      </p:sp>
      <p:sp>
        <p:nvSpPr>
          <p:cNvPr id="3578" name="Google Shape;3578;g22c875c43be_0_1189"/>
          <p:cNvSpPr txBox="1"/>
          <p:nvPr/>
        </p:nvSpPr>
        <p:spPr>
          <a:xfrm>
            <a:off x="4120495" y="5417300"/>
            <a:ext cx="2922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Courier New"/>
                <a:ea typeface="Courier New"/>
                <a:cs typeface="Courier New"/>
                <a:sym typeface="Courier New"/>
              </a:rPr>
              <a:t>0</a:t>
            </a:r>
            <a:endParaRPr sz="1400">
              <a:solidFill>
                <a:schemeClr val="dk1"/>
              </a:solidFill>
              <a:latin typeface="Courier New"/>
              <a:ea typeface="Courier New"/>
              <a:cs typeface="Courier New"/>
              <a:sym typeface="Courier New"/>
            </a:endParaRPr>
          </a:p>
        </p:txBody>
      </p:sp>
      <p:sp>
        <p:nvSpPr>
          <p:cNvPr id="3579" name="Google Shape;3579;g22c875c43be_0_1189"/>
          <p:cNvSpPr txBox="1"/>
          <p:nvPr/>
        </p:nvSpPr>
        <p:spPr>
          <a:xfrm>
            <a:off x="4040710" y="4667095"/>
            <a:ext cx="2922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Courier New"/>
                <a:ea typeface="Courier New"/>
                <a:cs typeface="Courier New"/>
                <a:sym typeface="Courier New"/>
              </a:rPr>
              <a:t>1</a:t>
            </a:r>
            <a:endParaRPr sz="1400">
              <a:solidFill>
                <a:schemeClr val="dk1"/>
              </a:solidFill>
              <a:latin typeface="Courier New"/>
              <a:ea typeface="Courier New"/>
              <a:cs typeface="Courier New"/>
              <a:sym typeface="Courier New"/>
            </a:endParaRPr>
          </a:p>
        </p:txBody>
      </p:sp>
      <p:sp>
        <p:nvSpPr>
          <p:cNvPr id="3580" name="Google Shape;3580;g22c875c43be_0_1189"/>
          <p:cNvSpPr txBox="1"/>
          <p:nvPr>
            <p:ph type="title"/>
          </p:nvPr>
        </p:nvSpPr>
        <p:spPr>
          <a:xfrm>
            <a:off x="155575" y="161927"/>
            <a:ext cx="8797800" cy="676200"/>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Function </a:t>
            </a:r>
            <a:r>
              <a:rPr lang="en-US">
                <a:latin typeface="Courier New"/>
                <a:ea typeface="Courier New"/>
                <a:cs typeface="Courier New"/>
                <a:sym typeface="Courier New"/>
              </a:rPr>
              <a:t>LengthIs</a:t>
            </a:r>
            <a:endParaRPr/>
          </a:p>
        </p:txBody>
      </p:sp>
    </p:spTree>
  </p:cSld>
  <p:clrMapOvr>
    <a:masterClrMapping/>
  </p:clrMapOvr>
</p:sld>
</file>

<file path=ppt/slides/slide1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4" name="Shape 3584"/>
        <p:cNvGrpSpPr/>
        <p:nvPr/>
      </p:nvGrpSpPr>
      <p:grpSpPr>
        <a:xfrm>
          <a:off x="0" y="0"/>
          <a:ext cx="0" cy="0"/>
          <a:chOff x="0" y="0"/>
          <a:chExt cx="0" cy="0"/>
        </a:xfrm>
      </p:grpSpPr>
      <p:sp>
        <p:nvSpPr>
          <p:cNvPr id="3585" name="Google Shape;3585;g22c875c43be_0_1249"/>
          <p:cNvSpPr/>
          <p:nvPr/>
        </p:nvSpPr>
        <p:spPr>
          <a:xfrm>
            <a:off x="3962268" y="2736762"/>
            <a:ext cx="4407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5</a:t>
            </a:r>
            <a:endParaRPr b="1" sz="2400">
              <a:solidFill>
                <a:schemeClr val="dk1"/>
              </a:solidFill>
              <a:latin typeface="Courier New"/>
              <a:ea typeface="Courier New"/>
              <a:cs typeface="Courier New"/>
              <a:sym typeface="Courier New"/>
            </a:endParaRPr>
          </a:p>
        </p:txBody>
      </p:sp>
      <p:sp>
        <p:nvSpPr>
          <p:cNvPr id="3586" name="Google Shape;3586;g22c875c43be_0_1249"/>
          <p:cNvSpPr/>
          <p:nvPr/>
        </p:nvSpPr>
        <p:spPr>
          <a:xfrm>
            <a:off x="4403034" y="2736761"/>
            <a:ext cx="267600" cy="450900"/>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3587" name="Google Shape;3587;g22c875c43be_0_1249"/>
          <p:cNvSpPr/>
          <p:nvPr/>
        </p:nvSpPr>
        <p:spPr>
          <a:xfrm>
            <a:off x="3694696" y="2736761"/>
            <a:ext cx="267600" cy="450900"/>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3588" name="Google Shape;3588;g22c875c43be_0_1249"/>
          <p:cNvSpPr/>
          <p:nvPr/>
        </p:nvSpPr>
        <p:spPr>
          <a:xfrm>
            <a:off x="2655733" y="3494469"/>
            <a:ext cx="4407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3</a:t>
            </a:r>
            <a:endParaRPr b="1" sz="2400">
              <a:solidFill>
                <a:schemeClr val="dk1"/>
              </a:solidFill>
              <a:latin typeface="Courier New"/>
              <a:ea typeface="Courier New"/>
              <a:cs typeface="Courier New"/>
              <a:sym typeface="Courier New"/>
            </a:endParaRPr>
          </a:p>
        </p:txBody>
      </p:sp>
      <p:sp>
        <p:nvSpPr>
          <p:cNvPr id="3589" name="Google Shape;3589;g22c875c43be_0_1249"/>
          <p:cNvSpPr/>
          <p:nvPr/>
        </p:nvSpPr>
        <p:spPr>
          <a:xfrm>
            <a:off x="3096499" y="3494468"/>
            <a:ext cx="267600" cy="450900"/>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3590" name="Google Shape;3590;g22c875c43be_0_1249"/>
          <p:cNvSpPr/>
          <p:nvPr/>
        </p:nvSpPr>
        <p:spPr>
          <a:xfrm>
            <a:off x="2388161" y="3494468"/>
            <a:ext cx="267600" cy="450900"/>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3591" name="Google Shape;3591;g22c875c43be_0_1249"/>
          <p:cNvCxnSpPr>
            <a:stCxn id="3587" idx="2"/>
            <a:endCxn id="3588" idx="0"/>
          </p:cNvCxnSpPr>
          <p:nvPr/>
        </p:nvCxnSpPr>
        <p:spPr>
          <a:xfrm flipH="1">
            <a:off x="2875996" y="3187661"/>
            <a:ext cx="952500" cy="306900"/>
          </a:xfrm>
          <a:prstGeom prst="straightConnector1">
            <a:avLst/>
          </a:prstGeom>
          <a:noFill/>
          <a:ln cap="flat" cmpd="sng" w="9525">
            <a:solidFill>
              <a:schemeClr val="accent1"/>
            </a:solidFill>
            <a:prstDash val="solid"/>
            <a:miter lim="800000"/>
            <a:headEnd len="sm" w="sm" type="none"/>
            <a:tailEnd len="med" w="med" type="triangle"/>
          </a:ln>
        </p:spPr>
      </p:cxnSp>
      <p:sp>
        <p:nvSpPr>
          <p:cNvPr id="3592" name="Google Shape;3592;g22c875c43be_0_1249"/>
          <p:cNvSpPr/>
          <p:nvPr/>
        </p:nvSpPr>
        <p:spPr>
          <a:xfrm>
            <a:off x="5257366" y="3494468"/>
            <a:ext cx="4407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9</a:t>
            </a:r>
            <a:endParaRPr b="1" sz="2400">
              <a:solidFill>
                <a:schemeClr val="dk1"/>
              </a:solidFill>
              <a:latin typeface="Courier New"/>
              <a:ea typeface="Courier New"/>
              <a:cs typeface="Courier New"/>
              <a:sym typeface="Courier New"/>
            </a:endParaRPr>
          </a:p>
        </p:txBody>
      </p:sp>
      <p:sp>
        <p:nvSpPr>
          <p:cNvPr id="3593" name="Google Shape;3593;g22c875c43be_0_1249"/>
          <p:cNvSpPr/>
          <p:nvPr/>
        </p:nvSpPr>
        <p:spPr>
          <a:xfrm>
            <a:off x="5698132" y="3494467"/>
            <a:ext cx="2676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3594" name="Google Shape;3594;g22c875c43be_0_1249"/>
          <p:cNvSpPr/>
          <p:nvPr/>
        </p:nvSpPr>
        <p:spPr>
          <a:xfrm>
            <a:off x="4989794" y="3494467"/>
            <a:ext cx="267600" cy="450900"/>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3595" name="Google Shape;3595;g22c875c43be_0_1249"/>
          <p:cNvCxnSpPr>
            <a:stCxn id="3586" idx="2"/>
            <a:endCxn id="3592" idx="0"/>
          </p:cNvCxnSpPr>
          <p:nvPr/>
        </p:nvCxnSpPr>
        <p:spPr>
          <a:xfrm>
            <a:off x="4536834" y="3187661"/>
            <a:ext cx="940800" cy="306900"/>
          </a:xfrm>
          <a:prstGeom prst="straightConnector1">
            <a:avLst/>
          </a:prstGeom>
          <a:noFill/>
          <a:ln cap="flat" cmpd="sng" w="9525">
            <a:solidFill>
              <a:schemeClr val="accent1"/>
            </a:solidFill>
            <a:prstDash val="solid"/>
            <a:miter lim="800000"/>
            <a:headEnd len="sm" w="sm" type="none"/>
            <a:tailEnd len="med" w="med" type="triangle"/>
          </a:ln>
        </p:spPr>
      </p:cxnSp>
      <p:sp>
        <p:nvSpPr>
          <p:cNvPr id="3596" name="Google Shape;3596;g22c875c43be_0_1249"/>
          <p:cNvSpPr/>
          <p:nvPr/>
        </p:nvSpPr>
        <p:spPr>
          <a:xfrm>
            <a:off x="4287124" y="4228562"/>
            <a:ext cx="4407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7</a:t>
            </a:r>
            <a:endParaRPr b="1" sz="2400">
              <a:solidFill>
                <a:schemeClr val="dk1"/>
              </a:solidFill>
              <a:latin typeface="Courier New"/>
              <a:ea typeface="Courier New"/>
              <a:cs typeface="Courier New"/>
              <a:sym typeface="Courier New"/>
            </a:endParaRPr>
          </a:p>
        </p:txBody>
      </p:sp>
      <p:sp>
        <p:nvSpPr>
          <p:cNvPr id="3597" name="Google Shape;3597;g22c875c43be_0_1249"/>
          <p:cNvSpPr/>
          <p:nvPr/>
        </p:nvSpPr>
        <p:spPr>
          <a:xfrm>
            <a:off x="4727890" y="4228561"/>
            <a:ext cx="267600" cy="450900"/>
          </a:xfrm>
          <a:prstGeom prst="rect">
            <a:avLst/>
          </a:prstGeom>
          <a:noFill/>
          <a:ln cap="flat" cmpd="sng" w="127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3598" name="Google Shape;3598;g22c875c43be_0_1249"/>
          <p:cNvSpPr/>
          <p:nvPr/>
        </p:nvSpPr>
        <p:spPr>
          <a:xfrm>
            <a:off x="4019552" y="4228561"/>
            <a:ext cx="267600" cy="450900"/>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3599" name="Google Shape;3599;g22c875c43be_0_1249"/>
          <p:cNvSpPr/>
          <p:nvPr/>
        </p:nvSpPr>
        <p:spPr>
          <a:xfrm>
            <a:off x="6282007" y="4228562"/>
            <a:ext cx="4407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chemeClr val="dk1"/>
                </a:solidFill>
                <a:latin typeface="Courier New"/>
                <a:ea typeface="Courier New"/>
                <a:cs typeface="Courier New"/>
                <a:sym typeface="Courier New"/>
              </a:rPr>
              <a:t>12</a:t>
            </a:r>
            <a:endParaRPr b="1" sz="1600">
              <a:solidFill>
                <a:schemeClr val="dk1"/>
              </a:solidFill>
              <a:latin typeface="Courier New"/>
              <a:ea typeface="Courier New"/>
              <a:cs typeface="Courier New"/>
              <a:sym typeface="Courier New"/>
            </a:endParaRPr>
          </a:p>
        </p:txBody>
      </p:sp>
      <p:sp>
        <p:nvSpPr>
          <p:cNvPr id="3600" name="Google Shape;3600;g22c875c43be_0_1249"/>
          <p:cNvSpPr/>
          <p:nvPr/>
        </p:nvSpPr>
        <p:spPr>
          <a:xfrm>
            <a:off x="6722773" y="4228561"/>
            <a:ext cx="2676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3601" name="Google Shape;3601;g22c875c43be_0_1249"/>
          <p:cNvSpPr/>
          <p:nvPr/>
        </p:nvSpPr>
        <p:spPr>
          <a:xfrm>
            <a:off x="6014435" y="4228561"/>
            <a:ext cx="2676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3602" name="Google Shape;3602;g22c875c43be_0_1249"/>
          <p:cNvSpPr/>
          <p:nvPr/>
        </p:nvSpPr>
        <p:spPr>
          <a:xfrm>
            <a:off x="3143788" y="4228561"/>
            <a:ext cx="4407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4</a:t>
            </a:r>
            <a:endParaRPr b="1" sz="2400">
              <a:solidFill>
                <a:schemeClr val="dk1"/>
              </a:solidFill>
              <a:latin typeface="Courier New"/>
              <a:ea typeface="Courier New"/>
              <a:cs typeface="Courier New"/>
              <a:sym typeface="Courier New"/>
            </a:endParaRPr>
          </a:p>
        </p:txBody>
      </p:sp>
      <p:sp>
        <p:nvSpPr>
          <p:cNvPr id="3603" name="Google Shape;3603;g22c875c43be_0_1249"/>
          <p:cNvSpPr/>
          <p:nvPr/>
        </p:nvSpPr>
        <p:spPr>
          <a:xfrm>
            <a:off x="3584554" y="4228560"/>
            <a:ext cx="267600" cy="450900"/>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3604" name="Google Shape;3604;g22c875c43be_0_1249"/>
          <p:cNvSpPr/>
          <p:nvPr/>
        </p:nvSpPr>
        <p:spPr>
          <a:xfrm>
            <a:off x="2876216" y="4228560"/>
            <a:ext cx="267600" cy="450900"/>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3605" name="Google Shape;3605;g22c875c43be_0_1249"/>
          <p:cNvSpPr/>
          <p:nvPr/>
        </p:nvSpPr>
        <p:spPr>
          <a:xfrm>
            <a:off x="3694696" y="4962651"/>
            <a:ext cx="4407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6</a:t>
            </a:r>
            <a:endParaRPr b="1" sz="2400">
              <a:solidFill>
                <a:schemeClr val="dk1"/>
              </a:solidFill>
              <a:latin typeface="Courier New"/>
              <a:ea typeface="Courier New"/>
              <a:cs typeface="Courier New"/>
              <a:sym typeface="Courier New"/>
            </a:endParaRPr>
          </a:p>
        </p:txBody>
      </p:sp>
      <p:sp>
        <p:nvSpPr>
          <p:cNvPr id="3606" name="Google Shape;3606;g22c875c43be_0_1249"/>
          <p:cNvSpPr/>
          <p:nvPr/>
        </p:nvSpPr>
        <p:spPr>
          <a:xfrm>
            <a:off x="4135462" y="4962650"/>
            <a:ext cx="267600" cy="450900"/>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3607" name="Google Shape;3607;g22c875c43be_0_1249"/>
          <p:cNvSpPr/>
          <p:nvPr/>
        </p:nvSpPr>
        <p:spPr>
          <a:xfrm>
            <a:off x="3427124" y="4962650"/>
            <a:ext cx="267600" cy="450900"/>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3608" name="Google Shape;3608;g22c875c43be_0_1249"/>
          <p:cNvSpPr/>
          <p:nvPr/>
        </p:nvSpPr>
        <p:spPr>
          <a:xfrm>
            <a:off x="4816600" y="4962650"/>
            <a:ext cx="4407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8</a:t>
            </a:r>
            <a:endParaRPr b="1" sz="2400">
              <a:solidFill>
                <a:schemeClr val="dk1"/>
              </a:solidFill>
              <a:latin typeface="Courier New"/>
              <a:ea typeface="Courier New"/>
              <a:cs typeface="Courier New"/>
              <a:sym typeface="Courier New"/>
            </a:endParaRPr>
          </a:p>
        </p:txBody>
      </p:sp>
      <p:sp>
        <p:nvSpPr>
          <p:cNvPr id="3609" name="Google Shape;3609;g22c875c43be_0_1249"/>
          <p:cNvSpPr/>
          <p:nvPr/>
        </p:nvSpPr>
        <p:spPr>
          <a:xfrm>
            <a:off x="5257366" y="4962649"/>
            <a:ext cx="2676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3610" name="Google Shape;3610;g22c875c43be_0_1249"/>
          <p:cNvSpPr/>
          <p:nvPr/>
        </p:nvSpPr>
        <p:spPr>
          <a:xfrm>
            <a:off x="4549028" y="4962649"/>
            <a:ext cx="2676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3611" name="Google Shape;3611;g22c875c43be_0_1249"/>
          <p:cNvSpPr/>
          <p:nvPr/>
        </p:nvSpPr>
        <p:spPr>
          <a:xfrm>
            <a:off x="6914513" y="4962649"/>
            <a:ext cx="4407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chemeClr val="dk1"/>
                </a:solidFill>
                <a:latin typeface="Courier New"/>
                <a:ea typeface="Courier New"/>
                <a:cs typeface="Courier New"/>
                <a:sym typeface="Courier New"/>
              </a:rPr>
              <a:t>20</a:t>
            </a:r>
            <a:endParaRPr b="1" sz="1600">
              <a:solidFill>
                <a:schemeClr val="dk1"/>
              </a:solidFill>
              <a:latin typeface="Courier New"/>
              <a:ea typeface="Courier New"/>
              <a:cs typeface="Courier New"/>
              <a:sym typeface="Courier New"/>
            </a:endParaRPr>
          </a:p>
        </p:txBody>
      </p:sp>
      <p:sp>
        <p:nvSpPr>
          <p:cNvPr id="3612" name="Google Shape;3612;g22c875c43be_0_1249"/>
          <p:cNvSpPr/>
          <p:nvPr/>
        </p:nvSpPr>
        <p:spPr>
          <a:xfrm>
            <a:off x="7355279" y="4962648"/>
            <a:ext cx="2676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3613" name="Google Shape;3613;g22c875c43be_0_1249"/>
          <p:cNvSpPr/>
          <p:nvPr/>
        </p:nvSpPr>
        <p:spPr>
          <a:xfrm>
            <a:off x="6646941" y="4962648"/>
            <a:ext cx="2676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3614" name="Google Shape;3614;g22c875c43be_0_1249"/>
          <p:cNvCxnSpPr>
            <a:stCxn id="3589" idx="2"/>
            <a:endCxn id="3602" idx="0"/>
          </p:cNvCxnSpPr>
          <p:nvPr/>
        </p:nvCxnSpPr>
        <p:spPr>
          <a:xfrm>
            <a:off x="3230299" y="3945368"/>
            <a:ext cx="1338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3615" name="Google Shape;3615;g22c875c43be_0_1249"/>
          <p:cNvCxnSpPr>
            <a:stCxn id="3594" idx="2"/>
            <a:endCxn id="3596" idx="0"/>
          </p:cNvCxnSpPr>
          <p:nvPr/>
        </p:nvCxnSpPr>
        <p:spPr>
          <a:xfrm flipH="1">
            <a:off x="4507394" y="3945367"/>
            <a:ext cx="6162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3616" name="Google Shape;3616;g22c875c43be_0_1249"/>
          <p:cNvCxnSpPr>
            <a:stCxn id="3593" idx="2"/>
            <a:endCxn id="3599" idx="0"/>
          </p:cNvCxnSpPr>
          <p:nvPr/>
        </p:nvCxnSpPr>
        <p:spPr>
          <a:xfrm>
            <a:off x="5831932" y="3945367"/>
            <a:ext cx="6705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3617" name="Google Shape;3617;g22c875c43be_0_1249"/>
          <p:cNvCxnSpPr>
            <a:stCxn id="3598" idx="2"/>
            <a:endCxn id="3605" idx="0"/>
          </p:cNvCxnSpPr>
          <p:nvPr/>
        </p:nvCxnSpPr>
        <p:spPr>
          <a:xfrm flipH="1">
            <a:off x="3915152" y="4679461"/>
            <a:ext cx="2382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3618" name="Google Shape;3618;g22c875c43be_0_1249"/>
          <p:cNvCxnSpPr>
            <a:stCxn id="3597" idx="2"/>
            <a:endCxn id="3608" idx="0"/>
          </p:cNvCxnSpPr>
          <p:nvPr/>
        </p:nvCxnSpPr>
        <p:spPr>
          <a:xfrm>
            <a:off x="4861690" y="4679461"/>
            <a:ext cx="1752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3619" name="Google Shape;3619;g22c875c43be_0_1249"/>
          <p:cNvCxnSpPr>
            <a:stCxn id="3600" idx="2"/>
            <a:endCxn id="3611" idx="0"/>
          </p:cNvCxnSpPr>
          <p:nvPr/>
        </p:nvCxnSpPr>
        <p:spPr>
          <a:xfrm>
            <a:off x="6856573" y="4679461"/>
            <a:ext cx="278400" cy="283200"/>
          </a:xfrm>
          <a:prstGeom prst="straightConnector1">
            <a:avLst/>
          </a:prstGeom>
          <a:noFill/>
          <a:ln cap="flat" cmpd="sng" w="9525">
            <a:solidFill>
              <a:schemeClr val="accent1"/>
            </a:solidFill>
            <a:prstDash val="solid"/>
            <a:miter lim="800000"/>
            <a:headEnd len="sm" w="sm" type="none"/>
            <a:tailEnd len="med" w="med" type="triangle"/>
          </a:ln>
        </p:spPr>
      </p:cxnSp>
      <p:sp>
        <p:nvSpPr>
          <p:cNvPr id="3620" name="Google Shape;3620;g22c875c43be_0_1249"/>
          <p:cNvSpPr/>
          <p:nvPr/>
        </p:nvSpPr>
        <p:spPr>
          <a:xfrm>
            <a:off x="4048865" y="1973684"/>
            <a:ext cx="2676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3621" name="Google Shape;3621;g22c875c43be_0_1249"/>
          <p:cNvCxnSpPr>
            <a:stCxn id="3620" idx="2"/>
            <a:endCxn id="3585" idx="0"/>
          </p:cNvCxnSpPr>
          <p:nvPr/>
        </p:nvCxnSpPr>
        <p:spPr>
          <a:xfrm>
            <a:off x="4182665" y="2424584"/>
            <a:ext cx="0" cy="312300"/>
          </a:xfrm>
          <a:prstGeom prst="straightConnector1">
            <a:avLst/>
          </a:prstGeom>
          <a:noFill/>
          <a:ln cap="flat" cmpd="sng" w="9525">
            <a:solidFill>
              <a:schemeClr val="accent1"/>
            </a:solidFill>
            <a:prstDash val="solid"/>
            <a:miter lim="800000"/>
            <a:headEnd len="sm" w="sm" type="none"/>
            <a:tailEnd len="med" w="med" type="triangle"/>
          </a:ln>
        </p:spPr>
      </p:cxnSp>
      <p:sp>
        <p:nvSpPr>
          <p:cNvPr id="3622" name="Google Shape;3622;g22c875c43be_0_1249"/>
          <p:cNvSpPr txBox="1"/>
          <p:nvPr/>
        </p:nvSpPr>
        <p:spPr>
          <a:xfrm>
            <a:off x="4403034" y="2027418"/>
            <a:ext cx="1940400" cy="338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root</a:t>
            </a:r>
            <a:endParaRPr sz="1600">
              <a:solidFill>
                <a:schemeClr val="dk1"/>
              </a:solidFill>
              <a:latin typeface="Courier New"/>
              <a:ea typeface="Courier New"/>
              <a:cs typeface="Courier New"/>
              <a:sym typeface="Courier New"/>
            </a:endParaRPr>
          </a:p>
        </p:txBody>
      </p:sp>
      <p:cxnSp>
        <p:nvCxnSpPr>
          <p:cNvPr id="3623" name="Google Shape;3623;g22c875c43be_0_1249"/>
          <p:cNvCxnSpPr/>
          <p:nvPr/>
        </p:nvCxnSpPr>
        <p:spPr>
          <a:xfrm flipH="1">
            <a:off x="2388133" y="3494467"/>
            <a:ext cx="267600" cy="450900"/>
          </a:xfrm>
          <a:prstGeom prst="straightConnector1">
            <a:avLst/>
          </a:prstGeom>
          <a:noFill/>
          <a:ln cap="flat" cmpd="sng" w="9525">
            <a:solidFill>
              <a:schemeClr val="accent1"/>
            </a:solidFill>
            <a:prstDash val="solid"/>
            <a:miter lim="800000"/>
            <a:headEnd len="sm" w="sm" type="none"/>
            <a:tailEnd len="sm" w="sm" type="none"/>
          </a:ln>
        </p:spPr>
      </p:cxnSp>
      <p:cxnSp>
        <p:nvCxnSpPr>
          <p:cNvPr id="3624" name="Google Shape;3624;g22c875c43be_0_1249"/>
          <p:cNvCxnSpPr/>
          <p:nvPr/>
        </p:nvCxnSpPr>
        <p:spPr>
          <a:xfrm flipH="1">
            <a:off x="2878467" y="4228560"/>
            <a:ext cx="267600" cy="450900"/>
          </a:xfrm>
          <a:prstGeom prst="straightConnector1">
            <a:avLst/>
          </a:prstGeom>
          <a:noFill/>
          <a:ln cap="flat" cmpd="sng" w="9525">
            <a:solidFill>
              <a:schemeClr val="accent1"/>
            </a:solidFill>
            <a:prstDash val="solid"/>
            <a:miter lim="800000"/>
            <a:headEnd len="sm" w="sm" type="none"/>
            <a:tailEnd len="sm" w="sm" type="none"/>
          </a:ln>
        </p:spPr>
      </p:cxnSp>
      <p:cxnSp>
        <p:nvCxnSpPr>
          <p:cNvPr id="3625" name="Google Shape;3625;g22c875c43be_0_1249"/>
          <p:cNvCxnSpPr/>
          <p:nvPr/>
        </p:nvCxnSpPr>
        <p:spPr>
          <a:xfrm flipH="1">
            <a:off x="3580586" y="4228560"/>
            <a:ext cx="267600" cy="450900"/>
          </a:xfrm>
          <a:prstGeom prst="straightConnector1">
            <a:avLst/>
          </a:prstGeom>
          <a:noFill/>
          <a:ln cap="flat" cmpd="sng" w="9525">
            <a:solidFill>
              <a:schemeClr val="accent1"/>
            </a:solidFill>
            <a:prstDash val="solid"/>
            <a:miter lim="800000"/>
            <a:headEnd len="sm" w="sm" type="none"/>
            <a:tailEnd len="sm" w="sm" type="none"/>
          </a:ln>
        </p:spPr>
      </p:cxnSp>
      <p:cxnSp>
        <p:nvCxnSpPr>
          <p:cNvPr id="3626" name="Google Shape;3626;g22c875c43be_0_1249"/>
          <p:cNvCxnSpPr/>
          <p:nvPr/>
        </p:nvCxnSpPr>
        <p:spPr>
          <a:xfrm flipH="1">
            <a:off x="6014407" y="4228560"/>
            <a:ext cx="267600" cy="450900"/>
          </a:xfrm>
          <a:prstGeom prst="straightConnector1">
            <a:avLst/>
          </a:prstGeom>
          <a:noFill/>
          <a:ln cap="flat" cmpd="sng" w="9525">
            <a:solidFill>
              <a:schemeClr val="accent1"/>
            </a:solidFill>
            <a:prstDash val="solid"/>
            <a:miter lim="800000"/>
            <a:headEnd len="sm" w="sm" type="none"/>
            <a:tailEnd len="sm" w="sm" type="none"/>
          </a:ln>
        </p:spPr>
      </p:cxnSp>
      <p:cxnSp>
        <p:nvCxnSpPr>
          <p:cNvPr id="3627" name="Google Shape;3627;g22c875c43be_0_1249"/>
          <p:cNvCxnSpPr/>
          <p:nvPr/>
        </p:nvCxnSpPr>
        <p:spPr>
          <a:xfrm flipH="1">
            <a:off x="6646913" y="4962648"/>
            <a:ext cx="267600" cy="450900"/>
          </a:xfrm>
          <a:prstGeom prst="straightConnector1">
            <a:avLst/>
          </a:prstGeom>
          <a:noFill/>
          <a:ln cap="flat" cmpd="sng" w="9525">
            <a:solidFill>
              <a:schemeClr val="accent1"/>
            </a:solidFill>
            <a:prstDash val="solid"/>
            <a:miter lim="800000"/>
            <a:headEnd len="sm" w="sm" type="none"/>
            <a:tailEnd len="sm" w="sm" type="none"/>
          </a:ln>
        </p:spPr>
      </p:cxnSp>
      <p:cxnSp>
        <p:nvCxnSpPr>
          <p:cNvPr id="3628" name="Google Shape;3628;g22c875c43be_0_1249"/>
          <p:cNvCxnSpPr/>
          <p:nvPr/>
        </p:nvCxnSpPr>
        <p:spPr>
          <a:xfrm flipH="1">
            <a:off x="5257338" y="4969103"/>
            <a:ext cx="267600" cy="450900"/>
          </a:xfrm>
          <a:prstGeom prst="straightConnector1">
            <a:avLst/>
          </a:prstGeom>
          <a:noFill/>
          <a:ln cap="flat" cmpd="sng" w="9525">
            <a:solidFill>
              <a:schemeClr val="accent1"/>
            </a:solidFill>
            <a:prstDash val="solid"/>
            <a:miter lim="800000"/>
            <a:headEnd len="sm" w="sm" type="none"/>
            <a:tailEnd len="sm" w="sm" type="none"/>
          </a:ln>
        </p:spPr>
      </p:cxnSp>
      <p:cxnSp>
        <p:nvCxnSpPr>
          <p:cNvPr id="3629" name="Google Shape;3629;g22c875c43be_0_1249"/>
          <p:cNvCxnSpPr/>
          <p:nvPr/>
        </p:nvCxnSpPr>
        <p:spPr>
          <a:xfrm flipH="1">
            <a:off x="4547943" y="4962647"/>
            <a:ext cx="267600" cy="450900"/>
          </a:xfrm>
          <a:prstGeom prst="straightConnector1">
            <a:avLst/>
          </a:prstGeom>
          <a:noFill/>
          <a:ln cap="flat" cmpd="sng" w="9525">
            <a:solidFill>
              <a:schemeClr val="accent1"/>
            </a:solidFill>
            <a:prstDash val="solid"/>
            <a:miter lim="800000"/>
            <a:headEnd len="sm" w="sm" type="none"/>
            <a:tailEnd len="sm" w="sm" type="none"/>
          </a:ln>
        </p:spPr>
      </p:cxnSp>
      <p:cxnSp>
        <p:nvCxnSpPr>
          <p:cNvPr id="3630" name="Google Shape;3630;g22c875c43be_0_1249"/>
          <p:cNvCxnSpPr/>
          <p:nvPr/>
        </p:nvCxnSpPr>
        <p:spPr>
          <a:xfrm flipH="1">
            <a:off x="4140313" y="4958759"/>
            <a:ext cx="267600" cy="450900"/>
          </a:xfrm>
          <a:prstGeom prst="straightConnector1">
            <a:avLst/>
          </a:prstGeom>
          <a:noFill/>
          <a:ln cap="flat" cmpd="sng" w="9525">
            <a:solidFill>
              <a:schemeClr val="accent1"/>
            </a:solidFill>
            <a:prstDash val="solid"/>
            <a:miter lim="800000"/>
            <a:headEnd len="sm" w="sm" type="none"/>
            <a:tailEnd len="sm" w="sm" type="none"/>
          </a:ln>
        </p:spPr>
      </p:cxnSp>
      <p:cxnSp>
        <p:nvCxnSpPr>
          <p:cNvPr id="3631" name="Google Shape;3631;g22c875c43be_0_1249"/>
          <p:cNvCxnSpPr/>
          <p:nvPr/>
        </p:nvCxnSpPr>
        <p:spPr>
          <a:xfrm flipH="1">
            <a:off x="3425285" y="4969103"/>
            <a:ext cx="267600" cy="450900"/>
          </a:xfrm>
          <a:prstGeom prst="straightConnector1">
            <a:avLst/>
          </a:prstGeom>
          <a:noFill/>
          <a:ln cap="flat" cmpd="sng" w="9525">
            <a:solidFill>
              <a:schemeClr val="accent1"/>
            </a:solidFill>
            <a:prstDash val="solid"/>
            <a:miter lim="800000"/>
            <a:headEnd len="sm" w="sm" type="none"/>
            <a:tailEnd len="sm" w="sm" type="none"/>
          </a:ln>
        </p:spPr>
      </p:cxnSp>
      <p:cxnSp>
        <p:nvCxnSpPr>
          <p:cNvPr id="3632" name="Google Shape;3632;g22c875c43be_0_1249"/>
          <p:cNvCxnSpPr/>
          <p:nvPr/>
        </p:nvCxnSpPr>
        <p:spPr>
          <a:xfrm flipH="1">
            <a:off x="7355251" y="4958758"/>
            <a:ext cx="267600" cy="450900"/>
          </a:xfrm>
          <a:prstGeom prst="straightConnector1">
            <a:avLst/>
          </a:prstGeom>
          <a:noFill/>
          <a:ln cap="flat" cmpd="sng" w="9525">
            <a:solidFill>
              <a:schemeClr val="accent1"/>
            </a:solidFill>
            <a:prstDash val="solid"/>
            <a:miter lim="800000"/>
            <a:headEnd len="sm" w="sm" type="none"/>
            <a:tailEnd len="sm" w="sm" type="none"/>
          </a:ln>
        </p:spPr>
      </p:cxnSp>
      <p:sp>
        <p:nvSpPr>
          <p:cNvPr id="3633" name="Google Shape;3633;g22c875c43be_0_1249"/>
          <p:cNvSpPr txBox="1"/>
          <p:nvPr/>
        </p:nvSpPr>
        <p:spPr>
          <a:xfrm>
            <a:off x="2371221" y="3977422"/>
            <a:ext cx="2922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Courier New"/>
                <a:ea typeface="Courier New"/>
                <a:cs typeface="Courier New"/>
                <a:sym typeface="Courier New"/>
              </a:rPr>
              <a:t>0</a:t>
            </a:r>
            <a:endParaRPr sz="1400">
              <a:solidFill>
                <a:schemeClr val="dk1"/>
              </a:solidFill>
              <a:latin typeface="Courier New"/>
              <a:ea typeface="Courier New"/>
              <a:cs typeface="Courier New"/>
              <a:sym typeface="Courier New"/>
            </a:endParaRPr>
          </a:p>
        </p:txBody>
      </p:sp>
      <p:sp>
        <p:nvSpPr>
          <p:cNvPr id="3634" name="Google Shape;3634;g22c875c43be_0_1249"/>
          <p:cNvSpPr txBox="1"/>
          <p:nvPr/>
        </p:nvSpPr>
        <p:spPr>
          <a:xfrm>
            <a:off x="2846841" y="4679319"/>
            <a:ext cx="2922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Courier New"/>
                <a:ea typeface="Courier New"/>
                <a:cs typeface="Courier New"/>
                <a:sym typeface="Courier New"/>
              </a:rPr>
              <a:t>0</a:t>
            </a:r>
            <a:endParaRPr sz="1400">
              <a:solidFill>
                <a:schemeClr val="dk1"/>
              </a:solidFill>
              <a:latin typeface="Courier New"/>
              <a:ea typeface="Courier New"/>
              <a:cs typeface="Courier New"/>
              <a:sym typeface="Courier New"/>
            </a:endParaRPr>
          </a:p>
        </p:txBody>
      </p:sp>
      <p:sp>
        <p:nvSpPr>
          <p:cNvPr id="3635" name="Google Shape;3635;g22c875c43be_0_1249"/>
          <p:cNvSpPr txBox="1"/>
          <p:nvPr/>
        </p:nvSpPr>
        <p:spPr>
          <a:xfrm>
            <a:off x="3578786" y="4679318"/>
            <a:ext cx="2922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Courier New"/>
                <a:ea typeface="Courier New"/>
                <a:cs typeface="Courier New"/>
                <a:sym typeface="Courier New"/>
              </a:rPr>
              <a:t>0</a:t>
            </a:r>
            <a:endParaRPr sz="1400">
              <a:solidFill>
                <a:schemeClr val="dk1"/>
              </a:solidFill>
              <a:latin typeface="Courier New"/>
              <a:ea typeface="Courier New"/>
              <a:cs typeface="Courier New"/>
              <a:sym typeface="Courier New"/>
            </a:endParaRPr>
          </a:p>
        </p:txBody>
      </p:sp>
      <p:sp>
        <p:nvSpPr>
          <p:cNvPr id="3636" name="Google Shape;3636;g22c875c43be_0_1249"/>
          <p:cNvSpPr txBox="1"/>
          <p:nvPr/>
        </p:nvSpPr>
        <p:spPr>
          <a:xfrm>
            <a:off x="3309426" y="3951679"/>
            <a:ext cx="2922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Courier New"/>
                <a:ea typeface="Courier New"/>
                <a:cs typeface="Courier New"/>
                <a:sym typeface="Courier New"/>
              </a:rPr>
              <a:t>1</a:t>
            </a:r>
            <a:endParaRPr/>
          </a:p>
        </p:txBody>
      </p:sp>
      <p:sp>
        <p:nvSpPr>
          <p:cNvPr id="3637" name="Google Shape;3637;g22c875c43be_0_1249"/>
          <p:cNvSpPr txBox="1"/>
          <p:nvPr/>
        </p:nvSpPr>
        <p:spPr>
          <a:xfrm>
            <a:off x="3682448" y="3187106"/>
            <a:ext cx="2922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Courier New"/>
                <a:ea typeface="Courier New"/>
                <a:cs typeface="Courier New"/>
                <a:sym typeface="Courier New"/>
              </a:rPr>
              <a:t>2</a:t>
            </a:r>
            <a:endParaRPr/>
          </a:p>
        </p:txBody>
      </p:sp>
      <p:sp>
        <p:nvSpPr>
          <p:cNvPr id="3638" name="Google Shape;3638;g22c875c43be_0_1249"/>
          <p:cNvSpPr txBox="1"/>
          <p:nvPr/>
        </p:nvSpPr>
        <p:spPr>
          <a:xfrm>
            <a:off x="3413065" y="5419447"/>
            <a:ext cx="2922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Courier New"/>
                <a:ea typeface="Courier New"/>
                <a:cs typeface="Courier New"/>
                <a:sym typeface="Courier New"/>
              </a:rPr>
              <a:t>0</a:t>
            </a:r>
            <a:endParaRPr sz="1400">
              <a:solidFill>
                <a:schemeClr val="dk1"/>
              </a:solidFill>
              <a:latin typeface="Courier New"/>
              <a:ea typeface="Courier New"/>
              <a:cs typeface="Courier New"/>
              <a:sym typeface="Courier New"/>
            </a:endParaRPr>
          </a:p>
        </p:txBody>
      </p:sp>
      <p:sp>
        <p:nvSpPr>
          <p:cNvPr id="3639" name="Google Shape;3639;g22c875c43be_0_1249"/>
          <p:cNvSpPr txBox="1"/>
          <p:nvPr/>
        </p:nvSpPr>
        <p:spPr>
          <a:xfrm>
            <a:off x="4120495" y="5417300"/>
            <a:ext cx="2922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Courier New"/>
                <a:ea typeface="Courier New"/>
                <a:cs typeface="Courier New"/>
                <a:sym typeface="Courier New"/>
              </a:rPr>
              <a:t>0</a:t>
            </a:r>
            <a:endParaRPr sz="1400">
              <a:solidFill>
                <a:schemeClr val="dk1"/>
              </a:solidFill>
              <a:latin typeface="Courier New"/>
              <a:ea typeface="Courier New"/>
              <a:cs typeface="Courier New"/>
              <a:sym typeface="Courier New"/>
            </a:endParaRPr>
          </a:p>
        </p:txBody>
      </p:sp>
      <p:sp>
        <p:nvSpPr>
          <p:cNvPr id="3640" name="Google Shape;3640;g22c875c43be_0_1249"/>
          <p:cNvSpPr txBox="1"/>
          <p:nvPr/>
        </p:nvSpPr>
        <p:spPr>
          <a:xfrm>
            <a:off x="4040710" y="4667095"/>
            <a:ext cx="2922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Courier New"/>
                <a:ea typeface="Courier New"/>
                <a:cs typeface="Courier New"/>
                <a:sym typeface="Courier New"/>
              </a:rPr>
              <a:t>1</a:t>
            </a:r>
            <a:endParaRPr sz="1400">
              <a:solidFill>
                <a:schemeClr val="dk1"/>
              </a:solidFill>
              <a:latin typeface="Courier New"/>
              <a:ea typeface="Courier New"/>
              <a:cs typeface="Courier New"/>
              <a:sym typeface="Courier New"/>
            </a:endParaRPr>
          </a:p>
        </p:txBody>
      </p:sp>
      <p:sp>
        <p:nvSpPr>
          <p:cNvPr id="3641" name="Google Shape;3641;g22c875c43be_0_1249"/>
          <p:cNvSpPr txBox="1"/>
          <p:nvPr>
            <p:ph type="title"/>
          </p:nvPr>
        </p:nvSpPr>
        <p:spPr>
          <a:xfrm>
            <a:off x="155575" y="161927"/>
            <a:ext cx="8797800" cy="676200"/>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Function </a:t>
            </a:r>
            <a:r>
              <a:rPr lang="en-US">
                <a:latin typeface="Courier New"/>
                <a:ea typeface="Courier New"/>
                <a:cs typeface="Courier New"/>
                <a:sym typeface="Courier New"/>
              </a:rPr>
              <a:t>LengthIs</a:t>
            </a:r>
            <a:endParaRPr/>
          </a:p>
        </p:txBody>
      </p:sp>
    </p:spTree>
  </p:cSld>
  <p:clrMapOvr>
    <a:masterClrMapping/>
  </p:clrMapOvr>
</p:sld>
</file>

<file path=ppt/slides/slide1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5" name="Shape 3645"/>
        <p:cNvGrpSpPr/>
        <p:nvPr/>
      </p:nvGrpSpPr>
      <p:grpSpPr>
        <a:xfrm>
          <a:off x="0" y="0"/>
          <a:ext cx="0" cy="0"/>
          <a:chOff x="0" y="0"/>
          <a:chExt cx="0" cy="0"/>
        </a:xfrm>
      </p:grpSpPr>
      <p:sp>
        <p:nvSpPr>
          <p:cNvPr id="3646" name="Google Shape;3646;g22c875c43be_0_1309"/>
          <p:cNvSpPr/>
          <p:nvPr/>
        </p:nvSpPr>
        <p:spPr>
          <a:xfrm>
            <a:off x="3962268" y="2736762"/>
            <a:ext cx="4407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5</a:t>
            </a:r>
            <a:endParaRPr b="1" sz="2400">
              <a:solidFill>
                <a:schemeClr val="dk1"/>
              </a:solidFill>
              <a:latin typeface="Courier New"/>
              <a:ea typeface="Courier New"/>
              <a:cs typeface="Courier New"/>
              <a:sym typeface="Courier New"/>
            </a:endParaRPr>
          </a:p>
        </p:txBody>
      </p:sp>
      <p:sp>
        <p:nvSpPr>
          <p:cNvPr id="3647" name="Google Shape;3647;g22c875c43be_0_1309"/>
          <p:cNvSpPr/>
          <p:nvPr/>
        </p:nvSpPr>
        <p:spPr>
          <a:xfrm>
            <a:off x="4403034" y="2736761"/>
            <a:ext cx="267600" cy="450900"/>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3648" name="Google Shape;3648;g22c875c43be_0_1309"/>
          <p:cNvSpPr/>
          <p:nvPr/>
        </p:nvSpPr>
        <p:spPr>
          <a:xfrm>
            <a:off x="3694696" y="2736761"/>
            <a:ext cx="267600" cy="450900"/>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3649" name="Google Shape;3649;g22c875c43be_0_1309"/>
          <p:cNvSpPr/>
          <p:nvPr/>
        </p:nvSpPr>
        <p:spPr>
          <a:xfrm>
            <a:off x="2655733" y="3494469"/>
            <a:ext cx="4407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3</a:t>
            </a:r>
            <a:endParaRPr b="1" sz="2400">
              <a:solidFill>
                <a:schemeClr val="dk1"/>
              </a:solidFill>
              <a:latin typeface="Courier New"/>
              <a:ea typeface="Courier New"/>
              <a:cs typeface="Courier New"/>
              <a:sym typeface="Courier New"/>
            </a:endParaRPr>
          </a:p>
        </p:txBody>
      </p:sp>
      <p:sp>
        <p:nvSpPr>
          <p:cNvPr id="3650" name="Google Shape;3650;g22c875c43be_0_1309"/>
          <p:cNvSpPr/>
          <p:nvPr/>
        </p:nvSpPr>
        <p:spPr>
          <a:xfrm>
            <a:off x="3096499" y="3494468"/>
            <a:ext cx="267600" cy="450900"/>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3651" name="Google Shape;3651;g22c875c43be_0_1309"/>
          <p:cNvSpPr/>
          <p:nvPr/>
        </p:nvSpPr>
        <p:spPr>
          <a:xfrm>
            <a:off x="2388161" y="3494468"/>
            <a:ext cx="267600" cy="450900"/>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3652" name="Google Shape;3652;g22c875c43be_0_1309"/>
          <p:cNvCxnSpPr>
            <a:stCxn id="3648" idx="2"/>
            <a:endCxn id="3649" idx="0"/>
          </p:cNvCxnSpPr>
          <p:nvPr/>
        </p:nvCxnSpPr>
        <p:spPr>
          <a:xfrm flipH="1">
            <a:off x="2875996" y="3187661"/>
            <a:ext cx="952500" cy="306900"/>
          </a:xfrm>
          <a:prstGeom prst="straightConnector1">
            <a:avLst/>
          </a:prstGeom>
          <a:noFill/>
          <a:ln cap="flat" cmpd="sng" w="9525">
            <a:solidFill>
              <a:schemeClr val="accent1"/>
            </a:solidFill>
            <a:prstDash val="solid"/>
            <a:miter lim="800000"/>
            <a:headEnd len="sm" w="sm" type="none"/>
            <a:tailEnd len="med" w="med" type="triangle"/>
          </a:ln>
        </p:spPr>
      </p:cxnSp>
      <p:sp>
        <p:nvSpPr>
          <p:cNvPr id="3653" name="Google Shape;3653;g22c875c43be_0_1309"/>
          <p:cNvSpPr/>
          <p:nvPr/>
        </p:nvSpPr>
        <p:spPr>
          <a:xfrm>
            <a:off x="5257366" y="3494468"/>
            <a:ext cx="4407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9</a:t>
            </a:r>
            <a:endParaRPr b="1" sz="2400">
              <a:solidFill>
                <a:schemeClr val="dk1"/>
              </a:solidFill>
              <a:latin typeface="Courier New"/>
              <a:ea typeface="Courier New"/>
              <a:cs typeface="Courier New"/>
              <a:sym typeface="Courier New"/>
            </a:endParaRPr>
          </a:p>
        </p:txBody>
      </p:sp>
      <p:sp>
        <p:nvSpPr>
          <p:cNvPr id="3654" name="Google Shape;3654;g22c875c43be_0_1309"/>
          <p:cNvSpPr/>
          <p:nvPr/>
        </p:nvSpPr>
        <p:spPr>
          <a:xfrm>
            <a:off x="5698132" y="3494467"/>
            <a:ext cx="2676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3655" name="Google Shape;3655;g22c875c43be_0_1309"/>
          <p:cNvSpPr/>
          <p:nvPr/>
        </p:nvSpPr>
        <p:spPr>
          <a:xfrm>
            <a:off x="4989794" y="3494467"/>
            <a:ext cx="267600" cy="450900"/>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3656" name="Google Shape;3656;g22c875c43be_0_1309"/>
          <p:cNvCxnSpPr>
            <a:stCxn id="3647" idx="2"/>
            <a:endCxn id="3653" idx="0"/>
          </p:cNvCxnSpPr>
          <p:nvPr/>
        </p:nvCxnSpPr>
        <p:spPr>
          <a:xfrm>
            <a:off x="4536834" y="3187661"/>
            <a:ext cx="940800" cy="306900"/>
          </a:xfrm>
          <a:prstGeom prst="straightConnector1">
            <a:avLst/>
          </a:prstGeom>
          <a:noFill/>
          <a:ln cap="flat" cmpd="sng" w="9525">
            <a:solidFill>
              <a:schemeClr val="accent1"/>
            </a:solidFill>
            <a:prstDash val="solid"/>
            <a:miter lim="800000"/>
            <a:headEnd len="sm" w="sm" type="none"/>
            <a:tailEnd len="med" w="med" type="triangle"/>
          </a:ln>
        </p:spPr>
      </p:cxnSp>
      <p:sp>
        <p:nvSpPr>
          <p:cNvPr id="3657" name="Google Shape;3657;g22c875c43be_0_1309"/>
          <p:cNvSpPr/>
          <p:nvPr/>
        </p:nvSpPr>
        <p:spPr>
          <a:xfrm>
            <a:off x="4287124" y="4228562"/>
            <a:ext cx="4407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7</a:t>
            </a:r>
            <a:endParaRPr b="1" sz="2400">
              <a:solidFill>
                <a:schemeClr val="dk1"/>
              </a:solidFill>
              <a:latin typeface="Courier New"/>
              <a:ea typeface="Courier New"/>
              <a:cs typeface="Courier New"/>
              <a:sym typeface="Courier New"/>
            </a:endParaRPr>
          </a:p>
        </p:txBody>
      </p:sp>
      <p:sp>
        <p:nvSpPr>
          <p:cNvPr id="3658" name="Google Shape;3658;g22c875c43be_0_1309"/>
          <p:cNvSpPr/>
          <p:nvPr/>
        </p:nvSpPr>
        <p:spPr>
          <a:xfrm>
            <a:off x="4727890" y="4228561"/>
            <a:ext cx="267600" cy="450900"/>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3659" name="Google Shape;3659;g22c875c43be_0_1309"/>
          <p:cNvSpPr/>
          <p:nvPr/>
        </p:nvSpPr>
        <p:spPr>
          <a:xfrm>
            <a:off x="4019552" y="4228561"/>
            <a:ext cx="267600" cy="450900"/>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3660" name="Google Shape;3660;g22c875c43be_0_1309"/>
          <p:cNvSpPr/>
          <p:nvPr/>
        </p:nvSpPr>
        <p:spPr>
          <a:xfrm>
            <a:off x="6282007" y="4228562"/>
            <a:ext cx="4407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chemeClr val="dk1"/>
                </a:solidFill>
                <a:latin typeface="Courier New"/>
                <a:ea typeface="Courier New"/>
                <a:cs typeface="Courier New"/>
                <a:sym typeface="Courier New"/>
              </a:rPr>
              <a:t>12</a:t>
            </a:r>
            <a:endParaRPr b="1" sz="1600">
              <a:solidFill>
                <a:schemeClr val="dk1"/>
              </a:solidFill>
              <a:latin typeface="Courier New"/>
              <a:ea typeface="Courier New"/>
              <a:cs typeface="Courier New"/>
              <a:sym typeface="Courier New"/>
            </a:endParaRPr>
          </a:p>
        </p:txBody>
      </p:sp>
      <p:sp>
        <p:nvSpPr>
          <p:cNvPr id="3661" name="Google Shape;3661;g22c875c43be_0_1309"/>
          <p:cNvSpPr/>
          <p:nvPr/>
        </p:nvSpPr>
        <p:spPr>
          <a:xfrm>
            <a:off x="6722773" y="4228561"/>
            <a:ext cx="2676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3662" name="Google Shape;3662;g22c875c43be_0_1309"/>
          <p:cNvSpPr/>
          <p:nvPr/>
        </p:nvSpPr>
        <p:spPr>
          <a:xfrm>
            <a:off x="6014435" y="4228561"/>
            <a:ext cx="2676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3663" name="Google Shape;3663;g22c875c43be_0_1309"/>
          <p:cNvSpPr/>
          <p:nvPr/>
        </p:nvSpPr>
        <p:spPr>
          <a:xfrm>
            <a:off x="3143788" y="4228561"/>
            <a:ext cx="4407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4</a:t>
            </a:r>
            <a:endParaRPr b="1" sz="2400">
              <a:solidFill>
                <a:schemeClr val="dk1"/>
              </a:solidFill>
              <a:latin typeface="Courier New"/>
              <a:ea typeface="Courier New"/>
              <a:cs typeface="Courier New"/>
              <a:sym typeface="Courier New"/>
            </a:endParaRPr>
          </a:p>
        </p:txBody>
      </p:sp>
      <p:sp>
        <p:nvSpPr>
          <p:cNvPr id="3664" name="Google Shape;3664;g22c875c43be_0_1309"/>
          <p:cNvSpPr/>
          <p:nvPr/>
        </p:nvSpPr>
        <p:spPr>
          <a:xfrm>
            <a:off x="3584554" y="4228560"/>
            <a:ext cx="267600" cy="450900"/>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3665" name="Google Shape;3665;g22c875c43be_0_1309"/>
          <p:cNvSpPr/>
          <p:nvPr/>
        </p:nvSpPr>
        <p:spPr>
          <a:xfrm>
            <a:off x="2876216" y="4228560"/>
            <a:ext cx="267600" cy="450900"/>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3666" name="Google Shape;3666;g22c875c43be_0_1309"/>
          <p:cNvSpPr/>
          <p:nvPr/>
        </p:nvSpPr>
        <p:spPr>
          <a:xfrm>
            <a:off x="3694696" y="4962651"/>
            <a:ext cx="4407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6</a:t>
            </a:r>
            <a:endParaRPr b="1" sz="2400">
              <a:solidFill>
                <a:schemeClr val="dk1"/>
              </a:solidFill>
              <a:latin typeface="Courier New"/>
              <a:ea typeface="Courier New"/>
              <a:cs typeface="Courier New"/>
              <a:sym typeface="Courier New"/>
            </a:endParaRPr>
          </a:p>
        </p:txBody>
      </p:sp>
      <p:sp>
        <p:nvSpPr>
          <p:cNvPr id="3667" name="Google Shape;3667;g22c875c43be_0_1309"/>
          <p:cNvSpPr/>
          <p:nvPr/>
        </p:nvSpPr>
        <p:spPr>
          <a:xfrm>
            <a:off x="4135462" y="4962650"/>
            <a:ext cx="267600" cy="450900"/>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3668" name="Google Shape;3668;g22c875c43be_0_1309"/>
          <p:cNvSpPr/>
          <p:nvPr/>
        </p:nvSpPr>
        <p:spPr>
          <a:xfrm>
            <a:off x="3427124" y="4962650"/>
            <a:ext cx="267600" cy="450900"/>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3669" name="Google Shape;3669;g22c875c43be_0_1309"/>
          <p:cNvSpPr/>
          <p:nvPr/>
        </p:nvSpPr>
        <p:spPr>
          <a:xfrm>
            <a:off x="4816600" y="4962650"/>
            <a:ext cx="4407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8</a:t>
            </a:r>
            <a:endParaRPr b="1" sz="2400">
              <a:solidFill>
                <a:schemeClr val="dk1"/>
              </a:solidFill>
              <a:latin typeface="Courier New"/>
              <a:ea typeface="Courier New"/>
              <a:cs typeface="Courier New"/>
              <a:sym typeface="Courier New"/>
            </a:endParaRPr>
          </a:p>
        </p:txBody>
      </p:sp>
      <p:sp>
        <p:nvSpPr>
          <p:cNvPr id="3670" name="Google Shape;3670;g22c875c43be_0_1309"/>
          <p:cNvSpPr/>
          <p:nvPr/>
        </p:nvSpPr>
        <p:spPr>
          <a:xfrm>
            <a:off x="5257366" y="4962649"/>
            <a:ext cx="2676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3671" name="Google Shape;3671;g22c875c43be_0_1309"/>
          <p:cNvSpPr/>
          <p:nvPr/>
        </p:nvSpPr>
        <p:spPr>
          <a:xfrm>
            <a:off x="4549028" y="4962649"/>
            <a:ext cx="267600" cy="450900"/>
          </a:xfrm>
          <a:prstGeom prst="rect">
            <a:avLst/>
          </a:prstGeom>
          <a:noFill/>
          <a:ln cap="flat" cmpd="sng" w="127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3672" name="Google Shape;3672;g22c875c43be_0_1309"/>
          <p:cNvSpPr/>
          <p:nvPr/>
        </p:nvSpPr>
        <p:spPr>
          <a:xfrm>
            <a:off x="6914513" y="4962649"/>
            <a:ext cx="4407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chemeClr val="dk1"/>
                </a:solidFill>
                <a:latin typeface="Courier New"/>
                <a:ea typeface="Courier New"/>
                <a:cs typeface="Courier New"/>
                <a:sym typeface="Courier New"/>
              </a:rPr>
              <a:t>20</a:t>
            </a:r>
            <a:endParaRPr b="1" sz="1600">
              <a:solidFill>
                <a:schemeClr val="dk1"/>
              </a:solidFill>
              <a:latin typeface="Courier New"/>
              <a:ea typeface="Courier New"/>
              <a:cs typeface="Courier New"/>
              <a:sym typeface="Courier New"/>
            </a:endParaRPr>
          </a:p>
        </p:txBody>
      </p:sp>
      <p:sp>
        <p:nvSpPr>
          <p:cNvPr id="3673" name="Google Shape;3673;g22c875c43be_0_1309"/>
          <p:cNvSpPr/>
          <p:nvPr/>
        </p:nvSpPr>
        <p:spPr>
          <a:xfrm>
            <a:off x="7355279" y="4962648"/>
            <a:ext cx="2676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3674" name="Google Shape;3674;g22c875c43be_0_1309"/>
          <p:cNvSpPr/>
          <p:nvPr/>
        </p:nvSpPr>
        <p:spPr>
          <a:xfrm>
            <a:off x="6646941" y="4962648"/>
            <a:ext cx="2676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3675" name="Google Shape;3675;g22c875c43be_0_1309"/>
          <p:cNvCxnSpPr>
            <a:stCxn id="3650" idx="2"/>
            <a:endCxn id="3663" idx="0"/>
          </p:cNvCxnSpPr>
          <p:nvPr/>
        </p:nvCxnSpPr>
        <p:spPr>
          <a:xfrm>
            <a:off x="3230299" y="3945368"/>
            <a:ext cx="1338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3676" name="Google Shape;3676;g22c875c43be_0_1309"/>
          <p:cNvCxnSpPr>
            <a:stCxn id="3655" idx="2"/>
            <a:endCxn id="3657" idx="0"/>
          </p:cNvCxnSpPr>
          <p:nvPr/>
        </p:nvCxnSpPr>
        <p:spPr>
          <a:xfrm flipH="1">
            <a:off x="4507394" y="3945367"/>
            <a:ext cx="6162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3677" name="Google Shape;3677;g22c875c43be_0_1309"/>
          <p:cNvCxnSpPr>
            <a:stCxn id="3654" idx="2"/>
            <a:endCxn id="3660" idx="0"/>
          </p:cNvCxnSpPr>
          <p:nvPr/>
        </p:nvCxnSpPr>
        <p:spPr>
          <a:xfrm>
            <a:off x="5831932" y="3945367"/>
            <a:ext cx="6705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3678" name="Google Shape;3678;g22c875c43be_0_1309"/>
          <p:cNvCxnSpPr>
            <a:stCxn id="3659" idx="2"/>
            <a:endCxn id="3666" idx="0"/>
          </p:cNvCxnSpPr>
          <p:nvPr/>
        </p:nvCxnSpPr>
        <p:spPr>
          <a:xfrm flipH="1">
            <a:off x="3915152" y="4679461"/>
            <a:ext cx="2382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3679" name="Google Shape;3679;g22c875c43be_0_1309"/>
          <p:cNvCxnSpPr>
            <a:stCxn id="3658" idx="2"/>
            <a:endCxn id="3669" idx="0"/>
          </p:cNvCxnSpPr>
          <p:nvPr/>
        </p:nvCxnSpPr>
        <p:spPr>
          <a:xfrm>
            <a:off x="4861690" y="4679461"/>
            <a:ext cx="1752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3680" name="Google Shape;3680;g22c875c43be_0_1309"/>
          <p:cNvCxnSpPr>
            <a:stCxn id="3661" idx="2"/>
            <a:endCxn id="3672" idx="0"/>
          </p:cNvCxnSpPr>
          <p:nvPr/>
        </p:nvCxnSpPr>
        <p:spPr>
          <a:xfrm>
            <a:off x="6856573" y="4679461"/>
            <a:ext cx="278400" cy="283200"/>
          </a:xfrm>
          <a:prstGeom prst="straightConnector1">
            <a:avLst/>
          </a:prstGeom>
          <a:noFill/>
          <a:ln cap="flat" cmpd="sng" w="9525">
            <a:solidFill>
              <a:schemeClr val="accent1"/>
            </a:solidFill>
            <a:prstDash val="solid"/>
            <a:miter lim="800000"/>
            <a:headEnd len="sm" w="sm" type="none"/>
            <a:tailEnd len="med" w="med" type="triangle"/>
          </a:ln>
        </p:spPr>
      </p:cxnSp>
      <p:sp>
        <p:nvSpPr>
          <p:cNvPr id="3681" name="Google Shape;3681;g22c875c43be_0_1309"/>
          <p:cNvSpPr/>
          <p:nvPr/>
        </p:nvSpPr>
        <p:spPr>
          <a:xfrm>
            <a:off x="4048865" y="1973684"/>
            <a:ext cx="2676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3682" name="Google Shape;3682;g22c875c43be_0_1309"/>
          <p:cNvCxnSpPr>
            <a:stCxn id="3681" idx="2"/>
            <a:endCxn id="3646" idx="0"/>
          </p:cNvCxnSpPr>
          <p:nvPr/>
        </p:nvCxnSpPr>
        <p:spPr>
          <a:xfrm>
            <a:off x="4182665" y="2424584"/>
            <a:ext cx="0" cy="312300"/>
          </a:xfrm>
          <a:prstGeom prst="straightConnector1">
            <a:avLst/>
          </a:prstGeom>
          <a:noFill/>
          <a:ln cap="flat" cmpd="sng" w="9525">
            <a:solidFill>
              <a:schemeClr val="accent1"/>
            </a:solidFill>
            <a:prstDash val="solid"/>
            <a:miter lim="800000"/>
            <a:headEnd len="sm" w="sm" type="none"/>
            <a:tailEnd len="med" w="med" type="triangle"/>
          </a:ln>
        </p:spPr>
      </p:cxnSp>
      <p:sp>
        <p:nvSpPr>
          <p:cNvPr id="3683" name="Google Shape;3683;g22c875c43be_0_1309"/>
          <p:cNvSpPr txBox="1"/>
          <p:nvPr/>
        </p:nvSpPr>
        <p:spPr>
          <a:xfrm>
            <a:off x="4403034" y="2027418"/>
            <a:ext cx="1940400" cy="338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root</a:t>
            </a:r>
            <a:endParaRPr sz="1600">
              <a:solidFill>
                <a:schemeClr val="dk1"/>
              </a:solidFill>
              <a:latin typeface="Courier New"/>
              <a:ea typeface="Courier New"/>
              <a:cs typeface="Courier New"/>
              <a:sym typeface="Courier New"/>
            </a:endParaRPr>
          </a:p>
        </p:txBody>
      </p:sp>
      <p:cxnSp>
        <p:nvCxnSpPr>
          <p:cNvPr id="3684" name="Google Shape;3684;g22c875c43be_0_1309"/>
          <p:cNvCxnSpPr/>
          <p:nvPr/>
        </p:nvCxnSpPr>
        <p:spPr>
          <a:xfrm flipH="1">
            <a:off x="2388133" y="3494467"/>
            <a:ext cx="267600" cy="450900"/>
          </a:xfrm>
          <a:prstGeom prst="straightConnector1">
            <a:avLst/>
          </a:prstGeom>
          <a:noFill/>
          <a:ln cap="flat" cmpd="sng" w="9525">
            <a:solidFill>
              <a:schemeClr val="accent1"/>
            </a:solidFill>
            <a:prstDash val="solid"/>
            <a:miter lim="800000"/>
            <a:headEnd len="sm" w="sm" type="none"/>
            <a:tailEnd len="sm" w="sm" type="none"/>
          </a:ln>
        </p:spPr>
      </p:cxnSp>
      <p:cxnSp>
        <p:nvCxnSpPr>
          <p:cNvPr id="3685" name="Google Shape;3685;g22c875c43be_0_1309"/>
          <p:cNvCxnSpPr/>
          <p:nvPr/>
        </p:nvCxnSpPr>
        <p:spPr>
          <a:xfrm flipH="1">
            <a:off x="2878467" y="4228560"/>
            <a:ext cx="267600" cy="450900"/>
          </a:xfrm>
          <a:prstGeom prst="straightConnector1">
            <a:avLst/>
          </a:prstGeom>
          <a:noFill/>
          <a:ln cap="flat" cmpd="sng" w="9525">
            <a:solidFill>
              <a:schemeClr val="accent1"/>
            </a:solidFill>
            <a:prstDash val="solid"/>
            <a:miter lim="800000"/>
            <a:headEnd len="sm" w="sm" type="none"/>
            <a:tailEnd len="sm" w="sm" type="none"/>
          </a:ln>
        </p:spPr>
      </p:cxnSp>
      <p:cxnSp>
        <p:nvCxnSpPr>
          <p:cNvPr id="3686" name="Google Shape;3686;g22c875c43be_0_1309"/>
          <p:cNvCxnSpPr/>
          <p:nvPr/>
        </p:nvCxnSpPr>
        <p:spPr>
          <a:xfrm flipH="1">
            <a:off x="3580586" y="4228560"/>
            <a:ext cx="267600" cy="450900"/>
          </a:xfrm>
          <a:prstGeom prst="straightConnector1">
            <a:avLst/>
          </a:prstGeom>
          <a:noFill/>
          <a:ln cap="flat" cmpd="sng" w="9525">
            <a:solidFill>
              <a:schemeClr val="accent1"/>
            </a:solidFill>
            <a:prstDash val="solid"/>
            <a:miter lim="800000"/>
            <a:headEnd len="sm" w="sm" type="none"/>
            <a:tailEnd len="sm" w="sm" type="none"/>
          </a:ln>
        </p:spPr>
      </p:cxnSp>
      <p:cxnSp>
        <p:nvCxnSpPr>
          <p:cNvPr id="3687" name="Google Shape;3687;g22c875c43be_0_1309"/>
          <p:cNvCxnSpPr/>
          <p:nvPr/>
        </p:nvCxnSpPr>
        <p:spPr>
          <a:xfrm flipH="1">
            <a:off x="6014407" y="4228560"/>
            <a:ext cx="267600" cy="450900"/>
          </a:xfrm>
          <a:prstGeom prst="straightConnector1">
            <a:avLst/>
          </a:prstGeom>
          <a:noFill/>
          <a:ln cap="flat" cmpd="sng" w="9525">
            <a:solidFill>
              <a:schemeClr val="accent1"/>
            </a:solidFill>
            <a:prstDash val="solid"/>
            <a:miter lim="800000"/>
            <a:headEnd len="sm" w="sm" type="none"/>
            <a:tailEnd len="sm" w="sm" type="none"/>
          </a:ln>
        </p:spPr>
      </p:cxnSp>
      <p:cxnSp>
        <p:nvCxnSpPr>
          <p:cNvPr id="3688" name="Google Shape;3688;g22c875c43be_0_1309"/>
          <p:cNvCxnSpPr/>
          <p:nvPr/>
        </p:nvCxnSpPr>
        <p:spPr>
          <a:xfrm flipH="1">
            <a:off x="6646913" y="4962648"/>
            <a:ext cx="267600" cy="450900"/>
          </a:xfrm>
          <a:prstGeom prst="straightConnector1">
            <a:avLst/>
          </a:prstGeom>
          <a:noFill/>
          <a:ln cap="flat" cmpd="sng" w="9525">
            <a:solidFill>
              <a:schemeClr val="accent1"/>
            </a:solidFill>
            <a:prstDash val="solid"/>
            <a:miter lim="800000"/>
            <a:headEnd len="sm" w="sm" type="none"/>
            <a:tailEnd len="sm" w="sm" type="none"/>
          </a:ln>
        </p:spPr>
      </p:cxnSp>
      <p:cxnSp>
        <p:nvCxnSpPr>
          <p:cNvPr id="3689" name="Google Shape;3689;g22c875c43be_0_1309"/>
          <p:cNvCxnSpPr/>
          <p:nvPr/>
        </p:nvCxnSpPr>
        <p:spPr>
          <a:xfrm flipH="1">
            <a:off x="5257338" y="4969103"/>
            <a:ext cx="267600" cy="450900"/>
          </a:xfrm>
          <a:prstGeom prst="straightConnector1">
            <a:avLst/>
          </a:prstGeom>
          <a:noFill/>
          <a:ln cap="flat" cmpd="sng" w="9525">
            <a:solidFill>
              <a:schemeClr val="accent1"/>
            </a:solidFill>
            <a:prstDash val="solid"/>
            <a:miter lim="800000"/>
            <a:headEnd len="sm" w="sm" type="none"/>
            <a:tailEnd len="sm" w="sm" type="none"/>
          </a:ln>
        </p:spPr>
      </p:cxnSp>
      <p:cxnSp>
        <p:nvCxnSpPr>
          <p:cNvPr id="3690" name="Google Shape;3690;g22c875c43be_0_1309"/>
          <p:cNvCxnSpPr/>
          <p:nvPr/>
        </p:nvCxnSpPr>
        <p:spPr>
          <a:xfrm flipH="1">
            <a:off x="4547943" y="4962647"/>
            <a:ext cx="267600" cy="450900"/>
          </a:xfrm>
          <a:prstGeom prst="straightConnector1">
            <a:avLst/>
          </a:prstGeom>
          <a:noFill/>
          <a:ln cap="flat" cmpd="sng" w="9525">
            <a:solidFill>
              <a:schemeClr val="accent1"/>
            </a:solidFill>
            <a:prstDash val="solid"/>
            <a:miter lim="800000"/>
            <a:headEnd len="sm" w="sm" type="none"/>
            <a:tailEnd len="sm" w="sm" type="none"/>
          </a:ln>
        </p:spPr>
      </p:cxnSp>
      <p:cxnSp>
        <p:nvCxnSpPr>
          <p:cNvPr id="3691" name="Google Shape;3691;g22c875c43be_0_1309"/>
          <p:cNvCxnSpPr/>
          <p:nvPr/>
        </p:nvCxnSpPr>
        <p:spPr>
          <a:xfrm flipH="1">
            <a:off x="4140313" y="4958759"/>
            <a:ext cx="267600" cy="450900"/>
          </a:xfrm>
          <a:prstGeom prst="straightConnector1">
            <a:avLst/>
          </a:prstGeom>
          <a:noFill/>
          <a:ln cap="flat" cmpd="sng" w="9525">
            <a:solidFill>
              <a:schemeClr val="accent1"/>
            </a:solidFill>
            <a:prstDash val="solid"/>
            <a:miter lim="800000"/>
            <a:headEnd len="sm" w="sm" type="none"/>
            <a:tailEnd len="sm" w="sm" type="none"/>
          </a:ln>
        </p:spPr>
      </p:cxnSp>
      <p:cxnSp>
        <p:nvCxnSpPr>
          <p:cNvPr id="3692" name="Google Shape;3692;g22c875c43be_0_1309"/>
          <p:cNvCxnSpPr/>
          <p:nvPr/>
        </p:nvCxnSpPr>
        <p:spPr>
          <a:xfrm flipH="1">
            <a:off x="3425285" y="4969103"/>
            <a:ext cx="267600" cy="450900"/>
          </a:xfrm>
          <a:prstGeom prst="straightConnector1">
            <a:avLst/>
          </a:prstGeom>
          <a:noFill/>
          <a:ln cap="flat" cmpd="sng" w="9525">
            <a:solidFill>
              <a:schemeClr val="accent1"/>
            </a:solidFill>
            <a:prstDash val="solid"/>
            <a:miter lim="800000"/>
            <a:headEnd len="sm" w="sm" type="none"/>
            <a:tailEnd len="sm" w="sm" type="none"/>
          </a:ln>
        </p:spPr>
      </p:cxnSp>
      <p:cxnSp>
        <p:nvCxnSpPr>
          <p:cNvPr id="3693" name="Google Shape;3693;g22c875c43be_0_1309"/>
          <p:cNvCxnSpPr/>
          <p:nvPr/>
        </p:nvCxnSpPr>
        <p:spPr>
          <a:xfrm flipH="1">
            <a:off x="7355251" y="4958758"/>
            <a:ext cx="267600" cy="450900"/>
          </a:xfrm>
          <a:prstGeom prst="straightConnector1">
            <a:avLst/>
          </a:prstGeom>
          <a:noFill/>
          <a:ln cap="flat" cmpd="sng" w="9525">
            <a:solidFill>
              <a:schemeClr val="accent1"/>
            </a:solidFill>
            <a:prstDash val="solid"/>
            <a:miter lim="800000"/>
            <a:headEnd len="sm" w="sm" type="none"/>
            <a:tailEnd len="sm" w="sm" type="none"/>
          </a:ln>
        </p:spPr>
      </p:cxnSp>
      <p:sp>
        <p:nvSpPr>
          <p:cNvPr id="3694" name="Google Shape;3694;g22c875c43be_0_1309"/>
          <p:cNvSpPr txBox="1"/>
          <p:nvPr/>
        </p:nvSpPr>
        <p:spPr>
          <a:xfrm>
            <a:off x="2371221" y="3977422"/>
            <a:ext cx="2922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Courier New"/>
                <a:ea typeface="Courier New"/>
                <a:cs typeface="Courier New"/>
                <a:sym typeface="Courier New"/>
              </a:rPr>
              <a:t>0</a:t>
            </a:r>
            <a:endParaRPr sz="1400">
              <a:solidFill>
                <a:schemeClr val="dk1"/>
              </a:solidFill>
              <a:latin typeface="Courier New"/>
              <a:ea typeface="Courier New"/>
              <a:cs typeface="Courier New"/>
              <a:sym typeface="Courier New"/>
            </a:endParaRPr>
          </a:p>
        </p:txBody>
      </p:sp>
      <p:sp>
        <p:nvSpPr>
          <p:cNvPr id="3695" name="Google Shape;3695;g22c875c43be_0_1309"/>
          <p:cNvSpPr txBox="1"/>
          <p:nvPr/>
        </p:nvSpPr>
        <p:spPr>
          <a:xfrm>
            <a:off x="2846841" y="4679319"/>
            <a:ext cx="2922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Courier New"/>
                <a:ea typeface="Courier New"/>
                <a:cs typeface="Courier New"/>
                <a:sym typeface="Courier New"/>
              </a:rPr>
              <a:t>0</a:t>
            </a:r>
            <a:endParaRPr sz="1400">
              <a:solidFill>
                <a:schemeClr val="dk1"/>
              </a:solidFill>
              <a:latin typeface="Courier New"/>
              <a:ea typeface="Courier New"/>
              <a:cs typeface="Courier New"/>
              <a:sym typeface="Courier New"/>
            </a:endParaRPr>
          </a:p>
        </p:txBody>
      </p:sp>
      <p:sp>
        <p:nvSpPr>
          <p:cNvPr id="3696" name="Google Shape;3696;g22c875c43be_0_1309"/>
          <p:cNvSpPr txBox="1"/>
          <p:nvPr/>
        </p:nvSpPr>
        <p:spPr>
          <a:xfrm>
            <a:off x="3578786" y="4679318"/>
            <a:ext cx="2922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Courier New"/>
                <a:ea typeface="Courier New"/>
                <a:cs typeface="Courier New"/>
                <a:sym typeface="Courier New"/>
              </a:rPr>
              <a:t>0</a:t>
            </a:r>
            <a:endParaRPr sz="1400">
              <a:solidFill>
                <a:schemeClr val="dk1"/>
              </a:solidFill>
              <a:latin typeface="Courier New"/>
              <a:ea typeface="Courier New"/>
              <a:cs typeface="Courier New"/>
              <a:sym typeface="Courier New"/>
            </a:endParaRPr>
          </a:p>
        </p:txBody>
      </p:sp>
      <p:sp>
        <p:nvSpPr>
          <p:cNvPr id="3697" name="Google Shape;3697;g22c875c43be_0_1309"/>
          <p:cNvSpPr txBox="1"/>
          <p:nvPr/>
        </p:nvSpPr>
        <p:spPr>
          <a:xfrm>
            <a:off x="3309426" y="3951679"/>
            <a:ext cx="2922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Courier New"/>
                <a:ea typeface="Courier New"/>
                <a:cs typeface="Courier New"/>
                <a:sym typeface="Courier New"/>
              </a:rPr>
              <a:t>1</a:t>
            </a:r>
            <a:endParaRPr/>
          </a:p>
        </p:txBody>
      </p:sp>
      <p:sp>
        <p:nvSpPr>
          <p:cNvPr id="3698" name="Google Shape;3698;g22c875c43be_0_1309"/>
          <p:cNvSpPr txBox="1"/>
          <p:nvPr/>
        </p:nvSpPr>
        <p:spPr>
          <a:xfrm>
            <a:off x="3682448" y="3187106"/>
            <a:ext cx="2922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Courier New"/>
                <a:ea typeface="Courier New"/>
                <a:cs typeface="Courier New"/>
                <a:sym typeface="Courier New"/>
              </a:rPr>
              <a:t>2</a:t>
            </a:r>
            <a:endParaRPr/>
          </a:p>
        </p:txBody>
      </p:sp>
      <p:sp>
        <p:nvSpPr>
          <p:cNvPr id="3699" name="Google Shape;3699;g22c875c43be_0_1309"/>
          <p:cNvSpPr txBox="1"/>
          <p:nvPr/>
        </p:nvSpPr>
        <p:spPr>
          <a:xfrm>
            <a:off x="3413065" y="5419447"/>
            <a:ext cx="2922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Courier New"/>
                <a:ea typeface="Courier New"/>
                <a:cs typeface="Courier New"/>
                <a:sym typeface="Courier New"/>
              </a:rPr>
              <a:t>0</a:t>
            </a:r>
            <a:endParaRPr sz="1400">
              <a:solidFill>
                <a:schemeClr val="dk1"/>
              </a:solidFill>
              <a:latin typeface="Courier New"/>
              <a:ea typeface="Courier New"/>
              <a:cs typeface="Courier New"/>
              <a:sym typeface="Courier New"/>
            </a:endParaRPr>
          </a:p>
        </p:txBody>
      </p:sp>
      <p:sp>
        <p:nvSpPr>
          <p:cNvPr id="3700" name="Google Shape;3700;g22c875c43be_0_1309"/>
          <p:cNvSpPr txBox="1"/>
          <p:nvPr/>
        </p:nvSpPr>
        <p:spPr>
          <a:xfrm>
            <a:off x="4120495" y="5417300"/>
            <a:ext cx="2922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Courier New"/>
                <a:ea typeface="Courier New"/>
                <a:cs typeface="Courier New"/>
                <a:sym typeface="Courier New"/>
              </a:rPr>
              <a:t>0</a:t>
            </a:r>
            <a:endParaRPr sz="1400">
              <a:solidFill>
                <a:schemeClr val="dk1"/>
              </a:solidFill>
              <a:latin typeface="Courier New"/>
              <a:ea typeface="Courier New"/>
              <a:cs typeface="Courier New"/>
              <a:sym typeface="Courier New"/>
            </a:endParaRPr>
          </a:p>
        </p:txBody>
      </p:sp>
      <p:sp>
        <p:nvSpPr>
          <p:cNvPr id="3701" name="Google Shape;3701;g22c875c43be_0_1309"/>
          <p:cNvSpPr txBox="1"/>
          <p:nvPr/>
        </p:nvSpPr>
        <p:spPr>
          <a:xfrm>
            <a:off x="4040710" y="4667095"/>
            <a:ext cx="2922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Courier New"/>
                <a:ea typeface="Courier New"/>
                <a:cs typeface="Courier New"/>
                <a:sym typeface="Courier New"/>
              </a:rPr>
              <a:t>1</a:t>
            </a:r>
            <a:endParaRPr sz="1400">
              <a:solidFill>
                <a:schemeClr val="dk1"/>
              </a:solidFill>
              <a:latin typeface="Courier New"/>
              <a:ea typeface="Courier New"/>
              <a:cs typeface="Courier New"/>
              <a:sym typeface="Courier New"/>
            </a:endParaRPr>
          </a:p>
        </p:txBody>
      </p:sp>
      <p:sp>
        <p:nvSpPr>
          <p:cNvPr id="3702" name="Google Shape;3702;g22c875c43be_0_1309"/>
          <p:cNvSpPr txBox="1"/>
          <p:nvPr>
            <p:ph type="title"/>
          </p:nvPr>
        </p:nvSpPr>
        <p:spPr>
          <a:xfrm>
            <a:off x="155575" y="161927"/>
            <a:ext cx="8797800" cy="676200"/>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Function </a:t>
            </a:r>
            <a:r>
              <a:rPr lang="en-US">
                <a:latin typeface="Courier New"/>
                <a:ea typeface="Courier New"/>
                <a:cs typeface="Courier New"/>
                <a:sym typeface="Courier New"/>
              </a:rPr>
              <a:t>LengthIs</a:t>
            </a:r>
            <a:endParaRPr/>
          </a:p>
        </p:txBody>
      </p:sp>
    </p:spTree>
  </p:cSld>
  <p:clrMapOvr>
    <a:masterClrMapping/>
  </p:clrMapOvr>
</p:sld>
</file>

<file path=ppt/slides/slide1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6" name="Shape 3706"/>
        <p:cNvGrpSpPr/>
        <p:nvPr/>
      </p:nvGrpSpPr>
      <p:grpSpPr>
        <a:xfrm>
          <a:off x="0" y="0"/>
          <a:ext cx="0" cy="0"/>
          <a:chOff x="0" y="0"/>
          <a:chExt cx="0" cy="0"/>
        </a:xfrm>
      </p:grpSpPr>
      <p:sp>
        <p:nvSpPr>
          <p:cNvPr id="3707" name="Google Shape;3707;g22c875c43be_0_1369"/>
          <p:cNvSpPr/>
          <p:nvPr/>
        </p:nvSpPr>
        <p:spPr>
          <a:xfrm>
            <a:off x="3962268" y="2736762"/>
            <a:ext cx="4407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5</a:t>
            </a:r>
            <a:endParaRPr b="1" sz="2400">
              <a:solidFill>
                <a:schemeClr val="dk1"/>
              </a:solidFill>
              <a:latin typeface="Courier New"/>
              <a:ea typeface="Courier New"/>
              <a:cs typeface="Courier New"/>
              <a:sym typeface="Courier New"/>
            </a:endParaRPr>
          </a:p>
        </p:txBody>
      </p:sp>
      <p:sp>
        <p:nvSpPr>
          <p:cNvPr id="3708" name="Google Shape;3708;g22c875c43be_0_1369"/>
          <p:cNvSpPr/>
          <p:nvPr/>
        </p:nvSpPr>
        <p:spPr>
          <a:xfrm>
            <a:off x="4403034" y="2736761"/>
            <a:ext cx="267600" cy="450900"/>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3709" name="Google Shape;3709;g22c875c43be_0_1369"/>
          <p:cNvSpPr/>
          <p:nvPr/>
        </p:nvSpPr>
        <p:spPr>
          <a:xfrm>
            <a:off x="3694696" y="2736761"/>
            <a:ext cx="267600" cy="450900"/>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3710" name="Google Shape;3710;g22c875c43be_0_1369"/>
          <p:cNvSpPr/>
          <p:nvPr/>
        </p:nvSpPr>
        <p:spPr>
          <a:xfrm>
            <a:off x="2655733" y="3494469"/>
            <a:ext cx="4407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3</a:t>
            </a:r>
            <a:endParaRPr b="1" sz="2400">
              <a:solidFill>
                <a:schemeClr val="dk1"/>
              </a:solidFill>
              <a:latin typeface="Courier New"/>
              <a:ea typeface="Courier New"/>
              <a:cs typeface="Courier New"/>
              <a:sym typeface="Courier New"/>
            </a:endParaRPr>
          </a:p>
        </p:txBody>
      </p:sp>
      <p:sp>
        <p:nvSpPr>
          <p:cNvPr id="3711" name="Google Shape;3711;g22c875c43be_0_1369"/>
          <p:cNvSpPr/>
          <p:nvPr/>
        </p:nvSpPr>
        <p:spPr>
          <a:xfrm>
            <a:off x="3096499" y="3494468"/>
            <a:ext cx="267600" cy="450900"/>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3712" name="Google Shape;3712;g22c875c43be_0_1369"/>
          <p:cNvSpPr/>
          <p:nvPr/>
        </p:nvSpPr>
        <p:spPr>
          <a:xfrm>
            <a:off x="2388161" y="3494468"/>
            <a:ext cx="267600" cy="450900"/>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3713" name="Google Shape;3713;g22c875c43be_0_1369"/>
          <p:cNvCxnSpPr>
            <a:stCxn id="3709" idx="2"/>
            <a:endCxn id="3710" idx="0"/>
          </p:cNvCxnSpPr>
          <p:nvPr/>
        </p:nvCxnSpPr>
        <p:spPr>
          <a:xfrm flipH="1">
            <a:off x="2875996" y="3187661"/>
            <a:ext cx="952500" cy="306900"/>
          </a:xfrm>
          <a:prstGeom prst="straightConnector1">
            <a:avLst/>
          </a:prstGeom>
          <a:noFill/>
          <a:ln cap="flat" cmpd="sng" w="9525">
            <a:solidFill>
              <a:schemeClr val="accent1"/>
            </a:solidFill>
            <a:prstDash val="solid"/>
            <a:miter lim="800000"/>
            <a:headEnd len="sm" w="sm" type="none"/>
            <a:tailEnd len="med" w="med" type="triangle"/>
          </a:ln>
        </p:spPr>
      </p:cxnSp>
      <p:sp>
        <p:nvSpPr>
          <p:cNvPr id="3714" name="Google Shape;3714;g22c875c43be_0_1369"/>
          <p:cNvSpPr/>
          <p:nvPr/>
        </p:nvSpPr>
        <p:spPr>
          <a:xfrm>
            <a:off x="5257366" y="3494468"/>
            <a:ext cx="4407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9</a:t>
            </a:r>
            <a:endParaRPr b="1" sz="2400">
              <a:solidFill>
                <a:schemeClr val="dk1"/>
              </a:solidFill>
              <a:latin typeface="Courier New"/>
              <a:ea typeface="Courier New"/>
              <a:cs typeface="Courier New"/>
              <a:sym typeface="Courier New"/>
            </a:endParaRPr>
          </a:p>
        </p:txBody>
      </p:sp>
      <p:sp>
        <p:nvSpPr>
          <p:cNvPr id="3715" name="Google Shape;3715;g22c875c43be_0_1369"/>
          <p:cNvSpPr/>
          <p:nvPr/>
        </p:nvSpPr>
        <p:spPr>
          <a:xfrm>
            <a:off x="5698132" y="3494467"/>
            <a:ext cx="2676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3716" name="Google Shape;3716;g22c875c43be_0_1369"/>
          <p:cNvSpPr/>
          <p:nvPr/>
        </p:nvSpPr>
        <p:spPr>
          <a:xfrm>
            <a:off x="4989794" y="3494467"/>
            <a:ext cx="267600" cy="450900"/>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3717" name="Google Shape;3717;g22c875c43be_0_1369"/>
          <p:cNvCxnSpPr>
            <a:stCxn id="3708" idx="2"/>
            <a:endCxn id="3714" idx="0"/>
          </p:cNvCxnSpPr>
          <p:nvPr/>
        </p:nvCxnSpPr>
        <p:spPr>
          <a:xfrm>
            <a:off x="4536834" y="3187661"/>
            <a:ext cx="940800" cy="306900"/>
          </a:xfrm>
          <a:prstGeom prst="straightConnector1">
            <a:avLst/>
          </a:prstGeom>
          <a:noFill/>
          <a:ln cap="flat" cmpd="sng" w="9525">
            <a:solidFill>
              <a:schemeClr val="accent1"/>
            </a:solidFill>
            <a:prstDash val="solid"/>
            <a:miter lim="800000"/>
            <a:headEnd len="sm" w="sm" type="none"/>
            <a:tailEnd len="med" w="med" type="triangle"/>
          </a:ln>
        </p:spPr>
      </p:cxnSp>
      <p:sp>
        <p:nvSpPr>
          <p:cNvPr id="3718" name="Google Shape;3718;g22c875c43be_0_1369"/>
          <p:cNvSpPr/>
          <p:nvPr/>
        </p:nvSpPr>
        <p:spPr>
          <a:xfrm>
            <a:off x="4287124" y="4228562"/>
            <a:ext cx="4407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7</a:t>
            </a:r>
            <a:endParaRPr b="1" sz="2400">
              <a:solidFill>
                <a:schemeClr val="dk1"/>
              </a:solidFill>
              <a:latin typeface="Courier New"/>
              <a:ea typeface="Courier New"/>
              <a:cs typeface="Courier New"/>
              <a:sym typeface="Courier New"/>
            </a:endParaRPr>
          </a:p>
        </p:txBody>
      </p:sp>
      <p:sp>
        <p:nvSpPr>
          <p:cNvPr id="3719" name="Google Shape;3719;g22c875c43be_0_1369"/>
          <p:cNvSpPr/>
          <p:nvPr/>
        </p:nvSpPr>
        <p:spPr>
          <a:xfrm>
            <a:off x="4727890" y="4228561"/>
            <a:ext cx="267600" cy="450900"/>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3720" name="Google Shape;3720;g22c875c43be_0_1369"/>
          <p:cNvSpPr/>
          <p:nvPr/>
        </p:nvSpPr>
        <p:spPr>
          <a:xfrm>
            <a:off x="4019552" y="4228561"/>
            <a:ext cx="267600" cy="450900"/>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3721" name="Google Shape;3721;g22c875c43be_0_1369"/>
          <p:cNvSpPr/>
          <p:nvPr/>
        </p:nvSpPr>
        <p:spPr>
          <a:xfrm>
            <a:off x="6282007" y="4228562"/>
            <a:ext cx="4407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chemeClr val="dk1"/>
                </a:solidFill>
                <a:latin typeface="Courier New"/>
                <a:ea typeface="Courier New"/>
                <a:cs typeface="Courier New"/>
                <a:sym typeface="Courier New"/>
              </a:rPr>
              <a:t>12</a:t>
            </a:r>
            <a:endParaRPr b="1" sz="1600">
              <a:solidFill>
                <a:schemeClr val="dk1"/>
              </a:solidFill>
              <a:latin typeface="Courier New"/>
              <a:ea typeface="Courier New"/>
              <a:cs typeface="Courier New"/>
              <a:sym typeface="Courier New"/>
            </a:endParaRPr>
          </a:p>
        </p:txBody>
      </p:sp>
      <p:sp>
        <p:nvSpPr>
          <p:cNvPr id="3722" name="Google Shape;3722;g22c875c43be_0_1369"/>
          <p:cNvSpPr/>
          <p:nvPr/>
        </p:nvSpPr>
        <p:spPr>
          <a:xfrm>
            <a:off x="6722773" y="4228561"/>
            <a:ext cx="2676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3723" name="Google Shape;3723;g22c875c43be_0_1369"/>
          <p:cNvSpPr/>
          <p:nvPr/>
        </p:nvSpPr>
        <p:spPr>
          <a:xfrm>
            <a:off x="6014435" y="4228561"/>
            <a:ext cx="2676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3724" name="Google Shape;3724;g22c875c43be_0_1369"/>
          <p:cNvSpPr/>
          <p:nvPr/>
        </p:nvSpPr>
        <p:spPr>
          <a:xfrm>
            <a:off x="3143788" y="4228561"/>
            <a:ext cx="4407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4</a:t>
            </a:r>
            <a:endParaRPr b="1" sz="2400">
              <a:solidFill>
                <a:schemeClr val="dk1"/>
              </a:solidFill>
              <a:latin typeface="Courier New"/>
              <a:ea typeface="Courier New"/>
              <a:cs typeface="Courier New"/>
              <a:sym typeface="Courier New"/>
            </a:endParaRPr>
          </a:p>
        </p:txBody>
      </p:sp>
      <p:sp>
        <p:nvSpPr>
          <p:cNvPr id="3725" name="Google Shape;3725;g22c875c43be_0_1369"/>
          <p:cNvSpPr/>
          <p:nvPr/>
        </p:nvSpPr>
        <p:spPr>
          <a:xfrm>
            <a:off x="3584554" y="4228560"/>
            <a:ext cx="267600" cy="450900"/>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3726" name="Google Shape;3726;g22c875c43be_0_1369"/>
          <p:cNvSpPr/>
          <p:nvPr/>
        </p:nvSpPr>
        <p:spPr>
          <a:xfrm>
            <a:off x="2876216" y="4228560"/>
            <a:ext cx="267600" cy="450900"/>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3727" name="Google Shape;3727;g22c875c43be_0_1369"/>
          <p:cNvSpPr/>
          <p:nvPr/>
        </p:nvSpPr>
        <p:spPr>
          <a:xfrm>
            <a:off x="3694696" y="4962651"/>
            <a:ext cx="4407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6</a:t>
            </a:r>
            <a:endParaRPr b="1" sz="2400">
              <a:solidFill>
                <a:schemeClr val="dk1"/>
              </a:solidFill>
              <a:latin typeface="Courier New"/>
              <a:ea typeface="Courier New"/>
              <a:cs typeface="Courier New"/>
              <a:sym typeface="Courier New"/>
            </a:endParaRPr>
          </a:p>
        </p:txBody>
      </p:sp>
      <p:sp>
        <p:nvSpPr>
          <p:cNvPr id="3728" name="Google Shape;3728;g22c875c43be_0_1369"/>
          <p:cNvSpPr/>
          <p:nvPr/>
        </p:nvSpPr>
        <p:spPr>
          <a:xfrm>
            <a:off x="4135462" y="4962650"/>
            <a:ext cx="267600" cy="450900"/>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3729" name="Google Shape;3729;g22c875c43be_0_1369"/>
          <p:cNvSpPr/>
          <p:nvPr/>
        </p:nvSpPr>
        <p:spPr>
          <a:xfrm>
            <a:off x="3427124" y="4962650"/>
            <a:ext cx="267600" cy="450900"/>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3730" name="Google Shape;3730;g22c875c43be_0_1369"/>
          <p:cNvSpPr/>
          <p:nvPr/>
        </p:nvSpPr>
        <p:spPr>
          <a:xfrm>
            <a:off x="4816600" y="4962650"/>
            <a:ext cx="4407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8</a:t>
            </a:r>
            <a:endParaRPr b="1" sz="2400">
              <a:solidFill>
                <a:schemeClr val="dk1"/>
              </a:solidFill>
              <a:latin typeface="Courier New"/>
              <a:ea typeface="Courier New"/>
              <a:cs typeface="Courier New"/>
              <a:sym typeface="Courier New"/>
            </a:endParaRPr>
          </a:p>
        </p:txBody>
      </p:sp>
      <p:sp>
        <p:nvSpPr>
          <p:cNvPr id="3731" name="Google Shape;3731;g22c875c43be_0_1369"/>
          <p:cNvSpPr/>
          <p:nvPr/>
        </p:nvSpPr>
        <p:spPr>
          <a:xfrm>
            <a:off x="5257366" y="4962649"/>
            <a:ext cx="2676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3732" name="Google Shape;3732;g22c875c43be_0_1369"/>
          <p:cNvSpPr/>
          <p:nvPr/>
        </p:nvSpPr>
        <p:spPr>
          <a:xfrm>
            <a:off x="4549028" y="4962649"/>
            <a:ext cx="267600" cy="450900"/>
          </a:xfrm>
          <a:prstGeom prst="rect">
            <a:avLst/>
          </a:prstGeom>
          <a:noFill/>
          <a:ln cap="flat" cmpd="sng" w="127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3733" name="Google Shape;3733;g22c875c43be_0_1369"/>
          <p:cNvSpPr/>
          <p:nvPr/>
        </p:nvSpPr>
        <p:spPr>
          <a:xfrm>
            <a:off x="6914513" y="4962649"/>
            <a:ext cx="4407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chemeClr val="dk1"/>
                </a:solidFill>
                <a:latin typeface="Courier New"/>
                <a:ea typeface="Courier New"/>
                <a:cs typeface="Courier New"/>
                <a:sym typeface="Courier New"/>
              </a:rPr>
              <a:t>20</a:t>
            </a:r>
            <a:endParaRPr b="1" sz="1600">
              <a:solidFill>
                <a:schemeClr val="dk1"/>
              </a:solidFill>
              <a:latin typeface="Courier New"/>
              <a:ea typeface="Courier New"/>
              <a:cs typeface="Courier New"/>
              <a:sym typeface="Courier New"/>
            </a:endParaRPr>
          </a:p>
        </p:txBody>
      </p:sp>
      <p:sp>
        <p:nvSpPr>
          <p:cNvPr id="3734" name="Google Shape;3734;g22c875c43be_0_1369"/>
          <p:cNvSpPr/>
          <p:nvPr/>
        </p:nvSpPr>
        <p:spPr>
          <a:xfrm>
            <a:off x="7355279" y="4962648"/>
            <a:ext cx="2676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3735" name="Google Shape;3735;g22c875c43be_0_1369"/>
          <p:cNvSpPr/>
          <p:nvPr/>
        </p:nvSpPr>
        <p:spPr>
          <a:xfrm>
            <a:off x="6646941" y="4962648"/>
            <a:ext cx="2676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3736" name="Google Shape;3736;g22c875c43be_0_1369"/>
          <p:cNvCxnSpPr>
            <a:stCxn id="3711" idx="2"/>
            <a:endCxn id="3724" idx="0"/>
          </p:cNvCxnSpPr>
          <p:nvPr/>
        </p:nvCxnSpPr>
        <p:spPr>
          <a:xfrm>
            <a:off x="3230299" y="3945368"/>
            <a:ext cx="1338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3737" name="Google Shape;3737;g22c875c43be_0_1369"/>
          <p:cNvCxnSpPr>
            <a:stCxn id="3716" idx="2"/>
            <a:endCxn id="3718" idx="0"/>
          </p:cNvCxnSpPr>
          <p:nvPr/>
        </p:nvCxnSpPr>
        <p:spPr>
          <a:xfrm flipH="1">
            <a:off x="4507394" y="3945367"/>
            <a:ext cx="6162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3738" name="Google Shape;3738;g22c875c43be_0_1369"/>
          <p:cNvCxnSpPr>
            <a:stCxn id="3715" idx="2"/>
            <a:endCxn id="3721" idx="0"/>
          </p:cNvCxnSpPr>
          <p:nvPr/>
        </p:nvCxnSpPr>
        <p:spPr>
          <a:xfrm>
            <a:off x="5831932" y="3945367"/>
            <a:ext cx="6705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3739" name="Google Shape;3739;g22c875c43be_0_1369"/>
          <p:cNvCxnSpPr>
            <a:stCxn id="3720" idx="2"/>
            <a:endCxn id="3727" idx="0"/>
          </p:cNvCxnSpPr>
          <p:nvPr/>
        </p:nvCxnSpPr>
        <p:spPr>
          <a:xfrm flipH="1">
            <a:off x="3915152" y="4679461"/>
            <a:ext cx="2382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3740" name="Google Shape;3740;g22c875c43be_0_1369"/>
          <p:cNvCxnSpPr>
            <a:stCxn id="3719" idx="2"/>
            <a:endCxn id="3730" idx="0"/>
          </p:cNvCxnSpPr>
          <p:nvPr/>
        </p:nvCxnSpPr>
        <p:spPr>
          <a:xfrm>
            <a:off x="4861690" y="4679461"/>
            <a:ext cx="1752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3741" name="Google Shape;3741;g22c875c43be_0_1369"/>
          <p:cNvCxnSpPr>
            <a:stCxn id="3722" idx="2"/>
            <a:endCxn id="3733" idx="0"/>
          </p:cNvCxnSpPr>
          <p:nvPr/>
        </p:nvCxnSpPr>
        <p:spPr>
          <a:xfrm>
            <a:off x="6856573" y="4679461"/>
            <a:ext cx="278400" cy="283200"/>
          </a:xfrm>
          <a:prstGeom prst="straightConnector1">
            <a:avLst/>
          </a:prstGeom>
          <a:noFill/>
          <a:ln cap="flat" cmpd="sng" w="9525">
            <a:solidFill>
              <a:schemeClr val="accent1"/>
            </a:solidFill>
            <a:prstDash val="solid"/>
            <a:miter lim="800000"/>
            <a:headEnd len="sm" w="sm" type="none"/>
            <a:tailEnd len="med" w="med" type="triangle"/>
          </a:ln>
        </p:spPr>
      </p:cxnSp>
      <p:sp>
        <p:nvSpPr>
          <p:cNvPr id="3742" name="Google Shape;3742;g22c875c43be_0_1369"/>
          <p:cNvSpPr/>
          <p:nvPr/>
        </p:nvSpPr>
        <p:spPr>
          <a:xfrm>
            <a:off x="4048865" y="1973684"/>
            <a:ext cx="2676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3743" name="Google Shape;3743;g22c875c43be_0_1369"/>
          <p:cNvCxnSpPr>
            <a:stCxn id="3742" idx="2"/>
            <a:endCxn id="3707" idx="0"/>
          </p:cNvCxnSpPr>
          <p:nvPr/>
        </p:nvCxnSpPr>
        <p:spPr>
          <a:xfrm>
            <a:off x="4182665" y="2424584"/>
            <a:ext cx="0" cy="312300"/>
          </a:xfrm>
          <a:prstGeom prst="straightConnector1">
            <a:avLst/>
          </a:prstGeom>
          <a:noFill/>
          <a:ln cap="flat" cmpd="sng" w="9525">
            <a:solidFill>
              <a:schemeClr val="accent1"/>
            </a:solidFill>
            <a:prstDash val="solid"/>
            <a:miter lim="800000"/>
            <a:headEnd len="sm" w="sm" type="none"/>
            <a:tailEnd len="med" w="med" type="triangle"/>
          </a:ln>
        </p:spPr>
      </p:cxnSp>
      <p:sp>
        <p:nvSpPr>
          <p:cNvPr id="3744" name="Google Shape;3744;g22c875c43be_0_1369"/>
          <p:cNvSpPr txBox="1"/>
          <p:nvPr/>
        </p:nvSpPr>
        <p:spPr>
          <a:xfrm>
            <a:off x="4403034" y="2027418"/>
            <a:ext cx="1940400" cy="338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root</a:t>
            </a:r>
            <a:endParaRPr sz="1600">
              <a:solidFill>
                <a:schemeClr val="dk1"/>
              </a:solidFill>
              <a:latin typeface="Courier New"/>
              <a:ea typeface="Courier New"/>
              <a:cs typeface="Courier New"/>
              <a:sym typeface="Courier New"/>
            </a:endParaRPr>
          </a:p>
        </p:txBody>
      </p:sp>
      <p:cxnSp>
        <p:nvCxnSpPr>
          <p:cNvPr id="3745" name="Google Shape;3745;g22c875c43be_0_1369"/>
          <p:cNvCxnSpPr/>
          <p:nvPr/>
        </p:nvCxnSpPr>
        <p:spPr>
          <a:xfrm flipH="1">
            <a:off x="2388133" y="3494467"/>
            <a:ext cx="267600" cy="450900"/>
          </a:xfrm>
          <a:prstGeom prst="straightConnector1">
            <a:avLst/>
          </a:prstGeom>
          <a:noFill/>
          <a:ln cap="flat" cmpd="sng" w="9525">
            <a:solidFill>
              <a:schemeClr val="accent1"/>
            </a:solidFill>
            <a:prstDash val="solid"/>
            <a:miter lim="800000"/>
            <a:headEnd len="sm" w="sm" type="none"/>
            <a:tailEnd len="sm" w="sm" type="none"/>
          </a:ln>
        </p:spPr>
      </p:cxnSp>
      <p:cxnSp>
        <p:nvCxnSpPr>
          <p:cNvPr id="3746" name="Google Shape;3746;g22c875c43be_0_1369"/>
          <p:cNvCxnSpPr/>
          <p:nvPr/>
        </p:nvCxnSpPr>
        <p:spPr>
          <a:xfrm flipH="1">
            <a:off x="2878467" y="4228560"/>
            <a:ext cx="267600" cy="450900"/>
          </a:xfrm>
          <a:prstGeom prst="straightConnector1">
            <a:avLst/>
          </a:prstGeom>
          <a:noFill/>
          <a:ln cap="flat" cmpd="sng" w="9525">
            <a:solidFill>
              <a:schemeClr val="accent1"/>
            </a:solidFill>
            <a:prstDash val="solid"/>
            <a:miter lim="800000"/>
            <a:headEnd len="sm" w="sm" type="none"/>
            <a:tailEnd len="sm" w="sm" type="none"/>
          </a:ln>
        </p:spPr>
      </p:cxnSp>
      <p:cxnSp>
        <p:nvCxnSpPr>
          <p:cNvPr id="3747" name="Google Shape;3747;g22c875c43be_0_1369"/>
          <p:cNvCxnSpPr/>
          <p:nvPr/>
        </p:nvCxnSpPr>
        <p:spPr>
          <a:xfrm flipH="1">
            <a:off x="3580586" y="4228560"/>
            <a:ext cx="267600" cy="450900"/>
          </a:xfrm>
          <a:prstGeom prst="straightConnector1">
            <a:avLst/>
          </a:prstGeom>
          <a:noFill/>
          <a:ln cap="flat" cmpd="sng" w="9525">
            <a:solidFill>
              <a:schemeClr val="accent1"/>
            </a:solidFill>
            <a:prstDash val="solid"/>
            <a:miter lim="800000"/>
            <a:headEnd len="sm" w="sm" type="none"/>
            <a:tailEnd len="sm" w="sm" type="none"/>
          </a:ln>
        </p:spPr>
      </p:cxnSp>
      <p:cxnSp>
        <p:nvCxnSpPr>
          <p:cNvPr id="3748" name="Google Shape;3748;g22c875c43be_0_1369"/>
          <p:cNvCxnSpPr/>
          <p:nvPr/>
        </p:nvCxnSpPr>
        <p:spPr>
          <a:xfrm flipH="1">
            <a:off x="6014407" y="4228560"/>
            <a:ext cx="267600" cy="450900"/>
          </a:xfrm>
          <a:prstGeom prst="straightConnector1">
            <a:avLst/>
          </a:prstGeom>
          <a:noFill/>
          <a:ln cap="flat" cmpd="sng" w="9525">
            <a:solidFill>
              <a:schemeClr val="accent1"/>
            </a:solidFill>
            <a:prstDash val="solid"/>
            <a:miter lim="800000"/>
            <a:headEnd len="sm" w="sm" type="none"/>
            <a:tailEnd len="sm" w="sm" type="none"/>
          </a:ln>
        </p:spPr>
      </p:cxnSp>
      <p:cxnSp>
        <p:nvCxnSpPr>
          <p:cNvPr id="3749" name="Google Shape;3749;g22c875c43be_0_1369"/>
          <p:cNvCxnSpPr/>
          <p:nvPr/>
        </p:nvCxnSpPr>
        <p:spPr>
          <a:xfrm flipH="1">
            <a:off x="6646913" y="4962648"/>
            <a:ext cx="267600" cy="450900"/>
          </a:xfrm>
          <a:prstGeom prst="straightConnector1">
            <a:avLst/>
          </a:prstGeom>
          <a:noFill/>
          <a:ln cap="flat" cmpd="sng" w="9525">
            <a:solidFill>
              <a:schemeClr val="accent1"/>
            </a:solidFill>
            <a:prstDash val="solid"/>
            <a:miter lim="800000"/>
            <a:headEnd len="sm" w="sm" type="none"/>
            <a:tailEnd len="sm" w="sm" type="none"/>
          </a:ln>
        </p:spPr>
      </p:cxnSp>
      <p:cxnSp>
        <p:nvCxnSpPr>
          <p:cNvPr id="3750" name="Google Shape;3750;g22c875c43be_0_1369"/>
          <p:cNvCxnSpPr/>
          <p:nvPr/>
        </p:nvCxnSpPr>
        <p:spPr>
          <a:xfrm flipH="1">
            <a:off x="5257338" y="4969103"/>
            <a:ext cx="267600" cy="450900"/>
          </a:xfrm>
          <a:prstGeom prst="straightConnector1">
            <a:avLst/>
          </a:prstGeom>
          <a:noFill/>
          <a:ln cap="flat" cmpd="sng" w="9525">
            <a:solidFill>
              <a:schemeClr val="accent1"/>
            </a:solidFill>
            <a:prstDash val="solid"/>
            <a:miter lim="800000"/>
            <a:headEnd len="sm" w="sm" type="none"/>
            <a:tailEnd len="sm" w="sm" type="none"/>
          </a:ln>
        </p:spPr>
      </p:cxnSp>
      <p:cxnSp>
        <p:nvCxnSpPr>
          <p:cNvPr id="3751" name="Google Shape;3751;g22c875c43be_0_1369"/>
          <p:cNvCxnSpPr/>
          <p:nvPr/>
        </p:nvCxnSpPr>
        <p:spPr>
          <a:xfrm flipH="1">
            <a:off x="4547943" y="4962647"/>
            <a:ext cx="267600" cy="450900"/>
          </a:xfrm>
          <a:prstGeom prst="straightConnector1">
            <a:avLst/>
          </a:prstGeom>
          <a:noFill/>
          <a:ln cap="flat" cmpd="sng" w="9525">
            <a:solidFill>
              <a:schemeClr val="accent1"/>
            </a:solidFill>
            <a:prstDash val="solid"/>
            <a:miter lim="800000"/>
            <a:headEnd len="sm" w="sm" type="none"/>
            <a:tailEnd len="sm" w="sm" type="none"/>
          </a:ln>
        </p:spPr>
      </p:cxnSp>
      <p:cxnSp>
        <p:nvCxnSpPr>
          <p:cNvPr id="3752" name="Google Shape;3752;g22c875c43be_0_1369"/>
          <p:cNvCxnSpPr/>
          <p:nvPr/>
        </p:nvCxnSpPr>
        <p:spPr>
          <a:xfrm flipH="1">
            <a:off x="4140313" y="4958759"/>
            <a:ext cx="267600" cy="450900"/>
          </a:xfrm>
          <a:prstGeom prst="straightConnector1">
            <a:avLst/>
          </a:prstGeom>
          <a:noFill/>
          <a:ln cap="flat" cmpd="sng" w="9525">
            <a:solidFill>
              <a:schemeClr val="accent1"/>
            </a:solidFill>
            <a:prstDash val="solid"/>
            <a:miter lim="800000"/>
            <a:headEnd len="sm" w="sm" type="none"/>
            <a:tailEnd len="sm" w="sm" type="none"/>
          </a:ln>
        </p:spPr>
      </p:cxnSp>
      <p:cxnSp>
        <p:nvCxnSpPr>
          <p:cNvPr id="3753" name="Google Shape;3753;g22c875c43be_0_1369"/>
          <p:cNvCxnSpPr/>
          <p:nvPr/>
        </p:nvCxnSpPr>
        <p:spPr>
          <a:xfrm flipH="1">
            <a:off x="3425285" y="4969103"/>
            <a:ext cx="267600" cy="450900"/>
          </a:xfrm>
          <a:prstGeom prst="straightConnector1">
            <a:avLst/>
          </a:prstGeom>
          <a:noFill/>
          <a:ln cap="flat" cmpd="sng" w="9525">
            <a:solidFill>
              <a:schemeClr val="accent1"/>
            </a:solidFill>
            <a:prstDash val="solid"/>
            <a:miter lim="800000"/>
            <a:headEnd len="sm" w="sm" type="none"/>
            <a:tailEnd len="sm" w="sm" type="none"/>
          </a:ln>
        </p:spPr>
      </p:cxnSp>
      <p:cxnSp>
        <p:nvCxnSpPr>
          <p:cNvPr id="3754" name="Google Shape;3754;g22c875c43be_0_1369"/>
          <p:cNvCxnSpPr/>
          <p:nvPr/>
        </p:nvCxnSpPr>
        <p:spPr>
          <a:xfrm flipH="1">
            <a:off x="7355251" y="4958758"/>
            <a:ext cx="267600" cy="450900"/>
          </a:xfrm>
          <a:prstGeom prst="straightConnector1">
            <a:avLst/>
          </a:prstGeom>
          <a:noFill/>
          <a:ln cap="flat" cmpd="sng" w="9525">
            <a:solidFill>
              <a:schemeClr val="accent1"/>
            </a:solidFill>
            <a:prstDash val="solid"/>
            <a:miter lim="800000"/>
            <a:headEnd len="sm" w="sm" type="none"/>
            <a:tailEnd len="sm" w="sm" type="none"/>
          </a:ln>
        </p:spPr>
      </p:cxnSp>
      <p:sp>
        <p:nvSpPr>
          <p:cNvPr id="3755" name="Google Shape;3755;g22c875c43be_0_1369"/>
          <p:cNvSpPr txBox="1"/>
          <p:nvPr/>
        </p:nvSpPr>
        <p:spPr>
          <a:xfrm>
            <a:off x="2371221" y="3977422"/>
            <a:ext cx="2922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Courier New"/>
                <a:ea typeface="Courier New"/>
                <a:cs typeface="Courier New"/>
                <a:sym typeface="Courier New"/>
              </a:rPr>
              <a:t>0</a:t>
            </a:r>
            <a:endParaRPr sz="1400">
              <a:solidFill>
                <a:schemeClr val="dk1"/>
              </a:solidFill>
              <a:latin typeface="Courier New"/>
              <a:ea typeface="Courier New"/>
              <a:cs typeface="Courier New"/>
              <a:sym typeface="Courier New"/>
            </a:endParaRPr>
          </a:p>
        </p:txBody>
      </p:sp>
      <p:sp>
        <p:nvSpPr>
          <p:cNvPr id="3756" name="Google Shape;3756;g22c875c43be_0_1369"/>
          <p:cNvSpPr txBox="1"/>
          <p:nvPr/>
        </p:nvSpPr>
        <p:spPr>
          <a:xfrm>
            <a:off x="2846841" y="4679319"/>
            <a:ext cx="2922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Courier New"/>
                <a:ea typeface="Courier New"/>
                <a:cs typeface="Courier New"/>
                <a:sym typeface="Courier New"/>
              </a:rPr>
              <a:t>0</a:t>
            </a:r>
            <a:endParaRPr sz="1400">
              <a:solidFill>
                <a:schemeClr val="dk1"/>
              </a:solidFill>
              <a:latin typeface="Courier New"/>
              <a:ea typeface="Courier New"/>
              <a:cs typeface="Courier New"/>
              <a:sym typeface="Courier New"/>
            </a:endParaRPr>
          </a:p>
        </p:txBody>
      </p:sp>
      <p:sp>
        <p:nvSpPr>
          <p:cNvPr id="3757" name="Google Shape;3757;g22c875c43be_0_1369"/>
          <p:cNvSpPr txBox="1"/>
          <p:nvPr/>
        </p:nvSpPr>
        <p:spPr>
          <a:xfrm>
            <a:off x="3578786" y="4679318"/>
            <a:ext cx="2922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Courier New"/>
                <a:ea typeface="Courier New"/>
                <a:cs typeface="Courier New"/>
                <a:sym typeface="Courier New"/>
              </a:rPr>
              <a:t>0</a:t>
            </a:r>
            <a:endParaRPr sz="1400">
              <a:solidFill>
                <a:schemeClr val="dk1"/>
              </a:solidFill>
              <a:latin typeface="Courier New"/>
              <a:ea typeface="Courier New"/>
              <a:cs typeface="Courier New"/>
              <a:sym typeface="Courier New"/>
            </a:endParaRPr>
          </a:p>
        </p:txBody>
      </p:sp>
      <p:sp>
        <p:nvSpPr>
          <p:cNvPr id="3758" name="Google Shape;3758;g22c875c43be_0_1369"/>
          <p:cNvSpPr txBox="1"/>
          <p:nvPr/>
        </p:nvSpPr>
        <p:spPr>
          <a:xfrm>
            <a:off x="3309426" y="3951679"/>
            <a:ext cx="2922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Courier New"/>
                <a:ea typeface="Courier New"/>
                <a:cs typeface="Courier New"/>
                <a:sym typeface="Courier New"/>
              </a:rPr>
              <a:t>1</a:t>
            </a:r>
            <a:endParaRPr/>
          </a:p>
        </p:txBody>
      </p:sp>
      <p:sp>
        <p:nvSpPr>
          <p:cNvPr id="3759" name="Google Shape;3759;g22c875c43be_0_1369"/>
          <p:cNvSpPr txBox="1"/>
          <p:nvPr/>
        </p:nvSpPr>
        <p:spPr>
          <a:xfrm>
            <a:off x="3682448" y="3187106"/>
            <a:ext cx="2922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Courier New"/>
                <a:ea typeface="Courier New"/>
                <a:cs typeface="Courier New"/>
                <a:sym typeface="Courier New"/>
              </a:rPr>
              <a:t>2</a:t>
            </a:r>
            <a:endParaRPr/>
          </a:p>
        </p:txBody>
      </p:sp>
      <p:sp>
        <p:nvSpPr>
          <p:cNvPr id="3760" name="Google Shape;3760;g22c875c43be_0_1369"/>
          <p:cNvSpPr txBox="1"/>
          <p:nvPr/>
        </p:nvSpPr>
        <p:spPr>
          <a:xfrm>
            <a:off x="3413065" y="5419447"/>
            <a:ext cx="2922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Courier New"/>
                <a:ea typeface="Courier New"/>
                <a:cs typeface="Courier New"/>
                <a:sym typeface="Courier New"/>
              </a:rPr>
              <a:t>0</a:t>
            </a:r>
            <a:endParaRPr sz="1400">
              <a:solidFill>
                <a:schemeClr val="dk1"/>
              </a:solidFill>
              <a:latin typeface="Courier New"/>
              <a:ea typeface="Courier New"/>
              <a:cs typeface="Courier New"/>
              <a:sym typeface="Courier New"/>
            </a:endParaRPr>
          </a:p>
        </p:txBody>
      </p:sp>
      <p:sp>
        <p:nvSpPr>
          <p:cNvPr id="3761" name="Google Shape;3761;g22c875c43be_0_1369"/>
          <p:cNvSpPr txBox="1"/>
          <p:nvPr/>
        </p:nvSpPr>
        <p:spPr>
          <a:xfrm>
            <a:off x="4120495" y="5417300"/>
            <a:ext cx="2922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Courier New"/>
                <a:ea typeface="Courier New"/>
                <a:cs typeface="Courier New"/>
                <a:sym typeface="Courier New"/>
              </a:rPr>
              <a:t>0</a:t>
            </a:r>
            <a:endParaRPr sz="1400">
              <a:solidFill>
                <a:schemeClr val="dk1"/>
              </a:solidFill>
              <a:latin typeface="Courier New"/>
              <a:ea typeface="Courier New"/>
              <a:cs typeface="Courier New"/>
              <a:sym typeface="Courier New"/>
            </a:endParaRPr>
          </a:p>
        </p:txBody>
      </p:sp>
      <p:sp>
        <p:nvSpPr>
          <p:cNvPr id="3762" name="Google Shape;3762;g22c875c43be_0_1369"/>
          <p:cNvSpPr txBox="1"/>
          <p:nvPr/>
        </p:nvSpPr>
        <p:spPr>
          <a:xfrm>
            <a:off x="4040710" y="4667095"/>
            <a:ext cx="2922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Courier New"/>
                <a:ea typeface="Courier New"/>
                <a:cs typeface="Courier New"/>
                <a:sym typeface="Courier New"/>
              </a:rPr>
              <a:t>1</a:t>
            </a:r>
            <a:endParaRPr sz="1400">
              <a:solidFill>
                <a:schemeClr val="dk1"/>
              </a:solidFill>
              <a:latin typeface="Courier New"/>
              <a:ea typeface="Courier New"/>
              <a:cs typeface="Courier New"/>
              <a:sym typeface="Courier New"/>
            </a:endParaRPr>
          </a:p>
        </p:txBody>
      </p:sp>
      <p:sp>
        <p:nvSpPr>
          <p:cNvPr id="3763" name="Google Shape;3763;g22c875c43be_0_1369"/>
          <p:cNvSpPr txBox="1"/>
          <p:nvPr/>
        </p:nvSpPr>
        <p:spPr>
          <a:xfrm>
            <a:off x="4544149" y="5419447"/>
            <a:ext cx="2922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Courier New"/>
                <a:ea typeface="Courier New"/>
                <a:cs typeface="Courier New"/>
                <a:sym typeface="Courier New"/>
              </a:rPr>
              <a:t>0</a:t>
            </a:r>
            <a:endParaRPr sz="1400">
              <a:solidFill>
                <a:schemeClr val="dk1"/>
              </a:solidFill>
              <a:latin typeface="Courier New"/>
              <a:ea typeface="Courier New"/>
              <a:cs typeface="Courier New"/>
              <a:sym typeface="Courier New"/>
            </a:endParaRPr>
          </a:p>
        </p:txBody>
      </p:sp>
      <p:sp>
        <p:nvSpPr>
          <p:cNvPr id="3764" name="Google Shape;3764;g22c875c43be_0_1369"/>
          <p:cNvSpPr txBox="1"/>
          <p:nvPr>
            <p:ph type="title"/>
          </p:nvPr>
        </p:nvSpPr>
        <p:spPr>
          <a:xfrm>
            <a:off x="155575" y="161927"/>
            <a:ext cx="8797800" cy="676200"/>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Function </a:t>
            </a:r>
            <a:r>
              <a:rPr lang="en-US">
                <a:latin typeface="Courier New"/>
                <a:ea typeface="Courier New"/>
                <a:cs typeface="Courier New"/>
                <a:sym typeface="Courier New"/>
              </a:rPr>
              <a:t>LengthIs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13"/>
          <p:cNvSpPr txBox="1"/>
          <p:nvPr>
            <p:ph type="title"/>
          </p:nvPr>
        </p:nvSpPr>
        <p:spPr>
          <a:xfrm>
            <a:off x="155575" y="161927"/>
            <a:ext cx="8797925" cy="676274"/>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Binary Tree</a:t>
            </a:r>
            <a:endParaRPr/>
          </a:p>
        </p:txBody>
      </p:sp>
      <p:sp>
        <p:nvSpPr>
          <p:cNvPr id="297" name="Google Shape;297;p13"/>
          <p:cNvSpPr txBox="1"/>
          <p:nvPr>
            <p:ph idx="1" type="body"/>
          </p:nvPr>
        </p:nvSpPr>
        <p:spPr>
          <a:xfrm>
            <a:off x="457200" y="1219200"/>
            <a:ext cx="8229600" cy="4530725"/>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sz="2800"/>
              <a:t>Full tree</a:t>
            </a:r>
            <a:endParaRPr/>
          </a:p>
          <a:p>
            <a:pPr indent="-228600" lvl="1" marL="685800" rtl="0" algn="l">
              <a:lnSpc>
                <a:spcPct val="90000"/>
              </a:lnSpc>
              <a:spcBef>
                <a:spcPts val="500"/>
              </a:spcBef>
              <a:spcAft>
                <a:spcPts val="0"/>
              </a:spcAft>
              <a:buClr>
                <a:schemeClr val="dk1"/>
              </a:buClr>
              <a:buSzPts val="2000"/>
              <a:buChar char="•"/>
            </a:pPr>
            <a:r>
              <a:rPr lang="en-US" sz="2000"/>
              <a:t>A binary tree is full if each node is either a leaf or possesses exactly two child nodes.</a:t>
            </a:r>
            <a:endParaRPr/>
          </a:p>
          <a:p>
            <a:pPr indent="-228600" lvl="0" marL="228600" rtl="0" algn="l">
              <a:lnSpc>
                <a:spcPct val="90000"/>
              </a:lnSpc>
              <a:spcBef>
                <a:spcPts val="1000"/>
              </a:spcBef>
              <a:spcAft>
                <a:spcPts val="0"/>
              </a:spcAft>
              <a:buClr>
                <a:schemeClr val="dk1"/>
              </a:buClr>
              <a:buSzPts val="2800"/>
              <a:buChar char="•"/>
            </a:pPr>
            <a:r>
              <a:rPr lang="en-US" sz="2800"/>
              <a:t>Complete tree</a:t>
            </a:r>
            <a:endParaRPr/>
          </a:p>
          <a:p>
            <a:pPr indent="-228600" lvl="1" marL="685800" rtl="0" algn="l">
              <a:lnSpc>
                <a:spcPct val="90000"/>
              </a:lnSpc>
              <a:spcBef>
                <a:spcPts val="500"/>
              </a:spcBef>
              <a:spcAft>
                <a:spcPts val="0"/>
              </a:spcAft>
              <a:buClr>
                <a:schemeClr val="dk1"/>
              </a:buClr>
              <a:buSzPts val="2000"/>
              <a:buChar char="•"/>
            </a:pPr>
            <a:r>
              <a:rPr lang="en-US" sz="2000"/>
              <a:t>A binary tree is complete if all levels (except possibly the last) are completely full, and the last level has all its nodes to the left side.</a:t>
            </a:r>
            <a:endParaRPr/>
          </a:p>
        </p:txBody>
      </p:sp>
      <p:sp>
        <p:nvSpPr>
          <p:cNvPr id="298" name="Google Shape;298;p13"/>
          <p:cNvSpPr/>
          <p:nvPr/>
        </p:nvSpPr>
        <p:spPr>
          <a:xfrm>
            <a:off x="3107028" y="3649018"/>
            <a:ext cx="762000" cy="381000"/>
          </a:xfrm>
          <a:prstGeom prst="ellipse">
            <a:avLst/>
          </a:prstGeom>
          <a:noFill/>
          <a:ln cap="flat" cmpd="sng" w="57150">
            <a:solidFill>
              <a:srgbClr val="00808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99" name="Google Shape;299;p13"/>
          <p:cNvSpPr/>
          <p:nvPr/>
        </p:nvSpPr>
        <p:spPr>
          <a:xfrm>
            <a:off x="2192628" y="4487218"/>
            <a:ext cx="762000" cy="381000"/>
          </a:xfrm>
          <a:prstGeom prst="ellipse">
            <a:avLst/>
          </a:prstGeom>
          <a:noFill/>
          <a:ln cap="flat" cmpd="sng" w="57150">
            <a:solidFill>
              <a:srgbClr val="00808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0" name="Google Shape;300;p13"/>
          <p:cNvSpPr/>
          <p:nvPr/>
        </p:nvSpPr>
        <p:spPr>
          <a:xfrm>
            <a:off x="4021428" y="4487218"/>
            <a:ext cx="762000" cy="381000"/>
          </a:xfrm>
          <a:prstGeom prst="ellipse">
            <a:avLst/>
          </a:prstGeom>
          <a:noFill/>
          <a:ln cap="flat" cmpd="sng" w="57150">
            <a:solidFill>
              <a:srgbClr val="00808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1" name="Google Shape;301;p13"/>
          <p:cNvSpPr/>
          <p:nvPr/>
        </p:nvSpPr>
        <p:spPr>
          <a:xfrm>
            <a:off x="2649828" y="5173018"/>
            <a:ext cx="762000" cy="381000"/>
          </a:xfrm>
          <a:prstGeom prst="ellipse">
            <a:avLst/>
          </a:prstGeom>
          <a:noFill/>
          <a:ln cap="flat" cmpd="sng" w="57150">
            <a:solidFill>
              <a:srgbClr val="00808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2" name="Google Shape;302;p13"/>
          <p:cNvSpPr/>
          <p:nvPr/>
        </p:nvSpPr>
        <p:spPr>
          <a:xfrm>
            <a:off x="4478628" y="5173018"/>
            <a:ext cx="762000" cy="381000"/>
          </a:xfrm>
          <a:prstGeom prst="ellipse">
            <a:avLst/>
          </a:prstGeom>
          <a:noFill/>
          <a:ln cap="flat" cmpd="sng" w="57150">
            <a:solidFill>
              <a:srgbClr val="00808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cxnSp>
        <p:nvCxnSpPr>
          <p:cNvPr id="303" name="Google Shape;303;p13"/>
          <p:cNvCxnSpPr>
            <a:stCxn id="299" idx="4"/>
            <a:endCxn id="301" idx="0"/>
          </p:cNvCxnSpPr>
          <p:nvPr/>
        </p:nvCxnSpPr>
        <p:spPr>
          <a:xfrm>
            <a:off x="2573628" y="4868218"/>
            <a:ext cx="457200" cy="304800"/>
          </a:xfrm>
          <a:prstGeom prst="straightConnector1">
            <a:avLst/>
          </a:prstGeom>
          <a:noFill/>
          <a:ln cap="flat" cmpd="sng" w="50800">
            <a:solidFill>
              <a:srgbClr val="0000FF"/>
            </a:solidFill>
            <a:prstDash val="solid"/>
            <a:round/>
            <a:headEnd len="med" w="med" type="none"/>
            <a:tailEnd len="med" w="med" type="triangle"/>
          </a:ln>
        </p:spPr>
      </p:cxnSp>
      <p:cxnSp>
        <p:nvCxnSpPr>
          <p:cNvPr id="304" name="Google Shape;304;p13"/>
          <p:cNvCxnSpPr>
            <a:stCxn id="300" idx="4"/>
            <a:endCxn id="302" idx="0"/>
          </p:cNvCxnSpPr>
          <p:nvPr/>
        </p:nvCxnSpPr>
        <p:spPr>
          <a:xfrm>
            <a:off x="4402428" y="4868218"/>
            <a:ext cx="457200" cy="304800"/>
          </a:xfrm>
          <a:prstGeom prst="straightConnector1">
            <a:avLst/>
          </a:prstGeom>
          <a:noFill/>
          <a:ln cap="flat" cmpd="sng" w="50800">
            <a:solidFill>
              <a:srgbClr val="0000FF"/>
            </a:solidFill>
            <a:prstDash val="solid"/>
            <a:round/>
            <a:headEnd len="med" w="med" type="none"/>
            <a:tailEnd len="med" w="med" type="triangle"/>
          </a:ln>
        </p:spPr>
      </p:cxnSp>
      <p:cxnSp>
        <p:nvCxnSpPr>
          <p:cNvPr id="305" name="Google Shape;305;p13"/>
          <p:cNvCxnSpPr>
            <a:stCxn id="298" idx="4"/>
            <a:endCxn id="300" idx="0"/>
          </p:cNvCxnSpPr>
          <p:nvPr/>
        </p:nvCxnSpPr>
        <p:spPr>
          <a:xfrm>
            <a:off x="3488028" y="4030018"/>
            <a:ext cx="914400" cy="457200"/>
          </a:xfrm>
          <a:prstGeom prst="straightConnector1">
            <a:avLst/>
          </a:prstGeom>
          <a:noFill/>
          <a:ln cap="flat" cmpd="sng" w="50800">
            <a:solidFill>
              <a:srgbClr val="0000FF"/>
            </a:solidFill>
            <a:prstDash val="solid"/>
            <a:round/>
            <a:headEnd len="med" w="med" type="none"/>
            <a:tailEnd len="med" w="med" type="triangle"/>
          </a:ln>
        </p:spPr>
      </p:cxnSp>
      <p:cxnSp>
        <p:nvCxnSpPr>
          <p:cNvPr id="306" name="Google Shape;306;p13"/>
          <p:cNvCxnSpPr>
            <a:stCxn id="298" idx="4"/>
            <a:endCxn id="299" idx="0"/>
          </p:cNvCxnSpPr>
          <p:nvPr/>
        </p:nvCxnSpPr>
        <p:spPr>
          <a:xfrm flipH="1">
            <a:off x="2573628" y="4030018"/>
            <a:ext cx="914400" cy="457200"/>
          </a:xfrm>
          <a:prstGeom prst="straightConnector1">
            <a:avLst/>
          </a:prstGeom>
          <a:noFill/>
          <a:ln cap="flat" cmpd="sng" w="50800">
            <a:solidFill>
              <a:srgbClr val="0000FF"/>
            </a:solidFill>
            <a:prstDash val="solid"/>
            <a:round/>
            <a:headEnd len="med" w="med" type="none"/>
            <a:tailEnd len="med" w="med" type="triangle"/>
          </a:ln>
        </p:spPr>
      </p:cxnSp>
      <p:sp>
        <p:nvSpPr>
          <p:cNvPr id="307" name="Google Shape;307;p13"/>
          <p:cNvSpPr txBox="1"/>
          <p:nvPr/>
        </p:nvSpPr>
        <p:spPr>
          <a:xfrm>
            <a:off x="5935912" y="4868218"/>
            <a:ext cx="2190658" cy="83099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rgbClr val="FF3300"/>
                </a:solidFill>
                <a:latin typeface="Calibri"/>
                <a:ea typeface="Calibri"/>
                <a:cs typeface="Calibri"/>
                <a:sym typeface="Calibri"/>
              </a:rPr>
              <a:t>Neither full nor complete</a:t>
            </a:r>
            <a:endParaRPr b="1" sz="2400">
              <a:solidFill>
                <a:srgbClr val="FF3300"/>
              </a:solidFill>
              <a:latin typeface="Calibri"/>
              <a:ea typeface="Calibri"/>
              <a:cs typeface="Calibri"/>
              <a:sym typeface="Calibri"/>
            </a:endParaRPr>
          </a:p>
        </p:txBody>
      </p:sp>
      <p:sp>
        <p:nvSpPr>
          <p:cNvPr id="308" name="Google Shape;308;p13"/>
          <p:cNvSpPr/>
          <p:nvPr/>
        </p:nvSpPr>
        <p:spPr>
          <a:xfrm>
            <a:off x="3564228" y="5173018"/>
            <a:ext cx="762000" cy="381000"/>
          </a:xfrm>
          <a:prstGeom prst="ellipse">
            <a:avLst/>
          </a:prstGeom>
          <a:noFill/>
          <a:ln cap="flat" cmpd="sng" w="57150">
            <a:solidFill>
              <a:srgbClr val="00808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cxnSp>
        <p:nvCxnSpPr>
          <p:cNvPr id="309" name="Google Shape;309;p13"/>
          <p:cNvCxnSpPr>
            <a:endCxn id="308" idx="0"/>
          </p:cNvCxnSpPr>
          <p:nvPr/>
        </p:nvCxnSpPr>
        <p:spPr>
          <a:xfrm flipH="1">
            <a:off x="3945228" y="4925218"/>
            <a:ext cx="457200" cy="247800"/>
          </a:xfrm>
          <a:prstGeom prst="straightConnector1">
            <a:avLst/>
          </a:prstGeom>
          <a:noFill/>
          <a:ln cap="flat" cmpd="sng" w="50800">
            <a:solidFill>
              <a:srgbClr val="0000FF"/>
            </a:solidFill>
            <a:prstDash val="solid"/>
            <a:round/>
            <a:headEnd len="med" w="med" type="none"/>
            <a:tailEnd len="med" w="med" type="triangle"/>
          </a:ln>
        </p:spPr>
      </p:cxnSp>
      <p:sp>
        <p:nvSpPr>
          <p:cNvPr id="310" name="Google Shape;310;p13"/>
          <p:cNvSpPr/>
          <p:nvPr/>
        </p:nvSpPr>
        <p:spPr>
          <a:xfrm>
            <a:off x="3132249" y="5858818"/>
            <a:ext cx="762000" cy="381000"/>
          </a:xfrm>
          <a:prstGeom prst="ellipse">
            <a:avLst/>
          </a:prstGeom>
          <a:noFill/>
          <a:ln cap="flat" cmpd="sng" w="57150">
            <a:solidFill>
              <a:srgbClr val="00808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cxnSp>
        <p:nvCxnSpPr>
          <p:cNvPr id="311" name="Google Shape;311;p13"/>
          <p:cNvCxnSpPr>
            <a:endCxn id="310" idx="0"/>
          </p:cNvCxnSpPr>
          <p:nvPr/>
        </p:nvCxnSpPr>
        <p:spPr>
          <a:xfrm flipH="1">
            <a:off x="3513249" y="5611018"/>
            <a:ext cx="457200" cy="247800"/>
          </a:xfrm>
          <a:prstGeom prst="straightConnector1">
            <a:avLst/>
          </a:prstGeom>
          <a:noFill/>
          <a:ln cap="flat" cmpd="sng" w="50800">
            <a:solidFill>
              <a:srgbClr val="0000FF"/>
            </a:solidFill>
            <a:prstDash val="solid"/>
            <a:round/>
            <a:headEnd len="med" w="med" type="none"/>
            <a:tailEnd len="med" w="med" type="triangle"/>
          </a:ln>
        </p:spPr>
      </p:cxnSp>
    </p:spTree>
  </p:cSld>
  <p:clrMapOvr>
    <a:masterClrMapping/>
  </p:clrMapOvr>
</p:sld>
</file>

<file path=ppt/slides/slide1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8" name="Shape 3768"/>
        <p:cNvGrpSpPr/>
        <p:nvPr/>
      </p:nvGrpSpPr>
      <p:grpSpPr>
        <a:xfrm>
          <a:off x="0" y="0"/>
          <a:ext cx="0" cy="0"/>
          <a:chOff x="0" y="0"/>
          <a:chExt cx="0" cy="0"/>
        </a:xfrm>
      </p:grpSpPr>
      <p:sp>
        <p:nvSpPr>
          <p:cNvPr id="3769" name="Google Shape;3769;g22c875c43be_0_1430"/>
          <p:cNvSpPr/>
          <p:nvPr/>
        </p:nvSpPr>
        <p:spPr>
          <a:xfrm>
            <a:off x="3962268" y="2736762"/>
            <a:ext cx="4407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5</a:t>
            </a:r>
            <a:endParaRPr b="1" sz="2400">
              <a:solidFill>
                <a:schemeClr val="dk1"/>
              </a:solidFill>
              <a:latin typeface="Courier New"/>
              <a:ea typeface="Courier New"/>
              <a:cs typeface="Courier New"/>
              <a:sym typeface="Courier New"/>
            </a:endParaRPr>
          </a:p>
        </p:txBody>
      </p:sp>
      <p:sp>
        <p:nvSpPr>
          <p:cNvPr id="3770" name="Google Shape;3770;g22c875c43be_0_1430"/>
          <p:cNvSpPr/>
          <p:nvPr/>
        </p:nvSpPr>
        <p:spPr>
          <a:xfrm>
            <a:off x="4403034" y="2736761"/>
            <a:ext cx="267600" cy="450900"/>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3771" name="Google Shape;3771;g22c875c43be_0_1430"/>
          <p:cNvSpPr/>
          <p:nvPr/>
        </p:nvSpPr>
        <p:spPr>
          <a:xfrm>
            <a:off x="3694696" y="2736761"/>
            <a:ext cx="267600" cy="450900"/>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3772" name="Google Shape;3772;g22c875c43be_0_1430"/>
          <p:cNvSpPr/>
          <p:nvPr/>
        </p:nvSpPr>
        <p:spPr>
          <a:xfrm>
            <a:off x="2655733" y="3494469"/>
            <a:ext cx="4407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3</a:t>
            </a:r>
            <a:endParaRPr b="1" sz="2400">
              <a:solidFill>
                <a:schemeClr val="dk1"/>
              </a:solidFill>
              <a:latin typeface="Courier New"/>
              <a:ea typeface="Courier New"/>
              <a:cs typeface="Courier New"/>
              <a:sym typeface="Courier New"/>
            </a:endParaRPr>
          </a:p>
        </p:txBody>
      </p:sp>
      <p:sp>
        <p:nvSpPr>
          <p:cNvPr id="3773" name="Google Shape;3773;g22c875c43be_0_1430"/>
          <p:cNvSpPr/>
          <p:nvPr/>
        </p:nvSpPr>
        <p:spPr>
          <a:xfrm>
            <a:off x="3096499" y="3494468"/>
            <a:ext cx="267600" cy="450900"/>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3774" name="Google Shape;3774;g22c875c43be_0_1430"/>
          <p:cNvSpPr/>
          <p:nvPr/>
        </p:nvSpPr>
        <p:spPr>
          <a:xfrm>
            <a:off x="2388161" y="3494468"/>
            <a:ext cx="267600" cy="450900"/>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3775" name="Google Shape;3775;g22c875c43be_0_1430"/>
          <p:cNvCxnSpPr>
            <a:stCxn id="3771" idx="2"/>
            <a:endCxn id="3772" idx="0"/>
          </p:cNvCxnSpPr>
          <p:nvPr/>
        </p:nvCxnSpPr>
        <p:spPr>
          <a:xfrm flipH="1">
            <a:off x="2875996" y="3187661"/>
            <a:ext cx="952500" cy="306900"/>
          </a:xfrm>
          <a:prstGeom prst="straightConnector1">
            <a:avLst/>
          </a:prstGeom>
          <a:noFill/>
          <a:ln cap="flat" cmpd="sng" w="9525">
            <a:solidFill>
              <a:schemeClr val="accent1"/>
            </a:solidFill>
            <a:prstDash val="solid"/>
            <a:miter lim="800000"/>
            <a:headEnd len="sm" w="sm" type="none"/>
            <a:tailEnd len="med" w="med" type="triangle"/>
          </a:ln>
        </p:spPr>
      </p:cxnSp>
      <p:sp>
        <p:nvSpPr>
          <p:cNvPr id="3776" name="Google Shape;3776;g22c875c43be_0_1430"/>
          <p:cNvSpPr/>
          <p:nvPr/>
        </p:nvSpPr>
        <p:spPr>
          <a:xfrm>
            <a:off x="5257366" y="3494468"/>
            <a:ext cx="4407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9</a:t>
            </a:r>
            <a:endParaRPr b="1" sz="2400">
              <a:solidFill>
                <a:schemeClr val="dk1"/>
              </a:solidFill>
              <a:latin typeface="Courier New"/>
              <a:ea typeface="Courier New"/>
              <a:cs typeface="Courier New"/>
              <a:sym typeface="Courier New"/>
            </a:endParaRPr>
          </a:p>
        </p:txBody>
      </p:sp>
      <p:sp>
        <p:nvSpPr>
          <p:cNvPr id="3777" name="Google Shape;3777;g22c875c43be_0_1430"/>
          <p:cNvSpPr/>
          <p:nvPr/>
        </p:nvSpPr>
        <p:spPr>
          <a:xfrm>
            <a:off x="5698132" y="3494467"/>
            <a:ext cx="2676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3778" name="Google Shape;3778;g22c875c43be_0_1430"/>
          <p:cNvSpPr/>
          <p:nvPr/>
        </p:nvSpPr>
        <p:spPr>
          <a:xfrm>
            <a:off x="4989794" y="3494467"/>
            <a:ext cx="267600" cy="450900"/>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3779" name="Google Shape;3779;g22c875c43be_0_1430"/>
          <p:cNvCxnSpPr>
            <a:stCxn id="3770" idx="2"/>
            <a:endCxn id="3776" idx="0"/>
          </p:cNvCxnSpPr>
          <p:nvPr/>
        </p:nvCxnSpPr>
        <p:spPr>
          <a:xfrm>
            <a:off x="4536834" y="3187661"/>
            <a:ext cx="940800" cy="306900"/>
          </a:xfrm>
          <a:prstGeom prst="straightConnector1">
            <a:avLst/>
          </a:prstGeom>
          <a:noFill/>
          <a:ln cap="flat" cmpd="sng" w="9525">
            <a:solidFill>
              <a:schemeClr val="accent1"/>
            </a:solidFill>
            <a:prstDash val="solid"/>
            <a:miter lim="800000"/>
            <a:headEnd len="sm" w="sm" type="none"/>
            <a:tailEnd len="med" w="med" type="triangle"/>
          </a:ln>
        </p:spPr>
      </p:cxnSp>
      <p:sp>
        <p:nvSpPr>
          <p:cNvPr id="3780" name="Google Shape;3780;g22c875c43be_0_1430"/>
          <p:cNvSpPr/>
          <p:nvPr/>
        </p:nvSpPr>
        <p:spPr>
          <a:xfrm>
            <a:off x="4287124" y="4228562"/>
            <a:ext cx="4407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7</a:t>
            </a:r>
            <a:endParaRPr b="1" sz="2400">
              <a:solidFill>
                <a:schemeClr val="dk1"/>
              </a:solidFill>
              <a:latin typeface="Courier New"/>
              <a:ea typeface="Courier New"/>
              <a:cs typeface="Courier New"/>
              <a:sym typeface="Courier New"/>
            </a:endParaRPr>
          </a:p>
        </p:txBody>
      </p:sp>
      <p:sp>
        <p:nvSpPr>
          <p:cNvPr id="3781" name="Google Shape;3781;g22c875c43be_0_1430"/>
          <p:cNvSpPr/>
          <p:nvPr/>
        </p:nvSpPr>
        <p:spPr>
          <a:xfrm>
            <a:off x="4727890" y="4228561"/>
            <a:ext cx="267600" cy="450900"/>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3782" name="Google Shape;3782;g22c875c43be_0_1430"/>
          <p:cNvSpPr/>
          <p:nvPr/>
        </p:nvSpPr>
        <p:spPr>
          <a:xfrm>
            <a:off x="4019552" y="4228561"/>
            <a:ext cx="267600" cy="450900"/>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3783" name="Google Shape;3783;g22c875c43be_0_1430"/>
          <p:cNvSpPr/>
          <p:nvPr/>
        </p:nvSpPr>
        <p:spPr>
          <a:xfrm>
            <a:off x="6282007" y="4228562"/>
            <a:ext cx="4407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chemeClr val="dk1"/>
                </a:solidFill>
                <a:latin typeface="Courier New"/>
                <a:ea typeface="Courier New"/>
                <a:cs typeface="Courier New"/>
                <a:sym typeface="Courier New"/>
              </a:rPr>
              <a:t>12</a:t>
            </a:r>
            <a:endParaRPr b="1" sz="1600">
              <a:solidFill>
                <a:schemeClr val="dk1"/>
              </a:solidFill>
              <a:latin typeface="Courier New"/>
              <a:ea typeface="Courier New"/>
              <a:cs typeface="Courier New"/>
              <a:sym typeface="Courier New"/>
            </a:endParaRPr>
          </a:p>
        </p:txBody>
      </p:sp>
      <p:sp>
        <p:nvSpPr>
          <p:cNvPr id="3784" name="Google Shape;3784;g22c875c43be_0_1430"/>
          <p:cNvSpPr/>
          <p:nvPr/>
        </p:nvSpPr>
        <p:spPr>
          <a:xfrm>
            <a:off x="6722773" y="4228561"/>
            <a:ext cx="2676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3785" name="Google Shape;3785;g22c875c43be_0_1430"/>
          <p:cNvSpPr/>
          <p:nvPr/>
        </p:nvSpPr>
        <p:spPr>
          <a:xfrm>
            <a:off x="6014435" y="4228561"/>
            <a:ext cx="2676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3786" name="Google Shape;3786;g22c875c43be_0_1430"/>
          <p:cNvSpPr/>
          <p:nvPr/>
        </p:nvSpPr>
        <p:spPr>
          <a:xfrm>
            <a:off x="3143788" y="4228561"/>
            <a:ext cx="4407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4</a:t>
            </a:r>
            <a:endParaRPr b="1" sz="2400">
              <a:solidFill>
                <a:schemeClr val="dk1"/>
              </a:solidFill>
              <a:latin typeface="Courier New"/>
              <a:ea typeface="Courier New"/>
              <a:cs typeface="Courier New"/>
              <a:sym typeface="Courier New"/>
            </a:endParaRPr>
          </a:p>
        </p:txBody>
      </p:sp>
      <p:sp>
        <p:nvSpPr>
          <p:cNvPr id="3787" name="Google Shape;3787;g22c875c43be_0_1430"/>
          <p:cNvSpPr/>
          <p:nvPr/>
        </p:nvSpPr>
        <p:spPr>
          <a:xfrm>
            <a:off x="3584554" y="4228560"/>
            <a:ext cx="267600" cy="450900"/>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3788" name="Google Shape;3788;g22c875c43be_0_1430"/>
          <p:cNvSpPr/>
          <p:nvPr/>
        </p:nvSpPr>
        <p:spPr>
          <a:xfrm>
            <a:off x="2876216" y="4228560"/>
            <a:ext cx="267600" cy="450900"/>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3789" name="Google Shape;3789;g22c875c43be_0_1430"/>
          <p:cNvSpPr/>
          <p:nvPr/>
        </p:nvSpPr>
        <p:spPr>
          <a:xfrm>
            <a:off x="3694696" y="4962651"/>
            <a:ext cx="4407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6</a:t>
            </a:r>
            <a:endParaRPr b="1" sz="2400">
              <a:solidFill>
                <a:schemeClr val="dk1"/>
              </a:solidFill>
              <a:latin typeface="Courier New"/>
              <a:ea typeface="Courier New"/>
              <a:cs typeface="Courier New"/>
              <a:sym typeface="Courier New"/>
            </a:endParaRPr>
          </a:p>
        </p:txBody>
      </p:sp>
      <p:sp>
        <p:nvSpPr>
          <p:cNvPr id="3790" name="Google Shape;3790;g22c875c43be_0_1430"/>
          <p:cNvSpPr/>
          <p:nvPr/>
        </p:nvSpPr>
        <p:spPr>
          <a:xfrm>
            <a:off x="4135462" y="4962650"/>
            <a:ext cx="267600" cy="450900"/>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3791" name="Google Shape;3791;g22c875c43be_0_1430"/>
          <p:cNvSpPr/>
          <p:nvPr/>
        </p:nvSpPr>
        <p:spPr>
          <a:xfrm>
            <a:off x="3427124" y="4962650"/>
            <a:ext cx="267600" cy="450900"/>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3792" name="Google Shape;3792;g22c875c43be_0_1430"/>
          <p:cNvSpPr/>
          <p:nvPr/>
        </p:nvSpPr>
        <p:spPr>
          <a:xfrm>
            <a:off x="4816600" y="4962650"/>
            <a:ext cx="4407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8</a:t>
            </a:r>
            <a:endParaRPr b="1" sz="2400">
              <a:solidFill>
                <a:schemeClr val="dk1"/>
              </a:solidFill>
              <a:latin typeface="Courier New"/>
              <a:ea typeface="Courier New"/>
              <a:cs typeface="Courier New"/>
              <a:sym typeface="Courier New"/>
            </a:endParaRPr>
          </a:p>
        </p:txBody>
      </p:sp>
      <p:sp>
        <p:nvSpPr>
          <p:cNvPr id="3793" name="Google Shape;3793;g22c875c43be_0_1430"/>
          <p:cNvSpPr/>
          <p:nvPr/>
        </p:nvSpPr>
        <p:spPr>
          <a:xfrm>
            <a:off x="5257366" y="4962649"/>
            <a:ext cx="267600" cy="450900"/>
          </a:xfrm>
          <a:prstGeom prst="rect">
            <a:avLst/>
          </a:prstGeom>
          <a:noFill/>
          <a:ln cap="flat" cmpd="sng" w="127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3794" name="Google Shape;3794;g22c875c43be_0_1430"/>
          <p:cNvSpPr/>
          <p:nvPr/>
        </p:nvSpPr>
        <p:spPr>
          <a:xfrm>
            <a:off x="4549028" y="4962649"/>
            <a:ext cx="267600" cy="450900"/>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3795" name="Google Shape;3795;g22c875c43be_0_1430"/>
          <p:cNvSpPr/>
          <p:nvPr/>
        </p:nvSpPr>
        <p:spPr>
          <a:xfrm>
            <a:off x="6914513" y="4962649"/>
            <a:ext cx="4407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chemeClr val="dk1"/>
                </a:solidFill>
                <a:latin typeface="Courier New"/>
                <a:ea typeface="Courier New"/>
                <a:cs typeface="Courier New"/>
                <a:sym typeface="Courier New"/>
              </a:rPr>
              <a:t>20</a:t>
            </a:r>
            <a:endParaRPr b="1" sz="1600">
              <a:solidFill>
                <a:schemeClr val="dk1"/>
              </a:solidFill>
              <a:latin typeface="Courier New"/>
              <a:ea typeface="Courier New"/>
              <a:cs typeface="Courier New"/>
              <a:sym typeface="Courier New"/>
            </a:endParaRPr>
          </a:p>
        </p:txBody>
      </p:sp>
      <p:sp>
        <p:nvSpPr>
          <p:cNvPr id="3796" name="Google Shape;3796;g22c875c43be_0_1430"/>
          <p:cNvSpPr/>
          <p:nvPr/>
        </p:nvSpPr>
        <p:spPr>
          <a:xfrm>
            <a:off x="7355279" y="4962648"/>
            <a:ext cx="2676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3797" name="Google Shape;3797;g22c875c43be_0_1430"/>
          <p:cNvSpPr/>
          <p:nvPr/>
        </p:nvSpPr>
        <p:spPr>
          <a:xfrm>
            <a:off x="6646941" y="4962648"/>
            <a:ext cx="2676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3798" name="Google Shape;3798;g22c875c43be_0_1430"/>
          <p:cNvCxnSpPr>
            <a:stCxn id="3773" idx="2"/>
            <a:endCxn id="3786" idx="0"/>
          </p:cNvCxnSpPr>
          <p:nvPr/>
        </p:nvCxnSpPr>
        <p:spPr>
          <a:xfrm>
            <a:off x="3230299" y="3945368"/>
            <a:ext cx="1338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3799" name="Google Shape;3799;g22c875c43be_0_1430"/>
          <p:cNvCxnSpPr>
            <a:stCxn id="3778" idx="2"/>
            <a:endCxn id="3780" idx="0"/>
          </p:cNvCxnSpPr>
          <p:nvPr/>
        </p:nvCxnSpPr>
        <p:spPr>
          <a:xfrm flipH="1">
            <a:off x="4507394" y="3945367"/>
            <a:ext cx="6162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3800" name="Google Shape;3800;g22c875c43be_0_1430"/>
          <p:cNvCxnSpPr>
            <a:stCxn id="3777" idx="2"/>
            <a:endCxn id="3783" idx="0"/>
          </p:cNvCxnSpPr>
          <p:nvPr/>
        </p:nvCxnSpPr>
        <p:spPr>
          <a:xfrm>
            <a:off x="5831932" y="3945367"/>
            <a:ext cx="6705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3801" name="Google Shape;3801;g22c875c43be_0_1430"/>
          <p:cNvCxnSpPr>
            <a:stCxn id="3782" idx="2"/>
            <a:endCxn id="3789" idx="0"/>
          </p:cNvCxnSpPr>
          <p:nvPr/>
        </p:nvCxnSpPr>
        <p:spPr>
          <a:xfrm flipH="1">
            <a:off x="3915152" y="4679461"/>
            <a:ext cx="2382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3802" name="Google Shape;3802;g22c875c43be_0_1430"/>
          <p:cNvCxnSpPr>
            <a:stCxn id="3781" idx="2"/>
            <a:endCxn id="3792" idx="0"/>
          </p:cNvCxnSpPr>
          <p:nvPr/>
        </p:nvCxnSpPr>
        <p:spPr>
          <a:xfrm>
            <a:off x="4861690" y="4679461"/>
            <a:ext cx="1752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3803" name="Google Shape;3803;g22c875c43be_0_1430"/>
          <p:cNvCxnSpPr>
            <a:stCxn id="3784" idx="2"/>
            <a:endCxn id="3795" idx="0"/>
          </p:cNvCxnSpPr>
          <p:nvPr/>
        </p:nvCxnSpPr>
        <p:spPr>
          <a:xfrm>
            <a:off x="6856573" y="4679461"/>
            <a:ext cx="278400" cy="283200"/>
          </a:xfrm>
          <a:prstGeom prst="straightConnector1">
            <a:avLst/>
          </a:prstGeom>
          <a:noFill/>
          <a:ln cap="flat" cmpd="sng" w="9525">
            <a:solidFill>
              <a:schemeClr val="accent1"/>
            </a:solidFill>
            <a:prstDash val="solid"/>
            <a:miter lim="800000"/>
            <a:headEnd len="sm" w="sm" type="none"/>
            <a:tailEnd len="med" w="med" type="triangle"/>
          </a:ln>
        </p:spPr>
      </p:cxnSp>
      <p:sp>
        <p:nvSpPr>
          <p:cNvPr id="3804" name="Google Shape;3804;g22c875c43be_0_1430"/>
          <p:cNvSpPr/>
          <p:nvPr/>
        </p:nvSpPr>
        <p:spPr>
          <a:xfrm>
            <a:off x="4048865" y="1973684"/>
            <a:ext cx="2676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3805" name="Google Shape;3805;g22c875c43be_0_1430"/>
          <p:cNvCxnSpPr>
            <a:stCxn id="3804" idx="2"/>
            <a:endCxn id="3769" idx="0"/>
          </p:cNvCxnSpPr>
          <p:nvPr/>
        </p:nvCxnSpPr>
        <p:spPr>
          <a:xfrm>
            <a:off x="4182665" y="2424584"/>
            <a:ext cx="0" cy="312300"/>
          </a:xfrm>
          <a:prstGeom prst="straightConnector1">
            <a:avLst/>
          </a:prstGeom>
          <a:noFill/>
          <a:ln cap="flat" cmpd="sng" w="9525">
            <a:solidFill>
              <a:schemeClr val="accent1"/>
            </a:solidFill>
            <a:prstDash val="solid"/>
            <a:miter lim="800000"/>
            <a:headEnd len="sm" w="sm" type="none"/>
            <a:tailEnd len="med" w="med" type="triangle"/>
          </a:ln>
        </p:spPr>
      </p:cxnSp>
      <p:sp>
        <p:nvSpPr>
          <p:cNvPr id="3806" name="Google Shape;3806;g22c875c43be_0_1430"/>
          <p:cNvSpPr txBox="1"/>
          <p:nvPr/>
        </p:nvSpPr>
        <p:spPr>
          <a:xfrm>
            <a:off x="4403034" y="2027418"/>
            <a:ext cx="1940400" cy="338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root</a:t>
            </a:r>
            <a:endParaRPr sz="1600">
              <a:solidFill>
                <a:schemeClr val="dk1"/>
              </a:solidFill>
              <a:latin typeface="Courier New"/>
              <a:ea typeface="Courier New"/>
              <a:cs typeface="Courier New"/>
              <a:sym typeface="Courier New"/>
            </a:endParaRPr>
          </a:p>
        </p:txBody>
      </p:sp>
      <p:cxnSp>
        <p:nvCxnSpPr>
          <p:cNvPr id="3807" name="Google Shape;3807;g22c875c43be_0_1430"/>
          <p:cNvCxnSpPr/>
          <p:nvPr/>
        </p:nvCxnSpPr>
        <p:spPr>
          <a:xfrm flipH="1">
            <a:off x="2388133" y="3494467"/>
            <a:ext cx="267600" cy="450900"/>
          </a:xfrm>
          <a:prstGeom prst="straightConnector1">
            <a:avLst/>
          </a:prstGeom>
          <a:noFill/>
          <a:ln cap="flat" cmpd="sng" w="9525">
            <a:solidFill>
              <a:schemeClr val="accent1"/>
            </a:solidFill>
            <a:prstDash val="solid"/>
            <a:miter lim="800000"/>
            <a:headEnd len="sm" w="sm" type="none"/>
            <a:tailEnd len="sm" w="sm" type="none"/>
          </a:ln>
        </p:spPr>
      </p:cxnSp>
      <p:cxnSp>
        <p:nvCxnSpPr>
          <p:cNvPr id="3808" name="Google Shape;3808;g22c875c43be_0_1430"/>
          <p:cNvCxnSpPr/>
          <p:nvPr/>
        </p:nvCxnSpPr>
        <p:spPr>
          <a:xfrm flipH="1">
            <a:off x="2878467" y="4228560"/>
            <a:ext cx="267600" cy="450900"/>
          </a:xfrm>
          <a:prstGeom prst="straightConnector1">
            <a:avLst/>
          </a:prstGeom>
          <a:noFill/>
          <a:ln cap="flat" cmpd="sng" w="9525">
            <a:solidFill>
              <a:schemeClr val="accent1"/>
            </a:solidFill>
            <a:prstDash val="solid"/>
            <a:miter lim="800000"/>
            <a:headEnd len="sm" w="sm" type="none"/>
            <a:tailEnd len="sm" w="sm" type="none"/>
          </a:ln>
        </p:spPr>
      </p:cxnSp>
      <p:cxnSp>
        <p:nvCxnSpPr>
          <p:cNvPr id="3809" name="Google Shape;3809;g22c875c43be_0_1430"/>
          <p:cNvCxnSpPr/>
          <p:nvPr/>
        </p:nvCxnSpPr>
        <p:spPr>
          <a:xfrm flipH="1">
            <a:off x="3580586" y="4228560"/>
            <a:ext cx="267600" cy="450900"/>
          </a:xfrm>
          <a:prstGeom prst="straightConnector1">
            <a:avLst/>
          </a:prstGeom>
          <a:noFill/>
          <a:ln cap="flat" cmpd="sng" w="9525">
            <a:solidFill>
              <a:schemeClr val="accent1"/>
            </a:solidFill>
            <a:prstDash val="solid"/>
            <a:miter lim="800000"/>
            <a:headEnd len="sm" w="sm" type="none"/>
            <a:tailEnd len="sm" w="sm" type="none"/>
          </a:ln>
        </p:spPr>
      </p:cxnSp>
      <p:cxnSp>
        <p:nvCxnSpPr>
          <p:cNvPr id="3810" name="Google Shape;3810;g22c875c43be_0_1430"/>
          <p:cNvCxnSpPr/>
          <p:nvPr/>
        </p:nvCxnSpPr>
        <p:spPr>
          <a:xfrm flipH="1">
            <a:off x="6014407" y="4228560"/>
            <a:ext cx="267600" cy="450900"/>
          </a:xfrm>
          <a:prstGeom prst="straightConnector1">
            <a:avLst/>
          </a:prstGeom>
          <a:noFill/>
          <a:ln cap="flat" cmpd="sng" w="9525">
            <a:solidFill>
              <a:schemeClr val="accent1"/>
            </a:solidFill>
            <a:prstDash val="solid"/>
            <a:miter lim="800000"/>
            <a:headEnd len="sm" w="sm" type="none"/>
            <a:tailEnd len="sm" w="sm" type="none"/>
          </a:ln>
        </p:spPr>
      </p:cxnSp>
      <p:cxnSp>
        <p:nvCxnSpPr>
          <p:cNvPr id="3811" name="Google Shape;3811;g22c875c43be_0_1430"/>
          <p:cNvCxnSpPr/>
          <p:nvPr/>
        </p:nvCxnSpPr>
        <p:spPr>
          <a:xfrm flipH="1">
            <a:off x="6646913" y="4962648"/>
            <a:ext cx="267600" cy="450900"/>
          </a:xfrm>
          <a:prstGeom prst="straightConnector1">
            <a:avLst/>
          </a:prstGeom>
          <a:noFill/>
          <a:ln cap="flat" cmpd="sng" w="9525">
            <a:solidFill>
              <a:schemeClr val="accent1"/>
            </a:solidFill>
            <a:prstDash val="solid"/>
            <a:miter lim="800000"/>
            <a:headEnd len="sm" w="sm" type="none"/>
            <a:tailEnd len="sm" w="sm" type="none"/>
          </a:ln>
        </p:spPr>
      </p:cxnSp>
      <p:cxnSp>
        <p:nvCxnSpPr>
          <p:cNvPr id="3812" name="Google Shape;3812;g22c875c43be_0_1430"/>
          <p:cNvCxnSpPr/>
          <p:nvPr/>
        </p:nvCxnSpPr>
        <p:spPr>
          <a:xfrm flipH="1">
            <a:off x="5257338" y="4969103"/>
            <a:ext cx="267600" cy="450900"/>
          </a:xfrm>
          <a:prstGeom prst="straightConnector1">
            <a:avLst/>
          </a:prstGeom>
          <a:noFill/>
          <a:ln cap="flat" cmpd="sng" w="9525">
            <a:solidFill>
              <a:schemeClr val="accent1"/>
            </a:solidFill>
            <a:prstDash val="solid"/>
            <a:miter lim="800000"/>
            <a:headEnd len="sm" w="sm" type="none"/>
            <a:tailEnd len="sm" w="sm" type="none"/>
          </a:ln>
        </p:spPr>
      </p:cxnSp>
      <p:cxnSp>
        <p:nvCxnSpPr>
          <p:cNvPr id="3813" name="Google Shape;3813;g22c875c43be_0_1430"/>
          <p:cNvCxnSpPr/>
          <p:nvPr/>
        </p:nvCxnSpPr>
        <p:spPr>
          <a:xfrm flipH="1">
            <a:off x="4547943" y="4962647"/>
            <a:ext cx="267600" cy="450900"/>
          </a:xfrm>
          <a:prstGeom prst="straightConnector1">
            <a:avLst/>
          </a:prstGeom>
          <a:noFill/>
          <a:ln cap="flat" cmpd="sng" w="9525">
            <a:solidFill>
              <a:schemeClr val="accent1"/>
            </a:solidFill>
            <a:prstDash val="solid"/>
            <a:miter lim="800000"/>
            <a:headEnd len="sm" w="sm" type="none"/>
            <a:tailEnd len="sm" w="sm" type="none"/>
          </a:ln>
        </p:spPr>
      </p:cxnSp>
      <p:cxnSp>
        <p:nvCxnSpPr>
          <p:cNvPr id="3814" name="Google Shape;3814;g22c875c43be_0_1430"/>
          <p:cNvCxnSpPr/>
          <p:nvPr/>
        </p:nvCxnSpPr>
        <p:spPr>
          <a:xfrm flipH="1">
            <a:off x="4140313" y="4958759"/>
            <a:ext cx="267600" cy="450900"/>
          </a:xfrm>
          <a:prstGeom prst="straightConnector1">
            <a:avLst/>
          </a:prstGeom>
          <a:noFill/>
          <a:ln cap="flat" cmpd="sng" w="9525">
            <a:solidFill>
              <a:schemeClr val="accent1"/>
            </a:solidFill>
            <a:prstDash val="solid"/>
            <a:miter lim="800000"/>
            <a:headEnd len="sm" w="sm" type="none"/>
            <a:tailEnd len="sm" w="sm" type="none"/>
          </a:ln>
        </p:spPr>
      </p:cxnSp>
      <p:cxnSp>
        <p:nvCxnSpPr>
          <p:cNvPr id="3815" name="Google Shape;3815;g22c875c43be_0_1430"/>
          <p:cNvCxnSpPr/>
          <p:nvPr/>
        </p:nvCxnSpPr>
        <p:spPr>
          <a:xfrm flipH="1">
            <a:off x="3425285" y="4969103"/>
            <a:ext cx="267600" cy="450900"/>
          </a:xfrm>
          <a:prstGeom prst="straightConnector1">
            <a:avLst/>
          </a:prstGeom>
          <a:noFill/>
          <a:ln cap="flat" cmpd="sng" w="9525">
            <a:solidFill>
              <a:schemeClr val="accent1"/>
            </a:solidFill>
            <a:prstDash val="solid"/>
            <a:miter lim="800000"/>
            <a:headEnd len="sm" w="sm" type="none"/>
            <a:tailEnd len="sm" w="sm" type="none"/>
          </a:ln>
        </p:spPr>
      </p:cxnSp>
      <p:cxnSp>
        <p:nvCxnSpPr>
          <p:cNvPr id="3816" name="Google Shape;3816;g22c875c43be_0_1430"/>
          <p:cNvCxnSpPr/>
          <p:nvPr/>
        </p:nvCxnSpPr>
        <p:spPr>
          <a:xfrm flipH="1">
            <a:off x="7355251" y="4958758"/>
            <a:ext cx="267600" cy="450900"/>
          </a:xfrm>
          <a:prstGeom prst="straightConnector1">
            <a:avLst/>
          </a:prstGeom>
          <a:noFill/>
          <a:ln cap="flat" cmpd="sng" w="9525">
            <a:solidFill>
              <a:schemeClr val="accent1"/>
            </a:solidFill>
            <a:prstDash val="solid"/>
            <a:miter lim="800000"/>
            <a:headEnd len="sm" w="sm" type="none"/>
            <a:tailEnd len="sm" w="sm" type="none"/>
          </a:ln>
        </p:spPr>
      </p:cxnSp>
      <p:sp>
        <p:nvSpPr>
          <p:cNvPr id="3817" name="Google Shape;3817;g22c875c43be_0_1430"/>
          <p:cNvSpPr txBox="1"/>
          <p:nvPr/>
        </p:nvSpPr>
        <p:spPr>
          <a:xfrm>
            <a:off x="2371221" y="3977422"/>
            <a:ext cx="2922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Courier New"/>
                <a:ea typeface="Courier New"/>
                <a:cs typeface="Courier New"/>
                <a:sym typeface="Courier New"/>
              </a:rPr>
              <a:t>0</a:t>
            </a:r>
            <a:endParaRPr sz="1400">
              <a:solidFill>
                <a:schemeClr val="dk1"/>
              </a:solidFill>
              <a:latin typeface="Courier New"/>
              <a:ea typeface="Courier New"/>
              <a:cs typeface="Courier New"/>
              <a:sym typeface="Courier New"/>
            </a:endParaRPr>
          </a:p>
        </p:txBody>
      </p:sp>
      <p:sp>
        <p:nvSpPr>
          <p:cNvPr id="3818" name="Google Shape;3818;g22c875c43be_0_1430"/>
          <p:cNvSpPr txBox="1"/>
          <p:nvPr/>
        </p:nvSpPr>
        <p:spPr>
          <a:xfrm>
            <a:off x="2846841" y="4679319"/>
            <a:ext cx="2922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Courier New"/>
                <a:ea typeface="Courier New"/>
                <a:cs typeface="Courier New"/>
                <a:sym typeface="Courier New"/>
              </a:rPr>
              <a:t>0</a:t>
            </a:r>
            <a:endParaRPr sz="1400">
              <a:solidFill>
                <a:schemeClr val="dk1"/>
              </a:solidFill>
              <a:latin typeface="Courier New"/>
              <a:ea typeface="Courier New"/>
              <a:cs typeface="Courier New"/>
              <a:sym typeface="Courier New"/>
            </a:endParaRPr>
          </a:p>
        </p:txBody>
      </p:sp>
      <p:sp>
        <p:nvSpPr>
          <p:cNvPr id="3819" name="Google Shape;3819;g22c875c43be_0_1430"/>
          <p:cNvSpPr txBox="1"/>
          <p:nvPr/>
        </p:nvSpPr>
        <p:spPr>
          <a:xfrm>
            <a:off x="3578786" y="4679318"/>
            <a:ext cx="2922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Courier New"/>
                <a:ea typeface="Courier New"/>
                <a:cs typeface="Courier New"/>
                <a:sym typeface="Courier New"/>
              </a:rPr>
              <a:t>0</a:t>
            </a:r>
            <a:endParaRPr sz="1400">
              <a:solidFill>
                <a:schemeClr val="dk1"/>
              </a:solidFill>
              <a:latin typeface="Courier New"/>
              <a:ea typeface="Courier New"/>
              <a:cs typeface="Courier New"/>
              <a:sym typeface="Courier New"/>
            </a:endParaRPr>
          </a:p>
        </p:txBody>
      </p:sp>
      <p:sp>
        <p:nvSpPr>
          <p:cNvPr id="3820" name="Google Shape;3820;g22c875c43be_0_1430"/>
          <p:cNvSpPr txBox="1"/>
          <p:nvPr/>
        </p:nvSpPr>
        <p:spPr>
          <a:xfrm>
            <a:off x="3309426" y="3951679"/>
            <a:ext cx="2922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Courier New"/>
                <a:ea typeface="Courier New"/>
                <a:cs typeface="Courier New"/>
                <a:sym typeface="Courier New"/>
              </a:rPr>
              <a:t>1</a:t>
            </a:r>
            <a:endParaRPr/>
          </a:p>
        </p:txBody>
      </p:sp>
      <p:sp>
        <p:nvSpPr>
          <p:cNvPr id="3821" name="Google Shape;3821;g22c875c43be_0_1430"/>
          <p:cNvSpPr txBox="1"/>
          <p:nvPr/>
        </p:nvSpPr>
        <p:spPr>
          <a:xfrm>
            <a:off x="3682448" y="3187106"/>
            <a:ext cx="2922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Courier New"/>
                <a:ea typeface="Courier New"/>
                <a:cs typeface="Courier New"/>
                <a:sym typeface="Courier New"/>
              </a:rPr>
              <a:t>2</a:t>
            </a:r>
            <a:endParaRPr/>
          </a:p>
        </p:txBody>
      </p:sp>
      <p:sp>
        <p:nvSpPr>
          <p:cNvPr id="3822" name="Google Shape;3822;g22c875c43be_0_1430"/>
          <p:cNvSpPr txBox="1"/>
          <p:nvPr/>
        </p:nvSpPr>
        <p:spPr>
          <a:xfrm>
            <a:off x="3413065" y="5419447"/>
            <a:ext cx="2922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Courier New"/>
                <a:ea typeface="Courier New"/>
                <a:cs typeface="Courier New"/>
                <a:sym typeface="Courier New"/>
              </a:rPr>
              <a:t>0</a:t>
            </a:r>
            <a:endParaRPr sz="1400">
              <a:solidFill>
                <a:schemeClr val="dk1"/>
              </a:solidFill>
              <a:latin typeface="Courier New"/>
              <a:ea typeface="Courier New"/>
              <a:cs typeface="Courier New"/>
              <a:sym typeface="Courier New"/>
            </a:endParaRPr>
          </a:p>
        </p:txBody>
      </p:sp>
      <p:sp>
        <p:nvSpPr>
          <p:cNvPr id="3823" name="Google Shape;3823;g22c875c43be_0_1430"/>
          <p:cNvSpPr txBox="1"/>
          <p:nvPr/>
        </p:nvSpPr>
        <p:spPr>
          <a:xfrm>
            <a:off x="4120495" y="5417300"/>
            <a:ext cx="2922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Courier New"/>
                <a:ea typeface="Courier New"/>
                <a:cs typeface="Courier New"/>
                <a:sym typeface="Courier New"/>
              </a:rPr>
              <a:t>0</a:t>
            </a:r>
            <a:endParaRPr sz="1400">
              <a:solidFill>
                <a:schemeClr val="dk1"/>
              </a:solidFill>
              <a:latin typeface="Courier New"/>
              <a:ea typeface="Courier New"/>
              <a:cs typeface="Courier New"/>
              <a:sym typeface="Courier New"/>
            </a:endParaRPr>
          </a:p>
        </p:txBody>
      </p:sp>
      <p:sp>
        <p:nvSpPr>
          <p:cNvPr id="3824" name="Google Shape;3824;g22c875c43be_0_1430"/>
          <p:cNvSpPr txBox="1"/>
          <p:nvPr/>
        </p:nvSpPr>
        <p:spPr>
          <a:xfrm>
            <a:off x="4040710" y="4667095"/>
            <a:ext cx="2922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Courier New"/>
                <a:ea typeface="Courier New"/>
                <a:cs typeface="Courier New"/>
                <a:sym typeface="Courier New"/>
              </a:rPr>
              <a:t>1</a:t>
            </a:r>
            <a:endParaRPr sz="1400">
              <a:solidFill>
                <a:schemeClr val="dk1"/>
              </a:solidFill>
              <a:latin typeface="Courier New"/>
              <a:ea typeface="Courier New"/>
              <a:cs typeface="Courier New"/>
              <a:sym typeface="Courier New"/>
            </a:endParaRPr>
          </a:p>
        </p:txBody>
      </p:sp>
      <p:sp>
        <p:nvSpPr>
          <p:cNvPr id="3825" name="Google Shape;3825;g22c875c43be_0_1430"/>
          <p:cNvSpPr txBox="1"/>
          <p:nvPr/>
        </p:nvSpPr>
        <p:spPr>
          <a:xfrm>
            <a:off x="4544149" y="5419447"/>
            <a:ext cx="2922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Courier New"/>
                <a:ea typeface="Courier New"/>
                <a:cs typeface="Courier New"/>
                <a:sym typeface="Courier New"/>
              </a:rPr>
              <a:t>0</a:t>
            </a:r>
            <a:endParaRPr sz="1400">
              <a:solidFill>
                <a:schemeClr val="dk1"/>
              </a:solidFill>
              <a:latin typeface="Courier New"/>
              <a:ea typeface="Courier New"/>
              <a:cs typeface="Courier New"/>
              <a:sym typeface="Courier New"/>
            </a:endParaRPr>
          </a:p>
        </p:txBody>
      </p:sp>
      <p:sp>
        <p:nvSpPr>
          <p:cNvPr id="3826" name="Google Shape;3826;g22c875c43be_0_1430"/>
          <p:cNvSpPr txBox="1"/>
          <p:nvPr>
            <p:ph type="title"/>
          </p:nvPr>
        </p:nvSpPr>
        <p:spPr>
          <a:xfrm>
            <a:off x="155575" y="161927"/>
            <a:ext cx="8797800" cy="676200"/>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Function </a:t>
            </a:r>
            <a:r>
              <a:rPr lang="en-US">
                <a:latin typeface="Courier New"/>
                <a:ea typeface="Courier New"/>
                <a:cs typeface="Courier New"/>
                <a:sym typeface="Courier New"/>
              </a:rPr>
              <a:t>LengthIs</a:t>
            </a:r>
            <a:endParaRPr/>
          </a:p>
        </p:txBody>
      </p:sp>
    </p:spTree>
  </p:cSld>
  <p:clrMapOvr>
    <a:masterClrMapping/>
  </p:clrMapOvr>
</p:sld>
</file>

<file path=ppt/slides/slide1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0" name="Shape 3830"/>
        <p:cNvGrpSpPr/>
        <p:nvPr/>
      </p:nvGrpSpPr>
      <p:grpSpPr>
        <a:xfrm>
          <a:off x="0" y="0"/>
          <a:ext cx="0" cy="0"/>
          <a:chOff x="0" y="0"/>
          <a:chExt cx="0" cy="0"/>
        </a:xfrm>
      </p:grpSpPr>
      <p:sp>
        <p:nvSpPr>
          <p:cNvPr id="3831" name="Google Shape;3831;g22c875c43be_0_1491"/>
          <p:cNvSpPr/>
          <p:nvPr/>
        </p:nvSpPr>
        <p:spPr>
          <a:xfrm>
            <a:off x="3962268" y="2736762"/>
            <a:ext cx="4407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5</a:t>
            </a:r>
            <a:endParaRPr b="1" sz="2400">
              <a:solidFill>
                <a:schemeClr val="dk1"/>
              </a:solidFill>
              <a:latin typeface="Courier New"/>
              <a:ea typeface="Courier New"/>
              <a:cs typeface="Courier New"/>
              <a:sym typeface="Courier New"/>
            </a:endParaRPr>
          </a:p>
        </p:txBody>
      </p:sp>
      <p:sp>
        <p:nvSpPr>
          <p:cNvPr id="3832" name="Google Shape;3832;g22c875c43be_0_1491"/>
          <p:cNvSpPr/>
          <p:nvPr/>
        </p:nvSpPr>
        <p:spPr>
          <a:xfrm>
            <a:off x="4403034" y="2736761"/>
            <a:ext cx="267600" cy="450900"/>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3833" name="Google Shape;3833;g22c875c43be_0_1491"/>
          <p:cNvSpPr/>
          <p:nvPr/>
        </p:nvSpPr>
        <p:spPr>
          <a:xfrm>
            <a:off x="3694696" y="2736761"/>
            <a:ext cx="267600" cy="450900"/>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3834" name="Google Shape;3834;g22c875c43be_0_1491"/>
          <p:cNvSpPr/>
          <p:nvPr/>
        </p:nvSpPr>
        <p:spPr>
          <a:xfrm>
            <a:off x="2655733" y="3494469"/>
            <a:ext cx="4407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3</a:t>
            </a:r>
            <a:endParaRPr b="1" sz="2400">
              <a:solidFill>
                <a:schemeClr val="dk1"/>
              </a:solidFill>
              <a:latin typeface="Courier New"/>
              <a:ea typeface="Courier New"/>
              <a:cs typeface="Courier New"/>
              <a:sym typeface="Courier New"/>
            </a:endParaRPr>
          </a:p>
        </p:txBody>
      </p:sp>
      <p:sp>
        <p:nvSpPr>
          <p:cNvPr id="3835" name="Google Shape;3835;g22c875c43be_0_1491"/>
          <p:cNvSpPr/>
          <p:nvPr/>
        </p:nvSpPr>
        <p:spPr>
          <a:xfrm>
            <a:off x="3096499" y="3494468"/>
            <a:ext cx="267600" cy="450900"/>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3836" name="Google Shape;3836;g22c875c43be_0_1491"/>
          <p:cNvSpPr/>
          <p:nvPr/>
        </p:nvSpPr>
        <p:spPr>
          <a:xfrm>
            <a:off x="2388161" y="3494468"/>
            <a:ext cx="267600" cy="450900"/>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3837" name="Google Shape;3837;g22c875c43be_0_1491"/>
          <p:cNvCxnSpPr>
            <a:stCxn id="3833" idx="2"/>
            <a:endCxn id="3834" idx="0"/>
          </p:cNvCxnSpPr>
          <p:nvPr/>
        </p:nvCxnSpPr>
        <p:spPr>
          <a:xfrm flipH="1">
            <a:off x="2875996" y="3187661"/>
            <a:ext cx="952500" cy="306900"/>
          </a:xfrm>
          <a:prstGeom prst="straightConnector1">
            <a:avLst/>
          </a:prstGeom>
          <a:noFill/>
          <a:ln cap="flat" cmpd="sng" w="9525">
            <a:solidFill>
              <a:schemeClr val="accent1"/>
            </a:solidFill>
            <a:prstDash val="solid"/>
            <a:miter lim="800000"/>
            <a:headEnd len="sm" w="sm" type="none"/>
            <a:tailEnd len="med" w="med" type="triangle"/>
          </a:ln>
        </p:spPr>
      </p:cxnSp>
      <p:sp>
        <p:nvSpPr>
          <p:cNvPr id="3838" name="Google Shape;3838;g22c875c43be_0_1491"/>
          <p:cNvSpPr/>
          <p:nvPr/>
        </p:nvSpPr>
        <p:spPr>
          <a:xfrm>
            <a:off x="5257366" y="3494468"/>
            <a:ext cx="4407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9</a:t>
            </a:r>
            <a:endParaRPr b="1" sz="2400">
              <a:solidFill>
                <a:schemeClr val="dk1"/>
              </a:solidFill>
              <a:latin typeface="Courier New"/>
              <a:ea typeface="Courier New"/>
              <a:cs typeface="Courier New"/>
              <a:sym typeface="Courier New"/>
            </a:endParaRPr>
          </a:p>
        </p:txBody>
      </p:sp>
      <p:sp>
        <p:nvSpPr>
          <p:cNvPr id="3839" name="Google Shape;3839;g22c875c43be_0_1491"/>
          <p:cNvSpPr/>
          <p:nvPr/>
        </p:nvSpPr>
        <p:spPr>
          <a:xfrm>
            <a:off x="5698132" y="3494467"/>
            <a:ext cx="2676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3840" name="Google Shape;3840;g22c875c43be_0_1491"/>
          <p:cNvSpPr/>
          <p:nvPr/>
        </p:nvSpPr>
        <p:spPr>
          <a:xfrm>
            <a:off x="4989794" y="3494467"/>
            <a:ext cx="267600" cy="450900"/>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3841" name="Google Shape;3841;g22c875c43be_0_1491"/>
          <p:cNvCxnSpPr>
            <a:stCxn id="3832" idx="2"/>
            <a:endCxn id="3838" idx="0"/>
          </p:cNvCxnSpPr>
          <p:nvPr/>
        </p:nvCxnSpPr>
        <p:spPr>
          <a:xfrm>
            <a:off x="4536834" y="3187661"/>
            <a:ext cx="940800" cy="306900"/>
          </a:xfrm>
          <a:prstGeom prst="straightConnector1">
            <a:avLst/>
          </a:prstGeom>
          <a:noFill/>
          <a:ln cap="flat" cmpd="sng" w="9525">
            <a:solidFill>
              <a:schemeClr val="accent1"/>
            </a:solidFill>
            <a:prstDash val="solid"/>
            <a:miter lim="800000"/>
            <a:headEnd len="sm" w="sm" type="none"/>
            <a:tailEnd len="med" w="med" type="triangle"/>
          </a:ln>
        </p:spPr>
      </p:cxnSp>
      <p:sp>
        <p:nvSpPr>
          <p:cNvPr id="3842" name="Google Shape;3842;g22c875c43be_0_1491"/>
          <p:cNvSpPr/>
          <p:nvPr/>
        </p:nvSpPr>
        <p:spPr>
          <a:xfrm>
            <a:off x="4287124" y="4228562"/>
            <a:ext cx="4407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7</a:t>
            </a:r>
            <a:endParaRPr b="1" sz="2400">
              <a:solidFill>
                <a:schemeClr val="dk1"/>
              </a:solidFill>
              <a:latin typeface="Courier New"/>
              <a:ea typeface="Courier New"/>
              <a:cs typeface="Courier New"/>
              <a:sym typeface="Courier New"/>
            </a:endParaRPr>
          </a:p>
        </p:txBody>
      </p:sp>
      <p:sp>
        <p:nvSpPr>
          <p:cNvPr id="3843" name="Google Shape;3843;g22c875c43be_0_1491"/>
          <p:cNvSpPr/>
          <p:nvPr/>
        </p:nvSpPr>
        <p:spPr>
          <a:xfrm>
            <a:off x="4727890" y="4228561"/>
            <a:ext cx="267600" cy="450900"/>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3844" name="Google Shape;3844;g22c875c43be_0_1491"/>
          <p:cNvSpPr/>
          <p:nvPr/>
        </p:nvSpPr>
        <p:spPr>
          <a:xfrm>
            <a:off x="4019552" y="4228561"/>
            <a:ext cx="267600" cy="450900"/>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3845" name="Google Shape;3845;g22c875c43be_0_1491"/>
          <p:cNvSpPr/>
          <p:nvPr/>
        </p:nvSpPr>
        <p:spPr>
          <a:xfrm>
            <a:off x="6282007" y="4228562"/>
            <a:ext cx="4407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chemeClr val="dk1"/>
                </a:solidFill>
                <a:latin typeface="Courier New"/>
                <a:ea typeface="Courier New"/>
                <a:cs typeface="Courier New"/>
                <a:sym typeface="Courier New"/>
              </a:rPr>
              <a:t>12</a:t>
            </a:r>
            <a:endParaRPr b="1" sz="1600">
              <a:solidFill>
                <a:schemeClr val="dk1"/>
              </a:solidFill>
              <a:latin typeface="Courier New"/>
              <a:ea typeface="Courier New"/>
              <a:cs typeface="Courier New"/>
              <a:sym typeface="Courier New"/>
            </a:endParaRPr>
          </a:p>
        </p:txBody>
      </p:sp>
      <p:sp>
        <p:nvSpPr>
          <p:cNvPr id="3846" name="Google Shape;3846;g22c875c43be_0_1491"/>
          <p:cNvSpPr/>
          <p:nvPr/>
        </p:nvSpPr>
        <p:spPr>
          <a:xfrm>
            <a:off x="6722773" y="4228561"/>
            <a:ext cx="2676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3847" name="Google Shape;3847;g22c875c43be_0_1491"/>
          <p:cNvSpPr/>
          <p:nvPr/>
        </p:nvSpPr>
        <p:spPr>
          <a:xfrm>
            <a:off x="6014435" y="4228561"/>
            <a:ext cx="2676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3848" name="Google Shape;3848;g22c875c43be_0_1491"/>
          <p:cNvSpPr/>
          <p:nvPr/>
        </p:nvSpPr>
        <p:spPr>
          <a:xfrm>
            <a:off x="3143788" y="4228561"/>
            <a:ext cx="4407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4</a:t>
            </a:r>
            <a:endParaRPr b="1" sz="2400">
              <a:solidFill>
                <a:schemeClr val="dk1"/>
              </a:solidFill>
              <a:latin typeface="Courier New"/>
              <a:ea typeface="Courier New"/>
              <a:cs typeface="Courier New"/>
              <a:sym typeface="Courier New"/>
            </a:endParaRPr>
          </a:p>
        </p:txBody>
      </p:sp>
      <p:sp>
        <p:nvSpPr>
          <p:cNvPr id="3849" name="Google Shape;3849;g22c875c43be_0_1491"/>
          <p:cNvSpPr/>
          <p:nvPr/>
        </p:nvSpPr>
        <p:spPr>
          <a:xfrm>
            <a:off x="3584554" y="4228560"/>
            <a:ext cx="267600" cy="450900"/>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3850" name="Google Shape;3850;g22c875c43be_0_1491"/>
          <p:cNvSpPr/>
          <p:nvPr/>
        </p:nvSpPr>
        <p:spPr>
          <a:xfrm>
            <a:off x="2876216" y="4228560"/>
            <a:ext cx="267600" cy="450900"/>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3851" name="Google Shape;3851;g22c875c43be_0_1491"/>
          <p:cNvSpPr/>
          <p:nvPr/>
        </p:nvSpPr>
        <p:spPr>
          <a:xfrm>
            <a:off x="3694696" y="4962651"/>
            <a:ext cx="4407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6</a:t>
            </a:r>
            <a:endParaRPr b="1" sz="2400">
              <a:solidFill>
                <a:schemeClr val="dk1"/>
              </a:solidFill>
              <a:latin typeface="Courier New"/>
              <a:ea typeface="Courier New"/>
              <a:cs typeface="Courier New"/>
              <a:sym typeface="Courier New"/>
            </a:endParaRPr>
          </a:p>
        </p:txBody>
      </p:sp>
      <p:sp>
        <p:nvSpPr>
          <p:cNvPr id="3852" name="Google Shape;3852;g22c875c43be_0_1491"/>
          <p:cNvSpPr/>
          <p:nvPr/>
        </p:nvSpPr>
        <p:spPr>
          <a:xfrm>
            <a:off x="4135462" y="4962650"/>
            <a:ext cx="267600" cy="450900"/>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3853" name="Google Shape;3853;g22c875c43be_0_1491"/>
          <p:cNvSpPr/>
          <p:nvPr/>
        </p:nvSpPr>
        <p:spPr>
          <a:xfrm>
            <a:off x="3427124" y="4962650"/>
            <a:ext cx="267600" cy="450900"/>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3854" name="Google Shape;3854;g22c875c43be_0_1491"/>
          <p:cNvSpPr/>
          <p:nvPr/>
        </p:nvSpPr>
        <p:spPr>
          <a:xfrm>
            <a:off x="4816600" y="4962650"/>
            <a:ext cx="4407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8</a:t>
            </a:r>
            <a:endParaRPr b="1" sz="2400">
              <a:solidFill>
                <a:schemeClr val="dk1"/>
              </a:solidFill>
              <a:latin typeface="Courier New"/>
              <a:ea typeface="Courier New"/>
              <a:cs typeface="Courier New"/>
              <a:sym typeface="Courier New"/>
            </a:endParaRPr>
          </a:p>
        </p:txBody>
      </p:sp>
      <p:sp>
        <p:nvSpPr>
          <p:cNvPr id="3855" name="Google Shape;3855;g22c875c43be_0_1491"/>
          <p:cNvSpPr/>
          <p:nvPr/>
        </p:nvSpPr>
        <p:spPr>
          <a:xfrm>
            <a:off x="5257366" y="4962649"/>
            <a:ext cx="267600" cy="450900"/>
          </a:xfrm>
          <a:prstGeom prst="rect">
            <a:avLst/>
          </a:prstGeom>
          <a:noFill/>
          <a:ln cap="flat" cmpd="sng" w="127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3856" name="Google Shape;3856;g22c875c43be_0_1491"/>
          <p:cNvSpPr/>
          <p:nvPr/>
        </p:nvSpPr>
        <p:spPr>
          <a:xfrm>
            <a:off x="4549028" y="4962649"/>
            <a:ext cx="267600" cy="450900"/>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3857" name="Google Shape;3857;g22c875c43be_0_1491"/>
          <p:cNvSpPr/>
          <p:nvPr/>
        </p:nvSpPr>
        <p:spPr>
          <a:xfrm>
            <a:off x="6914513" y="4962649"/>
            <a:ext cx="4407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chemeClr val="dk1"/>
                </a:solidFill>
                <a:latin typeface="Courier New"/>
                <a:ea typeface="Courier New"/>
                <a:cs typeface="Courier New"/>
                <a:sym typeface="Courier New"/>
              </a:rPr>
              <a:t>20</a:t>
            </a:r>
            <a:endParaRPr b="1" sz="1600">
              <a:solidFill>
                <a:schemeClr val="dk1"/>
              </a:solidFill>
              <a:latin typeface="Courier New"/>
              <a:ea typeface="Courier New"/>
              <a:cs typeface="Courier New"/>
              <a:sym typeface="Courier New"/>
            </a:endParaRPr>
          </a:p>
        </p:txBody>
      </p:sp>
      <p:sp>
        <p:nvSpPr>
          <p:cNvPr id="3858" name="Google Shape;3858;g22c875c43be_0_1491"/>
          <p:cNvSpPr/>
          <p:nvPr/>
        </p:nvSpPr>
        <p:spPr>
          <a:xfrm>
            <a:off x="7355279" y="4962648"/>
            <a:ext cx="2676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3859" name="Google Shape;3859;g22c875c43be_0_1491"/>
          <p:cNvSpPr/>
          <p:nvPr/>
        </p:nvSpPr>
        <p:spPr>
          <a:xfrm>
            <a:off x="6646941" y="4962648"/>
            <a:ext cx="2676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3860" name="Google Shape;3860;g22c875c43be_0_1491"/>
          <p:cNvCxnSpPr>
            <a:stCxn id="3835" idx="2"/>
            <a:endCxn id="3848" idx="0"/>
          </p:cNvCxnSpPr>
          <p:nvPr/>
        </p:nvCxnSpPr>
        <p:spPr>
          <a:xfrm>
            <a:off x="3230299" y="3945368"/>
            <a:ext cx="1338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3861" name="Google Shape;3861;g22c875c43be_0_1491"/>
          <p:cNvCxnSpPr>
            <a:stCxn id="3840" idx="2"/>
            <a:endCxn id="3842" idx="0"/>
          </p:cNvCxnSpPr>
          <p:nvPr/>
        </p:nvCxnSpPr>
        <p:spPr>
          <a:xfrm flipH="1">
            <a:off x="4507394" y="3945367"/>
            <a:ext cx="6162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3862" name="Google Shape;3862;g22c875c43be_0_1491"/>
          <p:cNvCxnSpPr>
            <a:stCxn id="3839" idx="2"/>
            <a:endCxn id="3845" idx="0"/>
          </p:cNvCxnSpPr>
          <p:nvPr/>
        </p:nvCxnSpPr>
        <p:spPr>
          <a:xfrm>
            <a:off x="5831932" y="3945367"/>
            <a:ext cx="6705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3863" name="Google Shape;3863;g22c875c43be_0_1491"/>
          <p:cNvCxnSpPr>
            <a:stCxn id="3844" idx="2"/>
            <a:endCxn id="3851" idx="0"/>
          </p:cNvCxnSpPr>
          <p:nvPr/>
        </p:nvCxnSpPr>
        <p:spPr>
          <a:xfrm flipH="1">
            <a:off x="3915152" y="4679461"/>
            <a:ext cx="2382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3864" name="Google Shape;3864;g22c875c43be_0_1491"/>
          <p:cNvCxnSpPr>
            <a:stCxn id="3843" idx="2"/>
            <a:endCxn id="3854" idx="0"/>
          </p:cNvCxnSpPr>
          <p:nvPr/>
        </p:nvCxnSpPr>
        <p:spPr>
          <a:xfrm>
            <a:off x="4861690" y="4679461"/>
            <a:ext cx="1752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3865" name="Google Shape;3865;g22c875c43be_0_1491"/>
          <p:cNvCxnSpPr>
            <a:stCxn id="3846" idx="2"/>
            <a:endCxn id="3857" idx="0"/>
          </p:cNvCxnSpPr>
          <p:nvPr/>
        </p:nvCxnSpPr>
        <p:spPr>
          <a:xfrm>
            <a:off x="6856573" y="4679461"/>
            <a:ext cx="278400" cy="283200"/>
          </a:xfrm>
          <a:prstGeom prst="straightConnector1">
            <a:avLst/>
          </a:prstGeom>
          <a:noFill/>
          <a:ln cap="flat" cmpd="sng" w="9525">
            <a:solidFill>
              <a:schemeClr val="accent1"/>
            </a:solidFill>
            <a:prstDash val="solid"/>
            <a:miter lim="800000"/>
            <a:headEnd len="sm" w="sm" type="none"/>
            <a:tailEnd len="med" w="med" type="triangle"/>
          </a:ln>
        </p:spPr>
      </p:cxnSp>
      <p:sp>
        <p:nvSpPr>
          <p:cNvPr id="3866" name="Google Shape;3866;g22c875c43be_0_1491"/>
          <p:cNvSpPr/>
          <p:nvPr/>
        </p:nvSpPr>
        <p:spPr>
          <a:xfrm>
            <a:off x="4048865" y="1973684"/>
            <a:ext cx="2676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3867" name="Google Shape;3867;g22c875c43be_0_1491"/>
          <p:cNvCxnSpPr>
            <a:stCxn id="3866" idx="2"/>
            <a:endCxn id="3831" idx="0"/>
          </p:cNvCxnSpPr>
          <p:nvPr/>
        </p:nvCxnSpPr>
        <p:spPr>
          <a:xfrm>
            <a:off x="4182665" y="2424584"/>
            <a:ext cx="0" cy="312300"/>
          </a:xfrm>
          <a:prstGeom prst="straightConnector1">
            <a:avLst/>
          </a:prstGeom>
          <a:noFill/>
          <a:ln cap="flat" cmpd="sng" w="9525">
            <a:solidFill>
              <a:schemeClr val="accent1"/>
            </a:solidFill>
            <a:prstDash val="solid"/>
            <a:miter lim="800000"/>
            <a:headEnd len="sm" w="sm" type="none"/>
            <a:tailEnd len="med" w="med" type="triangle"/>
          </a:ln>
        </p:spPr>
      </p:cxnSp>
      <p:sp>
        <p:nvSpPr>
          <p:cNvPr id="3868" name="Google Shape;3868;g22c875c43be_0_1491"/>
          <p:cNvSpPr txBox="1"/>
          <p:nvPr/>
        </p:nvSpPr>
        <p:spPr>
          <a:xfrm>
            <a:off x="4403034" y="2027418"/>
            <a:ext cx="1940400" cy="338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root</a:t>
            </a:r>
            <a:endParaRPr sz="1600">
              <a:solidFill>
                <a:schemeClr val="dk1"/>
              </a:solidFill>
              <a:latin typeface="Courier New"/>
              <a:ea typeface="Courier New"/>
              <a:cs typeface="Courier New"/>
              <a:sym typeface="Courier New"/>
            </a:endParaRPr>
          </a:p>
        </p:txBody>
      </p:sp>
      <p:cxnSp>
        <p:nvCxnSpPr>
          <p:cNvPr id="3869" name="Google Shape;3869;g22c875c43be_0_1491"/>
          <p:cNvCxnSpPr/>
          <p:nvPr/>
        </p:nvCxnSpPr>
        <p:spPr>
          <a:xfrm flipH="1">
            <a:off x="2388133" y="3494467"/>
            <a:ext cx="267600" cy="450900"/>
          </a:xfrm>
          <a:prstGeom prst="straightConnector1">
            <a:avLst/>
          </a:prstGeom>
          <a:noFill/>
          <a:ln cap="flat" cmpd="sng" w="9525">
            <a:solidFill>
              <a:schemeClr val="accent1"/>
            </a:solidFill>
            <a:prstDash val="solid"/>
            <a:miter lim="800000"/>
            <a:headEnd len="sm" w="sm" type="none"/>
            <a:tailEnd len="sm" w="sm" type="none"/>
          </a:ln>
        </p:spPr>
      </p:cxnSp>
      <p:cxnSp>
        <p:nvCxnSpPr>
          <p:cNvPr id="3870" name="Google Shape;3870;g22c875c43be_0_1491"/>
          <p:cNvCxnSpPr/>
          <p:nvPr/>
        </p:nvCxnSpPr>
        <p:spPr>
          <a:xfrm flipH="1">
            <a:off x="2878467" y="4228560"/>
            <a:ext cx="267600" cy="450900"/>
          </a:xfrm>
          <a:prstGeom prst="straightConnector1">
            <a:avLst/>
          </a:prstGeom>
          <a:noFill/>
          <a:ln cap="flat" cmpd="sng" w="9525">
            <a:solidFill>
              <a:schemeClr val="accent1"/>
            </a:solidFill>
            <a:prstDash val="solid"/>
            <a:miter lim="800000"/>
            <a:headEnd len="sm" w="sm" type="none"/>
            <a:tailEnd len="sm" w="sm" type="none"/>
          </a:ln>
        </p:spPr>
      </p:cxnSp>
      <p:cxnSp>
        <p:nvCxnSpPr>
          <p:cNvPr id="3871" name="Google Shape;3871;g22c875c43be_0_1491"/>
          <p:cNvCxnSpPr/>
          <p:nvPr/>
        </p:nvCxnSpPr>
        <p:spPr>
          <a:xfrm flipH="1">
            <a:off x="3580586" y="4228560"/>
            <a:ext cx="267600" cy="450900"/>
          </a:xfrm>
          <a:prstGeom prst="straightConnector1">
            <a:avLst/>
          </a:prstGeom>
          <a:noFill/>
          <a:ln cap="flat" cmpd="sng" w="9525">
            <a:solidFill>
              <a:schemeClr val="accent1"/>
            </a:solidFill>
            <a:prstDash val="solid"/>
            <a:miter lim="800000"/>
            <a:headEnd len="sm" w="sm" type="none"/>
            <a:tailEnd len="sm" w="sm" type="none"/>
          </a:ln>
        </p:spPr>
      </p:cxnSp>
      <p:cxnSp>
        <p:nvCxnSpPr>
          <p:cNvPr id="3872" name="Google Shape;3872;g22c875c43be_0_1491"/>
          <p:cNvCxnSpPr/>
          <p:nvPr/>
        </p:nvCxnSpPr>
        <p:spPr>
          <a:xfrm flipH="1">
            <a:off x="6014407" y="4228560"/>
            <a:ext cx="267600" cy="450900"/>
          </a:xfrm>
          <a:prstGeom prst="straightConnector1">
            <a:avLst/>
          </a:prstGeom>
          <a:noFill/>
          <a:ln cap="flat" cmpd="sng" w="9525">
            <a:solidFill>
              <a:schemeClr val="accent1"/>
            </a:solidFill>
            <a:prstDash val="solid"/>
            <a:miter lim="800000"/>
            <a:headEnd len="sm" w="sm" type="none"/>
            <a:tailEnd len="sm" w="sm" type="none"/>
          </a:ln>
        </p:spPr>
      </p:cxnSp>
      <p:cxnSp>
        <p:nvCxnSpPr>
          <p:cNvPr id="3873" name="Google Shape;3873;g22c875c43be_0_1491"/>
          <p:cNvCxnSpPr/>
          <p:nvPr/>
        </p:nvCxnSpPr>
        <p:spPr>
          <a:xfrm flipH="1">
            <a:off x="6646913" y="4962648"/>
            <a:ext cx="267600" cy="450900"/>
          </a:xfrm>
          <a:prstGeom prst="straightConnector1">
            <a:avLst/>
          </a:prstGeom>
          <a:noFill/>
          <a:ln cap="flat" cmpd="sng" w="9525">
            <a:solidFill>
              <a:schemeClr val="accent1"/>
            </a:solidFill>
            <a:prstDash val="solid"/>
            <a:miter lim="800000"/>
            <a:headEnd len="sm" w="sm" type="none"/>
            <a:tailEnd len="sm" w="sm" type="none"/>
          </a:ln>
        </p:spPr>
      </p:cxnSp>
      <p:cxnSp>
        <p:nvCxnSpPr>
          <p:cNvPr id="3874" name="Google Shape;3874;g22c875c43be_0_1491"/>
          <p:cNvCxnSpPr/>
          <p:nvPr/>
        </p:nvCxnSpPr>
        <p:spPr>
          <a:xfrm flipH="1">
            <a:off x="5257338" y="4969103"/>
            <a:ext cx="267600" cy="450900"/>
          </a:xfrm>
          <a:prstGeom prst="straightConnector1">
            <a:avLst/>
          </a:prstGeom>
          <a:noFill/>
          <a:ln cap="flat" cmpd="sng" w="9525">
            <a:solidFill>
              <a:schemeClr val="accent1"/>
            </a:solidFill>
            <a:prstDash val="solid"/>
            <a:miter lim="800000"/>
            <a:headEnd len="sm" w="sm" type="none"/>
            <a:tailEnd len="sm" w="sm" type="none"/>
          </a:ln>
        </p:spPr>
      </p:cxnSp>
      <p:cxnSp>
        <p:nvCxnSpPr>
          <p:cNvPr id="3875" name="Google Shape;3875;g22c875c43be_0_1491"/>
          <p:cNvCxnSpPr/>
          <p:nvPr/>
        </p:nvCxnSpPr>
        <p:spPr>
          <a:xfrm flipH="1">
            <a:off x="4547943" y="4962647"/>
            <a:ext cx="267600" cy="450900"/>
          </a:xfrm>
          <a:prstGeom prst="straightConnector1">
            <a:avLst/>
          </a:prstGeom>
          <a:noFill/>
          <a:ln cap="flat" cmpd="sng" w="9525">
            <a:solidFill>
              <a:schemeClr val="accent1"/>
            </a:solidFill>
            <a:prstDash val="solid"/>
            <a:miter lim="800000"/>
            <a:headEnd len="sm" w="sm" type="none"/>
            <a:tailEnd len="sm" w="sm" type="none"/>
          </a:ln>
        </p:spPr>
      </p:cxnSp>
      <p:cxnSp>
        <p:nvCxnSpPr>
          <p:cNvPr id="3876" name="Google Shape;3876;g22c875c43be_0_1491"/>
          <p:cNvCxnSpPr/>
          <p:nvPr/>
        </p:nvCxnSpPr>
        <p:spPr>
          <a:xfrm flipH="1">
            <a:off x="4140313" y="4958759"/>
            <a:ext cx="267600" cy="450900"/>
          </a:xfrm>
          <a:prstGeom prst="straightConnector1">
            <a:avLst/>
          </a:prstGeom>
          <a:noFill/>
          <a:ln cap="flat" cmpd="sng" w="9525">
            <a:solidFill>
              <a:schemeClr val="accent1"/>
            </a:solidFill>
            <a:prstDash val="solid"/>
            <a:miter lim="800000"/>
            <a:headEnd len="sm" w="sm" type="none"/>
            <a:tailEnd len="sm" w="sm" type="none"/>
          </a:ln>
        </p:spPr>
      </p:cxnSp>
      <p:cxnSp>
        <p:nvCxnSpPr>
          <p:cNvPr id="3877" name="Google Shape;3877;g22c875c43be_0_1491"/>
          <p:cNvCxnSpPr/>
          <p:nvPr/>
        </p:nvCxnSpPr>
        <p:spPr>
          <a:xfrm flipH="1">
            <a:off x="3425285" y="4969103"/>
            <a:ext cx="267600" cy="450900"/>
          </a:xfrm>
          <a:prstGeom prst="straightConnector1">
            <a:avLst/>
          </a:prstGeom>
          <a:noFill/>
          <a:ln cap="flat" cmpd="sng" w="9525">
            <a:solidFill>
              <a:schemeClr val="accent1"/>
            </a:solidFill>
            <a:prstDash val="solid"/>
            <a:miter lim="800000"/>
            <a:headEnd len="sm" w="sm" type="none"/>
            <a:tailEnd len="sm" w="sm" type="none"/>
          </a:ln>
        </p:spPr>
      </p:cxnSp>
      <p:cxnSp>
        <p:nvCxnSpPr>
          <p:cNvPr id="3878" name="Google Shape;3878;g22c875c43be_0_1491"/>
          <p:cNvCxnSpPr/>
          <p:nvPr/>
        </p:nvCxnSpPr>
        <p:spPr>
          <a:xfrm flipH="1">
            <a:off x="7355251" y="4958758"/>
            <a:ext cx="267600" cy="450900"/>
          </a:xfrm>
          <a:prstGeom prst="straightConnector1">
            <a:avLst/>
          </a:prstGeom>
          <a:noFill/>
          <a:ln cap="flat" cmpd="sng" w="9525">
            <a:solidFill>
              <a:schemeClr val="accent1"/>
            </a:solidFill>
            <a:prstDash val="solid"/>
            <a:miter lim="800000"/>
            <a:headEnd len="sm" w="sm" type="none"/>
            <a:tailEnd len="sm" w="sm" type="none"/>
          </a:ln>
        </p:spPr>
      </p:cxnSp>
      <p:sp>
        <p:nvSpPr>
          <p:cNvPr id="3879" name="Google Shape;3879;g22c875c43be_0_1491"/>
          <p:cNvSpPr txBox="1"/>
          <p:nvPr/>
        </p:nvSpPr>
        <p:spPr>
          <a:xfrm>
            <a:off x="2371221" y="3977422"/>
            <a:ext cx="2922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Courier New"/>
                <a:ea typeface="Courier New"/>
                <a:cs typeface="Courier New"/>
                <a:sym typeface="Courier New"/>
              </a:rPr>
              <a:t>0</a:t>
            </a:r>
            <a:endParaRPr sz="1400">
              <a:solidFill>
                <a:schemeClr val="dk1"/>
              </a:solidFill>
              <a:latin typeface="Courier New"/>
              <a:ea typeface="Courier New"/>
              <a:cs typeface="Courier New"/>
              <a:sym typeface="Courier New"/>
            </a:endParaRPr>
          </a:p>
        </p:txBody>
      </p:sp>
      <p:sp>
        <p:nvSpPr>
          <p:cNvPr id="3880" name="Google Shape;3880;g22c875c43be_0_1491"/>
          <p:cNvSpPr txBox="1"/>
          <p:nvPr/>
        </p:nvSpPr>
        <p:spPr>
          <a:xfrm>
            <a:off x="2846841" y="4679319"/>
            <a:ext cx="2922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Courier New"/>
                <a:ea typeface="Courier New"/>
                <a:cs typeface="Courier New"/>
                <a:sym typeface="Courier New"/>
              </a:rPr>
              <a:t>0</a:t>
            </a:r>
            <a:endParaRPr sz="1400">
              <a:solidFill>
                <a:schemeClr val="dk1"/>
              </a:solidFill>
              <a:latin typeface="Courier New"/>
              <a:ea typeface="Courier New"/>
              <a:cs typeface="Courier New"/>
              <a:sym typeface="Courier New"/>
            </a:endParaRPr>
          </a:p>
        </p:txBody>
      </p:sp>
      <p:sp>
        <p:nvSpPr>
          <p:cNvPr id="3881" name="Google Shape;3881;g22c875c43be_0_1491"/>
          <p:cNvSpPr txBox="1"/>
          <p:nvPr/>
        </p:nvSpPr>
        <p:spPr>
          <a:xfrm>
            <a:off x="3578786" y="4679318"/>
            <a:ext cx="2922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Courier New"/>
                <a:ea typeface="Courier New"/>
                <a:cs typeface="Courier New"/>
                <a:sym typeface="Courier New"/>
              </a:rPr>
              <a:t>0</a:t>
            </a:r>
            <a:endParaRPr sz="1400">
              <a:solidFill>
                <a:schemeClr val="dk1"/>
              </a:solidFill>
              <a:latin typeface="Courier New"/>
              <a:ea typeface="Courier New"/>
              <a:cs typeface="Courier New"/>
              <a:sym typeface="Courier New"/>
            </a:endParaRPr>
          </a:p>
        </p:txBody>
      </p:sp>
      <p:sp>
        <p:nvSpPr>
          <p:cNvPr id="3882" name="Google Shape;3882;g22c875c43be_0_1491"/>
          <p:cNvSpPr txBox="1"/>
          <p:nvPr/>
        </p:nvSpPr>
        <p:spPr>
          <a:xfrm>
            <a:off x="3309426" y="3951679"/>
            <a:ext cx="2922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Courier New"/>
                <a:ea typeface="Courier New"/>
                <a:cs typeface="Courier New"/>
                <a:sym typeface="Courier New"/>
              </a:rPr>
              <a:t>1</a:t>
            </a:r>
            <a:endParaRPr/>
          </a:p>
        </p:txBody>
      </p:sp>
      <p:sp>
        <p:nvSpPr>
          <p:cNvPr id="3883" name="Google Shape;3883;g22c875c43be_0_1491"/>
          <p:cNvSpPr txBox="1"/>
          <p:nvPr/>
        </p:nvSpPr>
        <p:spPr>
          <a:xfrm>
            <a:off x="3682448" y="3187106"/>
            <a:ext cx="2922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Courier New"/>
                <a:ea typeface="Courier New"/>
                <a:cs typeface="Courier New"/>
                <a:sym typeface="Courier New"/>
              </a:rPr>
              <a:t>2</a:t>
            </a:r>
            <a:endParaRPr/>
          </a:p>
        </p:txBody>
      </p:sp>
      <p:sp>
        <p:nvSpPr>
          <p:cNvPr id="3884" name="Google Shape;3884;g22c875c43be_0_1491"/>
          <p:cNvSpPr txBox="1"/>
          <p:nvPr/>
        </p:nvSpPr>
        <p:spPr>
          <a:xfrm>
            <a:off x="3413065" y="5419447"/>
            <a:ext cx="2922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Courier New"/>
                <a:ea typeface="Courier New"/>
                <a:cs typeface="Courier New"/>
                <a:sym typeface="Courier New"/>
              </a:rPr>
              <a:t>0</a:t>
            </a:r>
            <a:endParaRPr sz="1400">
              <a:solidFill>
                <a:schemeClr val="dk1"/>
              </a:solidFill>
              <a:latin typeface="Courier New"/>
              <a:ea typeface="Courier New"/>
              <a:cs typeface="Courier New"/>
              <a:sym typeface="Courier New"/>
            </a:endParaRPr>
          </a:p>
        </p:txBody>
      </p:sp>
      <p:sp>
        <p:nvSpPr>
          <p:cNvPr id="3885" name="Google Shape;3885;g22c875c43be_0_1491"/>
          <p:cNvSpPr txBox="1"/>
          <p:nvPr/>
        </p:nvSpPr>
        <p:spPr>
          <a:xfrm>
            <a:off x="4120495" y="5417300"/>
            <a:ext cx="2922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Courier New"/>
                <a:ea typeface="Courier New"/>
                <a:cs typeface="Courier New"/>
                <a:sym typeface="Courier New"/>
              </a:rPr>
              <a:t>0</a:t>
            </a:r>
            <a:endParaRPr sz="1400">
              <a:solidFill>
                <a:schemeClr val="dk1"/>
              </a:solidFill>
              <a:latin typeface="Courier New"/>
              <a:ea typeface="Courier New"/>
              <a:cs typeface="Courier New"/>
              <a:sym typeface="Courier New"/>
            </a:endParaRPr>
          </a:p>
        </p:txBody>
      </p:sp>
      <p:sp>
        <p:nvSpPr>
          <p:cNvPr id="3886" name="Google Shape;3886;g22c875c43be_0_1491"/>
          <p:cNvSpPr txBox="1"/>
          <p:nvPr/>
        </p:nvSpPr>
        <p:spPr>
          <a:xfrm>
            <a:off x="4040710" y="4667095"/>
            <a:ext cx="2922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Courier New"/>
                <a:ea typeface="Courier New"/>
                <a:cs typeface="Courier New"/>
                <a:sym typeface="Courier New"/>
              </a:rPr>
              <a:t>1</a:t>
            </a:r>
            <a:endParaRPr sz="1400">
              <a:solidFill>
                <a:schemeClr val="dk1"/>
              </a:solidFill>
              <a:latin typeface="Courier New"/>
              <a:ea typeface="Courier New"/>
              <a:cs typeface="Courier New"/>
              <a:sym typeface="Courier New"/>
            </a:endParaRPr>
          </a:p>
        </p:txBody>
      </p:sp>
      <p:sp>
        <p:nvSpPr>
          <p:cNvPr id="3887" name="Google Shape;3887;g22c875c43be_0_1491"/>
          <p:cNvSpPr txBox="1"/>
          <p:nvPr/>
        </p:nvSpPr>
        <p:spPr>
          <a:xfrm>
            <a:off x="4544149" y="5419447"/>
            <a:ext cx="2922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Courier New"/>
                <a:ea typeface="Courier New"/>
                <a:cs typeface="Courier New"/>
                <a:sym typeface="Courier New"/>
              </a:rPr>
              <a:t>0</a:t>
            </a:r>
            <a:endParaRPr sz="1400">
              <a:solidFill>
                <a:schemeClr val="dk1"/>
              </a:solidFill>
              <a:latin typeface="Courier New"/>
              <a:ea typeface="Courier New"/>
              <a:cs typeface="Courier New"/>
              <a:sym typeface="Courier New"/>
            </a:endParaRPr>
          </a:p>
        </p:txBody>
      </p:sp>
      <p:sp>
        <p:nvSpPr>
          <p:cNvPr id="3888" name="Google Shape;3888;g22c875c43be_0_1491"/>
          <p:cNvSpPr txBox="1"/>
          <p:nvPr/>
        </p:nvSpPr>
        <p:spPr>
          <a:xfrm>
            <a:off x="5265838" y="5417300"/>
            <a:ext cx="2922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Courier New"/>
                <a:ea typeface="Courier New"/>
                <a:cs typeface="Courier New"/>
                <a:sym typeface="Courier New"/>
              </a:rPr>
              <a:t>0</a:t>
            </a:r>
            <a:endParaRPr sz="1400">
              <a:solidFill>
                <a:schemeClr val="dk1"/>
              </a:solidFill>
              <a:latin typeface="Courier New"/>
              <a:ea typeface="Courier New"/>
              <a:cs typeface="Courier New"/>
              <a:sym typeface="Courier New"/>
            </a:endParaRPr>
          </a:p>
        </p:txBody>
      </p:sp>
      <p:sp>
        <p:nvSpPr>
          <p:cNvPr id="3889" name="Google Shape;3889;g22c875c43be_0_1491"/>
          <p:cNvSpPr txBox="1"/>
          <p:nvPr>
            <p:ph type="title"/>
          </p:nvPr>
        </p:nvSpPr>
        <p:spPr>
          <a:xfrm>
            <a:off x="155575" y="161927"/>
            <a:ext cx="8797800" cy="676200"/>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Function </a:t>
            </a:r>
            <a:r>
              <a:rPr lang="en-US">
                <a:latin typeface="Courier New"/>
                <a:ea typeface="Courier New"/>
                <a:cs typeface="Courier New"/>
                <a:sym typeface="Courier New"/>
              </a:rPr>
              <a:t>LengthIs</a:t>
            </a:r>
            <a:endParaRPr/>
          </a:p>
        </p:txBody>
      </p:sp>
    </p:spTree>
  </p:cSld>
  <p:clrMapOvr>
    <a:masterClrMapping/>
  </p:clrMapOvr>
</p:sld>
</file>

<file path=ppt/slides/slide1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3" name="Shape 3893"/>
        <p:cNvGrpSpPr/>
        <p:nvPr/>
      </p:nvGrpSpPr>
      <p:grpSpPr>
        <a:xfrm>
          <a:off x="0" y="0"/>
          <a:ext cx="0" cy="0"/>
          <a:chOff x="0" y="0"/>
          <a:chExt cx="0" cy="0"/>
        </a:xfrm>
      </p:grpSpPr>
      <p:sp>
        <p:nvSpPr>
          <p:cNvPr id="3894" name="Google Shape;3894;g22c875c43be_0_1553"/>
          <p:cNvSpPr/>
          <p:nvPr/>
        </p:nvSpPr>
        <p:spPr>
          <a:xfrm>
            <a:off x="3962268" y="2736762"/>
            <a:ext cx="4407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5</a:t>
            </a:r>
            <a:endParaRPr b="1" sz="2400">
              <a:solidFill>
                <a:schemeClr val="dk1"/>
              </a:solidFill>
              <a:latin typeface="Courier New"/>
              <a:ea typeface="Courier New"/>
              <a:cs typeface="Courier New"/>
              <a:sym typeface="Courier New"/>
            </a:endParaRPr>
          </a:p>
        </p:txBody>
      </p:sp>
      <p:sp>
        <p:nvSpPr>
          <p:cNvPr id="3895" name="Google Shape;3895;g22c875c43be_0_1553"/>
          <p:cNvSpPr/>
          <p:nvPr/>
        </p:nvSpPr>
        <p:spPr>
          <a:xfrm>
            <a:off x="4403034" y="2736761"/>
            <a:ext cx="267600" cy="450900"/>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3896" name="Google Shape;3896;g22c875c43be_0_1553"/>
          <p:cNvSpPr/>
          <p:nvPr/>
        </p:nvSpPr>
        <p:spPr>
          <a:xfrm>
            <a:off x="3694696" y="2736761"/>
            <a:ext cx="267600" cy="450900"/>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3897" name="Google Shape;3897;g22c875c43be_0_1553"/>
          <p:cNvSpPr/>
          <p:nvPr/>
        </p:nvSpPr>
        <p:spPr>
          <a:xfrm>
            <a:off x="2655733" y="3494469"/>
            <a:ext cx="4407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3</a:t>
            </a:r>
            <a:endParaRPr b="1" sz="2400">
              <a:solidFill>
                <a:schemeClr val="dk1"/>
              </a:solidFill>
              <a:latin typeface="Courier New"/>
              <a:ea typeface="Courier New"/>
              <a:cs typeface="Courier New"/>
              <a:sym typeface="Courier New"/>
            </a:endParaRPr>
          </a:p>
        </p:txBody>
      </p:sp>
      <p:sp>
        <p:nvSpPr>
          <p:cNvPr id="3898" name="Google Shape;3898;g22c875c43be_0_1553"/>
          <p:cNvSpPr/>
          <p:nvPr/>
        </p:nvSpPr>
        <p:spPr>
          <a:xfrm>
            <a:off x="3096499" y="3494468"/>
            <a:ext cx="267600" cy="450900"/>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3899" name="Google Shape;3899;g22c875c43be_0_1553"/>
          <p:cNvSpPr/>
          <p:nvPr/>
        </p:nvSpPr>
        <p:spPr>
          <a:xfrm>
            <a:off x="2388161" y="3494468"/>
            <a:ext cx="267600" cy="450900"/>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3900" name="Google Shape;3900;g22c875c43be_0_1553"/>
          <p:cNvCxnSpPr>
            <a:stCxn id="3896" idx="2"/>
            <a:endCxn id="3897" idx="0"/>
          </p:cNvCxnSpPr>
          <p:nvPr/>
        </p:nvCxnSpPr>
        <p:spPr>
          <a:xfrm flipH="1">
            <a:off x="2875996" y="3187661"/>
            <a:ext cx="952500" cy="306900"/>
          </a:xfrm>
          <a:prstGeom prst="straightConnector1">
            <a:avLst/>
          </a:prstGeom>
          <a:noFill/>
          <a:ln cap="flat" cmpd="sng" w="9525">
            <a:solidFill>
              <a:schemeClr val="accent1"/>
            </a:solidFill>
            <a:prstDash val="solid"/>
            <a:miter lim="800000"/>
            <a:headEnd len="sm" w="sm" type="none"/>
            <a:tailEnd len="med" w="med" type="triangle"/>
          </a:ln>
        </p:spPr>
      </p:cxnSp>
      <p:sp>
        <p:nvSpPr>
          <p:cNvPr id="3901" name="Google Shape;3901;g22c875c43be_0_1553"/>
          <p:cNvSpPr/>
          <p:nvPr/>
        </p:nvSpPr>
        <p:spPr>
          <a:xfrm>
            <a:off x="5257366" y="3494468"/>
            <a:ext cx="4407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9</a:t>
            </a:r>
            <a:endParaRPr b="1" sz="2400">
              <a:solidFill>
                <a:schemeClr val="dk1"/>
              </a:solidFill>
              <a:latin typeface="Courier New"/>
              <a:ea typeface="Courier New"/>
              <a:cs typeface="Courier New"/>
              <a:sym typeface="Courier New"/>
            </a:endParaRPr>
          </a:p>
        </p:txBody>
      </p:sp>
      <p:sp>
        <p:nvSpPr>
          <p:cNvPr id="3902" name="Google Shape;3902;g22c875c43be_0_1553"/>
          <p:cNvSpPr/>
          <p:nvPr/>
        </p:nvSpPr>
        <p:spPr>
          <a:xfrm>
            <a:off x="5698132" y="3494467"/>
            <a:ext cx="2676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3903" name="Google Shape;3903;g22c875c43be_0_1553"/>
          <p:cNvSpPr/>
          <p:nvPr/>
        </p:nvSpPr>
        <p:spPr>
          <a:xfrm>
            <a:off x="4989794" y="3494467"/>
            <a:ext cx="267600" cy="450900"/>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3904" name="Google Shape;3904;g22c875c43be_0_1553"/>
          <p:cNvCxnSpPr>
            <a:stCxn id="3895" idx="2"/>
            <a:endCxn id="3901" idx="0"/>
          </p:cNvCxnSpPr>
          <p:nvPr/>
        </p:nvCxnSpPr>
        <p:spPr>
          <a:xfrm>
            <a:off x="4536834" y="3187661"/>
            <a:ext cx="940800" cy="306900"/>
          </a:xfrm>
          <a:prstGeom prst="straightConnector1">
            <a:avLst/>
          </a:prstGeom>
          <a:noFill/>
          <a:ln cap="flat" cmpd="sng" w="9525">
            <a:solidFill>
              <a:schemeClr val="accent1"/>
            </a:solidFill>
            <a:prstDash val="solid"/>
            <a:miter lim="800000"/>
            <a:headEnd len="sm" w="sm" type="none"/>
            <a:tailEnd len="med" w="med" type="triangle"/>
          </a:ln>
        </p:spPr>
      </p:cxnSp>
      <p:sp>
        <p:nvSpPr>
          <p:cNvPr id="3905" name="Google Shape;3905;g22c875c43be_0_1553"/>
          <p:cNvSpPr/>
          <p:nvPr/>
        </p:nvSpPr>
        <p:spPr>
          <a:xfrm>
            <a:off x="4287124" y="4228562"/>
            <a:ext cx="4407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7</a:t>
            </a:r>
            <a:endParaRPr b="1" sz="2400">
              <a:solidFill>
                <a:schemeClr val="dk1"/>
              </a:solidFill>
              <a:latin typeface="Courier New"/>
              <a:ea typeface="Courier New"/>
              <a:cs typeface="Courier New"/>
              <a:sym typeface="Courier New"/>
            </a:endParaRPr>
          </a:p>
        </p:txBody>
      </p:sp>
      <p:sp>
        <p:nvSpPr>
          <p:cNvPr id="3906" name="Google Shape;3906;g22c875c43be_0_1553"/>
          <p:cNvSpPr/>
          <p:nvPr/>
        </p:nvSpPr>
        <p:spPr>
          <a:xfrm>
            <a:off x="4727890" y="4228561"/>
            <a:ext cx="267600" cy="450900"/>
          </a:xfrm>
          <a:prstGeom prst="rect">
            <a:avLst/>
          </a:prstGeom>
          <a:noFill/>
          <a:ln cap="flat" cmpd="sng" w="127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3907" name="Google Shape;3907;g22c875c43be_0_1553"/>
          <p:cNvSpPr/>
          <p:nvPr/>
        </p:nvSpPr>
        <p:spPr>
          <a:xfrm>
            <a:off x="4019552" y="4228561"/>
            <a:ext cx="267600" cy="450900"/>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3908" name="Google Shape;3908;g22c875c43be_0_1553"/>
          <p:cNvSpPr/>
          <p:nvPr/>
        </p:nvSpPr>
        <p:spPr>
          <a:xfrm>
            <a:off x="6282007" y="4228562"/>
            <a:ext cx="4407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chemeClr val="dk1"/>
                </a:solidFill>
                <a:latin typeface="Courier New"/>
                <a:ea typeface="Courier New"/>
                <a:cs typeface="Courier New"/>
                <a:sym typeface="Courier New"/>
              </a:rPr>
              <a:t>12</a:t>
            </a:r>
            <a:endParaRPr b="1" sz="1600">
              <a:solidFill>
                <a:schemeClr val="dk1"/>
              </a:solidFill>
              <a:latin typeface="Courier New"/>
              <a:ea typeface="Courier New"/>
              <a:cs typeface="Courier New"/>
              <a:sym typeface="Courier New"/>
            </a:endParaRPr>
          </a:p>
        </p:txBody>
      </p:sp>
      <p:sp>
        <p:nvSpPr>
          <p:cNvPr id="3909" name="Google Shape;3909;g22c875c43be_0_1553"/>
          <p:cNvSpPr/>
          <p:nvPr/>
        </p:nvSpPr>
        <p:spPr>
          <a:xfrm>
            <a:off x="6722773" y="4228561"/>
            <a:ext cx="2676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3910" name="Google Shape;3910;g22c875c43be_0_1553"/>
          <p:cNvSpPr/>
          <p:nvPr/>
        </p:nvSpPr>
        <p:spPr>
          <a:xfrm>
            <a:off x="6014435" y="4228561"/>
            <a:ext cx="2676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3911" name="Google Shape;3911;g22c875c43be_0_1553"/>
          <p:cNvSpPr/>
          <p:nvPr/>
        </p:nvSpPr>
        <p:spPr>
          <a:xfrm>
            <a:off x="3143788" y="4228561"/>
            <a:ext cx="4407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4</a:t>
            </a:r>
            <a:endParaRPr b="1" sz="2400">
              <a:solidFill>
                <a:schemeClr val="dk1"/>
              </a:solidFill>
              <a:latin typeface="Courier New"/>
              <a:ea typeface="Courier New"/>
              <a:cs typeface="Courier New"/>
              <a:sym typeface="Courier New"/>
            </a:endParaRPr>
          </a:p>
        </p:txBody>
      </p:sp>
      <p:sp>
        <p:nvSpPr>
          <p:cNvPr id="3912" name="Google Shape;3912;g22c875c43be_0_1553"/>
          <p:cNvSpPr/>
          <p:nvPr/>
        </p:nvSpPr>
        <p:spPr>
          <a:xfrm>
            <a:off x="3584554" y="4228560"/>
            <a:ext cx="267600" cy="450900"/>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3913" name="Google Shape;3913;g22c875c43be_0_1553"/>
          <p:cNvSpPr/>
          <p:nvPr/>
        </p:nvSpPr>
        <p:spPr>
          <a:xfrm>
            <a:off x="2876216" y="4228560"/>
            <a:ext cx="267600" cy="450900"/>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3914" name="Google Shape;3914;g22c875c43be_0_1553"/>
          <p:cNvSpPr/>
          <p:nvPr/>
        </p:nvSpPr>
        <p:spPr>
          <a:xfrm>
            <a:off x="3694696" y="4962651"/>
            <a:ext cx="4407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6</a:t>
            </a:r>
            <a:endParaRPr b="1" sz="2400">
              <a:solidFill>
                <a:schemeClr val="dk1"/>
              </a:solidFill>
              <a:latin typeface="Courier New"/>
              <a:ea typeface="Courier New"/>
              <a:cs typeface="Courier New"/>
              <a:sym typeface="Courier New"/>
            </a:endParaRPr>
          </a:p>
        </p:txBody>
      </p:sp>
      <p:sp>
        <p:nvSpPr>
          <p:cNvPr id="3915" name="Google Shape;3915;g22c875c43be_0_1553"/>
          <p:cNvSpPr/>
          <p:nvPr/>
        </p:nvSpPr>
        <p:spPr>
          <a:xfrm>
            <a:off x="4135462" y="4962650"/>
            <a:ext cx="267600" cy="450900"/>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3916" name="Google Shape;3916;g22c875c43be_0_1553"/>
          <p:cNvSpPr/>
          <p:nvPr/>
        </p:nvSpPr>
        <p:spPr>
          <a:xfrm>
            <a:off x="3427124" y="4962650"/>
            <a:ext cx="267600" cy="450900"/>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3917" name="Google Shape;3917;g22c875c43be_0_1553"/>
          <p:cNvSpPr/>
          <p:nvPr/>
        </p:nvSpPr>
        <p:spPr>
          <a:xfrm>
            <a:off x="4816600" y="4962650"/>
            <a:ext cx="4407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8</a:t>
            </a:r>
            <a:endParaRPr b="1" sz="2400">
              <a:solidFill>
                <a:schemeClr val="dk1"/>
              </a:solidFill>
              <a:latin typeface="Courier New"/>
              <a:ea typeface="Courier New"/>
              <a:cs typeface="Courier New"/>
              <a:sym typeface="Courier New"/>
            </a:endParaRPr>
          </a:p>
        </p:txBody>
      </p:sp>
      <p:sp>
        <p:nvSpPr>
          <p:cNvPr id="3918" name="Google Shape;3918;g22c875c43be_0_1553"/>
          <p:cNvSpPr/>
          <p:nvPr/>
        </p:nvSpPr>
        <p:spPr>
          <a:xfrm>
            <a:off x="5257366" y="4962649"/>
            <a:ext cx="267600" cy="450900"/>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3919" name="Google Shape;3919;g22c875c43be_0_1553"/>
          <p:cNvSpPr/>
          <p:nvPr/>
        </p:nvSpPr>
        <p:spPr>
          <a:xfrm>
            <a:off x="4549028" y="4962649"/>
            <a:ext cx="267600" cy="450900"/>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3920" name="Google Shape;3920;g22c875c43be_0_1553"/>
          <p:cNvSpPr/>
          <p:nvPr/>
        </p:nvSpPr>
        <p:spPr>
          <a:xfrm>
            <a:off x="6914513" y="4962649"/>
            <a:ext cx="4407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chemeClr val="dk1"/>
                </a:solidFill>
                <a:latin typeface="Courier New"/>
                <a:ea typeface="Courier New"/>
                <a:cs typeface="Courier New"/>
                <a:sym typeface="Courier New"/>
              </a:rPr>
              <a:t>20</a:t>
            </a:r>
            <a:endParaRPr b="1" sz="1600">
              <a:solidFill>
                <a:schemeClr val="dk1"/>
              </a:solidFill>
              <a:latin typeface="Courier New"/>
              <a:ea typeface="Courier New"/>
              <a:cs typeface="Courier New"/>
              <a:sym typeface="Courier New"/>
            </a:endParaRPr>
          </a:p>
        </p:txBody>
      </p:sp>
      <p:sp>
        <p:nvSpPr>
          <p:cNvPr id="3921" name="Google Shape;3921;g22c875c43be_0_1553"/>
          <p:cNvSpPr/>
          <p:nvPr/>
        </p:nvSpPr>
        <p:spPr>
          <a:xfrm>
            <a:off x="7355279" y="4962648"/>
            <a:ext cx="2676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3922" name="Google Shape;3922;g22c875c43be_0_1553"/>
          <p:cNvSpPr/>
          <p:nvPr/>
        </p:nvSpPr>
        <p:spPr>
          <a:xfrm>
            <a:off x="6646941" y="4962648"/>
            <a:ext cx="2676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3923" name="Google Shape;3923;g22c875c43be_0_1553"/>
          <p:cNvCxnSpPr>
            <a:stCxn id="3898" idx="2"/>
            <a:endCxn id="3911" idx="0"/>
          </p:cNvCxnSpPr>
          <p:nvPr/>
        </p:nvCxnSpPr>
        <p:spPr>
          <a:xfrm>
            <a:off x="3230299" y="3945368"/>
            <a:ext cx="1338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3924" name="Google Shape;3924;g22c875c43be_0_1553"/>
          <p:cNvCxnSpPr>
            <a:stCxn id="3903" idx="2"/>
            <a:endCxn id="3905" idx="0"/>
          </p:cNvCxnSpPr>
          <p:nvPr/>
        </p:nvCxnSpPr>
        <p:spPr>
          <a:xfrm flipH="1">
            <a:off x="4507394" y="3945367"/>
            <a:ext cx="6162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3925" name="Google Shape;3925;g22c875c43be_0_1553"/>
          <p:cNvCxnSpPr>
            <a:stCxn id="3902" idx="2"/>
            <a:endCxn id="3908" idx="0"/>
          </p:cNvCxnSpPr>
          <p:nvPr/>
        </p:nvCxnSpPr>
        <p:spPr>
          <a:xfrm>
            <a:off x="5831932" y="3945367"/>
            <a:ext cx="6705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3926" name="Google Shape;3926;g22c875c43be_0_1553"/>
          <p:cNvCxnSpPr>
            <a:stCxn id="3907" idx="2"/>
            <a:endCxn id="3914" idx="0"/>
          </p:cNvCxnSpPr>
          <p:nvPr/>
        </p:nvCxnSpPr>
        <p:spPr>
          <a:xfrm flipH="1">
            <a:off x="3915152" y="4679461"/>
            <a:ext cx="2382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3927" name="Google Shape;3927;g22c875c43be_0_1553"/>
          <p:cNvCxnSpPr>
            <a:stCxn id="3906" idx="2"/>
            <a:endCxn id="3917" idx="0"/>
          </p:cNvCxnSpPr>
          <p:nvPr/>
        </p:nvCxnSpPr>
        <p:spPr>
          <a:xfrm>
            <a:off x="4861690" y="4679461"/>
            <a:ext cx="1752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3928" name="Google Shape;3928;g22c875c43be_0_1553"/>
          <p:cNvCxnSpPr>
            <a:stCxn id="3909" idx="2"/>
            <a:endCxn id="3920" idx="0"/>
          </p:cNvCxnSpPr>
          <p:nvPr/>
        </p:nvCxnSpPr>
        <p:spPr>
          <a:xfrm>
            <a:off x="6856573" y="4679461"/>
            <a:ext cx="278400" cy="283200"/>
          </a:xfrm>
          <a:prstGeom prst="straightConnector1">
            <a:avLst/>
          </a:prstGeom>
          <a:noFill/>
          <a:ln cap="flat" cmpd="sng" w="9525">
            <a:solidFill>
              <a:schemeClr val="accent1"/>
            </a:solidFill>
            <a:prstDash val="solid"/>
            <a:miter lim="800000"/>
            <a:headEnd len="sm" w="sm" type="none"/>
            <a:tailEnd len="med" w="med" type="triangle"/>
          </a:ln>
        </p:spPr>
      </p:cxnSp>
      <p:sp>
        <p:nvSpPr>
          <p:cNvPr id="3929" name="Google Shape;3929;g22c875c43be_0_1553"/>
          <p:cNvSpPr/>
          <p:nvPr/>
        </p:nvSpPr>
        <p:spPr>
          <a:xfrm>
            <a:off x="4048865" y="1973684"/>
            <a:ext cx="2676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3930" name="Google Shape;3930;g22c875c43be_0_1553"/>
          <p:cNvCxnSpPr>
            <a:stCxn id="3929" idx="2"/>
            <a:endCxn id="3894" idx="0"/>
          </p:cNvCxnSpPr>
          <p:nvPr/>
        </p:nvCxnSpPr>
        <p:spPr>
          <a:xfrm>
            <a:off x="4182665" y="2424584"/>
            <a:ext cx="0" cy="312300"/>
          </a:xfrm>
          <a:prstGeom prst="straightConnector1">
            <a:avLst/>
          </a:prstGeom>
          <a:noFill/>
          <a:ln cap="flat" cmpd="sng" w="9525">
            <a:solidFill>
              <a:schemeClr val="accent1"/>
            </a:solidFill>
            <a:prstDash val="solid"/>
            <a:miter lim="800000"/>
            <a:headEnd len="sm" w="sm" type="none"/>
            <a:tailEnd len="med" w="med" type="triangle"/>
          </a:ln>
        </p:spPr>
      </p:cxnSp>
      <p:sp>
        <p:nvSpPr>
          <p:cNvPr id="3931" name="Google Shape;3931;g22c875c43be_0_1553"/>
          <p:cNvSpPr txBox="1"/>
          <p:nvPr/>
        </p:nvSpPr>
        <p:spPr>
          <a:xfrm>
            <a:off x="4403034" y="2027418"/>
            <a:ext cx="1940400" cy="338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root</a:t>
            </a:r>
            <a:endParaRPr sz="1600">
              <a:solidFill>
                <a:schemeClr val="dk1"/>
              </a:solidFill>
              <a:latin typeface="Courier New"/>
              <a:ea typeface="Courier New"/>
              <a:cs typeface="Courier New"/>
              <a:sym typeface="Courier New"/>
            </a:endParaRPr>
          </a:p>
        </p:txBody>
      </p:sp>
      <p:cxnSp>
        <p:nvCxnSpPr>
          <p:cNvPr id="3932" name="Google Shape;3932;g22c875c43be_0_1553"/>
          <p:cNvCxnSpPr/>
          <p:nvPr/>
        </p:nvCxnSpPr>
        <p:spPr>
          <a:xfrm flipH="1">
            <a:off x="2388133" y="3494467"/>
            <a:ext cx="267600" cy="450900"/>
          </a:xfrm>
          <a:prstGeom prst="straightConnector1">
            <a:avLst/>
          </a:prstGeom>
          <a:noFill/>
          <a:ln cap="flat" cmpd="sng" w="9525">
            <a:solidFill>
              <a:schemeClr val="accent1"/>
            </a:solidFill>
            <a:prstDash val="solid"/>
            <a:miter lim="800000"/>
            <a:headEnd len="sm" w="sm" type="none"/>
            <a:tailEnd len="sm" w="sm" type="none"/>
          </a:ln>
        </p:spPr>
      </p:cxnSp>
      <p:cxnSp>
        <p:nvCxnSpPr>
          <p:cNvPr id="3933" name="Google Shape;3933;g22c875c43be_0_1553"/>
          <p:cNvCxnSpPr/>
          <p:nvPr/>
        </p:nvCxnSpPr>
        <p:spPr>
          <a:xfrm flipH="1">
            <a:off x="2878467" y="4228560"/>
            <a:ext cx="267600" cy="450900"/>
          </a:xfrm>
          <a:prstGeom prst="straightConnector1">
            <a:avLst/>
          </a:prstGeom>
          <a:noFill/>
          <a:ln cap="flat" cmpd="sng" w="9525">
            <a:solidFill>
              <a:schemeClr val="accent1"/>
            </a:solidFill>
            <a:prstDash val="solid"/>
            <a:miter lim="800000"/>
            <a:headEnd len="sm" w="sm" type="none"/>
            <a:tailEnd len="sm" w="sm" type="none"/>
          </a:ln>
        </p:spPr>
      </p:cxnSp>
      <p:cxnSp>
        <p:nvCxnSpPr>
          <p:cNvPr id="3934" name="Google Shape;3934;g22c875c43be_0_1553"/>
          <p:cNvCxnSpPr/>
          <p:nvPr/>
        </p:nvCxnSpPr>
        <p:spPr>
          <a:xfrm flipH="1">
            <a:off x="3580586" y="4228560"/>
            <a:ext cx="267600" cy="450900"/>
          </a:xfrm>
          <a:prstGeom prst="straightConnector1">
            <a:avLst/>
          </a:prstGeom>
          <a:noFill/>
          <a:ln cap="flat" cmpd="sng" w="9525">
            <a:solidFill>
              <a:schemeClr val="accent1"/>
            </a:solidFill>
            <a:prstDash val="solid"/>
            <a:miter lim="800000"/>
            <a:headEnd len="sm" w="sm" type="none"/>
            <a:tailEnd len="sm" w="sm" type="none"/>
          </a:ln>
        </p:spPr>
      </p:cxnSp>
      <p:cxnSp>
        <p:nvCxnSpPr>
          <p:cNvPr id="3935" name="Google Shape;3935;g22c875c43be_0_1553"/>
          <p:cNvCxnSpPr/>
          <p:nvPr/>
        </p:nvCxnSpPr>
        <p:spPr>
          <a:xfrm flipH="1">
            <a:off x="6014407" y="4228560"/>
            <a:ext cx="267600" cy="450900"/>
          </a:xfrm>
          <a:prstGeom prst="straightConnector1">
            <a:avLst/>
          </a:prstGeom>
          <a:noFill/>
          <a:ln cap="flat" cmpd="sng" w="9525">
            <a:solidFill>
              <a:schemeClr val="accent1"/>
            </a:solidFill>
            <a:prstDash val="solid"/>
            <a:miter lim="800000"/>
            <a:headEnd len="sm" w="sm" type="none"/>
            <a:tailEnd len="sm" w="sm" type="none"/>
          </a:ln>
        </p:spPr>
      </p:cxnSp>
      <p:cxnSp>
        <p:nvCxnSpPr>
          <p:cNvPr id="3936" name="Google Shape;3936;g22c875c43be_0_1553"/>
          <p:cNvCxnSpPr/>
          <p:nvPr/>
        </p:nvCxnSpPr>
        <p:spPr>
          <a:xfrm flipH="1">
            <a:off x="6646913" y="4962648"/>
            <a:ext cx="267600" cy="450900"/>
          </a:xfrm>
          <a:prstGeom prst="straightConnector1">
            <a:avLst/>
          </a:prstGeom>
          <a:noFill/>
          <a:ln cap="flat" cmpd="sng" w="9525">
            <a:solidFill>
              <a:schemeClr val="accent1"/>
            </a:solidFill>
            <a:prstDash val="solid"/>
            <a:miter lim="800000"/>
            <a:headEnd len="sm" w="sm" type="none"/>
            <a:tailEnd len="sm" w="sm" type="none"/>
          </a:ln>
        </p:spPr>
      </p:cxnSp>
      <p:cxnSp>
        <p:nvCxnSpPr>
          <p:cNvPr id="3937" name="Google Shape;3937;g22c875c43be_0_1553"/>
          <p:cNvCxnSpPr/>
          <p:nvPr/>
        </p:nvCxnSpPr>
        <p:spPr>
          <a:xfrm flipH="1">
            <a:off x="5257338" y="4969103"/>
            <a:ext cx="267600" cy="450900"/>
          </a:xfrm>
          <a:prstGeom prst="straightConnector1">
            <a:avLst/>
          </a:prstGeom>
          <a:noFill/>
          <a:ln cap="flat" cmpd="sng" w="9525">
            <a:solidFill>
              <a:schemeClr val="accent1"/>
            </a:solidFill>
            <a:prstDash val="solid"/>
            <a:miter lim="800000"/>
            <a:headEnd len="sm" w="sm" type="none"/>
            <a:tailEnd len="sm" w="sm" type="none"/>
          </a:ln>
        </p:spPr>
      </p:cxnSp>
      <p:cxnSp>
        <p:nvCxnSpPr>
          <p:cNvPr id="3938" name="Google Shape;3938;g22c875c43be_0_1553"/>
          <p:cNvCxnSpPr/>
          <p:nvPr/>
        </p:nvCxnSpPr>
        <p:spPr>
          <a:xfrm flipH="1">
            <a:off x="4547943" y="4962647"/>
            <a:ext cx="267600" cy="450900"/>
          </a:xfrm>
          <a:prstGeom prst="straightConnector1">
            <a:avLst/>
          </a:prstGeom>
          <a:noFill/>
          <a:ln cap="flat" cmpd="sng" w="9525">
            <a:solidFill>
              <a:schemeClr val="accent1"/>
            </a:solidFill>
            <a:prstDash val="solid"/>
            <a:miter lim="800000"/>
            <a:headEnd len="sm" w="sm" type="none"/>
            <a:tailEnd len="sm" w="sm" type="none"/>
          </a:ln>
        </p:spPr>
      </p:cxnSp>
      <p:cxnSp>
        <p:nvCxnSpPr>
          <p:cNvPr id="3939" name="Google Shape;3939;g22c875c43be_0_1553"/>
          <p:cNvCxnSpPr/>
          <p:nvPr/>
        </p:nvCxnSpPr>
        <p:spPr>
          <a:xfrm flipH="1">
            <a:off x="4140313" y="4958759"/>
            <a:ext cx="267600" cy="450900"/>
          </a:xfrm>
          <a:prstGeom prst="straightConnector1">
            <a:avLst/>
          </a:prstGeom>
          <a:noFill/>
          <a:ln cap="flat" cmpd="sng" w="9525">
            <a:solidFill>
              <a:schemeClr val="accent1"/>
            </a:solidFill>
            <a:prstDash val="solid"/>
            <a:miter lim="800000"/>
            <a:headEnd len="sm" w="sm" type="none"/>
            <a:tailEnd len="sm" w="sm" type="none"/>
          </a:ln>
        </p:spPr>
      </p:cxnSp>
      <p:cxnSp>
        <p:nvCxnSpPr>
          <p:cNvPr id="3940" name="Google Shape;3940;g22c875c43be_0_1553"/>
          <p:cNvCxnSpPr/>
          <p:nvPr/>
        </p:nvCxnSpPr>
        <p:spPr>
          <a:xfrm flipH="1">
            <a:off x="3425285" y="4969103"/>
            <a:ext cx="267600" cy="450900"/>
          </a:xfrm>
          <a:prstGeom prst="straightConnector1">
            <a:avLst/>
          </a:prstGeom>
          <a:noFill/>
          <a:ln cap="flat" cmpd="sng" w="9525">
            <a:solidFill>
              <a:schemeClr val="accent1"/>
            </a:solidFill>
            <a:prstDash val="solid"/>
            <a:miter lim="800000"/>
            <a:headEnd len="sm" w="sm" type="none"/>
            <a:tailEnd len="sm" w="sm" type="none"/>
          </a:ln>
        </p:spPr>
      </p:cxnSp>
      <p:cxnSp>
        <p:nvCxnSpPr>
          <p:cNvPr id="3941" name="Google Shape;3941;g22c875c43be_0_1553"/>
          <p:cNvCxnSpPr/>
          <p:nvPr/>
        </p:nvCxnSpPr>
        <p:spPr>
          <a:xfrm flipH="1">
            <a:off x="7355251" y="4958758"/>
            <a:ext cx="267600" cy="450900"/>
          </a:xfrm>
          <a:prstGeom prst="straightConnector1">
            <a:avLst/>
          </a:prstGeom>
          <a:noFill/>
          <a:ln cap="flat" cmpd="sng" w="9525">
            <a:solidFill>
              <a:schemeClr val="accent1"/>
            </a:solidFill>
            <a:prstDash val="solid"/>
            <a:miter lim="800000"/>
            <a:headEnd len="sm" w="sm" type="none"/>
            <a:tailEnd len="sm" w="sm" type="none"/>
          </a:ln>
        </p:spPr>
      </p:cxnSp>
      <p:sp>
        <p:nvSpPr>
          <p:cNvPr id="3942" name="Google Shape;3942;g22c875c43be_0_1553"/>
          <p:cNvSpPr txBox="1"/>
          <p:nvPr/>
        </p:nvSpPr>
        <p:spPr>
          <a:xfrm>
            <a:off x="2371221" y="3977422"/>
            <a:ext cx="2922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Courier New"/>
                <a:ea typeface="Courier New"/>
                <a:cs typeface="Courier New"/>
                <a:sym typeface="Courier New"/>
              </a:rPr>
              <a:t>0</a:t>
            </a:r>
            <a:endParaRPr sz="1400">
              <a:solidFill>
                <a:schemeClr val="dk1"/>
              </a:solidFill>
              <a:latin typeface="Courier New"/>
              <a:ea typeface="Courier New"/>
              <a:cs typeface="Courier New"/>
              <a:sym typeface="Courier New"/>
            </a:endParaRPr>
          </a:p>
        </p:txBody>
      </p:sp>
      <p:sp>
        <p:nvSpPr>
          <p:cNvPr id="3943" name="Google Shape;3943;g22c875c43be_0_1553"/>
          <p:cNvSpPr txBox="1"/>
          <p:nvPr/>
        </p:nvSpPr>
        <p:spPr>
          <a:xfrm>
            <a:off x="2846841" y="4679319"/>
            <a:ext cx="2922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Courier New"/>
                <a:ea typeface="Courier New"/>
                <a:cs typeface="Courier New"/>
                <a:sym typeface="Courier New"/>
              </a:rPr>
              <a:t>0</a:t>
            </a:r>
            <a:endParaRPr sz="1400">
              <a:solidFill>
                <a:schemeClr val="dk1"/>
              </a:solidFill>
              <a:latin typeface="Courier New"/>
              <a:ea typeface="Courier New"/>
              <a:cs typeface="Courier New"/>
              <a:sym typeface="Courier New"/>
            </a:endParaRPr>
          </a:p>
        </p:txBody>
      </p:sp>
      <p:sp>
        <p:nvSpPr>
          <p:cNvPr id="3944" name="Google Shape;3944;g22c875c43be_0_1553"/>
          <p:cNvSpPr txBox="1"/>
          <p:nvPr/>
        </p:nvSpPr>
        <p:spPr>
          <a:xfrm>
            <a:off x="3578786" y="4679318"/>
            <a:ext cx="2922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Courier New"/>
                <a:ea typeface="Courier New"/>
                <a:cs typeface="Courier New"/>
                <a:sym typeface="Courier New"/>
              </a:rPr>
              <a:t>0</a:t>
            </a:r>
            <a:endParaRPr sz="1400">
              <a:solidFill>
                <a:schemeClr val="dk1"/>
              </a:solidFill>
              <a:latin typeface="Courier New"/>
              <a:ea typeface="Courier New"/>
              <a:cs typeface="Courier New"/>
              <a:sym typeface="Courier New"/>
            </a:endParaRPr>
          </a:p>
        </p:txBody>
      </p:sp>
      <p:sp>
        <p:nvSpPr>
          <p:cNvPr id="3945" name="Google Shape;3945;g22c875c43be_0_1553"/>
          <p:cNvSpPr txBox="1"/>
          <p:nvPr/>
        </p:nvSpPr>
        <p:spPr>
          <a:xfrm>
            <a:off x="3309426" y="3951679"/>
            <a:ext cx="2922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Courier New"/>
                <a:ea typeface="Courier New"/>
                <a:cs typeface="Courier New"/>
                <a:sym typeface="Courier New"/>
              </a:rPr>
              <a:t>1</a:t>
            </a:r>
            <a:endParaRPr/>
          </a:p>
        </p:txBody>
      </p:sp>
      <p:sp>
        <p:nvSpPr>
          <p:cNvPr id="3946" name="Google Shape;3946;g22c875c43be_0_1553"/>
          <p:cNvSpPr txBox="1"/>
          <p:nvPr/>
        </p:nvSpPr>
        <p:spPr>
          <a:xfrm>
            <a:off x="3682448" y="3187106"/>
            <a:ext cx="2922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Courier New"/>
                <a:ea typeface="Courier New"/>
                <a:cs typeface="Courier New"/>
                <a:sym typeface="Courier New"/>
              </a:rPr>
              <a:t>2</a:t>
            </a:r>
            <a:endParaRPr/>
          </a:p>
        </p:txBody>
      </p:sp>
      <p:sp>
        <p:nvSpPr>
          <p:cNvPr id="3947" name="Google Shape;3947;g22c875c43be_0_1553"/>
          <p:cNvSpPr txBox="1"/>
          <p:nvPr/>
        </p:nvSpPr>
        <p:spPr>
          <a:xfrm>
            <a:off x="3413065" y="5419447"/>
            <a:ext cx="2922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Courier New"/>
                <a:ea typeface="Courier New"/>
                <a:cs typeface="Courier New"/>
                <a:sym typeface="Courier New"/>
              </a:rPr>
              <a:t>0</a:t>
            </a:r>
            <a:endParaRPr sz="1400">
              <a:solidFill>
                <a:schemeClr val="dk1"/>
              </a:solidFill>
              <a:latin typeface="Courier New"/>
              <a:ea typeface="Courier New"/>
              <a:cs typeface="Courier New"/>
              <a:sym typeface="Courier New"/>
            </a:endParaRPr>
          </a:p>
        </p:txBody>
      </p:sp>
      <p:sp>
        <p:nvSpPr>
          <p:cNvPr id="3948" name="Google Shape;3948;g22c875c43be_0_1553"/>
          <p:cNvSpPr txBox="1"/>
          <p:nvPr/>
        </p:nvSpPr>
        <p:spPr>
          <a:xfrm>
            <a:off x="4120495" y="5417300"/>
            <a:ext cx="2922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Courier New"/>
                <a:ea typeface="Courier New"/>
                <a:cs typeface="Courier New"/>
                <a:sym typeface="Courier New"/>
              </a:rPr>
              <a:t>0</a:t>
            </a:r>
            <a:endParaRPr sz="1400">
              <a:solidFill>
                <a:schemeClr val="dk1"/>
              </a:solidFill>
              <a:latin typeface="Courier New"/>
              <a:ea typeface="Courier New"/>
              <a:cs typeface="Courier New"/>
              <a:sym typeface="Courier New"/>
            </a:endParaRPr>
          </a:p>
        </p:txBody>
      </p:sp>
      <p:sp>
        <p:nvSpPr>
          <p:cNvPr id="3949" name="Google Shape;3949;g22c875c43be_0_1553"/>
          <p:cNvSpPr txBox="1"/>
          <p:nvPr/>
        </p:nvSpPr>
        <p:spPr>
          <a:xfrm>
            <a:off x="4040710" y="4667095"/>
            <a:ext cx="2922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Courier New"/>
                <a:ea typeface="Courier New"/>
                <a:cs typeface="Courier New"/>
                <a:sym typeface="Courier New"/>
              </a:rPr>
              <a:t>1</a:t>
            </a:r>
            <a:endParaRPr sz="1400">
              <a:solidFill>
                <a:schemeClr val="dk1"/>
              </a:solidFill>
              <a:latin typeface="Courier New"/>
              <a:ea typeface="Courier New"/>
              <a:cs typeface="Courier New"/>
              <a:sym typeface="Courier New"/>
            </a:endParaRPr>
          </a:p>
        </p:txBody>
      </p:sp>
      <p:sp>
        <p:nvSpPr>
          <p:cNvPr id="3950" name="Google Shape;3950;g22c875c43be_0_1553"/>
          <p:cNvSpPr txBox="1"/>
          <p:nvPr/>
        </p:nvSpPr>
        <p:spPr>
          <a:xfrm>
            <a:off x="4544149" y="5419447"/>
            <a:ext cx="2922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Courier New"/>
                <a:ea typeface="Courier New"/>
                <a:cs typeface="Courier New"/>
                <a:sym typeface="Courier New"/>
              </a:rPr>
              <a:t>0</a:t>
            </a:r>
            <a:endParaRPr sz="1400">
              <a:solidFill>
                <a:schemeClr val="dk1"/>
              </a:solidFill>
              <a:latin typeface="Courier New"/>
              <a:ea typeface="Courier New"/>
              <a:cs typeface="Courier New"/>
              <a:sym typeface="Courier New"/>
            </a:endParaRPr>
          </a:p>
        </p:txBody>
      </p:sp>
      <p:sp>
        <p:nvSpPr>
          <p:cNvPr id="3951" name="Google Shape;3951;g22c875c43be_0_1553"/>
          <p:cNvSpPr txBox="1"/>
          <p:nvPr/>
        </p:nvSpPr>
        <p:spPr>
          <a:xfrm>
            <a:off x="5265838" y="5417300"/>
            <a:ext cx="2922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Courier New"/>
                <a:ea typeface="Courier New"/>
                <a:cs typeface="Courier New"/>
                <a:sym typeface="Courier New"/>
              </a:rPr>
              <a:t>0</a:t>
            </a:r>
            <a:endParaRPr sz="1400">
              <a:solidFill>
                <a:schemeClr val="dk1"/>
              </a:solidFill>
              <a:latin typeface="Courier New"/>
              <a:ea typeface="Courier New"/>
              <a:cs typeface="Courier New"/>
              <a:sym typeface="Courier New"/>
            </a:endParaRPr>
          </a:p>
        </p:txBody>
      </p:sp>
      <p:sp>
        <p:nvSpPr>
          <p:cNvPr id="3952" name="Google Shape;3952;g22c875c43be_0_1553"/>
          <p:cNvSpPr txBox="1"/>
          <p:nvPr>
            <p:ph type="title"/>
          </p:nvPr>
        </p:nvSpPr>
        <p:spPr>
          <a:xfrm>
            <a:off x="155575" y="161927"/>
            <a:ext cx="8797800" cy="676200"/>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Function </a:t>
            </a:r>
            <a:r>
              <a:rPr lang="en-US">
                <a:latin typeface="Courier New"/>
                <a:ea typeface="Courier New"/>
                <a:cs typeface="Courier New"/>
                <a:sym typeface="Courier New"/>
              </a:rPr>
              <a:t>LengthIs</a:t>
            </a:r>
            <a:endParaRPr/>
          </a:p>
        </p:txBody>
      </p:sp>
    </p:spTree>
  </p:cSld>
  <p:clrMapOvr>
    <a:masterClrMapping/>
  </p:clrMapOvr>
</p:sld>
</file>

<file path=ppt/slides/slide1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6" name="Shape 3956"/>
        <p:cNvGrpSpPr/>
        <p:nvPr/>
      </p:nvGrpSpPr>
      <p:grpSpPr>
        <a:xfrm>
          <a:off x="0" y="0"/>
          <a:ext cx="0" cy="0"/>
          <a:chOff x="0" y="0"/>
          <a:chExt cx="0" cy="0"/>
        </a:xfrm>
      </p:grpSpPr>
      <p:sp>
        <p:nvSpPr>
          <p:cNvPr id="3957" name="Google Shape;3957;g22c875c43be_0_1615"/>
          <p:cNvSpPr/>
          <p:nvPr/>
        </p:nvSpPr>
        <p:spPr>
          <a:xfrm>
            <a:off x="3962268" y="2736762"/>
            <a:ext cx="4407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5</a:t>
            </a:r>
            <a:endParaRPr b="1" sz="2400">
              <a:solidFill>
                <a:schemeClr val="dk1"/>
              </a:solidFill>
              <a:latin typeface="Courier New"/>
              <a:ea typeface="Courier New"/>
              <a:cs typeface="Courier New"/>
              <a:sym typeface="Courier New"/>
            </a:endParaRPr>
          </a:p>
        </p:txBody>
      </p:sp>
      <p:sp>
        <p:nvSpPr>
          <p:cNvPr id="3958" name="Google Shape;3958;g22c875c43be_0_1615"/>
          <p:cNvSpPr/>
          <p:nvPr/>
        </p:nvSpPr>
        <p:spPr>
          <a:xfrm>
            <a:off x="4403034" y="2736761"/>
            <a:ext cx="267600" cy="450900"/>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3959" name="Google Shape;3959;g22c875c43be_0_1615"/>
          <p:cNvSpPr/>
          <p:nvPr/>
        </p:nvSpPr>
        <p:spPr>
          <a:xfrm>
            <a:off x="3694696" y="2736761"/>
            <a:ext cx="267600" cy="450900"/>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3960" name="Google Shape;3960;g22c875c43be_0_1615"/>
          <p:cNvSpPr/>
          <p:nvPr/>
        </p:nvSpPr>
        <p:spPr>
          <a:xfrm>
            <a:off x="2655733" y="3494469"/>
            <a:ext cx="4407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3</a:t>
            </a:r>
            <a:endParaRPr b="1" sz="2400">
              <a:solidFill>
                <a:schemeClr val="dk1"/>
              </a:solidFill>
              <a:latin typeface="Courier New"/>
              <a:ea typeface="Courier New"/>
              <a:cs typeface="Courier New"/>
              <a:sym typeface="Courier New"/>
            </a:endParaRPr>
          </a:p>
        </p:txBody>
      </p:sp>
      <p:sp>
        <p:nvSpPr>
          <p:cNvPr id="3961" name="Google Shape;3961;g22c875c43be_0_1615"/>
          <p:cNvSpPr/>
          <p:nvPr/>
        </p:nvSpPr>
        <p:spPr>
          <a:xfrm>
            <a:off x="3096499" y="3494468"/>
            <a:ext cx="267600" cy="450900"/>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3962" name="Google Shape;3962;g22c875c43be_0_1615"/>
          <p:cNvSpPr/>
          <p:nvPr/>
        </p:nvSpPr>
        <p:spPr>
          <a:xfrm>
            <a:off x="2388161" y="3494468"/>
            <a:ext cx="267600" cy="450900"/>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3963" name="Google Shape;3963;g22c875c43be_0_1615"/>
          <p:cNvCxnSpPr>
            <a:stCxn id="3959" idx="2"/>
            <a:endCxn id="3960" idx="0"/>
          </p:cNvCxnSpPr>
          <p:nvPr/>
        </p:nvCxnSpPr>
        <p:spPr>
          <a:xfrm flipH="1">
            <a:off x="2875996" y="3187661"/>
            <a:ext cx="952500" cy="306900"/>
          </a:xfrm>
          <a:prstGeom prst="straightConnector1">
            <a:avLst/>
          </a:prstGeom>
          <a:noFill/>
          <a:ln cap="flat" cmpd="sng" w="9525">
            <a:solidFill>
              <a:schemeClr val="accent1"/>
            </a:solidFill>
            <a:prstDash val="solid"/>
            <a:miter lim="800000"/>
            <a:headEnd len="sm" w="sm" type="none"/>
            <a:tailEnd len="med" w="med" type="triangle"/>
          </a:ln>
        </p:spPr>
      </p:cxnSp>
      <p:sp>
        <p:nvSpPr>
          <p:cNvPr id="3964" name="Google Shape;3964;g22c875c43be_0_1615"/>
          <p:cNvSpPr/>
          <p:nvPr/>
        </p:nvSpPr>
        <p:spPr>
          <a:xfrm>
            <a:off x="5257366" y="3494468"/>
            <a:ext cx="4407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9</a:t>
            </a:r>
            <a:endParaRPr b="1" sz="2400">
              <a:solidFill>
                <a:schemeClr val="dk1"/>
              </a:solidFill>
              <a:latin typeface="Courier New"/>
              <a:ea typeface="Courier New"/>
              <a:cs typeface="Courier New"/>
              <a:sym typeface="Courier New"/>
            </a:endParaRPr>
          </a:p>
        </p:txBody>
      </p:sp>
      <p:sp>
        <p:nvSpPr>
          <p:cNvPr id="3965" name="Google Shape;3965;g22c875c43be_0_1615"/>
          <p:cNvSpPr/>
          <p:nvPr/>
        </p:nvSpPr>
        <p:spPr>
          <a:xfrm>
            <a:off x="5698132" y="3494467"/>
            <a:ext cx="2676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3966" name="Google Shape;3966;g22c875c43be_0_1615"/>
          <p:cNvSpPr/>
          <p:nvPr/>
        </p:nvSpPr>
        <p:spPr>
          <a:xfrm>
            <a:off x="4989794" y="3494467"/>
            <a:ext cx="267600" cy="450900"/>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3967" name="Google Shape;3967;g22c875c43be_0_1615"/>
          <p:cNvCxnSpPr>
            <a:stCxn id="3958" idx="2"/>
            <a:endCxn id="3964" idx="0"/>
          </p:cNvCxnSpPr>
          <p:nvPr/>
        </p:nvCxnSpPr>
        <p:spPr>
          <a:xfrm>
            <a:off x="4536834" y="3187661"/>
            <a:ext cx="940800" cy="306900"/>
          </a:xfrm>
          <a:prstGeom prst="straightConnector1">
            <a:avLst/>
          </a:prstGeom>
          <a:noFill/>
          <a:ln cap="flat" cmpd="sng" w="9525">
            <a:solidFill>
              <a:schemeClr val="accent1"/>
            </a:solidFill>
            <a:prstDash val="solid"/>
            <a:miter lim="800000"/>
            <a:headEnd len="sm" w="sm" type="none"/>
            <a:tailEnd len="med" w="med" type="triangle"/>
          </a:ln>
        </p:spPr>
      </p:cxnSp>
      <p:sp>
        <p:nvSpPr>
          <p:cNvPr id="3968" name="Google Shape;3968;g22c875c43be_0_1615"/>
          <p:cNvSpPr/>
          <p:nvPr/>
        </p:nvSpPr>
        <p:spPr>
          <a:xfrm>
            <a:off x="4287124" y="4228562"/>
            <a:ext cx="4407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7</a:t>
            </a:r>
            <a:endParaRPr b="1" sz="2400">
              <a:solidFill>
                <a:schemeClr val="dk1"/>
              </a:solidFill>
              <a:latin typeface="Courier New"/>
              <a:ea typeface="Courier New"/>
              <a:cs typeface="Courier New"/>
              <a:sym typeface="Courier New"/>
            </a:endParaRPr>
          </a:p>
        </p:txBody>
      </p:sp>
      <p:sp>
        <p:nvSpPr>
          <p:cNvPr id="3969" name="Google Shape;3969;g22c875c43be_0_1615"/>
          <p:cNvSpPr/>
          <p:nvPr/>
        </p:nvSpPr>
        <p:spPr>
          <a:xfrm>
            <a:off x="4727890" y="4228561"/>
            <a:ext cx="267600" cy="450900"/>
          </a:xfrm>
          <a:prstGeom prst="rect">
            <a:avLst/>
          </a:prstGeom>
          <a:noFill/>
          <a:ln cap="flat" cmpd="sng" w="127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3970" name="Google Shape;3970;g22c875c43be_0_1615"/>
          <p:cNvSpPr/>
          <p:nvPr/>
        </p:nvSpPr>
        <p:spPr>
          <a:xfrm>
            <a:off x="4019552" y="4228561"/>
            <a:ext cx="267600" cy="450900"/>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3971" name="Google Shape;3971;g22c875c43be_0_1615"/>
          <p:cNvSpPr/>
          <p:nvPr/>
        </p:nvSpPr>
        <p:spPr>
          <a:xfrm>
            <a:off x="6282007" y="4228562"/>
            <a:ext cx="4407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chemeClr val="dk1"/>
                </a:solidFill>
                <a:latin typeface="Courier New"/>
                <a:ea typeface="Courier New"/>
                <a:cs typeface="Courier New"/>
                <a:sym typeface="Courier New"/>
              </a:rPr>
              <a:t>12</a:t>
            </a:r>
            <a:endParaRPr b="1" sz="1600">
              <a:solidFill>
                <a:schemeClr val="dk1"/>
              </a:solidFill>
              <a:latin typeface="Courier New"/>
              <a:ea typeface="Courier New"/>
              <a:cs typeface="Courier New"/>
              <a:sym typeface="Courier New"/>
            </a:endParaRPr>
          </a:p>
        </p:txBody>
      </p:sp>
      <p:sp>
        <p:nvSpPr>
          <p:cNvPr id="3972" name="Google Shape;3972;g22c875c43be_0_1615"/>
          <p:cNvSpPr/>
          <p:nvPr/>
        </p:nvSpPr>
        <p:spPr>
          <a:xfrm>
            <a:off x="6722773" y="4228561"/>
            <a:ext cx="2676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3973" name="Google Shape;3973;g22c875c43be_0_1615"/>
          <p:cNvSpPr/>
          <p:nvPr/>
        </p:nvSpPr>
        <p:spPr>
          <a:xfrm>
            <a:off x="6014435" y="4228561"/>
            <a:ext cx="2676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3974" name="Google Shape;3974;g22c875c43be_0_1615"/>
          <p:cNvSpPr/>
          <p:nvPr/>
        </p:nvSpPr>
        <p:spPr>
          <a:xfrm>
            <a:off x="3143788" y="4228561"/>
            <a:ext cx="4407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4</a:t>
            </a:r>
            <a:endParaRPr b="1" sz="2400">
              <a:solidFill>
                <a:schemeClr val="dk1"/>
              </a:solidFill>
              <a:latin typeface="Courier New"/>
              <a:ea typeface="Courier New"/>
              <a:cs typeface="Courier New"/>
              <a:sym typeface="Courier New"/>
            </a:endParaRPr>
          </a:p>
        </p:txBody>
      </p:sp>
      <p:sp>
        <p:nvSpPr>
          <p:cNvPr id="3975" name="Google Shape;3975;g22c875c43be_0_1615"/>
          <p:cNvSpPr/>
          <p:nvPr/>
        </p:nvSpPr>
        <p:spPr>
          <a:xfrm>
            <a:off x="3584554" y="4228560"/>
            <a:ext cx="267600" cy="450900"/>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3976" name="Google Shape;3976;g22c875c43be_0_1615"/>
          <p:cNvSpPr/>
          <p:nvPr/>
        </p:nvSpPr>
        <p:spPr>
          <a:xfrm>
            <a:off x="2876216" y="4228560"/>
            <a:ext cx="267600" cy="450900"/>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3977" name="Google Shape;3977;g22c875c43be_0_1615"/>
          <p:cNvSpPr/>
          <p:nvPr/>
        </p:nvSpPr>
        <p:spPr>
          <a:xfrm>
            <a:off x="3694696" y="4962651"/>
            <a:ext cx="4407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6</a:t>
            </a:r>
            <a:endParaRPr b="1" sz="2400">
              <a:solidFill>
                <a:schemeClr val="dk1"/>
              </a:solidFill>
              <a:latin typeface="Courier New"/>
              <a:ea typeface="Courier New"/>
              <a:cs typeface="Courier New"/>
              <a:sym typeface="Courier New"/>
            </a:endParaRPr>
          </a:p>
        </p:txBody>
      </p:sp>
      <p:sp>
        <p:nvSpPr>
          <p:cNvPr id="3978" name="Google Shape;3978;g22c875c43be_0_1615"/>
          <p:cNvSpPr/>
          <p:nvPr/>
        </p:nvSpPr>
        <p:spPr>
          <a:xfrm>
            <a:off x="4135462" y="4962650"/>
            <a:ext cx="267600" cy="450900"/>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3979" name="Google Shape;3979;g22c875c43be_0_1615"/>
          <p:cNvSpPr/>
          <p:nvPr/>
        </p:nvSpPr>
        <p:spPr>
          <a:xfrm>
            <a:off x="3427124" y="4962650"/>
            <a:ext cx="267600" cy="450900"/>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3980" name="Google Shape;3980;g22c875c43be_0_1615"/>
          <p:cNvSpPr/>
          <p:nvPr/>
        </p:nvSpPr>
        <p:spPr>
          <a:xfrm>
            <a:off x="4816600" y="4962650"/>
            <a:ext cx="4407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8</a:t>
            </a:r>
            <a:endParaRPr b="1" sz="2400">
              <a:solidFill>
                <a:schemeClr val="dk1"/>
              </a:solidFill>
              <a:latin typeface="Courier New"/>
              <a:ea typeface="Courier New"/>
              <a:cs typeface="Courier New"/>
              <a:sym typeface="Courier New"/>
            </a:endParaRPr>
          </a:p>
        </p:txBody>
      </p:sp>
      <p:sp>
        <p:nvSpPr>
          <p:cNvPr id="3981" name="Google Shape;3981;g22c875c43be_0_1615"/>
          <p:cNvSpPr/>
          <p:nvPr/>
        </p:nvSpPr>
        <p:spPr>
          <a:xfrm>
            <a:off x="5257366" y="4962649"/>
            <a:ext cx="267600" cy="450900"/>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3982" name="Google Shape;3982;g22c875c43be_0_1615"/>
          <p:cNvSpPr/>
          <p:nvPr/>
        </p:nvSpPr>
        <p:spPr>
          <a:xfrm>
            <a:off x="4549028" y="4962649"/>
            <a:ext cx="267600" cy="450900"/>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3983" name="Google Shape;3983;g22c875c43be_0_1615"/>
          <p:cNvSpPr/>
          <p:nvPr/>
        </p:nvSpPr>
        <p:spPr>
          <a:xfrm>
            <a:off x="6914513" y="4962649"/>
            <a:ext cx="4407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chemeClr val="dk1"/>
                </a:solidFill>
                <a:latin typeface="Courier New"/>
                <a:ea typeface="Courier New"/>
                <a:cs typeface="Courier New"/>
                <a:sym typeface="Courier New"/>
              </a:rPr>
              <a:t>20</a:t>
            </a:r>
            <a:endParaRPr b="1" sz="1600">
              <a:solidFill>
                <a:schemeClr val="dk1"/>
              </a:solidFill>
              <a:latin typeface="Courier New"/>
              <a:ea typeface="Courier New"/>
              <a:cs typeface="Courier New"/>
              <a:sym typeface="Courier New"/>
            </a:endParaRPr>
          </a:p>
        </p:txBody>
      </p:sp>
      <p:sp>
        <p:nvSpPr>
          <p:cNvPr id="3984" name="Google Shape;3984;g22c875c43be_0_1615"/>
          <p:cNvSpPr/>
          <p:nvPr/>
        </p:nvSpPr>
        <p:spPr>
          <a:xfrm>
            <a:off x="7355279" y="4962648"/>
            <a:ext cx="2676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3985" name="Google Shape;3985;g22c875c43be_0_1615"/>
          <p:cNvSpPr/>
          <p:nvPr/>
        </p:nvSpPr>
        <p:spPr>
          <a:xfrm>
            <a:off x="6646941" y="4962648"/>
            <a:ext cx="2676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3986" name="Google Shape;3986;g22c875c43be_0_1615"/>
          <p:cNvCxnSpPr>
            <a:stCxn id="3961" idx="2"/>
            <a:endCxn id="3974" idx="0"/>
          </p:cNvCxnSpPr>
          <p:nvPr/>
        </p:nvCxnSpPr>
        <p:spPr>
          <a:xfrm>
            <a:off x="3230299" y="3945368"/>
            <a:ext cx="1338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3987" name="Google Shape;3987;g22c875c43be_0_1615"/>
          <p:cNvCxnSpPr>
            <a:stCxn id="3966" idx="2"/>
            <a:endCxn id="3968" idx="0"/>
          </p:cNvCxnSpPr>
          <p:nvPr/>
        </p:nvCxnSpPr>
        <p:spPr>
          <a:xfrm flipH="1">
            <a:off x="4507394" y="3945367"/>
            <a:ext cx="6162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3988" name="Google Shape;3988;g22c875c43be_0_1615"/>
          <p:cNvCxnSpPr>
            <a:stCxn id="3965" idx="2"/>
            <a:endCxn id="3971" idx="0"/>
          </p:cNvCxnSpPr>
          <p:nvPr/>
        </p:nvCxnSpPr>
        <p:spPr>
          <a:xfrm>
            <a:off x="5831932" y="3945367"/>
            <a:ext cx="6705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3989" name="Google Shape;3989;g22c875c43be_0_1615"/>
          <p:cNvCxnSpPr>
            <a:stCxn id="3970" idx="2"/>
            <a:endCxn id="3977" idx="0"/>
          </p:cNvCxnSpPr>
          <p:nvPr/>
        </p:nvCxnSpPr>
        <p:spPr>
          <a:xfrm flipH="1">
            <a:off x="3915152" y="4679461"/>
            <a:ext cx="2382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3990" name="Google Shape;3990;g22c875c43be_0_1615"/>
          <p:cNvCxnSpPr>
            <a:stCxn id="3969" idx="2"/>
            <a:endCxn id="3980" idx="0"/>
          </p:cNvCxnSpPr>
          <p:nvPr/>
        </p:nvCxnSpPr>
        <p:spPr>
          <a:xfrm>
            <a:off x="4861690" y="4679461"/>
            <a:ext cx="1752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3991" name="Google Shape;3991;g22c875c43be_0_1615"/>
          <p:cNvCxnSpPr>
            <a:stCxn id="3972" idx="2"/>
            <a:endCxn id="3983" idx="0"/>
          </p:cNvCxnSpPr>
          <p:nvPr/>
        </p:nvCxnSpPr>
        <p:spPr>
          <a:xfrm>
            <a:off x="6856573" y="4679461"/>
            <a:ext cx="278400" cy="283200"/>
          </a:xfrm>
          <a:prstGeom prst="straightConnector1">
            <a:avLst/>
          </a:prstGeom>
          <a:noFill/>
          <a:ln cap="flat" cmpd="sng" w="9525">
            <a:solidFill>
              <a:schemeClr val="accent1"/>
            </a:solidFill>
            <a:prstDash val="solid"/>
            <a:miter lim="800000"/>
            <a:headEnd len="sm" w="sm" type="none"/>
            <a:tailEnd len="med" w="med" type="triangle"/>
          </a:ln>
        </p:spPr>
      </p:cxnSp>
      <p:sp>
        <p:nvSpPr>
          <p:cNvPr id="3992" name="Google Shape;3992;g22c875c43be_0_1615"/>
          <p:cNvSpPr/>
          <p:nvPr/>
        </p:nvSpPr>
        <p:spPr>
          <a:xfrm>
            <a:off x="4048865" y="1973684"/>
            <a:ext cx="2676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3993" name="Google Shape;3993;g22c875c43be_0_1615"/>
          <p:cNvCxnSpPr>
            <a:stCxn id="3992" idx="2"/>
            <a:endCxn id="3957" idx="0"/>
          </p:cNvCxnSpPr>
          <p:nvPr/>
        </p:nvCxnSpPr>
        <p:spPr>
          <a:xfrm>
            <a:off x="4182665" y="2424584"/>
            <a:ext cx="0" cy="312300"/>
          </a:xfrm>
          <a:prstGeom prst="straightConnector1">
            <a:avLst/>
          </a:prstGeom>
          <a:noFill/>
          <a:ln cap="flat" cmpd="sng" w="9525">
            <a:solidFill>
              <a:schemeClr val="accent1"/>
            </a:solidFill>
            <a:prstDash val="solid"/>
            <a:miter lim="800000"/>
            <a:headEnd len="sm" w="sm" type="none"/>
            <a:tailEnd len="med" w="med" type="triangle"/>
          </a:ln>
        </p:spPr>
      </p:cxnSp>
      <p:sp>
        <p:nvSpPr>
          <p:cNvPr id="3994" name="Google Shape;3994;g22c875c43be_0_1615"/>
          <p:cNvSpPr txBox="1"/>
          <p:nvPr/>
        </p:nvSpPr>
        <p:spPr>
          <a:xfrm>
            <a:off x="4403034" y="2027418"/>
            <a:ext cx="1940400" cy="338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root</a:t>
            </a:r>
            <a:endParaRPr sz="1600">
              <a:solidFill>
                <a:schemeClr val="dk1"/>
              </a:solidFill>
              <a:latin typeface="Courier New"/>
              <a:ea typeface="Courier New"/>
              <a:cs typeface="Courier New"/>
              <a:sym typeface="Courier New"/>
            </a:endParaRPr>
          </a:p>
        </p:txBody>
      </p:sp>
      <p:cxnSp>
        <p:nvCxnSpPr>
          <p:cNvPr id="3995" name="Google Shape;3995;g22c875c43be_0_1615"/>
          <p:cNvCxnSpPr/>
          <p:nvPr/>
        </p:nvCxnSpPr>
        <p:spPr>
          <a:xfrm flipH="1">
            <a:off x="2388133" y="3494467"/>
            <a:ext cx="267600" cy="450900"/>
          </a:xfrm>
          <a:prstGeom prst="straightConnector1">
            <a:avLst/>
          </a:prstGeom>
          <a:noFill/>
          <a:ln cap="flat" cmpd="sng" w="9525">
            <a:solidFill>
              <a:schemeClr val="accent1"/>
            </a:solidFill>
            <a:prstDash val="solid"/>
            <a:miter lim="800000"/>
            <a:headEnd len="sm" w="sm" type="none"/>
            <a:tailEnd len="sm" w="sm" type="none"/>
          </a:ln>
        </p:spPr>
      </p:cxnSp>
      <p:cxnSp>
        <p:nvCxnSpPr>
          <p:cNvPr id="3996" name="Google Shape;3996;g22c875c43be_0_1615"/>
          <p:cNvCxnSpPr/>
          <p:nvPr/>
        </p:nvCxnSpPr>
        <p:spPr>
          <a:xfrm flipH="1">
            <a:off x="2878467" y="4228560"/>
            <a:ext cx="267600" cy="450900"/>
          </a:xfrm>
          <a:prstGeom prst="straightConnector1">
            <a:avLst/>
          </a:prstGeom>
          <a:noFill/>
          <a:ln cap="flat" cmpd="sng" w="9525">
            <a:solidFill>
              <a:schemeClr val="accent1"/>
            </a:solidFill>
            <a:prstDash val="solid"/>
            <a:miter lim="800000"/>
            <a:headEnd len="sm" w="sm" type="none"/>
            <a:tailEnd len="sm" w="sm" type="none"/>
          </a:ln>
        </p:spPr>
      </p:cxnSp>
      <p:cxnSp>
        <p:nvCxnSpPr>
          <p:cNvPr id="3997" name="Google Shape;3997;g22c875c43be_0_1615"/>
          <p:cNvCxnSpPr/>
          <p:nvPr/>
        </p:nvCxnSpPr>
        <p:spPr>
          <a:xfrm flipH="1">
            <a:off x="3580586" y="4228560"/>
            <a:ext cx="267600" cy="450900"/>
          </a:xfrm>
          <a:prstGeom prst="straightConnector1">
            <a:avLst/>
          </a:prstGeom>
          <a:noFill/>
          <a:ln cap="flat" cmpd="sng" w="9525">
            <a:solidFill>
              <a:schemeClr val="accent1"/>
            </a:solidFill>
            <a:prstDash val="solid"/>
            <a:miter lim="800000"/>
            <a:headEnd len="sm" w="sm" type="none"/>
            <a:tailEnd len="sm" w="sm" type="none"/>
          </a:ln>
        </p:spPr>
      </p:cxnSp>
      <p:cxnSp>
        <p:nvCxnSpPr>
          <p:cNvPr id="3998" name="Google Shape;3998;g22c875c43be_0_1615"/>
          <p:cNvCxnSpPr/>
          <p:nvPr/>
        </p:nvCxnSpPr>
        <p:spPr>
          <a:xfrm flipH="1">
            <a:off x="6014407" y="4228560"/>
            <a:ext cx="267600" cy="450900"/>
          </a:xfrm>
          <a:prstGeom prst="straightConnector1">
            <a:avLst/>
          </a:prstGeom>
          <a:noFill/>
          <a:ln cap="flat" cmpd="sng" w="9525">
            <a:solidFill>
              <a:schemeClr val="accent1"/>
            </a:solidFill>
            <a:prstDash val="solid"/>
            <a:miter lim="800000"/>
            <a:headEnd len="sm" w="sm" type="none"/>
            <a:tailEnd len="sm" w="sm" type="none"/>
          </a:ln>
        </p:spPr>
      </p:cxnSp>
      <p:cxnSp>
        <p:nvCxnSpPr>
          <p:cNvPr id="3999" name="Google Shape;3999;g22c875c43be_0_1615"/>
          <p:cNvCxnSpPr/>
          <p:nvPr/>
        </p:nvCxnSpPr>
        <p:spPr>
          <a:xfrm flipH="1">
            <a:off x="6646913" y="4962648"/>
            <a:ext cx="267600" cy="450900"/>
          </a:xfrm>
          <a:prstGeom prst="straightConnector1">
            <a:avLst/>
          </a:prstGeom>
          <a:noFill/>
          <a:ln cap="flat" cmpd="sng" w="9525">
            <a:solidFill>
              <a:schemeClr val="accent1"/>
            </a:solidFill>
            <a:prstDash val="solid"/>
            <a:miter lim="800000"/>
            <a:headEnd len="sm" w="sm" type="none"/>
            <a:tailEnd len="sm" w="sm" type="none"/>
          </a:ln>
        </p:spPr>
      </p:cxnSp>
      <p:cxnSp>
        <p:nvCxnSpPr>
          <p:cNvPr id="4000" name="Google Shape;4000;g22c875c43be_0_1615"/>
          <p:cNvCxnSpPr/>
          <p:nvPr/>
        </p:nvCxnSpPr>
        <p:spPr>
          <a:xfrm flipH="1">
            <a:off x="5257338" y="4969103"/>
            <a:ext cx="267600" cy="450900"/>
          </a:xfrm>
          <a:prstGeom prst="straightConnector1">
            <a:avLst/>
          </a:prstGeom>
          <a:noFill/>
          <a:ln cap="flat" cmpd="sng" w="9525">
            <a:solidFill>
              <a:schemeClr val="accent1"/>
            </a:solidFill>
            <a:prstDash val="solid"/>
            <a:miter lim="800000"/>
            <a:headEnd len="sm" w="sm" type="none"/>
            <a:tailEnd len="sm" w="sm" type="none"/>
          </a:ln>
        </p:spPr>
      </p:cxnSp>
      <p:cxnSp>
        <p:nvCxnSpPr>
          <p:cNvPr id="4001" name="Google Shape;4001;g22c875c43be_0_1615"/>
          <p:cNvCxnSpPr/>
          <p:nvPr/>
        </p:nvCxnSpPr>
        <p:spPr>
          <a:xfrm flipH="1">
            <a:off x="4547943" y="4962647"/>
            <a:ext cx="267600" cy="450900"/>
          </a:xfrm>
          <a:prstGeom prst="straightConnector1">
            <a:avLst/>
          </a:prstGeom>
          <a:noFill/>
          <a:ln cap="flat" cmpd="sng" w="9525">
            <a:solidFill>
              <a:schemeClr val="accent1"/>
            </a:solidFill>
            <a:prstDash val="solid"/>
            <a:miter lim="800000"/>
            <a:headEnd len="sm" w="sm" type="none"/>
            <a:tailEnd len="sm" w="sm" type="none"/>
          </a:ln>
        </p:spPr>
      </p:cxnSp>
      <p:cxnSp>
        <p:nvCxnSpPr>
          <p:cNvPr id="4002" name="Google Shape;4002;g22c875c43be_0_1615"/>
          <p:cNvCxnSpPr/>
          <p:nvPr/>
        </p:nvCxnSpPr>
        <p:spPr>
          <a:xfrm flipH="1">
            <a:off x="4140313" y="4958759"/>
            <a:ext cx="267600" cy="450900"/>
          </a:xfrm>
          <a:prstGeom prst="straightConnector1">
            <a:avLst/>
          </a:prstGeom>
          <a:noFill/>
          <a:ln cap="flat" cmpd="sng" w="9525">
            <a:solidFill>
              <a:schemeClr val="accent1"/>
            </a:solidFill>
            <a:prstDash val="solid"/>
            <a:miter lim="800000"/>
            <a:headEnd len="sm" w="sm" type="none"/>
            <a:tailEnd len="sm" w="sm" type="none"/>
          </a:ln>
        </p:spPr>
      </p:cxnSp>
      <p:cxnSp>
        <p:nvCxnSpPr>
          <p:cNvPr id="4003" name="Google Shape;4003;g22c875c43be_0_1615"/>
          <p:cNvCxnSpPr/>
          <p:nvPr/>
        </p:nvCxnSpPr>
        <p:spPr>
          <a:xfrm flipH="1">
            <a:off x="3425285" y="4969103"/>
            <a:ext cx="267600" cy="450900"/>
          </a:xfrm>
          <a:prstGeom prst="straightConnector1">
            <a:avLst/>
          </a:prstGeom>
          <a:noFill/>
          <a:ln cap="flat" cmpd="sng" w="9525">
            <a:solidFill>
              <a:schemeClr val="accent1"/>
            </a:solidFill>
            <a:prstDash val="solid"/>
            <a:miter lim="800000"/>
            <a:headEnd len="sm" w="sm" type="none"/>
            <a:tailEnd len="sm" w="sm" type="none"/>
          </a:ln>
        </p:spPr>
      </p:cxnSp>
      <p:cxnSp>
        <p:nvCxnSpPr>
          <p:cNvPr id="4004" name="Google Shape;4004;g22c875c43be_0_1615"/>
          <p:cNvCxnSpPr/>
          <p:nvPr/>
        </p:nvCxnSpPr>
        <p:spPr>
          <a:xfrm flipH="1">
            <a:off x="7355251" y="4958758"/>
            <a:ext cx="267600" cy="450900"/>
          </a:xfrm>
          <a:prstGeom prst="straightConnector1">
            <a:avLst/>
          </a:prstGeom>
          <a:noFill/>
          <a:ln cap="flat" cmpd="sng" w="9525">
            <a:solidFill>
              <a:schemeClr val="accent1"/>
            </a:solidFill>
            <a:prstDash val="solid"/>
            <a:miter lim="800000"/>
            <a:headEnd len="sm" w="sm" type="none"/>
            <a:tailEnd len="sm" w="sm" type="none"/>
          </a:ln>
        </p:spPr>
      </p:cxnSp>
      <p:sp>
        <p:nvSpPr>
          <p:cNvPr id="4005" name="Google Shape;4005;g22c875c43be_0_1615"/>
          <p:cNvSpPr txBox="1"/>
          <p:nvPr/>
        </p:nvSpPr>
        <p:spPr>
          <a:xfrm>
            <a:off x="2371221" y="3977422"/>
            <a:ext cx="2922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Courier New"/>
                <a:ea typeface="Courier New"/>
                <a:cs typeface="Courier New"/>
                <a:sym typeface="Courier New"/>
              </a:rPr>
              <a:t>0</a:t>
            </a:r>
            <a:endParaRPr sz="1400">
              <a:solidFill>
                <a:schemeClr val="dk1"/>
              </a:solidFill>
              <a:latin typeface="Courier New"/>
              <a:ea typeface="Courier New"/>
              <a:cs typeface="Courier New"/>
              <a:sym typeface="Courier New"/>
            </a:endParaRPr>
          </a:p>
        </p:txBody>
      </p:sp>
      <p:sp>
        <p:nvSpPr>
          <p:cNvPr id="4006" name="Google Shape;4006;g22c875c43be_0_1615"/>
          <p:cNvSpPr txBox="1"/>
          <p:nvPr/>
        </p:nvSpPr>
        <p:spPr>
          <a:xfrm>
            <a:off x="2846841" y="4679319"/>
            <a:ext cx="2922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Courier New"/>
                <a:ea typeface="Courier New"/>
                <a:cs typeface="Courier New"/>
                <a:sym typeface="Courier New"/>
              </a:rPr>
              <a:t>0</a:t>
            </a:r>
            <a:endParaRPr sz="1400">
              <a:solidFill>
                <a:schemeClr val="dk1"/>
              </a:solidFill>
              <a:latin typeface="Courier New"/>
              <a:ea typeface="Courier New"/>
              <a:cs typeface="Courier New"/>
              <a:sym typeface="Courier New"/>
            </a:endParaRPr>
          </a:p>
        </p:txBody>
      </p:sp>
      <p:sp>
        <p:nvSpPr>
          <p:cNvPr id="4007" name="Google Shape;4007;g22c875c43be_0_1615"/>
          <p:cNvSpPr txBox="1"/>
          <p:nvPr/>
        </p:nvSpPr>
        <p:spPr>
          <a:xfrm>
            <a:off x="3578786" y="4679318"/>
            <a:ext cx="2922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Courier New"/>
                <a:ea typeface="Courier New"/>
                <a:cs typeface="Courier New"/>
                <a:sym typeface="Courier New"/>
              </a:rPr>
              <a:t>0</a:t>
            </a:r>
            <a:endParaRPr sz="1400">
              <a:solidFill>
                <a:schemeClr val="dk1"/>
              </a:solidFill>
              <a:latin typeface="Courier New"/>
              <a:ea typeface="Courier New"/>
              <a:cs typeface="Courier New"/>
              <a:sym typeface="Courier New"/>
            </a:endParaRPr>
          </a:p>
        </p:txBody>
      </p:sp>
      <p:sp>
        <p:nvSpPr>
          <p:cNvPr id="4008" name="Google Shape;4008;g22c875c43be_0_1615"/>
          <p:cNvSpPr txBox="1"/>
          <p:nvPr/>
        </p:nvSpPr>
        <p:spPr>
          <a:xfrm>
            <a:off x="3309426" y="3951679"/>
            <a:ext cx="2922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Courier New"/>
                <a:ea typeface="Courier New"/>
                <a:cs typeface="Courier New"/>
                <a:sym typeface="Courier New"/>
              </a:rPr>
              <a:t>1</a:t>
            </a:r>
            <a:endParaRPr/>
          </a:p>
        </p:txBody>
      </p:sp>
      <p:sp>
        <p:nvSpPr>
          <p:cNvPr id="4009" name="Google Shape;4009;g22c875c43be_0_1615"/>
          <p:cNvSpPr txBox="1"/>
          <p:nvPr/>
        </p:nvSpPr>
        <p:spPr>
          <a:xfrm>
            <a:off x="3682448" y="3187106"/>
            <a:ext cx="2922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Courier New"/>
                <a:ea typeface="Courier New"/>
                <a:cs typeface="Courier New"/>
                <a:sym typeface="Courier New"/>
              </a:rPr>
              <a:t>2</a:t>
            </a:r>
            <a:endParaRPr/>
          </a:p>
        </p:txBody>
      </p:sp>
      <p:sp>
        <p:nvSpPr>
          <p:cNvPr id="4010" name="Google Shape;4010;g22c875c43be_0_1615"/>
          <p:cNvSpPr txBox="1"/>
          <p:nvPr/>
        </p:nvSpPr>
        <p:spPr>
          <a:xfrm>
            <a:off x="3413065" y="5419447"/>
            <a:ext cx="2922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Courier New"/>
                <a:ea typeface="Courier New"/>
                <a:cs typeface="Courier New"/>
                <a:sym typeface="Courier New"/>
              </a:rPr>
              <a:t>0</a:t>
            </a:r>
            <a:endParaRPr sz="1400">
              <a:solidFill>
                <a:schemeClr val="dk1"/>
              </a:solidFill>
              <a:latin typeface="Courier New"/>
              <a:ea typeface="Courier New"/>
              <a:cs typeface="Courier New"/>
              <a:sym typeface="Courier New"/>
            </a:endParaRPr>
          </a:p>
        </p:txBody>
      </p:sp>
      <p:sp>
        <p:nvSpPr>
          <p:cNvPr id="4011" name="Google Shape;4011;g22c875c43be_0_1615"/>
          <p:cNvSpPr txBox="1"/>
          <p:nvPr/>
        </p:nvSpPr>
        <p:spPr>
          <a:xfrm>
            <a:off x="4120495" y="5417300"/>
            <a:ext cx="2922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Courier New"/>
                <a:ea typeface="Courier New"/>
                <a:cs typeface="Courier New"/>
                <a:sym typeface="Courier New"/>
              </a:rPr>
              <a:t>0</a:t>
            </a:r>
            <a:endParaRPr sz="1400">
              <a:solidFill>
                <a:schemeClr val="dk1"/>
              </a:solidFill>
              <a:latin typeface="Courier New"/>
              <a:ea typeface="Courier New"/>
              <a:cs typeface="Courier New"/>
              <a:sym typeface="Courier New"/>
            </a:endParaRPr>
          </a:p>
        </p:txBody>
      </p:sp>
      <p:sp>
        <p:nvSpPr>
          <p:cNvPr id="4012" name="Google Shape;4012;g22c875c43be_0_1615"/>
          <p:cNvSpPr txBox="1"/>
          <p:nvPr/>
        </p:nvSpPr>
        <p:spPr>
          <a:xfrm>
            <a:off x="4040710" y="4667095"/>
            <a:ext cx="2922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Courier New"/>
                <a:ea typeface="Courier New"/>
                <a:cs typeface="Courier New"/>
                <a:sym typeface="Courier New"/>
              </a:rPr>
              <a:t>1</a:t>
            </a:r>
            <a:endParaRPr sz="1400">
              <a:solidFill>
                <a:schemeClr val="dk1"/>
              </a:solidFill>
              <a:latin typeface="Courier New"/>
              <a:ea typeface="Courier New"/>
              <a:cs typeface="Courier New"/>
              <a:sym typeface="Courier New"/>
            </a:endParaRPr>
          </a:p>
        </p:txBody>
      </p:sp>
      <p:sp>
        <p:nvSpPr>
          <p:cNvPr id="4013" name="Google Shape;4013;g22c875c43be_0_1615"/>
          <p:cNvSpPr txBox="1"/>
          <p:nvPr/>
        </p:nvSpPr>
        <p:spPr>
          <a:xfrm>
            <a:off x="4544149" y="5419447"/>
            <a:ext cx="2922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Courier New"/>
                <a:ea typeface="Courier New"/>
                <a:cs typeface="Courier New"/>
                <a:sym typeface="Courier New"/>
              </a:rPr>
              <a:t>0</a:t>
            </a:r>
            <a:endParaRPr sz="1400">
              <a:solidFill>
                <a:schemeClr val="dk1"/>
              </a:solidFill>
              <a:latin typeface="Courier New"/>
              <a:ea typeface="Courier New"/>
              <a:cs typeface="Courier New"/>
              <a:sym typeface="Courier New"/>
            </a:endParaRPr>
          </a:p>
        </p:txBody>
      </p:sp>
      <p:sp>
        <p:nvSpPr>
          <p:cNvPr id="4014" name="Google Shape;4014;g22c875c43be_0_1615"/>
          <p:cNvSpPr txBox="1"/>
          <p:nvPr/>
        </p:nvSpPr>
        <p:spPr>
          <a:xfrm>
            <a:off x="5265838" y="5417300"/>
            <a:ext cx="2922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Courier New"/>
                <a:ea typeface="Courier New"/>
                <a:cs typeface="Courier New"/>
                <a:sym typeface="Courier New"/>
              </a:rPr>
              <a:t>0</a:t>
            </a:r>
            <a:endParaRPr sz="1400">
              <a:solidFill>
                <a:schemeClr val="dk1"/>
              </a:solidFill>
              <a:latin typeface="Courier New"/>
              <a:ea typeface="Courier New"/>
              <a:cs typeface="Courier New"/>
              <a:sym typeface="Courier New"/>
            </a:endParaRPr>
          </a:p>
        </p:txBody>
      </p:sp>
      <p:sp>
        <p:nvSpPr>
          <p:cNvPr id="4015" name="Google Shape;4015;g22c875c43be_0_1615"/>
          <p:cNvSpPr txBox="1"/>
          <p:nvPr/>
        </p:nvSpPr>
        <p:spPr>
          <a:xfrm>
            <a:off x="4697709" y="4679318"/>
            <a:ext cx="2922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Courier New"/>
                <a:ea typeface="Courier New"/>
                <a:cs typeface="Courier New"/>
                <a:sym typeface="Courier New"/>
              </a:rPr>
              <a:t>1</a:t>
            </a:r>
            <a:endParaRPr/>
          </a:p>
        </p:txBody>
      </p:sp>
      <p:sp>
        <p:nvSpPr>
          <p:cNvPr id="4016" name="Google Shape;4016;g22c875c43be_0_1615"/>
          <p:cNvSpPr txBox="1"/>
          <p:nvPr>
            <p:ph type="title"/>
          </p:nvPr>
        </p:nvSpPr>
        <p:spPr>
          <a:xfrm>
            <a:off x="155575" y="161927"/>
            <a:ext cx="8797800" cy="676200"/>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Function </a:t>
            </a:r>
            <a:r>
              <a:rPr lang="en-US">
                <a:latin typeface="Courier New"/>
                <a:ea typeface="Courier New"/>
                <a:cs typeface="Courier New"/>
                <a:sym typeface="Courier New"/>
              </a:rPr>
              <a:t>LengthIs</a:t>
            </a:r>
            <a:endParaRPr/>
          </a:p>
        </p:txBody>
      </p:sp>
    </p:spTree>
  </p:cSld>
  <p:clrMapOvr>
    <a:masterClrMapping/>
  </p:clrMapOvr>
</p:sld>
</file>

<file path=ppt/slides/slide1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20" name="Shape 4020"/>
        <p:cNvGrpSpPr/>
        <p:nvPr/>
      </p:nvGrpSpPr>
      <p:grpSpPr>
        <a:xfrm>
          <a:off x="0" y="0"/>
          <a:ext cx="0" cy="0"/>
          <a:chOff x="0" y="0"/>
          <a:chExt cx="0" cy="0"/>
        </a:xfrm>
      </p:grpSpPr>
      <p:sp>
        <p:nvSpPr>
          <p:cNvPr id="4021" name="Google Shape;4021;g22c875c43be_0_1678"/>
          <p:cNvSpPr/>
          <p:nvPr/>
        </p:nvSpPr>
        <p:spPr>
          <a:xfrm>
            <a:off x="3962268" y="2736762"/>
            <a:ext cx="4407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5</a:t>
            </a:r>
            <a:endParaRPr b="1" sz="2400">
              <a:solidFill>
                <a:schemeClr val="dk1"/>
              </a:solidFill>
              <a:latin typeface="Courier New"/>
              <a:ea typeface="Courier New"/>
              <a:cs typeface="Courier New"/>
              <a:sym typeface="Courier New"/>
            </a:endParaRPr>
          </a:p>
        </p:txBody>
      </p:sp>
      <p:sp>
        <p:nvSpPr>
          <p:cNvPr id="4022" name="Google Shape;4022;g22c875c43be_0_1678"/>
          <p:cNvSpPr/>
          <p:nvPr/>
        </p:nvSpPr>
        <p:spPr>
          <a:xfrm>
            <a:off x="4403034" y="2736761"/>
            <a:ext cx="267600" cy="450900"/>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4023" name="Google Shape;4023;g22c875c43be_0_1678"/>
          <p:cNvSpPr/>
          <p:nvPr/>
        </p:nvSpPr>
        <p:spPr>
          <a:xfrm>
            <a:off x="3694696" y="2736761"/>
            <a:ext cx="267600" cy="450900"/>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4024" name="Google Shape;4024;g22c875c43be_0_1678"/>
          <p:cNvSpPr/>
          <p:nvPr/>
        </p:nvSpPr>
        <p:spPr>
          <a:xfrm>
            <a:off x="2655733" y="3494469"/>
            <a:ext cx="4407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3</a:t>
            </a:r>
            <a:endParaRPr b="1" sz="2400">
              <a:solidFill>
                <a:schemeClr val="dk1"/>
              </a:solidFill>
              <a:latin typeface="Courier New"/>
              <a:ea typeface="Courier New"/>
              <a:cs typeface="Courier New"/>
              <a:sym typeface="Courier New"/>
            </a:endParaRPr>
          </a:p>
        </p:txBody>
      </p:sp>
      <p:sp>
        <p:nvSpPr>
          <p:cNvPr id="4025" name="Google Shape;4025;g22c875c43be_0_1678"/>
          <p:cNvSpPr/>
          <p:nvPr/>
        </p:nvSpPr>
        <p:spPr>
          <a:xfrm>
            <a:off x="3096499" y="3494468"/>
            <a:ext cx="267600" cy="450900"/>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4026" name="Google Shape;4026;g22c875c43be_0_1678"/>
          <p:cNvSpPr/>
          <p:nvPr/>
        </p:nvSpPr>
        <p:spPr>
          <a:xfrm>
            <a:off x="2388161" y="3494468"/>
            <a:ext cx="267600" cy="450900"/>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4027" name="Google Shape;4027;g22c875c43be_0_1678"/>
          <p:cNvCxnSpPr>
            <a:stCxn id="4023" idx="2"/>
            <a:endCxn id="4024" idx="0"/>
          </p:cNvCxnSpPr>
          <p:nvPr/>
        </p:nvCxnSpPr>
        <p:spPr>
          <a:xfrm flipH="1">
            <a:off x="2875996" y="3187661"/>
            <a:ext cx="952500" cy="306900"/>
          </a:xfrm>
          <a:prstGeom prst="straightConnector1">
            <a:avLst/>
          </a:prstGeom>
          <a:noFill/>
          <a:ln cap="flat" cmpd="sng" w="9525">
            <a:solidFill>
              <a:schemeClr val="accent1"/>
            </a:solidFill>
            <a:prstDash val="solid"/>
            <a:miter lim="800000"/>
            <a:headEnd len="sm" w="sm" type="none"/>
            <a:tailEnd len="med" w="med" type="triangle"/>
          </a:ln>
        </p:spPr>
      </p:cxnSp>
      <p:sp>
        <p:nvSpPr>
          <p:cNvPr id="4028" name="Google Shape;4028;g22c875c43be_0_1678"/>
          <p:cNvSpPr/>
          <p:nvPr/>
        </p:nvSpPr>
        <p:spPr>
          <a:xfrm>
            <a:off x="5257366" y="3494468"/>
            <a:ext cx="4407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9</a:t>
            </a:r>
            <a:endParaRPr b="1" sz="2400">
              <a:solidFill>
                <a:schemeClr val="dk1"/>
              </a:solidFill>
              <a:latin typeface="Courier New"/>
              <a:ea typeface="Courier New"/>
              <a:cs typeface="Courier New"/>
              <a:sym typeface="Courier New"/>
            </a:endParaRPr>
          </a:p>
        </p:txBody>
      </p:sp>
      <p:sp>
        <p:nvSpPr>
          <p:cNvPr id="4029" name="Google Shape;4029;g22c875c43be_0_1678"/>
          <p:cNvSpPr/>
          <p:nvPr/>
        </p:nvSpPr>
        <p:spPr>
          <a:xfrm>
            <a:off x="5698132" y="3494467"/>
            <a:ext cx="2676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4030" name="Google Shape;4030;g22c875c43be_0_1678"/>
          <p:cNvSpPr/>
          <p:nvPr/>
        </p:nvSpPr>
        <p:spPr>
          <a:xfrm>
            <a:off x="4989794" y="3494467"/>
            <a:ext cx="267600" cy="450900"/>
          </a:xfrm>
          <a:prstGeom prst="rect">
            <a:avLst/>
          </a:prstGeom>
          <a:noFill/>
          <a:ln cap="flat" cmpd="sng" w="127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4031" name="Google Shape;4031;g22c875c43be_0_1678"/>
          <p:cNvCxnSpPr>
            <a:stCxn id="4022" idx="2"/>
            <a:endCxn id="4028" idx="0"/>
          </p:cNvCxnSpPr>
          <p:nvPr/>
        </p:nvCxnSpPr>
        <p:spPr>
          <a:xfrm>
            <a:off x="4536834" y="3187661"/>
            <a:ext cx="940800" cy="306900"/>
          </a:xfrm>
          <a:prstGeom prst="straightConnector1">
            <a:avLst/>
          </a:prstGeom>
          <a:noFill/>
          <a:ln cap="flat" cmpd="sng" w="9525">
            <a:solidFill>
              <a:schemeClr val="accent1"/>
            </a:solidFill>
            <a:prstDash val="solid"/>
            <a:miter lim="800000"/>
            <a:headEnd len="sm" w="sm" type="none"/>
            <a:tailEnd len="med" w="med" type="triangle"/>
          </a:ln>
        </p:spPr>
      </p:cxnSp>
      <p:sp>
        <p:nvSpPr>
          <p:cNvPr id="4032" name="Google Shape;4032;g22c875c43be_0_1678"/>
          <p:cNvSpPr/>
          <p:nvPr/>
        </p:nvSpPr>
        <p:spPr>
          <a:xfrm>
            <a:off x="4287124" y="4228562"/>
            <a:ext cx="4407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7</a:t>
            </a:r>
            <a:endParaRPr b="1" sz="2400">
              <a:solidFill>
                <a:schemeClr val="dk1"/>
              </a:solidFill>
              <a:latin typeface="Courier New"/>
              <a:ea typeface="Courier New"/>
              <a:cs typeface="Courier New"/>
              <a:sym typeface="Courier New"/>
            </a:endParaRPr>
          </a:p>
        </p:txBody>
      </p:sp>
      <p:sp>
        <p:nvSpPr>
          <p:cNvPr id="4033" name="Google Shape;4033;g22c875c43be_0_1678"/>
          <p:cNvSpPr/>
          <p:nvPr/>
        </p:nvSpPr>
        <p:spPr>
          <a:xfrm>
            <a:off x="4727890" y="4228561"/>
            <a:ext cx="267600" cy="450900"/>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4034" name="Google Shape;4034;g22c875c43be_0_1678"/>
          <p:cNvSpPr/>
          <p:nvPr/>
        </p:nvSpPr>
        <p:spPr>
          <a:xfrm>
            <a:off x="4019552" y="4228561"/>
            <a:ext cx="267600" cy="450900"/>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4035" name="Google Shape;4035;g22c875c43be_0_1678"/>
          <p:cNvSpPr/>
          <p:nvPr/>
        </p:nvSpPr>
        <p:spPr>
          <a:xfrm>
            <a:off x="6282007" y="4228562"/>
            <a:ext cx="4407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chemeClr val="dk1"/>
                </a:solidFill>
                <a:latin typeface="Courier New"/>
                <a:ea typeface="Courier New"/>
                <a:cs typeface="Courier New"/>
                <a:sym typeface="Courier New"/>
              </a:rPr>
              <a:t>12</a:t>
            </a:r>
            <a:endParaRPr b="1" sz="1600">
              <a:solidFill>
                <a:schemeClr val="dk1"/>
              </a:solidFill>
              <a:latin typeface="Courier New"/>
              <a:ea typeface="Courier New"/>
              <a:cs typeface="Courier New"/>
              <a:sym typeface="Courier New"/>
            </a:endParaRPr>
          </a:p>
        </p:txBody>
      </p:sp>
      <p:sp>
        <p:nvSpPr>
          <p:cNvPr id="4036" name="Google Shape;4036;g22c875c43be_0_1678"/>
          <p:cNvSpPr/>
          <p:nvPr/>
        </p:nvSpPr>
        <p:spPr>
          <a:xfrm>
            <a:off x="6722773" y="4228561"/>
            <a:ext cx="2676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4037" name="Google Shape;4037;g22c875c43be_0_1678"/>
          <p:cNvSpPr/>
          <p:nvPr/>
        </p:nvSpPr>
        <p:spPr>
          <a:xfrm>
            <a:off x="6014435" y="4228561"/>
            <a:ext cx="2676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4038" name="Google Shape;4038;g22c875c43be_0_1678"/>
          <p:cNvSpPr/>
          <p:nvPr/>
        </p:nvSpPr>
        <p:spPr>
          <a:xfrm>
            <a:off x="3143788" y="4228561"/>
            <a:ext cx="4407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4</a:t>
            </a:r>
            <a:endParaRPr b="1" sz="2400">
              <a:solidFill>
                <a:schemeClr val="dk1"/>
              </a:solidFill>
              <a:latin typeface="Courier New"/>
              <a:ea typeface="Courier New"/>
              <a:cs typeface="Courier New"/>
              <a:sym typeface="Courier New"/>
            </a:endParaRPr>
          </a:p>
        </p:txBody>
      </p:sp>
      <p:sp>
        <p:nvSpPr>
          <p:cNvPr id="4039" name="Google Shape;4039;g22c875c43be_0_1678"/>
          <p:cNvSpPr/>
          <p:nvPr/>
        </p:nvSpPr>
        <p:spPr>
          <a:xfrm>
            <a:off x="3584554" y="4228560"/>
            <a:ext cx="267600" cy="450900"/>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4040" name="Google Shape;4040;g22c875c43be_0_1678"/>
          <p:cNvSpPr/>
          <p:nvPr/>
        </p:nvSpPr>
        <p:spPr>
          <a:xfrm>
            <a:off x="2876216" y="4228560"/>
            <a:ext cx="267600" cy="450900"/>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4041" name="Google Shape;4041;g22c875c43be_0_1678"/>
          <p:cNvSpPr/>
          <p:nvPr/>
        </p:nvSpPr>
        <p:spPr>
          <a:xfrm>
            <a:off x="3694696" y="4962651"/>
            <a:ext cx="4407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6</a:t>
            </a:r>
            <a:endParaRPr b="1" sz="2400">
              <a:solidFill>
                <a:schemeClr val="dk1"/>
              </a:solidFill>
              <a:latin typeface="Courier New"/>
              <a:ea typeface="Courier New"/>
              <a:cs typeface="Courier New"/>
              <a:sym typeface="Courier New"/>
            </a:endParaRPr>
          </a:p>
        </p:txBody>
      </p:sp>
      <p:sp>
        <p:nvSpPr>
          <p:cNvPr id="4042" name="Google Shape;4042;g22c875c43be_0_1678"/>
          <p:cNvSpPr/>
          <p:nvPr/>
        </p:nvSpPr>
        <p:spPr>
          <a:xfrm>
            <a:off x="4135462" y="4962650"/>
            <a:ext cx="267600" cy="450900"/>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4043" name="Google Shape;4043;g22c875c43be_0_1678"/>
          <p:cNvSpPr/>
          <p:nvPr/>
        </p:nvSpPr>
        <p:spPr>
          <a:xfrm>
            <a:off x="3427124" y="4962650"/>
            <a:ext cx="267600" cy="450900"/>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4044" name="Google Shape;4044;g22c875c43be_0_1678"/>
          <p:cNvSpPr/>
          <p:nvPr/>
        </p:nvSpPr>
        <p:spPr>
          <a:xfrm>
            <a:off x="4816600" y="4962650"/>
            <a:ext cx="4407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8</a:t>
            </a:r>
            <a:endParaRPr b="1" sz="2400">
              <a:solidFill>
                <a:schemeClr val="dk1"/>
              </a:solidFill>
              <a:latin typeface="Courier New"/>
              <a:ea typeface="Courier New"/>
              <a:cs typeface="Courier New"/>
              <a:sym typeface="Courier New"/>
            </a:endParaRPr>
          </a:p>
        </p:txBody>
      </p:sp>
      <p:sp>
        <p:nvSpPr>
          <p:cNvPr id="4045" name="Google Shape;4045;g22c875c43be_0_1678"/>
          <p:cNvSpPr/>
          <p:nvPr/>
        </p:nvSpPr>
        <p:spPr>
          <a:xfrm>
            <a:off x="5257366" y="4962649"/>
            <a:ext cx="267600" cy="450900"/>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4046" name="Google Shape;4046;g22c875c43be_0_1678"/>
          <p:cNvSpPr/>
          <p:nvPr/>
        </p:nvSpPr>
        <p:spPr>
          <a:xfrm>
            <a:off x="4549028" y="4962649"/>
            <a:ext cx="267600" cy="450900"/>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4047" name="Google Shape;4047;g22c875c43be_0_1678"/>
          <p:cNvSpPr/>
          <p:nvPr/>
        </p:nvSpPr>
        <p:spPr>
          <a:xfrm>
            <a:off x="6914513" y="4962649"/>
            <a:ext cx="4407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chemeClr val="dk1"/>
                </a:solidFill>
                <a:latin typeface="Courier New"/>
                <a:ea typeface="Courier New"/>
                <a:cs typeface="Courier New"/>
                <a:sym typeface="Courier New"/>
              </a:rPr>
              <a:t>20</a:t>
            </a:r>
            <a:endParaRPr b="1" sz="1600">
              <a:solidFill>
                <a:schemeClr val="dk1"/>
              </a:solidFill>
              <a:latin typeface="Courier New"/>
              <a:ea typeface="Courier New"/>
              <a:cs typeface="Courier New"/>
              <a:sym typeface="Courier New"/>
            </a:endParaRPr>
          </a:p>
        </p:txBody>
      </p:sp>
      <p:sp>
        <p:nvSpPr>
          <p:cNvPr id="4048" name="Google Shape;4048;g22c875c43be_0_1678"/>
          <p:cNvSpPr/>
          <p:nvPr/>
        </p:nvSpPr>
        <p:spPr>
          <a:xfrm>
            <a:off x="7355279" y="4962648"/>
            <a:ext cx="2676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4049" name="Google Shape;4049;g22c875c43be_0_1678"/>
          <p:cNvSpPr/>
          <p:nvPr/>
        </p:nvSpPr>
        <p:spPr>
          <a:xfrm>
            <a:off x="6646941" y="4962648"/>
            <a:ext cx="2676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4050" name="Google Shape;4050;g22c875c43be_0_1678"/>
          <p:cNvCxnSpPr>
            <a:stCxn id="4025" idx="2"/>
            <a:endCxn id="4038" idx="0"/>
          </p:cNvCxnSpPr>
          <p:nvPr/>
        </p:nvCxnSpPr>
        <p:spPr>
          <a:xfrm>
            <a:off x="3230299" y="3945368"/>
            <a:ext cx="1338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4051" name="Google Shape;4051;g22c875c43be_0_1678"/>
          <p:cNvCxnSpPr>
            <a:stCxn id="4030" idx="2"/>
            <a:endCxn id="4032" idx="0"/>
          </p:cNvCxnSpPr>
          <p:nvPr/>
        </p:nvCxnSpPr>
        <p:spPr>
          <a:xfrm flipH="1">
            <a:off x="4507394" y="3945367"/>
            <a:ext cx="6162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4052" name="Google Shape;4052;g22c875c43be_0_1678"/>
          <p:cNvCxnSpPr>
            <a:stCxn id="4029" idx="2"/>
            <a:endCxn id="4035" idx="0"/>
          </p:cNvCxnSpPr>
          <p:nvPr/>
        </p:nvCxnSpPr>
        <p:spPr>
          <a:xfrm>
            <a:off x="5831932" y="3945367"/>
            <a:ext cx="6705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4053" name="Google Shape;4053;g22c875c43be_0_1678"/>
          <p:cNvCxnSpPr>
            <a:stCxn id="4034" idx="2"/>
            <a:endCxn id="4041" idx="0"/>
          </p:cNvCxnSpPr>
          <p:nvPr/>
        </p:nvCxnSpPr>
        <p:spPr>
          <a:xfrm flipH="1">
            <a:off x="3915152" y="4679461"/>
            <a:ext cx="2382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4054" name="Google Shape;4054;g22c875c43be_0_1678"/>
          <p:cNvCxnSpPr>
            <a:stCxn id="4033" idx="2"/>
            <a:endCxn id="4044" idx="0"/>
          </p:cNvCxnSpPr>
          <p:nvPr/>
        </p:nvCxnSpPr>
        <p:spPr>
          <a:xfrm>
            <a:off x="4861690" y="4679461"/>
            <a:ext cx="1752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4055" name="Google Shape;4055;g22c875c43be_0_1678"/>
          <p:cNvCxnSpPr>
            <a:stCxn id="4036" idx="2"/>
            <a:endCxn id="4047" idx="0"/>
          </p:cNvCxnSpPr>
          <p:nvPr/>
        </p:nvCxnSpPr>
        <p:spPr>
          <a:xfrm>
            <a:off x="6856573" y="4679461"/>
            <a:ext cx="278400" cy="283200"/>
          </a:xfrm>
          <a:prstGeom prst="straightConnector1">
            <a:avLst/>
          </a:prstGeom>
          <a:noFill/>
          <a:ln cap="flat" cmpd="sng" w="9525">
            <a:solidFill>
              <a:schemeClr val="accent1"/>
            </a:solidFill>
            <a:prstDash val="solid"/>
            <a:miter lim="800000"/>
            <a:headEnd len="sm" w="sm" type="none"/>
            <a:tailEnd len="med" w="med" type="triangle"/>
          </a:ln>
        </p:spPr>
      </p:cxnSp>
      <p:sp>
        <p:nvSpPr>
          <p:cNvPr id="4056" name="Google Shape;4056;g22c875c43be_0_1678"/>
          <p:cNvSpPr/>
          <p:nvPr/>
        </p:nvSpPr>
        <p:spPr>
          <a:xfrm>
            <a:off x="4048865" y="1973684"/>
            <a:ext cx="2676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4057" name="Google Shape;4057;g22c875c43be_0_1678"/>
          <p:cNvCxnSpPr>
            <a:stCxn id="4056" idx="2"/>
            <a:endCxn id="4021" idx="0"/>
          </p:cNvCxnSpPr>
          <p:nvPr/>
        </p:nvCxnSpPr>
        <p:spPr>
          <a:xfrm>
            <a:off x="4182665" y="2424584"/>
            <a:ext cx="0" cy="312300"/>
          </a:xfrm>
          <a:prstGeom prst="straightConnector1">
            <a:avLst/>
          </a:prstGeom>
          <a:noFill/>
          <a:ln cap="flat" cmpd="sng" w="9525">
            <a:solidFill>
              <a:schemeClr val="accent1"/>
            </a:solidFill>
            <a:prstDash val="solid"/>
            <a:miter lim="800000"/>
            <a:headEnd len="sm" w="sm" type="none"/>
            <a:tailEnd len="med" w="med" type="triangle"/>
          </a:ln>
        </p:spPr>
      </p:cxnSp>
      <p:sp>
        <p:nvSpPr>
          <p:cNvPr id="4058" name="Google Shape;4058;g22c875c43be_0_1678"/>
          <p:cNvSpPr txBox="1"/>
          <p:nvPr/>
        </p:nvSpPr>
        <p:spPr>
          <a:xfrm>
            <a:off x="4403034" y="2027418"/>
            <a:ext cx="1940400" cy="338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root</a:t>
            </a:r>
            <a:endParaRPr sz="1600">
              <a:solidFill>
                <a:schemeClr val="dk1"/>
              </a:solidFill>
              <a:latin typeface="Courier New"/>
              <a:ea typeface="Courier New"/>
              <a:cs typeface="Courier New"/>
              <a:sym typeface="Courier New"/>
            </a:endParaRPr>
          </a:p>
        </p:txBody>
      </p:sp>
      <p:cxnSp>
        <p:nvCxnSpPr>
          <p:cNvPr id="4059" name="Google Shape;4059;g22c875c43be_0_1678"/>
          <p:cNvCxnSpPr/>
          <p:nvPr/>
        </p:nvCxnSpPr>
        <p:spPr>
          <a:xfrm flipH="1">
            <a:off x="2388133" y="3494467"/>
            <a:ext cx="267600" cy="450900"/>
          </a:xfrm>
          <a:prstGeom prst="straightConnector1">
            <a:avLst/>
          </a:prstGeom>
          <a:noFill/>
          <a:ln cap="flat" cmpd="sng" w="9525">
            <a:solidFill>
              <a:schemeClr val="accent1"/>
            </a:solidFill>
            <a:prstDash val="solid"/>
            <a:miter lim="800000"/>
            <a:headEnd len="sm" w="sm" type="none"/>
            <a:tailEnd len="sm" w="sm" type="none"/>
          </a:ln>
        </p:spPr>
      </p:cxnSp>
      <p:cxnSp>
        <p:nvCxnSpPr>
          <p:cNvPr id="4060" name="Google Shape;4060;g22c875c43be_0_1678"/>
          <p:cNvCxnSpPr/>
          <p:nvPr/>
        </p:nvCxnSpPr>
        <p:spPr>
          <a:xfrm flipH="1">
            <a:off x="2878467" y="4228560"/>
            <a:ext cx="267600" cy="450900"/>
          </a:xfrm>
          <a:prstGeom prst="straightConnector1">
            <a:avLst/>
          </a:prstGeom>
          <a:noFill/>
          <a:ln cap="flat" cmpd="sng" w="9525">
            <a:solidFill>
              <a:schemeClr val="accent1"/>
            </a:solidFill>
            <a:prstDash val="solid"/>
            <a:miter lim="800000"/>
            <a:headEnd len="sm" w="sm" type="none"/>
            <a:tailEnd len="sm" w="sm" type="none"/>
          </a:ln>
        </p:spPr>
      </p:cxnSp>
      <p:cxnSp>
        <p:nvCxnSpPr>
          <p:cNvPr id="4061" name="Google Shape;4061;g22c875c43be_0_1678"/>
          <p:cNvCxnSpPr/>
          <p:nvPr/>
        </p:nvCxnSpPr>
        <p:spPr>
          <a:xfrm flipH="1">
            <a:off x="3580586" y="4228560"/>
            <a:ext cx="267600" cy="450900"/>
          </a:xfrm>
          <a:prstGeom prst="straightConnector1">
            <a:avLst/>
          </a:prstGeom>
          <a:noFill/>
          <a:ln cap="flat" cmpd="sng" w="9525">
            <a:solidFill>
              <a:schemeClr val="accent1"/>
            </a:solidFill>
            <a:prstDash val="solid"/>
            <a:miter lim="800000"/>
            <a:headEnd len="sm" w="sm" type="none"/>
            <a:tailEnd len="sm" w="sm" type="none"/>
          </a:ln>
        </p:spPr>
      </p:cxnSp>
      <p:cxnSp>
        <p:nvCxnSpPr>
          <p:cNvPr id="4062" name="Google Shape;4062;g22c875c43be_0_1678"/>
          <p:cNvCxnSpPr/>
          <p:nvPr/>
        </p:nvCxnSpPr>
        <p:spPr>
          <a:xfrm flipH="1">
            <a:off x="6014407" y="4228560"/>
            <a:ext cx="267600" cy="450900"/>
          </a:xfrm>
          <a:prstGeom prst="straightConnector1">
            <a:avLst/>
          </a:prstGeom>
          <a:noFill/>
          <a:ln cap="flat" cmpd="sng" w="9525">
            <a:solidFill>
              <a:schemeClr val="accent1"/>
            </a:solidFill>
            <a:prstDash val="solid"/>
            <a:miter lim="800000"/>
            <a:headEnd len="sm" w="sm" type="none"/>
            <a:tailEnd len="sm" w="sm" type="none"/>
          </a:ln>
        </p:spPr>
      </p:cxnSp>
      <p:cxnSp>
        <p:nvCxnSpPr>
          <p:cNvPr id="4063" name="Google Shape;4063;g22c875c43be_0_1678"/>
          <p:cNvCxnSpPr/>
          <p:nvPr/>
        </p:nvCxnSpPr>
        <p:spPr>
          <a:xfrm flipH="1">
            <a:off x="6646913" y="4962648"/>
            <a:ext cx="267600" cy="450900"/>
          </a:xfrm>
          <a:prstGeom prst="straightConnector1">
            <a:avLst/>
          </a:prstGeom>
          <a:noFill/>
          <a:ln cap="flat" cmpd="sng" w="9525">
            <a:solidFill>
              <a:schemeClr val="accent1"/>
            </a:solidFill>
            <a:prstDash val="solid"/>
            <a:miter lim="800000"/>
            <a:headEnd len="sm" w="sm" type="none"/>
            <a:tailEnd len="sm" w="sm" type="none"/>
          </a:ln>
        </p:spPr>
      </p:cxnSp>
      <p:cxnSp>
        <p:nvCxnSpPr>
          <p:cNvPr id="4064" name="Google Shape;4064;g22c875c43be_0_1678"/>
          <p:cNvCxnSpPr/>
          <p:nvPr/>
        </p:nvCxnSpPr>
        <p:spPr>
          <a:xfrm flipH="1">
            <a:off x="5257338" y="4969103"/>
            <a:ext cx="267600" cy="450900"/>
          </a:xfrm>
          <a:prstGeom prst="straightConnector1">
            <a:avLst/>
          </a:prstGeom>
          <a:noFill/>
          <a:ln cap="flat" cmpd="sng" w="9525">
            <a:solidFill>
              <a:schemeClr val="accent1"/>
            </a:solidFill>
            <a:prstDash val="solid"/>
            <a:miter lim="800000"/>
            <a:headEnd len="sm" w="sm" type="none"/>
            <a:tailEnd len="sm" w="sm" type="none"/>
          </a:ln>
        </p:spPr>
      </p:cxnSp>
      <p:cxnSp>
        <p:nvCxnSpPr>
          <p:cNvPr id="4065" name="Google Shape;4065;g22c875c43be_0_1678"/>
          <p:cNvCxnSpPr/>
          <p:nvPr/>
        </p:nvCxnSpPr>
        <p:spPr>
          <a:xfrm flipH="1">
            <a:off x="4547943" y="4962647"/>
            <a:ext cx="267600" cy="450900"/>
          </a:xfrm>
          <a:prstGeom prst="straightConnector1">
            <a:avLst/>
          </a:prstGeom>
          <a:noFill/>
          <a:ln cap="flat" cmpd="sng" w="9525">
            <a:solidFill>
              <a:schemeClr val="accent1"/>
            </a:solidFill>
            <a:prstDash val="solid"/>
            <a:miter lim="800000"/>
            <a:headEnd len="sm" w="sm" type="none"/>
            <a:tailEnd len="sm" w="sm" type="none"/>
          </a:ln>
        </p:spPr>
      </p:cxnSp>
      <p:cxnSp>
        <p:nvCxnSpPr>
          <p:cNvPr id="4066" name="Google Shape;4066;g22c875c43be_0_1678"/>
          <p:cNvCxnSpPr/>
          <p:nvPr/>
        </p:nvCxnSpPr>
        <p:spPr>
          <a:xfrm flipH="1">
            <a:off x="4140313" y="4958759"/>
            <a:ext cx="267600" cy="450900"/>
          </a:xfrm>
          <a:prstGeom prst="straightConnector1">
            <a:avLst/>
          </a:prstGeom>
          <a:noFill/>
          <a:ln cap="flat" cmpd="sng" w="9525">
            <a:solidFill>
              <a:schemeClr val="accent1"/>
            </a:solidFill>
            <a:prstDash val="solid"/>
            <a:miter lim="800000"/>
            <a:headEnd len="sm" w="sm" type="none"/>
            <a:tailEnd len="sm" w="sm" type="none"/>
          </a:ln>
        </p:spPr>
      </p:cxnSp>
      <p:cxnSp>
        <p:nvCxnSpPr>
          <p:cNvPr id="4067" name="Google Shape;4067;g22c875c43be_0_1678"/>
          <p:cNvCxnSpPr/>
          <p:nvPr/>
        </p:nvCxnSpPr>
        <p:spPr>
          <a:xfrm flipH="1">
            <a:off x="3425285" y="4969103"/>
            <a:ext cx="267600" cy="450900"/>
          </a:xfrm>
          <a:prstGeom prst="straightConnector1">
            <a:avLst/>
          </a:prstGeom>
          <a:noFill/>
          <a:ln cap="flat" cmpd="sng" w="9525">
            <a:solidFill>
              <a:schemeClr val="accent1"/>
            </a:solidFill>
            <a:prstDash val="solid"/>
            <a:miter lim="800000"/>
            <a:headEnd len="sm" w="sm" type="none"/>
            <a:tailEnd len="sm" w="sm" type="none"/>
          </a:ln>
        </p:spPr>
      </p:cxnSp>
      <p:cxnSp>
        <p:nvCxnSpPr>
          <p:cNvPr id="4068" name="Google Shape;4068;g22c875c43be_0_1678"/>
          <p:cNvCxnSpPr/>
          <p:nvPr/>
        </p:nvCxnSpPr>
        <p:spPr>
          <a:xfrm flipH="1">
            <a:off x="7355251" y="4958758"/>
            <a:ext cx="267600" cy="450900"/>
          </a:xfrm>
          <a:prstGeom prst="straightConnector1">
            <a:avLst/>
          </a:prstGeom>
          <a:noFill/>
          <a:ln cap="flat" cmpd="sng" w="9525">
            <a:solidFill>
              <a:schemeClr val="accent1"/>
            </a:solidFill>
            <a:prstDash val="solid"/>
            <a:miter lim="800000"/>
            <a:headEnd len="sm" w="sm" type="none"/>
            <a:tailEnd len="sm" w="sm" type="none"/>
          </a:ln>
        </p:spPr>
      </p:cxnSp>
      <p:sp>
        <p:nvSpPr>
          <p:cNvPr id="4069" name="Google Shape;4069;g22c875c43be_0_1678"/>
          <p:cNvSpPr txBox="1"/>
          <p:nvPr/>
        </p:nvSpPr>
        <p:spPr>
          <a:xfrm>
            <a:off x="2371221" y="3977422"/>
            <a:ext cx="2922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Courier New"/>
                <a:ea typeface="Courier New"/>
                <a:cs typeface="Courier New"/>
                <a:sym typeface="Courier New"/>
              </a:rPr>
              <a:t>0</a:t>
            </a:r>
            <a:endParaRPr sz="1400">
              <a:solidFill>
                <a:schemeClr val="dk1"/>
              </a:solidFill>
              <a:latin typeface="Courier New"/>
              <a:ea typeface="Courier New"/>
              <a:cs typeface="Courier New"/>
              <a:sym typeface="Courier New"/>
            </a:endParaRPr>
          </a:p>
        </p:txBody>
      </p:sp>
      <p:sp>
        <p:nvSpPr>
          <p:cNvPr id="4070" name="Google Shape;4070;g22c875c43be_0_1678"/>
          <p:cNvSpPr txBox="1"/>
          <p:nvPr/>
        </p:nvSpPr>
        <p:spPr>
          <a:xfrm>
            <a:off x="2846841" y="4679319"/>
            <a:ext cx="2922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Courier New"/>
                <a:ea typeface="Courier New"/>
                <a:cs typeface="Courier New"/>
                <a:sym typeface="Courier New"/>
              </a:rPr>
              <a:t>0</a:t>
            </a:r>
            <a:endParaRPr sz="1400">
              <a:solidFill>
                <a:schemeClr val="dk1"/>
              </a:solidFill>
              <a:latin typeface="Courier New"/>
              <a:ea typeface="Courier New"/>
              <a:cs typeface="Courier New"/>
              <a:sym typeface="Courier New"/>
            </a:endParaRPr>
          </a:p>
        </p:txBody>
      </p:sp>
      <p:sp>
        <p:nvSpPr>
          <p:cNvPr id="4071" name="Google Shape;4071;g22c875c43be_0_1678"/>
          <p:cNvSpPr txBox="1"/>
          <p:nvPr/>
        </p:nvSpPr>
        <p:spPr>
          <a:xfrm>
            <a:off x="3578786" y="4679318"/>
            <a:ext cx="2922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Courier New"/>
                <a:ea typeface="Courier New"/>
                <a:cs typeface="Courier New"/>
                <a:sym typeface="Courier New"/>
              </a:rPr>
              <a:t>0</a:t>
            </a:r>
            <a:endParaRPr sz="1400">
              <a:solidFill>
                <a:schemeClr val="dk1"/>
              </a:solidFill>
              <a:latin typeface="Courier New"/>
              <a:ea typeface="Courier New"/>
              <a:cs typeface="Courier New"/>
              <a:sym typeface="Courier New"/>
            </a:endParaRPr>
          </a:p>
        </p:txBody>
      </p:sp>
      <p:sp>
        <p:nvSpPr>
          <p:cNvPr id="4072" name="Google Shape;4072;g22c875c43be_0_1678"/>
          <p:cNvSpPr txBox="1"/>
          <p:nvPr/>
        </p:nvSpPr>
        <p:spPr>
          <a:xfrm>
            <a:off x="3309426" y="3951679"/>
            <a:ext cx="2922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Courier New"/>
                <a:ea typeface="Courier New"/>
                <a:cs typeface="Courier New"/>
                <a:sym typeface="Courier New"/>
              </a:rPr>
              <a:t>1</a:t>
            </a:r>
            <a:endParaRPr/>
          </a:p>
        </p:txBody>
      </p:sp>
      <p:sp>
        <p:nvSpPr>
          <p:cNvPr id="4073" name="Google Shape;4073;g22c875c43be_0_1678"/>
          <p:cNvSpPr txBox="1"/>
          <p:nvPr/>
        </p:nvSpPr>
        <p:spPr>
          <a:xfrm>
            <a:off x="3682448" y="3187106"/>
            <a:ext cx="2922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Courier New"/>
                <a:ea typeface="Courier New"/>
                <a:cs typeface="Courier New"/>
                <a:sym typeface="Courier New"/>
              </a:rPr>
              <a:t>2</a:t>
            </a:r>
            <a:endParaRPr/>
          </a:p>
        </p:txBody>
      </p:sp>
      <p:sp>
        <p:nvSpPr>
          <p:cNvPr id="4074" name="Google Shape;4074;g22c875c43be_0_1678"/>
          <p:cNvSpPr txBox="1"/>
          <p:nvPr/>
        </p:nvSpPr>
        <p:spPr>
          <a:xfrm>
            <a:off x="3413065" y="5419447"/>
            <a:ext cx="2922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Courier New"/>
                <a:ea typeface="Courier New"/>
                <a:cs typeface="Courier New"/>
                <a:sym typeface="Courier New"/>
              </a:rPr>
              <a:t>0</a:t>
            </a:r>
            <a:endParaRPr sz="1400">
              <a:solidFill>
                <a:schemeClr val="dk1"/>
              </a:solidFill>
              <a:latin typeface="Courier New"/>
              <a:ea typeface="Courier New"/>
              <a:cs typeface="Courier New"/>
              <a:sym typeface="Courier New"/>
            </a:endParaRPr>
          </a:p>
        </p:txBody>
      </p:sp>
      <p:sp>
        <p:nvSpPr>
          <p:cNvPr id="4075" name="Google Shape;4075;g22c875c43be_0_1678"/>
          <p:cNvSpPr txBox="1"/>
          <p:nvPr/>
        </p:nvSpPr>
        <p:spPr>
          <a:xfrm>
            <a:off x="4120495" y="5417300"/>
            <a:ext cx="2922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Courier New"/>
                <a:ea typeface="Courier New"/>
                <a:cs typeface="Courier New"/>
                <a:sym typeface="Courier New"/>
              </a:rPr>
              <a:t>0</a:t>
            </a:r>
            <a:endParaRPr sz="1400">
              <a:solidFill>
                <a:schemeClr val="dk1"/>
              </a:solidFill>
              <a:latin typeface="Courier New"/>
              <a:ea typeface="Courier New"/>
              <a:cs typeface="Courier New"/>
              <a:sym typeface="Courier New"/>
            </a:endParaRPr>
          </a:p>
        </p:txBody>
      </p:sp>
      <p:sp>
        <p:nvSpPr>
          <p:cNvPr id="4076" name="Google Shape;4076;g22c875c43be_0_1678"/>
          <p:cNvSpPr txBox="1"/>
          <p:nvPr/>
        </p:nvSpPr>
        <p:spPr>
          <a:xfrm>
            <a:off x="4040710" y="4667095"/>
            <a:ext cx="2922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Courier New"/>
                <a:ea typeface="Courier New"/>
                <a:cs typeface="Courier New"/>
                <a:sym typeface="Courier New"/>
              </a:rPr>
              <a:t>1</a:t>
            </a:r>
            <a:endParaRPr sz="1400">
              <a:solidFill>
                <a:schemeClr val="dk1"/>
              </a:solidFill>
              <a:latin typeface="Courier New"/>
              <a:ea typeface="Courier New"/>
              <a:cs typeface="Courier New"/>
              <a:sym typeface="Courier New"/>
            </a:endParaRPr>
          </a:p>
        </p:txBody>
      </p:sp>
      <p:sp>
        <p:nvSpPr>
          <p:cNvPr id="4077" name="Google Shape;4077;g22c875c43be_0_1678"/>
          <p:cNvSpPr txBox="1"/>
          <p:nvPr/>
        </p:nvSpPr>
        <p:spPr>
          <a:xfrm>
            <a:off x="4544149" y="5419447"/>
            <a:ext cx="2922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Courier New"/>
                <a:ea typeface="Courier New"/>
                <a:cs typeface="Courier New"/>
                <a:sym typeface="Courier New"/>
              </a:rPr>
              <a:t>0</a:t>
            </a:r>
            <a:endParaRPr sz="1400">
              <a:solidFill>
                <a:schemeClr val="dk1"/>
              </a:solidFill>
              <a:latin typeface="Courier New"/>
              <a:ea typeface="Courier New"/>
              <a:cs typeface="Courier New"/>
              <a:sym typeface="Courier New"/>
            </a:endParaRPr>
          </a:p>
        </p:txBody>
      </p:sp>
      <p:sp>
        <p:nvSpPr>
          <p:cNvPr id="4078" name="Google Shape;4078;g22c875c43be_0_1678"/>
          <p:cNvSpPr txBox="1"/>
          <p:nvPr/>
        </p:nvSpPr>
        <p:spPr>
          <a:xfrm>
            <a:off x="5265838" y="5417300"/>
            <a:ext cx="2922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Courier New"/>
                <a:ea typeface="Courier New"/>
                <a:cs typeface="Courier New"/>
                <a:sym typeface="Courier New"/>
              </a:rPr>
              <a:t>0</a:t>
            </a:r>
            <a:endParaRPr sz="1400">
              <a:solidFill>
                <a:schemeClr val="dk1"/>
              </a:solidFill>
              <a:latin typeface="Courier New"/>
              <a:ea typeface="Courier New"/>
              <a:cs typeface="Courier New"/>
              <a:sym typeface="Courier New"/>
            </a:endParaRPr>
          </a:p>
        </p:txBody>
      </p:sp>
      <p:sp>
        <p:nvSpPr>
          <p:cNvPr id="4079" name="Google Shape;4079;g22c875c43be_0_1678"/>
          <p:cNvSpPr txBox="1"/>
          <p:nvPr/>
        </p:nvSpPr>
        <p:spPr>
          <a:xfrm>
            <a:off x="4697709" y="4679318"/>
            <a:ext cx="2922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Courier New"/>
                <a:ea typeface="Courier New"/>
                <a:cs typeface="Courier New"/>
                <a:sym typeface="Courier New"/>
              </a:rPr>
              <a:t>1</a:t>
            </a:r>
            <a:endParaRPr/>
          </a:p>
        </p:txBody>
      </p:sp>
      <p:sp>
        <p:nvSpPr>
          <p:cNvPr id="4080" name="Google Shape;4080;g22c875c43be_0_1678"/>
          <p:cNvSpPr txBox="1"/>
          <p:nvPr>
            <p:ph type="title"/>
          </p:nvPr>
        </p:nvSpPr>
        <p:spPr>
          <a:xfrm>
            <a:off x="155575" y="161927"/>
            <a:ext cx="8797800" cy="676200"/>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Function </a:t>
            </a:r>
            <a:r>
              <a:rPr lang="en-US">
                <a:latin typeface="Courier New"/>
                <a:ea typeface="Courier New"/>
                <a:cs typeface="Courier New"/>
                <a:sym typeface="Courier New"/>
              </a:rPr>
              <a:t>LengthIs</a:t>
            </a:r>
            <a:endParaRPr/>
          </a:p>
        </p:txBody>
      </p:sp>
    </p:spTree>
  </p:cSld>
  <p:clrMapOvr>
    <a:masterClrMapping/>
  </p:clrMapOvr>
</p:sld>
</file>

<file path=ppt/slides/slide1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4" name="Shape 4084"/>
        <p:cNvGrpSpPr/>
        <p:nvPr/>
      </p:nvGrpSpPr>
      <p:grpSpPr>
        <a:xfrm>
          <a:off x="0" y="0"/>
          <a:ext cx="0" cy="0"/>
          <a:chOff x="0" y="0"/>
          <a:chExt cx="0" cy="0"/>
        </a:xfrm>
      </p:grpSpPr>
      <p:sp>
        <p:nvSpPr>
          <p:cNvPr id="4085" name="Google Shape;4085;g22c875c43be_0_1741"/>
          <p:cNvSpPr/>
          <p:nvPr/>
        </p:nvSpPr>
        <p:spPr>
          <a:xfrm>
            <a:off x="3962268" y="2736762"/>
            <a:ext cx="4407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5</a:t>
            </a:r>
            <a:endParaRPr b="1" sz="2400">
              <a:solidFill>
                <a:schemeClr val="dk1"/>
              </a:solidFill>
              <a:latin typeface="Courier New"/>
              <a:ea typeface="Courier New"/>
              <a:cs typeface="Courier New"/>
              <a:sym typeface="Courier New"/>
            </a:endParaRPr>
          </a:p>
        </p:txBody>
      </p:sp>
      <p:sp>
        <p:nvSpPr>
          <p:cNvPr id="4086" name="Google Shape;4086;g22c875c43be_0_1741"/>
          <p:cNvSpPr/>
          <p:nvPr/>
        </p:nvSpPr>
        <p:spPr>
          <a:xfrm>
            <a:off x="4403034" y="2736761"/>
            <a:ext cx="267600" cy="450900"/>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4087" name="Google Shape;4087;g22c875c43be_0_1741"/>
          <p:cNvSpPr/>
          <p:nvPr/>
        </p:nvSpPr>
        <p:spPr>
          <a:xfrm>
            <a:off x="3694696" y="2736761"/>
            <a:ext cx="267600" cy="450900"/>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4088" name="Google Shape;4088;g22c875c43be_0_1741"/>
          <p:cNvSpPr/>
          <p:nvPr/>
        </p:nvSpPr>
        <p:spPr>
          <a:xfrm>
            <a:off x="2655733" y="3494469"/>
            <a:ext cx="4407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3</a:t>
            </a:r>
            <a:endParaRPr b="1" sz="2400">
              <a:solidFill>
                <a:schemeClr val="dk1"/>
              </a:solidFill>
              <a:latin typeface="Courier New"/>
              <a:ea typeface="Courier New"/>
              <a:cs typeface="Courier New"/>
              <a:sym typeface="Courier New"/>
            </a:endParaRPr>
          </a:p>
        </p:txBody>
      </p:sp>
      <p:sp>
        <p:nvSpPr>
          <p:cNvPr id="4089" name="Google Shape;4089;g22c875c43be_0_1741"/>
          <p:cNvSpPr/>
          <p:nvPr/>
        </p:nvSpPr>
        <p:spPr>
          <a:xfrm>
            <a:off x="3096499" y="3494468"/>
            <a:ext cx="267600" cy="450900"/>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4090" name="Google Shape;4090;g22c875c43be_0_1741"/>
          <p:cNvSpPr/>
          <p:nvPr/>
        </p:nvSpPr>
        <p:spPr>
          <a:xfrm>
            <a:off x="2388161" y="3494468"/>
            <a:ext cx="267600" cy="450900"/>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4091" name="Google Shape;4091;g22c875c43be_0_1741"/>
          <p:cNvCxnSpPr>
            <a:stCxn id="4087" idx="2"/>
            <a:endCxn id="4088" idx="0"/>
          </p:cNvCxnSpPr>
          <p:nvPr/>
        </p:nvCxnSpPr>
        <p:spPr>
          <a:xfrm flipH="1">
            <a:off x="2875996" y="3187661"/>
            <a:ext cx="952500" cy="306900"/>
          </a:xfrm>
          <a:prstGeom prst="straightConnector1">
            <a:avLst/>
          </a:prstGeom>
          <a:noFill/>
          <a:ln cap="flat" cmpd="sng" w="9525">
            <a:solidFill>
              <a:schemeClr val="accent1"/>
            </a:solidFill>
            <a:prstDash val="solid"/>
            <a:miter lim="800000"/>
            <a:headEnd len="sm" w="sm" type="none"/>
            <a:tailEnd len="med" w="med" type="triangle"/>
          </a:ln>
        </p:spPr>
      </p:cxnSp>
      <p:sp>
        <p:nvSpPr>
          <p:cNvPr id="4092" name="Google Shape;4092;g22c875c43be_0_1741"/>
          <p:cNvSpPr/>
          <p:nvPr/>
        </p:nvSpPr>
        <p:spPr>
          <a:xfrm>
            <a:off x="5257366" y="3494468"/>
            <a:ext cx="4407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9</a:t>
            </a:r>
            <a:endParaRPr b="1" sz="2400">
              <a:solidFill>
                <a:schemeClr val="dk1"/>
              </a:solidFill>
              <a:latin typeface="Courier New"/>
              <a:ea typeface="Courier New"/>
              <a:cs typeface="Courier New"/>
              <a:sym typeface="Courier New"/>
            </a:endParaRPr>
          </a:p>
        </p:txBody>
      </p:sp>
      <p:sp>
        <p:nvSpPr>
          <p:cNvPr id="4093" name="Google Shape;4093;g22c875c43be_0_1741"/>
          <p:cNvSpPr/>
          <p:nvPr/>
        </p:nvSpPr>
        <p:spPr>
          <a:xfrm>
            <a:off x="5698132" y="3494467"/>
            <a:ext cx="2676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4094" name="Google Shape;4094;g22c875c43be_0_1741"/>
          <p:cNvSpPr/>
          <p:nvPr/>
        </p:nvSpPr>
        <p:spPr>
          <a:xfrm>
            <a:off x="4989794" y="3494467"/>
            <a:ext cx="267600" cy="450900"/>
          </a:xfrm>
          <a:prstGeom prst="rect">
            <a:avLst/>
          </a:prstGeom>
          <a:noFill/>
          <a:ln cap="flat" cmpd="sng" w="127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4095" name="Google Shape;4095;g22c875c43be_0_1741"/>
          <p:cNvCxnSpPr>
            <a:stCxn id="4086" idx="2"/>
            <a:endCxn id="4092" idx="0"/>
          </p:cNvCxnSpPr>
          <p:nvPr/>
        </p:nvCxnSpPr>
        <p:spPr>
          <a:xfrm>
            <a:off x="4536834" y="3187661"/>
            <a:ext cx="940800" cy="306900"/>
          </a:xfrm>
          <a:prstGeom prst="straightConnector1">
            <a:avLst/>
          </a:prstGeom>
          <a:noFill/>
          <a:ln cap="flat" cmpd="sng" w="9525">
            <a:solidFill>
              <a:schemeClr val="accent1"/>
            </a:solidFill>
            <a:prstDash val="solid"/>
            <a:miter lim="800000"/>
            <a:headEnd len="sm" w="sm" type="none"/>
            <a:tailEnd len="med" w="med" type="triangle"/>
          </a:ln>
        </p:spPr>
      </p:cxnSp>
      <p:sp>
        <p:nvSpPr>
          <p:cNvPr id="4096" name="Google Shape;4096;g22c875c43be_0_1741"/>
          <p:cNvSpPr/>
          <p:nvPr/>
        </p:nvSpPr>
        <p:spPr>
          <a:xfrm>
            <a:off x="4287124" y="4228562"/>
            <a:ext cx="4407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7</a:t>
            </a:r>
            <a:endParaRPr b="1" sz="2400">
              <a:solidFill>
                <a:schemeClr val="dk1"/>
              </a:solidFill>
              <a:latin typeface="Courier New"/>
              <a:ea typeface="Courier New"/>
              <a:cs typeface="Courier New"/>
              <a:sym typeface="Courier New"/>
            </a:endParaRPr>
          </a:p>
        </p:txBody>
      </p:sp>
      <p:sp>
        <p:nvSpPr>
          <p:cNvPr id="4097" name="Google Shape;4097;g22c875c43be_0_1741"/>
          <p:cNvSpPr/>
          <p:nvPr/>
        </p:nvSpPr>
        <p:spPr>
          <a:xfrm>
            <a:off x="4727890" y="4228561"/>
            <a:ext cx="267600" cy="450900"/>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4098" name="Google Shape;4098;g22c875c43be_0_1741"/>
          <p:cNvSpPr/>
          <p:nvPr/>
        </p:nvSpPr>
        <p:spPr>
          <a:xfrm>
            <a:off x="4019552" y="4228561"/>
            <a:ext cx="267600" cy="450900"/>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4099" name="Google Shape;4099;g22c875c43be_0_1741"/>
          <p:cNvSpPr/>
          <p:nvPr/>
        </p:nvSpPr>
        <p:spPr>
          <a:xfrm>
            <a:off x="6282007" y="4228562"/>
            <a:ext cx="4407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chemeClr val="dk1"/>
                </a:solidFill>
                <a:latin typeface="Courier New"/>
                <a:ea typeface="Courier New"/>
                <a:cs typeface="Courier New"/>
                <a:sym typeface="Courier New"/>
              </a:rPr>
              <a:t>12</a:t>
            </a:r>
            <a:endParaRPr b="1" sz="1600">
              <a:solidFill>
                <a:schemeClr val="dk1"/>
              </a:solidFill>
              <a:latin typeface="Courier New"/>
              <a:ea typeface="Courier New"/>
              <a:cs typeface="Courier New"/>
              <a:sym typeface="Courier New"/>
            </a:endParaRPr>
          </a:p>
        </p:txBody>
      </p:sp>
      <p:sp>
        <p:nvSpPr>
          <p:cNvPr id="4100" name="Google Shape;4100;g22c875c43be_0_1741"/>
          <p:cNvSpPr/>
          <p:nvPr/>
        </p:nvSpPr>
        <p:spPr>
          <a:xfrm>
            <a:off x="6722773" y="4228561"/>
            <a:ext cx="2676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4101" name="Google Shape;4101;g22c875c43be_0_1741"/>
          <p:cNvSpPr/>
          <p:nvPr/>
        </p:nvSpPr>
        <p:spPr>
          <a:xfrm>
            <a:off x="6014435" y="4228561"/>
            <a:ext cx="2676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4102" name="Google Shape;4102;g22c875c43be_0_1741"/>
          <p:cNvSpPr/>
          <p:nvPr/>
        </p:nvSpPr>
        <p:spPr>
          <a:xfrm>
            <a:off x="3143788" y="4228561"/>
            <a:ext cx="4407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4</a:t>
            </a:r>
            <a:endParaRPr b="1" sz="2400">
              <a:solidFill>
                <a:schemeClr val="dk1"/>
              </a:solidFill>
              <a:latin typeface="Courier New"/>
              <a:ea typeface="Courier New"/>
              <a:cs typeface="Courier New"/>
              <a:sym typeface="Courier New"/>
            </a:endParaRPr>
          </a:p>
        </p:txBody>
      </p:sp>
      <p:sp>
        <p:nvSpPr>
          <p:cNvPr id="4103" name="Google Shape;4103;g22c875c43be_0_1741"/>
          <p:cNvSpPr/>
          <p:nvPr/>
        </p:nvSpPr>
        <p:spPr>
          <a:xfrm>
            <a:off x="3584554" y="4228560"/>
            <a:ext cx="267600" cy="450900"/>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4104" name="Google Shape;4104;g22c875c43be_0_1741"/>
          <p:cNvSpPr/>
          <p:nvPr/>
        </p:nvSpPr>
        <p:spPr>
          <a:xfrm>
            <a:off x="2876216" y="4228560"/>
            <a:ext cx="267600" cy="450900"/>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4105" name="Google Shape;4105;g22c875c43be_0_1741"/>
          <p:cNvSpPr/>
          <p:nvPr/>
        </p:nvSpPr>
        <p:spPr>
          <a:xfrm>
            <a:off x="3694696" y="4962651"/>
            <a:ext cx="4407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6</a:t>
            </a:r>
            <a:endParaRPr b="1" sz="2400">
              <a:solidFill>
                <a:schemeClr val="dk1"/>
              </a:solidFill>
              <a:latin typeface="Courier New"/>
              <a:ea typeface="Courier New"/>
              <a:cs typeface="Courier New"/>
              <a:sym typeface="Courier New"/>
            </a:endParaRPr>
          </a:p>
        </p:txBody>
      </p:sp>
      <p:sp>
        <p:nvSpPr>
          <p:cNvPr id="4106" name="Google Shape;4106;g22c875c43be_0_1741"/>
          <p:cNvSpPr/>
          <p:nvPr/>
        </p:nvSpPr>
        <p:spPr>
          <a:xfrm>
            <a:off x="4135462" y="4962650"/>
            <a:ext cx="267600" cy="450900"/>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4107" name="Google Shape;4107;g22c875c43be_0_1741"/>
          <p:cNvSpPr/>
          <p:nvPr/>
        </p:nvSpPr>
        <p:spPr>
          <a:xfrm>
            <a:off x="3427124" y="4962650"/>
            <a:ext cx="267600" cy="450900"/>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4108" name="Google Shape;4108;g22c875c43be_0_1741"/>
          <p:cNvSpPr/>
          <p:nvPr/>
        </p:nvSpPr>
        <p:spPr>
          <a:xfrm>
            <a:off x="4816600" y="4962650"/>
            <a:ext cx="4407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8</a:t>
            </a:r>
            <a:endParaRPr b="1" sz="2400">
              <a:solidFill>
                <a:schemeClr val="dk1"/>
              </a:solidFill>
              <a:latin typeface="Courier New"/>
              <a:ea typeface="Courier New"/>
              <a:cs typeface="Courier New"/>
              <a:sym typeface="Courier New"/>
            </a:endParaRPr>
          </a:p>
        </p:txBody>
      </p:sp>
      <p:sp>
        <p:nvSpPr>
          <p:cNvPr id="4109" name="Google Shape;4109;g22c875c43be_0_1741"/>
          <p:cNvSpPr/>
          <p:nvPr/>
        </p:nvSpPr>
        <p:spPr>
          <a:xfrm>
            <a:off x="5257366" y="4962649"/>
            <a:ext cx="267600" cy="450900"/>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4110" name="Google Shape;4110;g22c875c43be_0_1741"/>
          <p:cNvSpPr/>
          <p:nvPr/>
        </p:nvSpPr>
        <p:spPr>
          <a:xfrm>
            <a:off x="4549028" y="4962649"/>
            <a:ext cx="267600" cy="450900"/>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4111" name="Google Shape;4111;g22c875c43be_0_1741"/>
          <p:cNvSpPr/>
          <p:nvPr/>
        </p:nvSpPr>
        <p:spPr>
          <a:xfrm>
            <a:off x="6914513" y="4962649"/>
            <a:ext cx="4407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chemeClr val="dk1"/>
                </a:solidFill>
                <a:latin typeface="Courier New"/>
                <a:ea typeface="Courier New"/>
                <a:cs typeface="Courier New"/>
                <a:sym typeface="Courier New"/>
              </a:rPr>
              <a:t>20</a:t>
            </a:r>
            <a:endParaRPr b="1" sz="1600">
              <a:solidFill>
                <a:schemeClr val="dk1"/>
              </a:solidFill>
              <a:latin typeface="Courier New"/>
              <a:ea typeface="Courier New"/>
              <a:cs typeface="Courier New"/>
              <a:sym typeface="Courier New"/>
            </a:endParaRPr>
          </a:p>
        </p:txBody>
      </p:sp>
      <p:sp>
        <p:nvSpPr>
          <p:cNvPr id="4112" name="Google Shape;4112;g22c875c43be_0_1741"/>
          <p:cNvSpPr/>
          <p:nvPr/>
        </p:nvSpPr>
        <p:spPr>
          <a:xfrm>
            <a:off x="7355279" y="4962648"/>
            <a:ext cx="2676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4113" name="Google Shape;4113;g22c875c43be_0_1741"/>
          <p:cNvSpPr/>
          <p:nvPr/>
        </p:nvSpPr>
        <p:spPr>
          <a:xfrm>
            <a:off x="6646941" y="4962648"/>
            <a:ext cx="2676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4114" name="Google Shape;4114;g22c875c43be_0_1741"/>
          <p:cNvCxnSpPr>
            <a:stCxn id="4089" idx="2"/>
            <a:endCxn id="4102" idx="0"/>
          </p:cNvCxnSpPr>
          <p:nvPr/>
        </p:nvCxnSpPr>
        <p:spPr>
          <a:xfrm>
            <a:off x="3230299" y="3945368"/>
            <a:ext cx="1338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4115" name="Google Shape;4115;g22c875c43be_0_1741"/>
          <p:cNvCxnSpPr>
            <a:stCxn id="4094" idx="2"/>
            <a:endCxn id="4096" idx="0"/>
          </p:cNvCxnSpPr>
          <p:nvPr/>
        </p:nvCxnSpPr>
        <p:spPr>
          <a:xfrm flipH="1">
            <a:off x="4507394" y="3945367"/>
            <a:ext cx="6162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4116" name="Google Shape;4116;g22c875c43be_0_1741"/>
          <p:cNvCxnSpPr>
            <a:stCxn id="4093" idx="2"/>
            <a:endCxn id="4099" idx="0"/>
          </p:cNvCxnSpPr>
          <p:nvPr/>
        </p:nvCxnSpPr>
        <p:spPr>
          <a:xfrm>
            <a:off x="5831932" y="3945367"/>
            <a:ext cx="6705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4117" name="Google Shape;4117;g22c875c43be_0_1741"/>
          <p:cNvCxnSpPr>
            <a:stCxn id="4098" idx="2"/>
            <a:endCxn id="4105" idx="0"/>
          </p:cNvCxnSpPr>
          <p:nvPr/>
        </p:nvCxnSpPr>
        <p:spPr>
          <a:xfrm flipH="1">
            <a:off x="3915152" y="4679461"/>
            <a:ext cx="2382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4118" name="Google Shape;4118;g22c875c43be_0_1741"/>
          <p:cNvCxnSpPr>
            <a:stCxn id="4097" idx="2"/>
            <a:endCxn id="4108" idx="0"/>
          </p:cNvCxnSpPr>
          <p:nvPr/>
        </p:nvCxnSpPr>
        <p:spPr>
          <a:xfrm>
            <a:off x="4861690" y="4679461"/>
            <a:ext cx="1752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4119" name="Google Shape;4119;g22c875c43be_0_1741"/>
          <p:cNvCxnSpPr>
            <a:stCxn id="4100" idx="2"/>
            <a:endCxn id="4111" idx="0"/>
          </p:cNvCxnSpPr>
          <p:nvPr/>
        </p:nvCxnSpPr>
        <p:spPr>
          <a:xfrm>
            <a:off x="6856573" y="4679461"/>
            <a:ext cx="278400" cy="283200"/>
          </a:xfrm>
          <a:prstGeom prst="straightConnector1">
            <a:avLst/>
          </a:prstGeom>
          <a:noFill/>
          <a:ln cap="flat" cmpd="sng" w="9525">
            <a:solidFill>
              <a:schemeClr val="accent1"/>
            </a:solidFill>
            <a:prstDash val="solid"/>
            <a:miter lim="800000"/>
            <a:headEnd len="sm" w="sm" type="none"/>
            <a:tailEnd len="med" w="med" type="triangle"/>
          </a:ln>
        </p:spPr>
      </p:cxnSp>
      <p:sp>
        <p:nvSpPr>
          <p:cNvPr id="4120" name="Google Shape;4120;g22c875c43be_0_1741"/>
          <p:cNvSpPr/>
          <p:nvPr/>
        </p:nvSpPr>
        <p:spPr>
          <a:xfrm>
            <a:off x="4048865" y="1973684"/>
            <a:ext cx="2676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4121" name="Google Shape;4121;g22c875c43be_0_1741"/>
          <p:cNvCxnSpPr>
            <a:stCxn id="4120" idx="2"/>
            <a:endCxn id="4085" idx="0"/>
          </p:cNvCxnSpPr>
          <p:nvPr/>
        </p:nvCxnSpPr>
        <p:spPr>
          <a:xfrm>
            <a:off x="4182665" y="2424584"/>
            <a:ext cx="0" cy="312300"/>
          </a:xfrm>
          <a:prstGeom prst="straightConnector1">
            <a:avLst/>
          </a:prstGeom>
          <a:noFill/>
          <a:ln cap="flat" cmpd="sng" w="9525">
            <a:solidFill>
              <a:schemeClr val="accent1"/>
            </a:solidFill>
            <a:prstDash val="solid"/>
            <a:miter lim="800000"/>
            <a:headEnd len="sm" w="sm" type="none"/>
            <a:tailEnd len="med" w="med" type="triangle"/>
          </a:ln>
        </p:spPr>
      </p:cxnSp>
      <p:sp>
        <p:nvSpPr>
          <p:cNvPr id="4122" name="Google Shape;4122;g22c875c43be_0_1741"/>
          <p:cNvSpPr txBox="1"/>
          <p:nvPr/>
        </p:nvSpPr>
        <p:spPr>
          <a:xfrm>
            <a:off x="4403034" y="2027418"/>
            <a:ext cx="1940400" cy="338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root</a:t>
            </a:r>
            <a:endParaRPr sz="1600">
              <a:solidFill>
                <a:schemeClr val="dk1"/>
              </a:solidFill>
              <a:latin typeface="Courier New"/>
              <a:ea typeface="Courier New"/>
              <a:cs typeface="Courier New"/>
              <a:sym typeface="Courier New"/>
            </a:endParaRPr>
          </a:p>
        </p:txBody>
      </p:sp>
      <p:cxnSp>
        <p:nvCxnSpPr>
          <p:cNvPr id="4123" name="Google Shape;4123;g22c875c43be_0_1741"/>
          <p:cNvCxnSpPr/>
          <p:nvPr/>
        </p:nvCxnSpPr>
        <p:spPr>
          <a:xfrm flipH="1">
            <a:off x="2388133" y="3494467"/>
            <a:ext cx="267600" cy="450900"/>
          </a:xfrm>
          <a:prstGeom prst="straightConnector1">
            <a:avLst/>
          </a:prstGeom>
          <a:noFill/>
          <a:ln cap="flat" cmpd="sng" w="9525">
            <a:solidFill>
              <a:schemeClr val="accent1"/>
            </a:solidFill>
            <a:prstDash val="solid"/>
            <a:miter lim="800000"/>
            <a:headEnd len="sm" w="sm" type="none"/>
            <a:tailEnd len="sm" w="sm" type="none"/>
          </a:ln>
        </p:spPr>
      </p:cxnSp>
      <p:cxnSp>
        <p:nvCxnSpPr>
          <p:cNvPr id="4124" name="Google Shape;4124;g22c875c43be_0_1741"/>
          <p:cNvCxnSpPr/>
          <p:nvPr/>
        </p:nvCxnSpPr>
        <p:spPr>
          <a:xfrm flipH="1">
            <a:off x="2878467" y="4228560"/>
            <a:ext cx="267600" cy="450900"/>
          </a:xfrm>
          <a:prstGeom prst="straightConnector1">
            <a:avLst/>
          </a:prstGeom>
          <a:noFill/>
          <a:ln cap="flat" cmpd="sng" w="9525">
            <a:solidFill>
              <a:schemeClr val="accent1"/>
            </a:solidFill>
            <a:prstDash val="solid"/>
            <a:miter lim="800000"/>
            <a:headEnd len="sm" w="sm" type="none"/>
            <a:tailEnd len="sm" w="sm" type="none"/>
          </a:ln>
        </p:spPr>
      </p:cxnSp>
      <p:cxnSp>
        <p:nvCxnSpPr>
          <p:cNvPr id="4125" name="Google Shape;4125;g22c875c43be_0_1741"/>
          <p:cNvCxnSpPr/>
          <p:nvPr/>
        </p:nvCxnSpPr>
        <p:spPr>
          <a:xfrm flipH="1">
            <a:off x="3580586" y="4228560"/>
            <a:ext cx="267600" cy="450900"/>
          </a:xfrm>
          <a:prstGeom prst="straightConnector1">
            <a:avLst/>
          </a:prstGeom>
          <a:noFill/>
          <a:ln cap="flat" cmpd="sng" w="9525">
            <a:solidFill>
              <a:schemeClr val="accent1"/>
            </a:solidFill>
            <a:prstDash val="solid"/>
            <a:miter lim="800000"/>
            <a:headEnd len="sm" w="sm" type="none"/>
            <a:tailEnd len="sm" w="sm" type="none"/>
          </a:ln>
        </p:spPr>
      </p:cxnSp>
      <p:cxnSp>
        <p:nvCxnSpPr>
          <p:cNvPr id="4126" name="Google Shape;4126;g22c875c43be_0_1741"/>
          <p:cNvCxnSpPr/>
          <p:nvPr/>
        </p:nvCxnSpPr>
        <p:spPr>
          <a:xfrm flipH="1">
            <a:off x="6014407" y="4228560"/>
            <a:ext cx="267600" cy="450900"/>
          </a:xfrm>
          <a:prstGeom prst="straightConnector1">
            <a:avLst/>
          </a:prstGeom>
          <a:noFill/>
          <a:ln cap="flat" cmpd="sng" w="9525">
            <a:solidFill>
              <a:schemeClr val="accent1"/>
            </a:solidFill>
            <a:prstDash val="solid"/>
            <a:miter lim="800000"/>
            <a:headEnd len="sm" w="sm" type="none"/>
            <a:tailEnd len="sm" w="sm" type="none"/>
          </a:ln>
        </p:spPr>
      </p:cxnSp>
      <p:cxnSp>
        <p:nvCxnSpPr>
          <p:cNvPr id="4127" name="Google Shape;4127;g22c875c43be_0_1741"/>
          <p:cNvCxnSpPr/>
          <p:nvPr/>
        </p:nvCxnSpPr>
        <p:spPr>
          <a:xfrm flipH="1">
            <a:off x="6646913" y="4962648"/>
            <a:ext cx="267600" cy="450900"/>
          </a:xfrm>
          <a:prstGeom prst="straightConnector1">
            <a:avLst/>
          </a:prstGeom>
          <a:noFill/>
          <a:ln cap="flat" cmpd="sng" w="9525">
            <a:solidFill>
              <a:schemeClr val="accent1"/>
            </a:solidFill>
            <a:prstDash val="solid"/>
            <a:miter lim="800000"/>
            <a:headEnd len="sm" w="sm" type="none"/>
            <a:tailEnd len="sm" w="sm" type="none"/>
          </a:ln>
        </p:spPr>
      </p:cxnSp>
      <p:cxnSp>
        <p:nvCxnSpPr>
          <p:cNvPr id="4128" name="Google Shape;4128;g22c875c43be_0_1741"/>
          <p:cNvCxnSpPr/>
          <p:nvPr/>
        </p:nvCxnSpPr>
        <p:spPr>
          <a:xfrm flipH="1">
            <a:off x="5257338" y="4969103"/>
            <a:ext cx="267600" cy="450900"/>
          </a:xfrm>
          <a:prstGeom prst="straightConnector1">
            <a:avLst/>
          </a:prstGeom>
          <a:noFill/>
          <a:ln cap="flat" cmpd="sng" w="9525">
            <a:solidFill>
              <a:schemeClr val="accent1"/>
            </a:solidFill>
            <a:prstDash val="solid"/>
            <a:miter lim="800000"/>
            <a:headEnd len="sm" w="sm" type="none"/>
            <a:tailEnd len="sm" w="sm" type="none"/>
          </a:ln>
        </p:spPr>
      </p:cxnSp>
      <p:cxnSp>
        <p:nvCxnSpPr>
          <p:cNvPr id="4129" name="Google Shape;4129;g22c875c43be_0_1741"/>
          <p:cNvCxnSpPr/>
          <p:nvPr/>
        </p:nvCxnSpPr>
        <p:spPr>
          <a:xfrm flipH="1">
            <a:off x="4547943" y="4962647"/>
            <a:ext cx="267600" cy="450900"/>
          </a:xfrm>
          <a:prstGeom prst="straightConnector1">
            <a:avLst/>
          </a:prstGeom>
          <a:noFill/>
          <a:ln cap="flat" cmpd="sng" w="9525">
            <a:solidFill>
              <a:schemeClr val="accent1"/>
            </a:solidFill>
            <a:prstDash val="solid"/>
            <a:miter lim="800000"/>
            <a:headEnd len="sm" w="sm" type="none"/>
            <a:tailEnd len="sm" w="sm" type="none"/>
          </a:ln>
        </p:spPr>
      </p:cxnSp>
      <p:cxnSp>
        <p:nvCxnSpPr>
          <p:cNvPr id="4130" name="Google Shape;4130;g22c875c43be_0_1741"/>
          <p:cNvCxnSpPr/>
          <p:nvPr/>
        </p:nvCxnSpPr>
        <p:spPr>
          <a:xfrm flipH="1">
            <a:off x="4140313" y="4958759"/>
            <a:ext cx="267600" cy="450900"/>
          </a:xfrm>
          <a:prstGeom prst="straightConnector1">
            <a:avLst/>
          </a:prstGeom>
          <a:noFill/>
          <a:ln cap="flat" cmpd="sng" w="9525">
            <a:solidFill>
              <a:schemeClr val="accent1"/>
            </a:solidFill>
            <a:prstDash val="solid"/>
            <a:miter lim="800000"/>
            <a:headEnd len="sm" w="sm" type="none"/>
            <a:tailEnd len="sm" w="sm" type="none"/>
          </a:ln>
        </p:spPr>
      </p:cxnSp>
      <p:cxnSp>
        <p:nvCxnSpPr>
          <p:cNvPr id="4131" name="Google Shape;4131;g22c875c43be_0_1741"/>
          <p:cNvCxnSpPr/>
          <p:nvPr/>
        </p:nvCxnSpPr>
        <p:spPr>
          <a:xfrm flipH="1">
            <a:off x="3425285" y="4969103"/>
            <a:ext cx="267600" cy="450900"/>
          </a:xfrm>
          <a:prstGeom prst="straightConnector1">
            <a:avLst/>
          </a:prstGeom>
          <a:noFill/>
          <a:ln cap="flat" cmpd="sng" w="9525">
            <a:solidFill>
              <a:schemeClr val="accent1"/>
            </a:solidFill>
            <a:prstDash val="solid"/>
            <a:miter lim="800000"/>
            <a:headEnd len="sm" w="sm" type="none"/>
            <a:tailEnd len="sm" w="sm" type="none"/>
          </a:ln>
        </p:spPr>
      </p:cxnSp>
      <p:cxnSp>
        <p:nvCxnSpPr>
          <p:cNvPr id="4132" name="Google Shape;4132;g22c875c43be_0_1741"/>
          <p:cNvCxnSpPr/>
          <p:nvPr/>
        </p:nvCxnSpPr>
        <p:spPr>
          <a:xfrm flipH="1">
            <a:off x="7355251" y="4958758"/>
            <a:ext cx="267600" cy="450900"/>
          </a:xfrm>
          <a:prstGeom prst="straightConnector1">
            <a:avLst/>
          </a:prstGeom>
          <a:noFill/>
          <a:ln cap="flat" cmpd="sng" w="9525">
            <a:solidFill>
              <a:schemeClr val="accent1"/>
            </a:solidFill>
            <a:prstDash val="solid"/>
            <a:miter lim="800000"/>
            <a:headEnd len="sm" w="sm" type="none"/>
            <a:tailEnd len="sm" w="sm" type="none"/>
          </a:ln>
        </p:spPr>
      </p:cxnSp>
      <p:sp>
        <p:nvSpPr>
          <p:cNvPr id="4133" name="Google Shape;4133;g22c875c43be_0_1741"/>
          <p:cNvSpPr txBox="1"/>
          <p:nvPr/>
        </p:nvSpPr>
        <p:spPr>
          <a:xfrm>
            <a:off x="2371221" y="3977422"/>
            <a:ext cx="2922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Courier New"/>
                <a:ea typeface="Courier New"/>
                <a:cs typeface="Courier New"/>
                <a:sym typeface="Courier New"/>
              </a:rPr>
              <a:t>0</a:t>
            </a:r>
            <a:endParaRPr sz="1400">
              <a:solidFill>
                <a:schemeClr val="dk1"/>
              </a:solidFill>
              <a:latin typeface="Courier New"/>
              <a:ea typeface="Courier New"/>
              <a:cs typeface="Courier New"/>
              <a:sym typeface="Courier New"/>
            </a:endParaRPr>
          </a:p>
        </p:txBody>
      </p:sp>
      <p:sp>
        <p:nvSpPr>
          <p:cNvPr id="4134" name="Google Shape;4134;g22c875c43be_0_1741"/>
          <p:cNvSpPr txBox="1"/>
          <p:nvPr/>
        </p:nvSpPr>
        <p:spPr>
          <a:xfrm>
            <a:off x="2846841" y="4679319"/>
            <a:ext cx="2922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Courier New"/>
                <a:ea typeface="Courier New"/>
                <a:cs typeface="Courier New"/>
                <a:sym typeface="Courier New"/>
              </a:rPr>
              <a:t>0</a:t>
            </a:r>
            <a:endParaRPr sz="1400">
              <a:solidFill>
                <a:schemeClr val="dk1"/>
              </a:solidFill>
              <a:latin typeface="Courier New"/>
              <a:ea typeface="Courier New"/>
              <a:cs typeface="Courier New"/>
              <a:sym typeface="Courier New"/>
            </a:endParaRPr>
          </a:p>
        </p:txBody>
      </p:sp>
      <p:sp>
        <p:nvSpPr>
          <p:cNvPr id="4135" name="Google Shape;4135;g22c875c43be_0_1741"/>
          <p:cNvSpPr txBox="1"/>
          <p:nvPr/>
        </p:nvSpPr>
        <p:spPr>
          <a:xfrm>
            <a:off x="3578786" y="4679318"/>
            <a:ext cx="2922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Courier New"/>
                <a:ea typeface="Courier New"/>
                <a:cs typeface="Courier New"/>
                <a:sym typeface="Courier New"/>
              </a:rPr>
              <a:t>0</a:t>
            </a:r>
            <a:endParaRPr sz="1400">
              <a:solidFill>
                <a:schemeClr val="dk1"/>
              </a:solidFill>
              <a:latin typeface="Courier New"/>
              <a:ea typeface="Courier New"/>
              <a:cs typeface="Courier New"/>
              <a:sym typeface="Courier New"/>
            </a:endParaRPr>
          </a:p>
        </p:txBody>
      </p:sp>
      <p:sp>
        <p:nvSpPr>
          <p:cNvPr id="4136" name="Google Shape;4136;g22c875c43be_0_1741"/>
          <p:cNvSpPr txBox="1"/>
          <p:nvPr/>
        </p:nvSpPr>
        <p:spPr>
          <a:xfrm>
            <a:off x="3309426" y="3951679"/>
            <a:ext cx="2922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Courier New"/>
                <a:ea typeface="Courier New"/>
                <a:cs typeface="Courier New"/>
                <a:sym typeface="Courier New"/>
              </a:rPr>
              <a:t>1</a:t>
            </a:r>
            <a:endParaRPr/>
          </a:p>
        </p:txBody>
      </p:sp>
      <p:sp>
        <p:nvSpPr>
          <p:cNvPr id="4137" name="Google Shape;4137;g22c875c43be_0_1741"/>
          <p:cNvSpPr txBox="1"/>
          <p:nvPr/>
        </p:nvSpPr>
        <p:spPr>
          <a:xfrm>
            <a:off x="3682448" y="3187106"/>
            <a:ext cx="2922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Courier New"/>
                <a:ea typeface="Courier New"/>
                <a:cs typeface="Courier New"/>
                <a:sym typeface="Courier New"/>
              </a:rPr>
              <a:t>2</a:t>
            </a:r>
            <a:endParaRPr/>
          </a:p>
        </p:txBody>
      </p:sp>
      <p:sp>
        <p:nvSpPr>
          <p:cNvPr id="4138" name="Google Shape;4138;g22c875c43be_0_1741"/>
          <p:cNvSpPr txBox="1"/>
          <p:nvPr/>
        </p:nvSpPr>
        <p:spPr>
          <a:xfrm>
            <a:off x="3413065" y="5419447"/>
            <a:ext cx="2922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Courier New"/>
                <a:ea typeface="Courier New"/>
                <a:cs typeface="Courier New"/>
                <a:sym typeface="Courier New"/>
              </a:rPr>
              <a:t>0</a:t>
            </a:r>
            <a:endParaRPr sz="1400">
              <a:solidFill>
                <a:schemeClr val="dk1"/>
              </a:solidFill>
              <a:latin typeface="Courier New"/>
              <a:ea typeface="Courier New"/>
              <a:cs typeface="Courier New"/>
              <a:sym typeface="Courier New"/>
            </a:endParaRPr>
          </a:p>
        </p:txBody>
      </p:sp>
      <p:sp>
        <p:nvSpPr>
          <p:cNvPr id="4139" name="Google Shape;4139;g22c875c43be_0_1741"/>
          <p:cNvSpPr txBox="1"/>
          <p:nvPr/>
        </p:nvSpPr>
        <p:spPr>
          <a:xfrm>
            <a:off x="4120495" y="5417300"/>
            <a:ext cx="2922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Courier New"/>
                <a:ea typeface="Courier New"/>
                <a:cs typeface="Courier New"/>
                <a:sym typeface="Courier New"/>
              </a:rPr>
              <a:t>0</a:t>
            </a:r>
            <a:endParaRPr sz="1400">
              <a:solidFill>
                <a:schemeClr val="dk1"/>
              </a:solidFill>
              <a:latin typeface="Courier New"/>
              <a:ea typeface="Courier New"/>
              <a:cs typeface="Courier New"/>
              <a:sym typeface="Courier New"/>
            </a:endParaRPr>
          </a:p>
        </p:txBody>
      </p:sp>
      <p:sp>
        <p:nvSpPr>
          <p:cNvPr id="4140" name="Google Shape;4140;g22c875c43be_0_1741"/>
          <p:cNvSpPr txBox="1"/>
          <p:nvPr/>
        </p:nvSpPr>
        <p:spPr>
          <a:xfrm>
            <a:off x="4040710" y="4667095"/>
            <a:ext cx="2922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Courier New"/>
                <a:ea typeface="Courier New"/>
                <a:cs typeface="Courier New"/>
                <a:sym typeface="Courier New"/>
              </a:rPr>
              <a:t>1</a:t>
            </a:r>
            <a:endParaRPr sz="1400">
              <a:solidFill>
                <a:schemeClr val="dk1"/>
              </a:solidFill>
              <a:latin typeface="Courier New"/>
              <a:ea typeface="Courier New"/>
              <a:cs typeface="Courier New"/>
              <a:sym typeface="Courier New"/>
            </a:endParaRPr>
          </a:p>
        </p:txBody>
      </p:sp>
      <p:sp>
        <p:nvSpPr>
          <p:cNvPr id="4141" name="Google Shape;4141;g22c875c43be_0_1741"/>
          <p:cNvSpPr txBox="1"/>
          <p:nvPr/>
        </p:nvSpPr>
        <p:spPr>
          <a:xfrm>
            <a:off x="4544149" y="5419447"/>
            <a:ext cx="2922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Courier New"/>
                <a:ea typeface="Courier New"/>
                <a:cs typeface="Courier New"/>
                <a:sym typeface="Courier New"/>
              </a:rPr>
              <a:t>0</a:t>
            </a:r>
            <a:endParaRPr sz="1400">
              <a:solidFill>
                <a:schemeClr val="dk1"/>
              </a:solidFill>
              <a:latin typeface="Courier New"/>
              <a:ea typeface="Courier New"/>
              <a:cs typeface="Courier New"/>
              <a:sym typeface="Courier New"/>
            </a:endParaRPr>
          </a:p>
        </p:txBody>
      </p:sp>
      <p:sp>
        <p:nvSpPr>
          <p:cNvPr id="4142" name="Google Shape;4142;g22c875c43be_0_1741"/>
          <p:cNvSpPr txBox="1"/>
          <p:nvPr/>
        </p:nvSpPr>
        <p:spPr>
          <a:xfrm>
            <a:off x="5265838" y="5417300"/>
            <a:ext cx="2922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Courier New"/>
                <a:ea typeface="Courier New"/>
                <a:cs typeface="Courier New"/>
                <a:sym typeface="Courier New"/>
              </a:rPr>
              <a:t>0</a:t>
            </a:r>
            <a:endParaRPr sz="1400">
              <a:solidFill>
                <a:schemeClr val="dk1"/>
              </a:solidFill>
              <a:latin typeface="Courier New"/>
              <a:ea typeface="Courier New"/>
              <a:cs typeface="Courier New"/>
              <a:sym typeface="Courier New"/>
            </a:endParaRPr>
          </a:p>
        </p:txBody>
      </p:sp>
      <p:sp>
        <p:nvSpPr>
          <p:cNvPr id="4143" name="Google Shape;4143;g22c875c43be_0_1741"/>
          <p:cNvSpPr txBox="1"/>
          <p:nvPr/>
        </p:nvSpPr>
        <p:spPr>
          <a:xfrm>
            <a:off x="4697709" y="4679318"/>
            <a:ext cx="2922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Courier New"/>
                <a:ea typeface="Courier New"/>
                <a:cs typeface="Courier New"/>
                <a:sym typeface="Courier New"/>
              </a:rPr>
              <a:t>1</a:t>
            </a:r>
            <a:endParaRPr/>
          </a:p>
        </p:txBody>
      </p:sp>
      <p:sp>
        <p:nvSpPr>
          <p:cNvPr id="4144" name="Google Shape;4144;g22c875c43be_0_1741"/>
          <p:cNvSpPr txBox="1"/>
          <p:nvPr/>
        </p:nvSpPr>
        <p:spPr>
          <a:xfrm>
            <a:off x="4977214" y="3977422"/>
            <a:ext cx="2922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Courier New"/>
                <a:ea typeface="Courier New"/>
                <a:cs typeface="Courier New"/>
                <a:sym typeface="Courier New"/>
              </a:rPr>
              <a:t>3</a:t>
            </a:r>
            <a:endParaRPr/>
          </a:p>
        </p:txBody>
      </p:sp>
      <p:sp>
        <p:nvSpPr>
          <p:cNvPr id="4145" name="Google Shape;4145;g22c875c43be_0_1741"/>
          <p:cNvSpPr txBox="1"/>
          <p:nvPr>
            <p:ph type="title"/>
          </p:nvPr>
        </p:nvSpPr>
        <p:spPr>
          <a:xfrm>
            <a:off x="155575" y="161927"/>
            <a:ext cx="8797800" cy="676200"/>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Function </a:t>
            </a:r>
            <a:r>
              <a:rPr lang="en-US">
                <a:latin typeface="Courier New"/>
                <a:ea typeface="Courier New"/>
                <a:cs typeface="Courier New"/>
                <a:sym typeface="Courier New"/>
              </a:rPr>
              <a:t>LengthIs</a:t>
            </a:r>
            <a:endParaRPr/>
          </a:p>
        </p:txBody>
      </p:sp>
    </p:spTree>
  </p:cSld>
  <p:clrMapOvr>
    <a:masterClrMapping/>
  </p:clrMapOvr>
</p:sld>
</file>

<file path=ppt/slides/slide1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49" name="Shape 4149"/>
        <p:cNvGrpSpPr/>
        <p:nvPr/>
      </p:nvGrpSpPr>
      <p:grpSpPr>
        <a:xfrm>
          <a:off x="0" y="0"/>
          <a:ext cx="0" cy="0"/>
          <a:chOff x="0" y="0"/>
          <a:chExt cx="0" cy="0"/>
        </a:xfrm>
      </p:grpSpPr>
      <p:sp>
        <p:nvSpPr>
          <p:cNvPr id="4150" name="Google Shape;4150;g22c875c43be_0_1805"/>
          <p:cNvSpPr/>
          <p:nvPr/>
        </p:nvSpPr>
        <p:spPr>
          <a:xfrm>
            <a:off x="3962268" y="2736762"/>
            <a:ext cx="4407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5</a:t>
            </a:r>
            <a:endParaRPr b="1" sz="2400">
              <a:solidFill>
                <a:schemeClr val="dk1"/>
              </a:solidFill>
              <a:latin typeface="Courier New"/>
              <a:ea typeface="Courier New"/>
              <a:cs typeface="Courier New"/>
              <a:sym typeface="Courier New"/>
            </a:endParaRPr>
          </a:p>
        </p:txBody>
      </p:sp>
      <p:sp>
        <p:nvSpPr>
          <p:cNvPr id="4151" name="Google Shape;4151;g22c875c43be_0_1805"/>
          <p:cNvSpPr/>
          <p:nvPr/>
        </p:nvSpPr>
        <p:spPr>
          <a:xfrm>
            <a:off x="4403034" y="2736761"/>
            <a:ext cx="267600" cy="450900"/>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4152" name="Google Shape;4152;g22c875c43be_0_1805"/>
          <p:cNvSpPr/>
          <p:nvPr/>
        </p:nvSpPr>
        <p:spPr>
          <a:xfrm>
            <a:off x="3694696" y="2736761"/>
            <a:ext cx="267600" cy="450900"/>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4153" name="Google Shape;4153;g22c875c43be_0_1805"/>
          <p:cNvSpPr/>
          <p:nvPr/>
        </p:nvSpPr>
        <p:spPr>
          <a:xfrm>
            <a:off x="2655733" y="3494469"/>
            <a:ext cx="4407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3</a:t>
            </a:r>
            <a:endParaRPr b="1" sz="2400">
              <a:solidFill>
                <a:schemeClr val="dk1"/>
              </a:solidFill>
              <a:latin typeface="Courier New"/>
              <a:ea typeface="Courier New"/>
              <a:cs typeface="Courier New"/>
              <a:sym typeface="Courier New"/>
            </a:endParaRPr>
          </a:p>
        </p:txBody>
      </p:sp>
      <p:sp>
        <p:nvSpPr>
          <p:cNvPr id="4154" name="Google Shape;4154;g22c875c43be_0_1805"/>
          <p:cNvSpPr/>
          <p:nvPr/>
        </p:nvSpPr>
        <p:spPr>
          <a:xfrm>
            <a:off x="3096499" y="3494468"/>
            <a:ext cx="267600" cy="450900"/>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4155" name="Google Shape;4155;g22c875c43be_0_1805"/>
          <p:cNvSpPr/>
          <p:nvPr/>
        </p:nvSpPr>
        <p:spPr>
          <a:xfrm>
            <a:off x="2388161" y="3494468"/>
            <a:ext cx="267600" cy="450900"/>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4156" name="Google Shape;4156;g22c875c43be_0_1805"/>
          <p:cNvCxnSpPr>
            <a:stCxn id="4152" idx="2"/>
            <a:endCxn id="4153" idx="0"/>
          </p:cNvCxnSpPr>
          <p:nvPr/>
        </p:nvCxnSpPr>
        <p:spPr>
          <a:xfrm flipH="1">
            <a:off x="2875996" y="3187661"/>
            <a:ext cx="952500" cy="306900"/>
          </a:xfrm>
          <a:prstGeom prst="straightConnector1">
            <a:avLst/>
          </a:prstGeom>
          <a:noFill/>
          <a:ln cap="flat" cmpd="sng" w="9525">
            <a:solidFill>
              <a:schemeClr val="accent1"/>
            </a:solidFill>
            <a:prstDash val="solid"/>
            <a:miter lim="800000"/>
            <a:headEnd len="sm" w="sm" type="none"/>
            <a:tailEnd len="med" w="med" type="triangle"/>
          </a:ln>
        </p:spPr>
      </p:cxnSp>
      <p:sp>
        <p:nvSpPr>
          <p:cNvPr id="4157" name="Google Shape;4157;g22c875c43be_0_1805"/>
          <p:cNvSpPr/>
          <p:nvPr/>
        </p:nvSpPr>
        <p:spPr>
          <a:xfrm>
            <a:off x="5257366" y="3494468"/>
            <a:ext cx="4407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9</a:t>
            </a:r>
            <a:endParaRPr b="1" sz="2400">
              <a:solidFill>
                <a:schemeClr val="dk1"/>
              </a:solidFill>
              <a:latin typeface="Courier New"/>
              <a:ea typeface="Courier New"/>
              <a:cs typeface="Courier New"/>
              <a:sym typeface="Courier New"/>
            </a:endParaRPr>
          </a:p>
        </p:txBody>
      </p:sp>
      <p:sp>
        <p:nvSpPr>
          <p:cNvPr id="4158" name="Google Shape;4158;g22c875c43be_0_1805"/>
          <p:cNvSpPr/>
          <p:nvPr/>
        </p:nvSpPr>
        <p:spPr>
          <a:xfrm>
            <a:off x="5698132" y="3494467"/>
            <a:ext cx="267600" cy="450900"/>
          </a:xfrm>
          <a:prstGeom prst="rect">
            <a:avLst/>
          </a:prstGeom>
          <a:noFill/>
          <a:ln cap="flat" cmpd="sng" w="127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4159" name="Google Shape;4159;g22c875c43be_0_1805"/>
          <p:cNvSpPr/>
          <p:nvPr/>
        </p:nvSpPr>
        <p:spPr>
          <a:xfrm>
            <a:off x="4989794" y="3494467"/>
            <a:ext cx="267600" cy="450900"/>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4160" name="Google Shape;4160;g22c875c43be_0_1805"/>
          <p:cNvCxnSpPr>
            <a:stCxn id="4151" idx="2"/>
            <a:endCxn id="4157" idx="0"/>
          </p:cNvCxnSpPr>
          <p:nvPr/>
        </p:nvCxnSpPr>
        <p:spPr>
          <a:xfrm>
            <a:off x="4536834" y="3187661"/>
            <a:ext cx="940800" cy="306900"/>
          </a:xfrm>
          <a:prstGeom prst="straightConnector1">
            <a:avLst/>
          </a:prstGeom>
          <a:noFill/>
          <a:ln cap="flat" cmpd="sng" w="9525">
            <a:solidFill>
              <a:schemeClr val="accent1"/>
            </a:solidFill>
            <a:prstDash val="solid"/>
            <a:miter lim="800000"/>
            <a:headEnd len="sm" w="sm" type="none"/>
            <a:tailEnd len="med" w="med" type="triangle"/>
          </a:ln>
        </p:spPr>
      </p:cxnSp>
      <p:sp>
        <p:nvSpPr>
          <p:cNvPr id="4161" name="Google Shape;4161;g22c875c43be_0_1805"/>
          <p:cNvSpPr/>
          <p:nvPr/>
        </p:nvSpPr>
        <p:spPr>
          <a:xfrm>
            <a:off x="4287124" y="4228562"/>
            <a:ext cx="4407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7</a:t>
            </a:r>
            <a:endParaRPr b="1" sz="2400">
              <a:solidFill>
                <a:schemeClr val="dk1"/>
              </a:solidFill>
              <a:latin typeface="Courier New"/>
              <a:ea typeface="Courier New"/>
              <a:cs typeface="Courier New"/>
              <a:sym typeface="Courier New"/>
            </a:endParaRPr>
          </a:p>
        </p:txBody>
      </p:sp>
      <p:sp>
        <p:nvSpPr>
          <p:cNvPr id="4162" name="Google Shape;4162;g22c875c43be_0_1805"/>
          <p:cNvSpPr/>
          <p:nvPr/>
        </p:nvSpPr>
        <p:spPr>
          <a:xfrm>
            <a:off x="4727890" y="4228561"/>
            <a:ext cx="267600" cy="450900"/>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4163" name="Google Shape;4163;g22c875c43be_0_1805"/>
          <p:cNvSpPr/>
          <p:nvPr/>
        </p:nvSpPr>
        <p:spPr>
          <a:xfrm>
            <a:off x="4019552" y="4228561"/>
            <a:ext cx="267600" cy="450900"/>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4164" name="Google Shape;4164;g22c875c43be_0_1805"/>
          <p:cNvSpPr/>
          <p:nvPr/>
        </p:nvSpPr>
        <p:spPr>
          <a:xfrm>
            <a:off x="6282007" y="4228562"/>
            <a:ext cx="4407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chemeClr val="dk1"/>
                </a:solidFill>
                <a:latin typeface="Courier New"/>
                <a:ea typeface="Courier New"/>
                <a:cs typeface="Courier New"/>
                <a:sym typeface="Courier New"/>
              </a:rPr>
              <a:t>12</a:t>
            </a:r>
            <a:endParaRPr b="1" sz="1600">
              <a:solidFill>
                <a:schemeClr val="dk1"/>
              </a:solidFill>
              <a:latin typeface="Courier New"/>
              <a:ea typeface="Courier New"/>
              <a:cs typeface="Courier New"/>
              <a:sym typeface="Courier New"/>
            </a:endParaRPr>
          </a:p>
        </p:txBody>
      </p:sp>
      <p:sp>
        <p:nvSpPr>
          <p:cNvPr id="4165" name="Google Shape;4165;g22c875c43be_0_1805"/>
          <p:cNvSpPr/>
          <p:nvPr/>
        </p:nvSpPr>
        <p:spPr>
          <a:xfrm>
            <a:off x="6722773" y="4228561"/>
            <a:ext cx="2676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4166" name="Google Shape;4166;g22c875c43be_0_1805"/>
          <p:cNvSpPr/>
          <p:nvPr/>
        </p:nvSpPr>
        <p:spPr>
          <a:xfrm>
            <a:off x="6014435" y="4228561"/>
            <a:ext cx="2676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4167" name="Google Shape;4167;g22c875c43be_0_1805"/>
          <p:cNvSpPr/>
          <p:nvPr/>
        </p:nvSpPr>
        <p:spPr>
          <a:xfrm>
            <a:off x="3143788" y="4228561"/>
            <a:ext cx="4407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4</a:t>
            </a:r>
            <a:endParaRPr b="1" sz="2400">
              <a:solidFill>
                <a:schemeClr val="dk1"/>
              </a:solidFill>
              <a:latin typeface="Courier New"/>
              <a:ea typeface="Courier New"/>
              <a:cs typeface="Courier New"/>
              <a:sym typeface="Courier New"/>
            </a:endParaRPr>
          </a:p>
        </p:txBody>
      </p:sp>
      <p:sp>
        <p:nvSpPr>
          <p:cNvPr id="4168" name="Google Shape;4168;g22c875c43be_0_1805"/>
          <p:cNvSpPr/>
          <p:nvPr/>
        </p:nvSpPr>
        <p:spPr>
          <a:xfrm>
            <a:off x="3584554" y="4228560"/>
            <a:ext cx="267600" cy="450900"/>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4169" name="Google Shape;4169;g22c875c43be_0_1805"/>
          <p:cNvSpPr/>
          <p:nvPr/>
        </p:nvSpPr>
        <p:spPr>
          <a:xfrm>
            <a:off x="2876216" y="4228560"/>
            <a:ext cx="267600" cy="450900"/>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4170" name="Google Shape;4170;g22c875c43be_0_1805"/>
          <p:cNvSpPr/>
          <p:nvPr/>
        </p:nvSpPr>
        <p:spPr>
          <a:xfrm>
            <a:off x="3694696" y="4962651"/>
            <a:ext cx="4407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6</a:t>
            </a:r>
            <a:endParaRPr b="1" sz="2400">
              <a:solidFill>
                <a:schemeClr val="dk1"/>
              </a:solidFill>
              <a:latin typeface="Courier New"/>
              <a:ea typeface="Courier New"/>
              <a:cs typeface="Courier New"/>
              <a:sym typeface="Courier New"/>
            </a:endParaRPr>
          </a:p>
        </p:txBody>
      </p:sp>
      <p:sp>
        <p:nvSpPr>
          <p:cNvPr id="4171" name="Google Shape;4171;g22c875c43be_0_1805"/>
          <p:cNvSpPr/>
          <p:nvPr/>
        </p:nvSpPr>
        <p:spPr>
          <a:xfrm>
            <a:off x="4135462" y="4962650"/>
            <a:ext cx="267600" cy="450900"/>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4172" name="Google Shape;4172;g22c875c43be_0_1805"/>
          <p:cNvSpPr/>
          <p:nvPr/>
        </p:nvSpPr>
        <p:spPr>
          <a:xfrm>
            <a:off x="3427124" y="4962650"/>
            <a:ext cx="267600" cy="450900"/>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4173" name="Google Shape;4173;g22c875c43be_0_1805"/>
          <p:cNvSpPr/>
          <p:nvPr/>
        </p:nvSpPr>
        <p:spPr>
          <a:xfrm>
            <a:off x="4816600" y="4962650"/>
            <a:ext cx="4407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8</a:t>
            </a:r>
            <a:endParaRPr b="1" sz="2400">
              <a:solidFill>
                <a:schemeClr val="dk1"/>
              </a:solidFill>
              <a:latin typeface="Courier New"/>
              <a:ea typeface="Courier New"/>
              <a:cs typeface="Courier New"/>
              <a:sym typeface="Courier New"/>
            </a:endParaRPr>
          </a:p>
        </p:txBody>
      </p:sp>
      <p:sp>
        <p:nvSpPr>
          <p:cNvPr id="4174" name="Google Shape;4174;g22c875c43be_0_1805"/>
          <p:cNvSpPr/>
          <p:nvPr/>
        </p:nvSpPr>
        <p:spPr>
          <a:xfrm>
            <a:off x="5257366" y="4962649"/>
            <a:ext cx="267600" cy="450900"/>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4175" name="Google Shape;4175;g22c875c43be_0_1805"/>
          <p:cNvSpPr/>
          <p:nvPr/>
        </p:nvSpPr>
        <p:spPr>
          <a:xfrm>
            <a:off x="4549028" y="4962649"/>
            <a:ext cx="267600" cy="450900"/>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4176" name="Google Shape;4176;g22c875c43be_0_1805"/>
          <p:cNvSpPr/>
          <p:nvPr/>
        </p:nvSpPr>
        <p:spPr>
          <a:xfrm>
            <a:off x="6914513" y="4962649"/>
            <a:ext cx="4407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chemeClr val="dk1"/>
                </a:solidFill>
                <a:latin typeface="Courier New"/>
                <a:ea typeface="Courier New"/>
                <a:cs typeface="Courier New"/>
                <a:sym typeface="Courier New"/>
              </a:rPr>
              <a:t>20</a:t>
            </a:r>
            <a:endParaRPr b="1" sz="1600">
              <a:solidFill>
                <a:schemeClr val="dk1"/>
              </a:solidFill>
              <a:latin typeface="Courier New"/>
              <a:ea typeface="Courier New"/>
              <a:cs typeface="Courier New"/>
              <a:sym typeface="Courier New"/>
            </a:endParaRPr>
          </a:p>
        </p:txBody>
      </p:sp>
      <p:sp>
        <p:nvSpPr>
          <p:cNvPr id="4177" name="Google Shape;4177;g22c875c43be_0_1805"/>
          <p:cNvSpPr/>
          <p:nvPr/>
        </p:nvSpPr>
        <p:spPr>
          <a:xfrm>
            <a:off x="7355279" y="4962648"/>
            <a:ext cx="2676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4178" name="Google Shape;4178;g22c875c43be_0_1805"/>
          <p:cNvSpPr/>
          <p:nvPr/>
        </p:nvSpPr>
        <p:spPr>
          <a:xfrm>
            <a:off x="6646941" y="4962648"/>
            <a:ext cx="2676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4179" name="Google Shape;4179;g22c875c43be_0_1805"/>
          <p:cNvCxnSpPr>
            <a:stCxn id="4154" idx="2"/>
            <a:endCxn id="4167" idx="0"/>
          </p:cNvCxnSpPr>
          <p:nvPr/>
        </p:nvCxnSpPr>
        <p:spPr>
          <a:xfrm>
            <a:off x="3230299" y="3945368"/>
            <a:ext cx="1338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4180" name="Google Shape;4180;g22c875c43be_0_1805"/>
          <p:cNvCxnSpPr>
            <a:stCxn id="4159" idx="2"/>
            <a:endCxn id="4161" idx="0"/>
          </p:cNvCxnSpPr>
          <p:nvPr/>
        </p:nvCxnSpPr>
        <p:spPr>
          <a:xfrm flipH="1">
            <a:off x="4507394" y="3945367"/>
            <a:ext cx="6162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4181" name="Google Shape;4181;g22c875c43be_0_1805"/>
          <p:cNvCxnSpPr>
            <a:stCxn id="4158" idx="2"/>
            <a:endCxn id="4164" idx="0"/>
          </p:cNvCxnSpPr>
          <p:nvPr/>
        </p:nvCxnSpPr>
        <p:spPr>
          <a:xfrm>
            <a:off x="5831932" y="3945367"/>
            <a:ext cx="6705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4182" name="Google Shape;4182;g22c875c43be_0_1805"/>
          <p:cNvCxnSpPr>
            <a:stCxn id="4163" idx="2"/>
            <a:endCxn id="4170" idx="0"/>
          </p:cNvCxnSpPr>
          <p:nvPr/>
        </p:nvCxnSpPr>
        <p:spPr>
          <a:xfrm flipH="1">
            <a:off x="3915152" y="4679461"/>
            <a:ext cx="2382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4183" name="Google Shape;4183;g22c875c43be_0_1805"/>
          <p:cNvCxnSpPr>
            <a:stCxn id="4162" idx="2"/>
            <a:endCxn id="4173" idx="0"/>
          </p:cNvCxnSpPr>
          <p:nvPr/>
        </p:nvCxnSpPr>
        <p:spPr>
          <a:xfrm>
            <a:off x="4861690" y="4679461"/>
            <a:ext cx="1752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4184" name="Google Shape;4184;g22c875c43be_0_1805"/>
          <p:cNvCxnSpPr>
            <a:stCxn id="4165" idx="2"/>
            <a:endCxn id="4176" idx="0"/>
          </p:cNvCxnSpPr>
          <p:nvPr/>
        </p:nvCxnSpPr>
        <p:spPr>
          <a:xfrm>
            <a:off x="6856573" y="4679461"/>
            <a:ext cx="278400" cy="283200"/>
          </a:xfrm>
          <a:prstGeom prst="straightConnector1">
            <a:avLst/>
          </a:prstGeom>
          <a:noFill/>
          <a:ln cap="flat" cmpd="sng" w="9525">
            <a:solidFill>
              <a:schemeClr val="accent1"/>
            </a:solidFill>
            <a:prstDash val="solid"/>
            <a:miter lim="800000"/>
            <a:headEnd len="sm" w="sm" type="none"/>
            <a:tailEnd len="med" w="med" type="triangle"/>
          </a:ln>
        </p:spPr>
      </p:cxnSp>
      <p:sp>
        <p:nvSpPr>
          <p:cNvPr id="4185" name="Google Shape;4185;g22c875c43be_0_1805"/>
          <p:cNvSpPr/>
          <p:nvPr/>
        </p:nvSpPr>
        <p:spPr>
          <a:xfrm>
            <a:off x="4048865" y="1973684"/>
            <a:ext cx="2676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4186" name="Google Shape;4186;g22c875c43be_0_1805"/>
          <p:cNvCxnSpPr>
            <a:stCxn id="4185" idx="2"/>
            <a:endCxn id="4150" idx="0"/>
          </p:cNvCxnSpPr>
          <p:nvPr/>
        </p:nvCxnSpPr>
        <p:spPr>
          <a:xfrm>
            <a:off x="4182665" y="2424584"/>
            <a:ext cx="0" cy="312300"/>
          </a:xfrm>
          <a:prstGeom prst="straightConnector1">
            <a:avLst/>
          </a:prstGeom>
          <a:noFill/>
          <a:ln cap="flat" cmpd="sng" w="9525">
            <a:solidFill>
              <a:schemeClr val="accent1"/>
            </a:solidFill>
            <a:prstDash val="solid"/>
            <a:miter lim="800000"/>
            <a:headEnd len="sm" w="sm" type="none"/>
            <a:tailEnd len="med" w="med" type="triangle"/>
          </a:ln>
        </p:spPr>
      </p:cxnSp>
      <p:sp>
        <p:nvSpPr>
          <p:cNvPr id="4187" name="Google Shape;4187;g22c875c43be_0_1805"/>
          <p:cNvSpPr txBox="1"/>
          <p:nvPr/>
        </p:nvSpPr>
        <p:spPr>
          <a:xfrm>
            <a:off x="4403034" y="2027418"/>
            <a:ext cx="1940400" cy="338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root</a:t>
            </a:r>
            <a:endParaRPr sz="1600">
              <a:solidFill>
                <a:schemeClr val="dk1"/>
              </a:solidFill>
              <a:latin typeface="Courier New"/>
              <a:ea typeface="Courier New"/>
              <a:cs typeface="Courier New"/>
              <a:sym typeface="Courier New"/>
            </a:endParaRPr>
          </a:p>
        </p:txBody>
      </p:sp>
      <p:cxnSp>
        <p:nvCxnSpPr>
          <p:cNvPr id="4188" name="Google Shape;4188;g22c875c43be_0_1805"/>
          <p:cNvCxnSpPr/>
          <p:nvPr/>
        </p:nvCxnSpPr>
        <p:spPr>
          <a:xfrm flipH="1">
            <a:off x="2388133" y="3494467"/>
            <a:ext cx="267600" cy="450900"/>
          </a:xfrm>
          <a:prstGeom prst="straightConnector1">
            <a:avLst/>
          </a:prstGeom>
          <a:noFill/>
          <a:ln cap="flat" cmpd="sng" w="9525">
            <a:solidFill>
              <a:schemeClr val="accent1"/>
            </a:solidFill>
            <a:prstDash val="solid"/>
            <a:miter lim="800000"/>
            <a:headEnd len="sm" w="sm" type="none"/>
            <a:tailEnd len="sm" w="sm" type="none"/>
          </a:ln>
        </p:spPr>
      </p:cxnSp>
      <p:cxnSp>
        <p:nvCxnSpPr>
          <p:cNvPr id="4189" name="Google Shape;4189;g22c875c43be_0_1805"/>
          <p:cNvCxnSpPr/>
          <p:nvPr/>
        </p:nvCxnSpPr>
        <p:spPr>
          <a:xfrm flipH="1">
            <a:off x="2878467" y="4228560"/>
            <a:ext cx="267600" cy="450900"/>
          </a:xfrm>
          <a:prstGeom prst="straightConnector1">
            <a:avLst/>
          </a:prstGeom>
          <a:noFill/>
          <a:ln cap="flat" cmpd="sng" w="9525">
            <a:solidFill>
              <a:schemeClr val="accent1"/>
            </a:solidFill>
            <a:prstDash val="solid"/>
            <a:miter lim="800000"/>
            <a:headEnd len="sm" w="sm" type="none"/>
            <a:tailEnd len="sm" w="sm" type="none"/>
          </a:ln>
        </p:spPr>
      </p:cxnSp>
      <p:cxnSp>
        <p:nvCxnSpPr>
          <p:cNvPr id="4190" name="Google Shape;4190;g22c875c43be_0_1805"/>
          <p:cNvCxnSpPr/>
          <p:nvPr/>
        </p:nvCxnSpPr>
        <p:spPr>
          <a:xfrm flipH="1">
            <a:off x="3580586" y="4228560"/>
            <a:ext cx="267600" cy="450900"/>
          </a:xfrm>
          <a:prstGeom prst="straightConnector1">
            <a:avLst/>
          </a:prstGeom>
          <a:noFill/>
          <a:ln cap="flat" cmpd="sng" w="9525">
            <a:solidFill>
              <a:schemeClr val="accent1"/>
            </a:solidFill>
            <a:prstDash val="solid"/>
            <a:miter lim="800000"/>
            <a:headEnd len="sm" w="sm" type="none"/>
            <a:tailEnd len="sm" w="sm" type="none"/>
          </a:ln>
        </p:spPr>
      </p:cxnSp>
      <p:cxnSp>
        <p:nvCxnSpPr>
          <p:cNvPr id="4191" name="Google Shape;4191;g22c875c43be_0_1805"/>
          <p:cNvCxnSpPr/>
          <p:nvPr/>
        </p:nvCxnSpPr>
        <p:spPr>
          <a:xfrm flipH="1">
            <a:off x="6014407" y="4228560"/>
            <a:ext cx="267600" cy="450900"/>
          </a:xfrm>
          <a:prstGeom prst="straightConnector1">
            <a:avLst/>
          </a:prstGeom>
          <a:noFill/>
          <a:ln cap="flat" cmpd="sng" w="9525">
            <a:solidFill>
              <a:schemeClr val="accent1"/>
            </a:solidFill>
            <a:prstDash val="solid"/>
            <a:miter lim="800000"/>
            <a:headEnd len="sm" w="sm" type="none"/>
            <a:tailEnd len="sm" w="sm" type="none"/>
          </a:ln>
        </p:spPr>
      </p:cxnSp>
      <p:cxnSp>
        <p:nvCxnSpPr>
          <p:cNvPr id="4192" name="Google Shape;4192;g22c875c43be_0_1805"/>
          <p:cNvCxnSpPr/>
          <p:nvPr/>
        </p:nvCxnSpPr>
        <p:spPr>
          <a:xfrm flipH="1">
            <a:off x="6646913" y="4962648"/>
            <a:ext cx="267600" cy="450900"/>
          </a:xfrm>
          <a:prstGeom prst="straightConnector1">
            <a:avLst/>
          </a:prstGeom>
          <a:noFill/>
          <a:ln cap="flat" cmpd="sng" w="9525">
            <a:solidFill>
              <a:schemeClr val="accent1"/>
            </a:solidFill>
            <a:prstDash val="solid"/>
            <a:miter lim="800000"/>
            <a:headEnd len="sm" w="sm" type="none"/>
            <a:tailEnd len="sm" w="sm" type="none"/>
          </a:ln>
        </p:spPr>
      </p:cxnSp>
      <p:cxnSp>
        <p:nvCxnSpPr>
          <p:cNvPr id="4193" name="Google Shape;4193;g22c875c43be_0_1805"/>
          <p:cNvCxnSpPr/>
          <p:nvPr/>
        </p:nvCxnSpPr>
        <p:spPr>
          <a:xfrm flipH="1">
            <a:off x="5257338" y="4969103"/>
            <a:ext cx="267600" cy="450900"/>
          </a:xfrm>
          <a:prstGeom prst="straightConnector1">
            <a:avLst/>
          </a:prstGeom>
          <a:noFill/>
          <a:ln cap="flat" cmpd="sng" w="9525">
            <a:solidFill>
              <a:schemeClr val="accent1"/>
            </a:solidFill>
            <a:prstDash val="solid"/>
            <a:miter lim="800000"/>
            <a:headEnd len="sm" w="sm" type="none"/>
            <a:tailEnd len="sm" w="sm" type="none"/>
          </a:ln>
        </p:spPr>
      </p:cxnSp>
      <p:cxnSp>
        <p:nvCxnSpPr>
          <p:cNvPr id="4194" name="Google Shape;4194;g22c875c43be_0_1805"/>
          <p:cNvCxnSpPr/>
          <p:nvPr/>
        </p:nvCxnSpPr>
        <p:spPr>
          <a:xfrm flipH="1">
            <a:off x="4547943" y="4962647"/>
            <a:ext cx="267600" cy="450900"/>
          </a:xfrm>
          <a:prstGeom prst="straightConnector1">
            <a:avLst/>
          </a:prstGeom>
          <a:noFill/>
          <a:ln cap="flat" cmpd="sng" w="9525">
            <a:solidFill>
              <a:schemeClr val="accent1"/>
            </a:solidFill>
            <a:prstDash val="solid"/>
            <a:miter lim="800000"/>
            <a:headEnd len="sm" w="sm" type="none"/>
            <a:tailEnd len="sm" w="sm" type="none"/>
          </a:ln>
        </p:spPr>
      </p:cxnSp>
      <p:cxnSp>
        <p:nvCxnSpPr>
          <p:cNvPr id="4195" name="Google Shape;4195;g22c875c43be_0_1805"/>
          <p:cNvCxnSpPr/>
          <p:nvPr/>
        </p:nvCxnSpPr>
        <p:spPr>
          <a:xfrm flipH="1">
            <a:off x="4140313" y="4958759"/>
            <a:ext cx="267600" cy="450900"/>
          </a:xfrm>
          <a:prstGeom prst="straightConnector1">
            <a:avLst/>
          </a:prstGeom>
          <a:noFill/>
          <a:ln cap="flat" cmpd="sng" w="9525">
            <a:solidFill>
              <a:schemeClr val="accent1"/>
            </a:solidFill>
            <a:prstDash val="solid"/>
            <a:miter lim="800000"/>
            <a:headEnd len="sm" w="sm" type="none"/>
            <a:tailEnd len="sm" w="sm" type="none"/>
          </a:ln>
        </p:spPr>
      </p:cxnSp>
      <p:cxnSp>
        <p:nvCxnSpPr>
          <p:cNvPr id="4196" name="Google Shape;4196;g22c875c43be_0_1805"/>
          <p:cNvCxnSpPr/>
          <p:nvPr/>
        </p:nvCxnSpPr>
        <p:spPr>
          <a:xfrm flipH="1">
            <a:off x="3425285" y="4969103"/>
            <a:ext cx="267600" cy="450900"/>
          </a:xfrm>
          <a:prstGeom prst="straightConnector1">
            <a:avLst/>
          </a:prstGeom>
          <a:noFill/>
          <a:ln cap="flat" cmpd="sng" w="9525">
            <a:solidFill>
              <a:schemeClr val="accent1"/>
            </a:solidFill>
            <a:prstDash val="solid"/>
            <a:miter lim="800000"/>
            <a:headEnd len="sm" w="sm" type="none"/>
            <a:tailEnd len="sm" w="sm" type="none"/>
          </a:ln>
        </p:spPr>
      </p:cxnSp>
      <p:cxnSp>
        <p:nvCxnSpPr>
          <p:cNvPr id="4197" name="Google Shape;4197;g22c875c43be_0_1805"/>
          <p:cNvCxnSpPr/>
          <p:nvPr/>
        </p:nvCxnSpPr>
        <p:spPr>
          <a:xfrm flipH="1">
            <a:off x="7355251" y="4958758"/>
            <a:ext cx="267600" cy="450900"/>
          </a:xfrm>
          <a:prstGeom prst="straightConnector1">
            <a:avLst/>
          </a:prstGeom>
          <a:noFill/>
          <a:ln cap="flat" cmpd="sng" w="9525">
            <a:solidFill>
              <a:schemeClr val="accent1"/>
            </a:solidFill>
            <a:prstDash val="solid"/>
            <a:miter lim="800000"/>
            <a:headEnd len="sm" w="sm" type="none"/>
            <a:tailEnd len="sm" w="sm" type="none"/>
          </a:ln>
        </p:spPr>
      </p:cxnSp>
      <p:sp>
        <p:nvSpPr>
          <p:cNvPr id="4198" name="Google Shape;4198;g22c875c43be_0_1805"/>
          <p:cNvSpPr txBox="1"/>
          <p:nvPr/>
        </p:nvSpPr>
        <p:spPr>
          <a:xfrm>
            <a:off x="2371221" y="3977422"/>
            <a:ext cx="2922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Courier New"/>
                <a:ea typeface="Courier New"/>
                <a:cs typeface="Courier New"/>
                <a:sym typeface="Courier New"/>
              </a:rPr>
              <a:t>0</a:t>
            </a:r>
            <a:endParaRPr sz="1400">
              <a:solidFill>
                <a:schemeClr val="dk1"/>
              </a:solidFill>
              <a:latin typeface="Courier New"/>
              <a:ea typeface="Courier New"/>
              <a:cs typeface="Courier New"/>
              <a:sym typeface="Courier New"/>
            </a:endParaRPr>
          </a:p>
        </p:txBody>
      </p:sp>
      <p:sp>
        <p:nvSpPr>
          <p:cNvPr id="4199" name="Google Shape;4199;g22c875c43be_0_1805"/>
          <p:cNvSpPr txBox="1"/>
          <p:nvPr/>
        </p:nvSpPr>
        <p:spPr>
          <a:xfrm>
            <a:off x="2846841" y="4679319"/>
            <a:ext cx="2922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Courier New"/>
                <a:ea typeface="Courier New"/>
                <a:cs typeface="Courier New"/>
                <a:sym typeface="Courier New"/>
              </a:rPr>
              <a:t>0</a:t>
            </a:r>
            <a:endParaRPr sz="1400">
              <a:solidFill>
                <a:schemeClr val="dk1"/>
              </a:solidFill>
              <a:latin typeface="Courier New"/>
              <a:ea typeface="Courier New"/>
              <a:cs typeface="Courier New"/>
              <a:sym typeface="Courier New"/>
            </a:endParaRPr>
          </a:p>
        </p:txBody>
      </p:sp>
      <p:sp>
        <p:nvSpPr>
          <p:cNvPr id="4200" name="Google Shape;4200;g22c875c43be_0_1805"/>
          <p:cNvSpPr txBox="1"/>
          <p:nvPr/>
        </p:nvSpPr>
        <p:spPr>
          <a:xfrm>
            <a:off x="3578786" y="4679318"/>
            <a:ext cx="2922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Courier New"/>
                <a:ea typeface="Courier New"/>
                <a:cs typeface="Courier New"/>
                <a:sym typeface="Courier New"/>
              </a:rPr>
              <a:t>0</a:t>
            </a:r>
            <a:endParaRPr sz="1400">
              <a:solidFill>
                <a:schemeClr val="dk1"/>
              </a:solidFill>
              <a:latin typeface="Courier New"/>
              <a:ea typeface="Courier New"/>
              <a:cs typeface="Courier New"/>
              <a:sym typeface="Courier New"/>
            </a:endParaRPr>
          </a:p>
        </p:txBody>
      </p:sp>
      <p:sp>
        <p:nvSpPr>
          <p:cNvPr id="4201" name="Google Shape;4201;g22c875c43be_0_1805"/>
          <p:cNvSpPr txBox="1"/>
          <p:nvPr/>
        </p:nvSpPr>
        <p:spPr>
          <a:xfrm>
            <a:off x="3309426" y="3951679"/>
            <a:ext cx="2922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Courier New"/>
                <a:ea typeface="Courier New"/>
                <a:cs typeface="Courier New"/>
                <a:sym typeface="Courier New"/>
              </a:rPr>
              <a:t>1</a:t>
            </a:r>
            <a:endParaRPr/>
          </a:p>
        </p:txBody>
      </p:sp>
      <p:sp>
        <p:nvSpPr>
          <p:cNvPr id="4202" name="Google Shape;4202;g22c875c43be_0_1805"/>
          <p:cNvSpPr txBox="1"/>
          <p:nvPr/>
        </p:nvSpPr>
        <p:spPr>
          <a:xfrm>
            <a:off x="3682448" y="3187106"/>
            <a:ext cx="2922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Courier New"/>
                <a:ea typeface="Courier New"/>
                <a:cs typeface="Courier New"/>
                <a:sym typeface="Courier New"/>
              </a:rPr>
              <a:t>2</a:t>
            </a:r>
            <a:endParaRPr/>
          </a:p>
        </p:txBody>
      </p:sp>
      <p:sp>
        <p:nvSpPr>
          <p:cNvPr id="4203" name="Google Shape;4203;g22c875c43be_0_1805"/>
          <p:cNvSpPr txBox="1"/>
          <p:nvPr/>
        </p:nvSpPr>
        <p:spPr>
          <a:xfrm>
            <a:off x="3413065" y="5419447"/>
            <a:ext cx="2922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Courier New"/>
                <a:ea typeface="Courier New"/>
                <a:cs typeface="Courier New"/>
                <a:sym typeface="Courier New"/>
              </a:rPr>
              <a:t>0</a:t>
            </a:r>
            <a:endParaRPr sz="1400">
              <a:solidFill>
                <a:schemeClr val="dk1"/>
              </a:solidFill>
              <a:latin typeface="Courier New"/>
              <a:ea typeface="Courier New"/>
              <a:cs typeface="Courier New"/>
              <a:sym typeface="Courier New"/>
            </a:endParaRPr>
          </a:p>
        </p:txBody>
      </p:sp>
      <p:sp>
        <p:nvSpPr>
          <p:cNvPr id="4204" name="Google Shape;4204;g22c875c43be_0_1805"/>
          <p:cNvSpPr txBox="1"/>
          <p:nvPr/>
        </p:nvSpPr>
        <p:spPr>
          <a:xfrm>
            <a:off x="4120495" y="5417300"/>
            <a:ext cx="2922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Courier New"/>
                <a:ea typeface="Courier New"/>
                <a:cs typeface="Courier New"/>
                <a:sym typeface="Courier New"/>
              </a:rPr>
              <a:t>0</a:t>
            </a:r>
            <a:endParaRPr sz="1400">
              <a:solidFill>
                <a:schemeClr val="dk1"/>
              </a:solidFill>
              <a:latin typeface="Courier New"/>
              <a:ea typeface="Courier New"/>
              <a:cs typeface="Courier New"/>
              <a:sym typeface="Courier New"/>
            </a:endParaRPr>
          </a:p>
        </p:txBody>
      </p:sp>
      <p:sp>
        <p:nvSpPr>
          <p:cNvPr id="4205" name="Google Shape;4205;g22c875c43be_0_1805"/>
          <p:cNvSpPr txBox="1"/>
          <p:nvPr/>
        </p:nvSpPr>
        <p:spPr>
          <a:xfrm>
            <a:off x="4040710" y="4667095"/>
            <a:ext cx="2922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Courier New"/>
                <a:ea typeface="Courier New"/>
                <a:cs typeface="Courier New"/>
                <a:sym typeface="Courier New"/>
              </a:rPr>
              <a:t>1</a:t>
            </a:r>
            <a:endParaRPr sz="1400">
              <a:solidFill>
                <a:schemeClr val="dk1"/>
              </a:solidFill>
              <a:latin typeface="Courier New"/>
              <a:ea typeface="Courier New"/>
              <a:cs typeface="Courier New"/>
              <a:sym typeface="Courier New"/>
            </a:endParaRPr>
          </a:p>
        </p:txBody>
      </p:sp>
      <p:sp>
        <p:nvSpPr>
          <p:cNvPr id="4206" name="Google Shape;4206;g22c875c43be_0_1805"/>
          <p:cNvSpPr txBox="1"/>
          <p:nvPr/>
        </p:nvSpPr>
        <p:spPr>
          <a:xfrm>
            <a:off x="4544149" y="5419447"/>
            <a:ext cx="2922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Courier New"/>
                <a:ea typeface="Courier New"/>
                <a:cs typeface="Courier New"/>
                <a:sym typeface="Courier New"/>
              </a:rPr>
              <a:t>0</a:t>
            </a:r>
            <a:endParaRPr sz="1400">
              <a:solidFill>
                <a:schemeClr val="dk1"/>
              </a:solidFill>
              <a:latin typeface="Courier New"/>
              <a:ea typeface="Courier New"/>
              <a:cs typeface="Courier New"/>
              <a:sym typeface="Courier New"/>
            </a:endParaRPr>
          </a:p>
        </p:txBody>
      </p:sp>
      <p:sp>
        <p:nvSpPr>
          <p:cNvPr id="4207" name="Google Shape;4207;g22c875c43be_0_1805"/>
          <p:cNvSpPr txBox="1"/>
          <p:nvPr/>
        </p:nvSpPr>
        <p:spPr>
          <a:xfrm>
            <a:off x="5265838" y="5417300"/>
            <a:ext cx="2922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Courier New"/>
                <a:ea typeface="Courier New"/>
                <a:cs typeface="Courier New"/>
                <a:sym typeface="Courier New"/>
              </a:rPr>
              <a:t>0</a:t>
            </a:r>
            <a:endParaRPr sz="1400">
              <a:solidFill>
                <a:schemeClr val="dk1"/>
              </a:solidFill>
              <a:latin typeface="Courier New"/>
              <a:ea typeface="Courier New"/>
              <a:cs typeface="Courier New"/>
              <a:sym typeface="Courier New"/>
            </a:endParaRPr>
          </a:p>
        </p:txBody>
      </p:sp>
      <p:sp>
        <p:nvSpPr>
          <p:cNvPr id="4208" name="Google Shape;4208;g22c875c43be_0_1805"/>
          <p:cNvSpPr txBox="1"/>
          <p:nvPr/>
        </p:nvSpPr>
        <p:spPr>
          <a:xfrm>
            <a:off x="4697709" y="4679318"/>
            <a:ext cx="2922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Courier New"/>
                <a:ea typeface="Courier New"/>
                <a:cs typeface="Courier New"/>
                <a:sym typeface="Courier New"/>
              </a:rPr>
              <a:t>1</a:t>
            </a:r>
            <a:endParaRPr/>
          </a:p>
        </p:txBody>
      </p:sp>
      <p:sp>
        <p:nvSpPr>
          <p:cNvPr id="4209" name="Google Shape;4209;g22c875c43be_0_1805"/>
          <p:cNvSpPr txBox="1"/>
          <p:nvPr/>
        </p:nvSpPr>
        <p:spPr>
          <a:xfrm>
            <a:off x="4977214" y="3977422"/>
            <a:ext cx="2922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Courier New"/>
                <a:ea typeface="Courier New"/>
                <a:cs typeface="Courier New"/>
                <a:sym typeface="Courier New"/>
              </a:rPr>
              <a:t>3</a:t>
            </a:r>
            <a:endParaRPr/>
          </a:p>
        </p:txBody>
      </p:sp>
      <p:sp>
        <p:nvSpPr>
          <p:cNvPr id="4210" name="Google Shape;4210;g22c875c43be_0_1805"/>
          <p:cNvSpPr txBox="1"/>
          <p:nvPr>
            <p:ph type="title"/>
          </p:nvPr>
        </p:nvSpPr>
        <p:spPr>
          <a:xfrm>
            <a:off x="155575" y="161927"/>
            <a:ext cx="8797800" cy="676200"/>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Function </a:t>
            </a:r>
            <a:r>
              <a:rPr lang="en-US">
                <a:latin typeface="Courier New"/>
                <a:ea typeface="Courier New"/>
                <a:cs typeface="Courier New"/>
                <a:sym typeface="Courier New"/>
              </a:rPr>
              <a:t>LengthIs</a:t>
            </a:r>
            <a:endParaRPr/>
          </a:p>
        </p:txBody>
      </p:sp>
    </p:spTree>
  </p:cSld>
  <p:clrMapOvr>
    <a:masterClrMapping/>
  </p:clrMapOvr>
</p:sld>
</file>

<file path=ppt/slides/slide1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14" name="Shape 4214"/>
        <p:cNvGrpSpPr/>
        <p:nvPr/>
      </p:nvGrpSpPr>
      <p:grpSpPr>
        <a:xfrm>
          <a:off x="0" y="0"/>
          <a:ext cx="0" cy="0"/>
          <a:chOff x="0" y="0"/>
          <a:chExt cx="0" cy="0"/>
        </a:xfrm>
      </p:grpSpPr>
      <p:sp>
        <p:nvSpPr>
          <p:cNvPr id="4215" name="Google Shape;4215;g22c875c43be_0_1869"/>
          <p:cNvSpPr/>
          <p:nvPr/>
        </p:nvSpPr>
        <p:spPr>
          <a:xfrm>
            <a:off x="3962268" y="2736762"/>
            <a:ext cx="4407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5</a:t>
            </a:r>
            <a:endParaRPr b="1" sz="2400">
              <a:solidFill>
                <a:schemeClr val="dk1"/>
              </a:solidFill>
              <a:latin typeface="Courier New"/>
              <a:ea typeface="Courier New"/>
              <a:cs typeface="Courier New"/>
              <a:sym typeface="Courier New"/>
            </a:endParaRPr>
          </a:p>
        </p:txBody>
      </p:sp>
      <p:sp>
        <p:nvSpPr>
          <p:cNvPr id="4216" name="Google Shape;4216;g22c875c43be_0_1869"/>
          <p:cNvSpPr/>
          <p:nvPr/>
        </p:nvSpPr>
        <p:spPr>
          <a:xfrm>
            <a:off x="4403034" y="2736761"/>
            <a:ext cx="267600" cy="450900"/>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4217" name="Google Shape;4217;g22c875c43be_0_1869"/>
          <p:cNvSpPr/>
          <p:nvPr/>
        </p:nvSpPr>
        <p:spPr>
          <a:xfrm>
            <a:off x="3694696" y="2736761"/>
            <a:ext cx="267600" cy="450900"/>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4218" name="Google Shape;4218;g22c875c43be_0_1869"/>
          <p:cNvSpPr/>
          <p:nvPr/>
        </p:nvSpPr>
        <p:spPr>
          <a:xfrm>
            <a:off x="2655733" y="3494469"/>
            <a:ext cx="4407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3</a:t>
            </a:r>
            <a:endParaRPr b="1" sz="2400">
              <a:solidFill>
                <a:schemeClr val="dk1"/>
              </a:solidFill>
              <a:latin typeface="Courier New"/>
              <a:ea typeface="Courier New"/>
              <a:cs typeface="Courier New"/>
              <a:sym typeface="Courier New"/>
            </a:endParaRPr>
          </a:p>
        </p:txBody>
      </p:sp>
      <p:sp>
        <p:nvSpPr>
          <p:cNvPr id="4219" name="Google Shape;4219;g22c875c43be_0_1869"/>
          <p:cNvSpPr/>
          <p:nvPr/>
        </p:nvSpPr>
        <p:spPr>
          <a:xfrm>
            <a:off x="3096499" y="3494468"/>
            <a:ext cx="267600" cy="450900"/>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4220" name="Google Shape;4220;g22c875c43be_0_1869"/>
          <p:cNvSpPr/>
          <p:nvPr/>
        </p:nvSpPr>
        <p:spPr>
          <a:xfrm>
            <a:off x="2388161" y="3494468"/>
            <a:ext cx="267600" cy="450900"/>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4221" name="Google Shape;4221;g22c875c43be_0_1869"/>
          <p:cNvCxnSpPr>
            <a:stCxn id="4217" idx="2"/>
            <a:endCxn id="4218" idx="0"/>
          </p:cNvCxnSpPr>
          <p:nvPr/>
        </p:nvCxnSpPr>
        <p:spPr>
          <a:xfrm flipH="1">
            <a:off x="2875996" y="3187661"/>
            <a:ext cx="952500" cy="306900"/>
          </a:xfrm>
          <a:prstGeom prst="straightConnector1">
            <a:avLst/>
          </a:prstGeom>
          <a:noFill/>
          <a:ln cap="flat" cmpd="sng" w="9525">
            <a:solidFill>
              <a:schemeClr val="accent1"/>
            </a:solidFill>
            <a:prstDash val="solid"/>
            <a:miter lim="800000"/>
            <a:headEnd len="sm" w="sm" type="none"/>
            <a:tailEnd len="med" w="med" type="triangle"/>
          </a:ln>
        </p:spPr>
      </p:cxnSp>
      <p:sp>
        <p:nvSpPr>
          <p:cNvPr id="4222" name="Google Shape;4222;g22c875c43be_0_1869"/>
          <p:cNvSpPr/>
          <p:nvPr/>
        </p:nvSpPr>
        <p:spPr>
          <a:xfrm>
            <a:off x="5257366" y="3494468"/>
            <a:ext cx="4407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9</a:t>
            </a:r>
            <a:endParaRPr b="1" sz="2400">
              <a:solidFill>
                <a:schemeClr val="dk1"/>
              </a:solidFill>
              <a:latin typeface="Courier New"/>
              <a:ea typeface="Courier New"/>
              <a:cs typeface="Courier New"/>
              <a:sym typeface="Courier New"/>
            </a:endParaRPr>
          </a:p>
        </p:txBody>
      </p:sp>
      <p:sp>
        <p:nvSpPr>
          <p:cNvPr id="4223" name="Google Shape;4223;g22c875c43be_0_1869"/>
          <p:cNvSpPr/>
          <p:nvPr/>
        </p:nvSpPr>
        <p:spPr>
          <a:xfrm>
            <a:off x="5698132" y="3494467"/>
            <a:ext cx="267600" cy="450900"/>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4224" name="Google Shape;4224;g22c875c43be_0_1869"/>
          <p:cNvSpPr/>
          <p:nvPr/>
        </p:nvSpPr>
        <p:spPr>
          <a:xfrm>
            <a:off x="4989794" y="3494467"/>
            <a:ext cx="267600" cy="450900"/>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4225" name="Google Shape;4225;g22c875c43be_0_1869"/>
          <p:cNvCxnSpPr>
            <a:stCxn id="4216" idx="2"/>
            <a:endCxn id="4222" idx="0"/>
          </p:cNvCxnSpPr>
          <p:nvPr/>
        </p:nvCxnSpPr>
        <p:spPr>
          <a:xfrm>
            <a:off x="4536834" y="3187661"/>
            <a:ext cx="940800" cy="306900"/>
          </a:xfrm>
          <a:prstGeom prst="straightConnector1">
            <a:avLst/>
          </a:prstGeom>
          <a:noFill/>
          <a:ln cap="flat" cmpd="sng" w="9525">
            <a:solidFill>
              <a:schemeClr val="accent1"/>
            </a:solidFill>
            <a:prstDash val="solid"/>
            <a:miter lim="800000"/>
            <a:headEnd len="sm" w="sm" type="none"/>
            <a:tailEnd len="med" w="med" type="triangle"/>
          </a:ln>
        </p:spPr>
      </p:cxnSp>
      <p:sp>
        <p:nvSpPr>
          <p:cNvPr id="4226" name="Google Shape;4226;g22c875c43be_0_1869"/>
          <p:cNvSpPr/>
          <p:nvPr/>
        </p:nvSpPr>
        <p:spPr>
          <a:xfrm>
            <a:off x="4287124" y="4228562"/>
            <a:ext cx="4407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7</a:t>
            </a:r>
            <a:endParaRPr b="1" sz="2400">
              <a:solidFill>
                <a:schemeClr val="dk1"/>
              </a:solidFill>
              <a:latin typeface="Courier New"/>
              <a:ea typeface="Courier New"/>
              <a:cs typeface="Courier New"/>
              <a:sym typeface="Courier New"/>
            </a:endParaRPr>
          </a:p>
        </p:txBody>
      </p:sp>
      <p:sp>
        <p:nvSpPr>
          <p:cNvPr id="4227" name="Google Shape;4227;g22c875c43be_0_1869"/>
          <p:cNvSpPr/>
          <p:nvPr/>
        </p:nvSpPr>
        <p:spPr>
          <a:xfrm>
            <a:off x="4727890" y="4228561"/>
            <a:ext cx="267600" cy="450900"/>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4228" name="Google Shape;4228;g22c875c43be_0_1869"/>
          <p:cNvSpPr/>
          <p:nvPr/>
        </p:nvSpPr>
        <p:spPr>
          <a:xfrm>
            <a:off x="4019552" y="4228561"/>
            <a:ext cx="267600" cy="450900"/>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4229" name="Google Shape;4229;g22c875c43be_0_1869"/>
          <p:cNvSpPr/>
          <p:nvPr/>
        </p:nvSpPr>
        <p:spPr>
          <a:xfrm>
            <a:off x="6282007" y="4228562"/>
            <a:ext cx="4407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chemeClr val="dk1"/>
                </a:solidFill>
                <a:latin typeface="Courier New"/>
                <a:ea typeface="Courier New"/>
                <a:cs typeface="Courier New"/>
                <a:sym typeface="Courier New"/>
              </a:rPr>
              <a:t>12</a:t>
            </a:r>
            <a:endParaRPr b="1" sz="1600">
              <a:solidFill>
                <a:schemeClr val="dk1"/>
              </a:solidFill>
              <a:latin typeface="Courier New"/>
              <a:ea typeface="Courier New"/>
              <a:cs typeface="Courier New"/>
              <a:sym typeface="Courier New"/>
            </a:endParaRPr>
          </a:p>
        </p:txBody>
      </p:sp>
      <p:sp>
        <p:nvSpPr>
          <p:cNvPr id="4230" name="Google Shape;4230;g22c875c43be_0_1869"/>
          <p:cNvSpPr/>
          <p:nvPr/>
        </p:nvSpPr>
        <p:spPr>
          <a:xfrm>
            <a:off x="6722773" y="4228561"/>
            <a:ext cx="2676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4231" name="Google Shape;4231;g22c875c43be_0_1869"/>
          <p:cNvSpPr/>
          <p:nvPr/>
        </p:nvSpPr>
        <p:spPr>
          <a:xfrm>
            <a:off x="6014435" y="4228561"/>
            <a:ext cx="267600" cy="450900"/>
          </a:xfrm>
          <a:prstGeom prst="rect">
            <a:avLst/>
          </a:prstGeom>
          <a:noFill/>
          <a:ln cap="flat" cmpd="sng" w="127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4232" name="Google Shape;4232;g22c875c43be_0_1869"/>
          <p:cNvSpPr/>
          <p:nvPr/>
        </p:nvSpPr>
        <p:spPr>
          <a:xfrm>
            <a:off x="3143788" y="4228561"/>
            <a:ext cx="4407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4</a:t>
            </a:r>
            <a:endParaRPr b="1" sz="2400">
              <a:solidFill>
                <a:schemeClr val="dk1"/>
              </a:solidFill>
              <a:latin typeface="Courier New"/>
              <a:ea typeface="Courier New"/>
              <a:cs typeface="Courier New"/>
              <a:sym typeface="Courier New"/>
            </a:endParaRPr>
          </a:p>
        </p:txBody>
      </p:sp>
      <p:sp>
        <p:nvSpPr>
          <p:cNvPr id="4233" name="Google Shape;4233;g22c875c43be_0_1869"/>
          <p:cNvSpPr/>
          <p:nvPr/>
        </p:nvSpPr>
        <p:spPr>
          <a:xfrm>
            <a:off x="3584554" y="4228560"/>
            <a:ext cx="267600" cy="450900"/>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4234" name="Google Shape;4234;g22c875c43be_0_1869"/>
          <p:cNvSpPr/>
          <p:nvPr/>
        </p:nvSpPr>
        <p:spPr>
          <a:xfrm>
            <a:off x="2876216" y="4228560"/>
            <a:ext cx="267600" cy="450900"/>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4235" name="Google Shape;4235;g22c875c43be_0_1869"/>
          <p:cNvSpPr/>
          <p:nvPr/>
        </p:nvSpPr>
        <p:spPr>
          <a:xfrm>
            <a:off x="3694696" y="4962651"/>
            <a:ext cx="4407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6</a:t>
            </a:r>
            <a:endParaRPr b="1" sz="2400">
              <a:solidFill>
                <a:schemeClr val="dk1"/>
              </a:solidFill>
              <a:latin typeface="Courier New"/>
              <a:ea typeface="Courier New"/>
              <a:cs typeface="Courier New"/>
              <a:sym typeface="Courier New"/>
            </a:endParaRPr>
          </a:p>
        </p:txBody>
      </p:sp>
      <p:sp>
        <p:nvSpPr>
          <p:cNvPr id="4236" name="Google Shape;4236;g22c875c43be_0_1869"/>
          <p:cNvSpPr/>
          <p:nvPr/>
        </p:nvSpPr>
        <p:spPr>
          <a:xfrm>
            <a:off x="4135462" y="4962650"/>
            <a:ext cx="267600" cy="450900"/>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4237" name="Google Shape;4237;g22c875c43be_0_1869"/>
          <p:cNvSpPr/>
          <p:nvPr/>
        </p:nvSpPr>
        <p:spPr>
          <a:xfrm>
            <a:off x="3427124" y="4962650"/>
            <a:ext cx="267600" cy="450900"/>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4238" name="Google Shape;4238;g22c875c43be_0_1869"/>
          <p:cNvSpPr/>
          <p:nvPr/>
        </p:nvSpPr>
        <p:spPr>
          <a:xfrm>
            <a:off x="4816600" y="4962650"/>
            <a:ext cx="4407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8</a:t>
            </a:r>
            <a:endParaRPr b="1" sz="2400">
              <a:solidFill>
                <a:schemeClr val="dk1"/>
              </a:solidFill>
              <a:latin typeface="Courier New"/>
              <a:ea typeface="Courier New"/>
              <a:cs typeface="Courier New"/>
              <a:sym typeface="Courier New"/>
            </a:endParaRPr>
          </a:p>
        </p:txBody>
      </p:sp>
      <p:sp>
        <p:nvSpPr>
          <p:cNvPr id="4239" name="Google Shape;4239;g22c875c43be_0_1869"/>
          <p:cNvSpPr/>
          <p:nvPr/>
        </p:nvSpPr>
        <p:spPr>
          <a:xfrm>
            <a:off x="5257366" y="4962649"/>
            <a:ext cx="267600" cy="450900"/>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4240" name="Google Shape;4240;g22c875c43be_0_1869"/>
          <p:cNvSpPr/>
          <p:nvPr/>
        </p:nvSpPr>
        <p:spPr>
          <a:xfrm>
            <a:off x="4549028" y="4962649"/>
            <a:ext cx="267600" cy="450900"/>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4241" name="Google Shape;4241;g22c875c43be_0_1869"/>
          <p:cNvSpPr/>
          <p:nvPr/>
        </p:nvSpPr>
        <p:spPr>
          <a:xfrm>
            <a:off x="6914513" y="4962649"/>
            <a:ext cx="4407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chemeClr val="dk1"/>
                </a:solidFill>
                <a:latin typeface="Courier New"/>
                <a:ea typeface="Courier New"/>
                <a:cs typeface="Courier New"/>
                <a:sym typeface="Courier New"/>
              </a:rPr>
              <a:t>20</a:t>
            </a:r>
            <a:endParaRPr b="1" sz="1600">
              <a:solidFill>
                <a:schemeClr val="dk1"/>
              </a:solidFill>
              <a:latin typeface="Courier New"/>
              <a:ea typeface="Courier New"/>
              <a:cs typeface="Courier New"/>
              <a:sym typeface="Courier New"/>
            </a:endParaRPr>
          </a:p>
        </p:txBody>
      </p:sp>
      <p:sp>
        <p:nvSpPr>
          <p:cNvPr id="4242" name="Google Shape;4242;g22c875c43be_0_1869"/>
          <p:cNvSpPr/>
          <p:nvPr/>
        </p:nvSpPr>
        <p:spPr>
          <a:xfrm>
            <a:off x="7355279" y="4962648"/>
            <a:ext cx="2676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4243" name="Google Shape;4243;g22c875c43be_0_1869"/>
          <p:cNvSpPr/>
          <p:nvPr/>
        </p:nvSpPr>
        <p:spPr>
          <a:xfrm>
            <a:off x="6646941" y="4962648"/>
            <a:ext cx="2676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4244" name="Google Shape;4244;g22c875c43be_0_1869"/>
          <p:cNvCxnSpPr>
            <a:stCxn id="4219" idx="2"/>
            <a:endCxn id="4232" idx="0"/>
          </p:cNvCxnSpPr>
          <p:nvPr/>
        </p:nvCxnSpPr>
        <p:spPr>
          <a:xfrm>
            <a:off x="3230299" y="3945368"/>
            <a:ext cx="1338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4245" name="Google Shape;4245;g22c875c43be_0_1869"/>
          <p:cNvCxnSpPr>
            <a:stCxn id="4224" idx="2"/>
            <a:endCxn id="4226" idx="0"/>
          </p:cNvCxnSpPr>
          <p:nvPr/>
        </p:nvCxnSpPr>
        <p:spPr>
          <a:xfrm flipH="1">
            <a:off x="4507394" y="3945367"/>
            <a:ext cx="6162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4246" name="Google Shape;4246;g22c875c43be_0_1869"/>
          <p:cNvCxnSpPr>
            <a:stCxn id="4223" idx="2"/>
            <a:endCxn id="4229" idx="0"/>
          </p:cNvCxnSpPr>
          <p:nvPr/>
        </p:nvCxnSpPr>
        <p:spPr>
          <a:xfrm>
            <a:off x="5831932" y="3945367"/>
            <a:ext cx="6705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4247" name="Google Shape;4247;g22c875c43be_0_1869"/>
          <p:cNvCxnSpPr>
            <a:stCxn id="4228" idx="2"/>
            <a:endCxn id="4235" idx="0"/>
          </p:cNvCxnSpPr>
          <p:nvPr/>
        </p:nvCxnSpPr>
        <p:spPr>
          <a:xfrm flipH="1">
            <a:off x="3915152" y="4679461"/>
            <a:ext cx="2382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4248" name="Google Shape;4248;g22c875c43be_0_1869"/>
          <p:cNvCxnSpPr>
            <a:stCxn id="4227" idx="2"/>
            <a:endCxn id="4238" idx="0"/>
          </p:cNvCxnSpPr>
          <p:nvPr/>
        </p:nvCxnSpPr>
        <p:spPr>
          <a:xfrm>
            <a:off x="4861690" y="4679461"/>
            <a:ext cx="1752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4249" name="Google Shape;4249;g22c875c43be_0_1869"/>
          <p:cNvCxnSpPr>
            <a:stCxn id="4230" idx="2"/>
            <a:endCxn id="4241" idx="0"/>
          </p:cNvCxnSpPr>
          <p:nvPr/>
        </p:nvCxnSpPr>
        <p:spPr>
          <a:xfrm>
            <a:off x="6856573" y="4679461"/>
            <a:ext cx="278400" cy="283200"/>
          </a:xfrm>
          <a:prstGeom prst="straightConnector1">
            <a:avLst/>
          </a:prstGeom>
          <a:noFill/>
          <a:ln cap="flat" cmpd="sng" w="9525">
            <a:solidFill>
              <a:schemeClr val="accent1"/>
            </a:solidFill>
            <a:prstDash val="solid"/>
            <a:miter lim="800000"/>
            <a:headEnd len="sm" w="sm" type="none"/>
            <a:tailEnd len="med" w="med" type="triangle"/>
          </a:ln>
        </p:spPr>
      </p:cxnSp>
      <p:sp>
        <p:nvSpPr>
          <p:cNvPr id="4250" name="Google Shape;4250;g22c875c43be_0_1869"/>
          <p:cNvSpPr/>
          <p:nvPr/>
        </p:nvSpPr>
        <p:spPr>
          <a:xfrm>
            <a:off x="4048865" y="1973684"/>
            <a:ext cx="2676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4251" name="Google Shape;4251;g22c875c43be_0_1869"/>
          <p:cNvCxnSpPr>
            <a:stCxn id="4250" idx="2"/>
            <a:endCxn id="4215" idx="0"/>
          </p:cNvCxnSpPr>
          <p:nvPr/>
        </p:nvCxnSpPr>
        <p:spPr>
          <a:xfrm>
            <a:off x="4182665" y="2424584"/>
            <a:ext cx="0" cy="312300"/>
          </a:xfrm>
          <a:prstGeom prst="straightConnector1">
            <a:avLst/>
          </a:prstGeom>
          <a:noFill/>
          <a:ln cap="flat" cmpd="sng" w="9525">
            <a:solidFill>
              <a:schemeClr val="accent1"/>
            </a:solidFill>
            <a:prstDash val="solid"/>
            <a:miter lim="800000"/>
            <a:headEnd len="sm" w="sm" type="none"/>
            <a:tailEnd len="med" w="med" type="triangle"/>
          </a:ln>
        </p:spPr>
      </p:cxnSp>
      <p:sp>
        <p:nvSpPr>
          <p:cNvPr id="4252" name="Google Shape;4252;g22c875c43be_0_1869"/>
          <p:cNvSpPr txBox="1"/>
          <p:nvPr/>
        </p:nvSpPr>
        <p:spPr>
          <a:xfrm>
            <a:off x="4403034" y="2027418"/>
            <a:ext cx="1940400" cy="338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root</a:t>
            </a:r>
            <a:endParaRPr sz="1600">
              <a:solidFill>
                <a:schemeClr val="dk1"/>
              </a:solidFill>
              <a:latin typeface="Courier New"/>
              <a:ea typeface="Courier New"/>
              <a:cs typeface="Courier New"/>
              <a:sym typeface="Courier New"/>
            </a:endParaRPr>
          </a:p>
        </p:txBody>
      </p:sp>
      <p:cxnSp>
        <p:nvCxnSpPr>
          <p:cNvPr id="4253" name="Google Shape;4253;g22c875c43be_0_1869"/>
          <p:cNvCxnSpPr/>
          <p:nvPr/>
        </p:nvCxnSpPr>
        <p:spPr>
          <a:xfrm flipH="1">
            <a:off x="2388133" y="3494467"/>
            <a:ext cx="267600" cy="450900"/>
          </a:xfrm>
          <a:prstGeom prst="straightConnector1">
            <a:avLst/>
          </a:prstGeom>
          <a:noFill/>
          <a:ln cap="flat" cmpd="sng" w="9525">
            <a:solidFill>
              <a:schemeClr val="accent1"/>
            </a:solidFill>
            <a:prstDash val="solid"/>
            <a:miter lim="800000"/>
            <a:headEnd len="sm" w="sm" type="none"/>
            <a:tailEnd len="sm" w="sm" type="none"/>
          </a:ln>
        </p:spPr>
      </p:cxnSp>
      <p:cxnSp>
        <p:nvCxnSpPr>
          <p:cNvPr id="4254" name="Google Shape;4254;g22c875c43be_0_1869"/>
          <p:cNvCxnSpPr/>
          <p:nvPr/>
        </p:nvCxnSpPr>
        <p:spPr>
          <a:xfrm flipH="1">
            <a:off x="2878467" y="4228560"/>
            <a:ext cx="267600" cy="450900"/>
          </a:xfrm>
          <a:prstGeom prst="straightConnector1">
            <a:avLst/>
          </a:prstGeom>
          <a:noFill/>
          <a:ln cap="flat" cmpd="sng" w="9525">
            <a:solidFill>
              <a:schemeClr val="accent1"/>
            </a:solidFill>
            <a:prstDash val="solid"/>
            <a:miter lim="800000"/>
            <a:headEnd len="sm" w="sm" type="none"/>
            <a:tailEnd len="sm" w="sm" type="none"/>
          </a:ln>
        </p:spPr>
      </p:cxnSp>
      <p:cxnSp>
        <p:nvCxnSpPr>
          <p:cNvPr id="4255" name="Google Shape;4255;g22c875c43be_0_1869"/>
          <p:cNvCxnSpPr/>
          <p:nvPr/>
        </p:nvCxnSpPr>
        <p:spPr>
          <a:xfrm flipH="1">
            <a:off x="3580586" y="4228560"/>
            <a:ext cx="267600" cy="450900"/>
          </a:xfrm>
          <a:prstGeom prst="straightConnector1">
            <a:avLst/>
          </a:prstGeom>
          <a:noFill/>
          <a:ln cap="flat" cmpd="sng" w="9525">
            <a:solidFill>
              <a:schemeClr val="accent1"/>
            </a:solidFill>
            <a:prstDash val="solid"/>
            <a:miter lim="800000"/>
            <a:headEnd len="sm" w="sm" type="none"/>
            <a:tailEnd len="sm" w="sm" type="none"/>
          </a:ln>
        </p:spPr>
      </p:cxnSp>
      <p:cxnSp>
        <p:nvCxnSpPr>
          <p:cNvPr id="4256" name="Google Shape;4256;g22c875c43be_0_1869"/>
          <p:cNvCxnSpPr/>
          <p:nvPr/>
        </p:nvCxnSpPr>
        <p:spPr>
          <a:xfrm flipH="1">
            <a:off x="6014407" y="4228560"/>
            <a:ext cx="267600" cy="450900"/>
          </a:xfrm>
          <a:prstGeom prst="straightConnector1">
            <a:avLst/>
          </a:prstGeom>
          <a:noFill/>
          <a:ln cap="flat" cmpd="sng" w="9525">
            <a:solidFill>
              <a:schemeClr val="accent1"/>
            </a:solidFill>
            <a:prstDash val="solid"/>
            <a:miter lim="800000"/>
            <a:headEnd len="sm" w="sm" type="none"/>
            <a:tailEnd len="sm" w="sm" type="none"/>
          </a:ln>
        </p:spPr>
      </p:cxnSp>
      <p:cxnSp>
        <p:nvCxnSpPr>
          <p:cNvPr id="4257" name="Google Shape;4257;g22c875c43be_0_1869"/>
          <p:cNvCxnSpPr/>
          <p:nvPr/>
        </p:nvCxnSpPr>
        <p:spPr>
          <a:xfrm flipH="1">
            <a:off x="6646913" y="4962648"/>
            <a:ext cx="267600" cy="450900"/>
          </a:xfrm>
          <a:prstGeom prst="straightConnector1">
            <a:avLst/>
          </a:prstGeom>
          <a:noFill/>
          <a:ln cap="flat" cmpd="sng" w="9525">
            <a:solidFill>
              <a:schemeClr val="accent1"/>
            </a:solidFill>
            <a:prstDash val="solid"/>
            <a:miter lim="800000"/>
            <a:headEnd len="sm" w="sm" type="none"/>
            <a:tailEnd len="sm" w="sm" type="none"/>
          </a:ln>
        </p:spPr>
      </p:cxnSp>
      <p:cxnSp>
        <p:nvCxnSpPr>
          <p:cNvPr id="4258" name="Google Shape;4258;g22c875c43be_0_1869"/>
          <p:cNvCxnSpPr/>
          <p:nvPr/>
        </p:nvCxnSpPr>
        <p:spPr>
          <a:xfrm flipH="1">
            <a:off x="5257338" y="4969103"/>
            <a:ext cx="267600" cy="450900"/>
          </a:xfrm>
          <a:prstGeom prst="straightConnector1">
            <a:avLst/>
          </a:prstGeom>
          <a:noFill/>
          <a:ln cap="flat" cmpd="sng" w="9525">
            <a:solidFill>
              <a:schemeClr val="accent1"/>
            </a:solidFill>
            <a:prstDash val="solid"/>
            <a:miter lim="800000"/>
            <a:headEnd len="sm" w="sm" type="none"/>
            <a:tailEnd len="sm" w="sm" type="none"/>
          </a:ln>
        </p:spPr>
      </p:cxnSp>
      <p:cxnSp>
        <p:nvCxnSpPr>
          <p:cNvPr id="4259" name="Google Shape;4259;g22c875c43be_0_1869"/>
          <p:cNvCxnSpPr/>
          <p:nvPr/>
        </p:nvCxnSpPr>
        <p:spPr>
          <a:xfrm flipH="1">
            <a:off x="4547943" y="4962647"/>
            <a:ext cx="267600" cy="450900"/>
          </a:xfrm>
          <a:prstGeom prst="straightConnector1">
            <a:avLst/>
          </a:prstGeom>
          <a:noFill/>
          <a:ln cap="flat" cmpd="sng" w="9525">
            <a:solidFill>
              <a:schemeClr val="accent1"/>
            </a:solidFill>
            <a:prstDash val="solid"/>
            <a:miter lim="800000"/>
            <a:headEnd len="sm" w="sm" type="none"/>
            <a:tailEnd len="sm" w="sm" type="none"/>
          </a:ln>
        </p:spPr>
      </p:cxnSp>
      <p:cxnSp>
        <p:nvCxnSpPr>
          <p:cNvPr id="4260" name="Google Shape;4260;g22c875c43be_0_1869"/>
          <p:cNvCxnSpPr/>
          <p:nvPr/>
        </p:nvCxnSpPr>
        <p:spPr>
          <a:xfrm flipH="1">
            <a:off x="4140313" y="4958759"/>
            <a:ext cx="267600" cy="450900"/>
          </a:xfrm>
          <a:prstGeom prst="straightConnector1">
            <a:avLst/>
          </a:prstGeom>
          <a:noFill/>
          <a:ln cap="flat" cmpd="sng" w="9525">
            <a:solidFill>
              <a:schemeClr val="accent1"/>
            </a:solidFill>
            <a:prstDash val="solid"/>
            <a:miter lim="800000"/>
            <a:headEnd len="sm" w="sm" type="none"/>
            <a:tailEnd len="sm" w="sm" type="none"/>
          </a:ln>
        </p:spPr>
      </p:cxnSp>
      <p:cxnSp>
        <p:nvCxnSpPr>
          <p:cNvPr id="4261" name="Google Shape;4261;g22c875c43be_0_1869"/>
          <p:cNvCxnSpPr/>
          <p:nvPr/>
        </p:nvCxnSpPr>
        <p:spPr>
          <a:xfrm flipH="1">
            <a:off x="3425285" y="4969103"/>
            <a:ext cx="267600" cy="450900"/>
          </a:xfrm>
          <a:prstGeom prst="straightConnector1">
            <a:avLst/>
          </a:prstGeom>
          <a:noFill/>
          <a:ln cap="flat" cmpd="sng" w="9525">
            <a:solidFill>
              <a:schemeClr val="accent1"/>
            </a:solidFill>
            <a:prstDash val="solid"/>
            <a:miter lim="800000"/>
            <a:headEnd len="sm" w="sm" type="none"/>
            <a:tailEnd len="sm" w="sm" type="none"/>
          </a:ln>
        </p:spPr>
      </p:cxnSp>
      <p:cxnSp>
        <p:nvCxnSpPr>
          <p:cNvPr id="4262" name="Google Shape;4262;g22c875c43be_0_1869"/>
          <p:cNvCxnSpPr/>
          <p:nvPr/>
        </p:nvCxnSpPr>
        <p:spPr>
          <a:xfrm flipH="1">
            <a:off x="7355251" y="4958758"/>
            <a:ext cx="267600" cy="450900"/>
          </a:xfrm>
          <a:prstGeom prst="straightConnector1">
            <a:avLst/>
          </a:prstGeom>
          <a:noFill/>
          <a:ln cap="flat" cmpd="sng" w="9525">
            <a:solidFill>
              <a:schemeClr val="accent1"/>
            </a:solidFill>
            <a:prstDash val="solid"/>
            <a:miter lim="800000"/>
            <a:headEnd len="sm" w="sm" type="none"/>
            <a:tailEnd len="sm" w="sm" type="none"/>
          </a:ln>
        </p:spPr>
      </p:cxnSp>
      <p:sp>
        <p:nvSpPr>
          <p:cNvPr id="4263" name="Google Shape;4263;g22c875c43be_0_1869"/>
          <p:cNvSpPr txBox="1"/>
          <p:nvPr/>
        </p:nvSpPr>
        <p:spPr>
          <a:xfrm>
            <a:off x="2371221" y="3977422"/>
            <a:ext cx="2922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Courier New"/>
                <a:ea typeface="Courier New"/>
                <a:cs typeface="Courier New"/>
                <a:sym typeface="Courier New"/>
              </a:rPr>
              <a:t>0</a:t>
            </a:r>
            <a:endParaRPr sz="1400">
              <a:solidFill>
                <a:schemeClr val="dk1"/>
              </a:solidFill>
              <a:latin typeface="Courier New"/>
              <a:ea typeface="Courier New"/>
              <a:cs typeface="Courier New"/>
              <a:sym typeface="Courier New"/>
            </a:endParaRPr>
          </a:p>
        </p:txBody>
      </p:sp>
      <p:sp>
        <p:nvSpPr>
          <p:cNvPr id="4264" name="Google Shape;4264;g22c875c43be_0_1869"/>
          <p:cNvSpPr txBox="1"/>
          <p:nvPr/>
        </p:nvSpPr>
        <p:spPr>
          <a:xfrm>
            <a:off x="2846841" y="4679319"/>
            <a:ext cx="2922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Courier New"/>
                <a:ea typeface="Courier New"/>
                <a:cs typeface="Courier New"/>
                <a:sym typeface="Courier New"/>
              </a:rPr>
              <a:t>0</a:t>
            </a:r>
            <a:endParaRPr sz="1400">
              <a:solidFill>
                <a:schemeClr val="dk1"/>
              </a:solidFill>
              <a:latin typeface="Courier New"/>
              <a:ea typeface="Courier New"/>
              <a:cs typeface="Courier New"/>
              <a:sym typeface="Courier New"/>
            </a:endParaRPr>
          </a:p>
        </p:txBody>
      </p:sp>
      <p:sp>
        <p:nvSpPr>
          <p:cNvPr id="4265" name="Google Shape;4265;g22c875c43be_0_1869"/>
          <p:cNvSpPr txBox="1"/>
          <p:nvPr/>
        </p:nvSpPr>
        <p:spPr>
          <a:xfrm>
            <a:off x="3578786" y="4679318"/>
            <a:ext cx="2922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Courier New"/>
                <a:ea typeface="Courier New"/>
                <a:cs typeface="Courier New"/>
                <a:sym typeface="Courier New"/>
              </a:rPr>
              <a:t>0</a:t>
            </a:r>
            <a:endParaRPr sz="1400">
              <a:solidFill>
                <a:schemeClr val="dk1"/>
              </a:solidFill>
              <a:latin typeface="Courier New"/>
              <a:ea typeface="Courier New"/>
              <a:cs typeface="Courier New"/>
              <a:sym typeface="Courier New"/>
            </a:endParaRPr>
          </a:p>
        </p:txBody>
      </p:sp>
      <p:sp>
        <p:nvSpPr>
          <p:cNvPr id="4266" name="Google Shape;4266;g22c875c43be_0_1869"/>
          <p:cNvSpPr txBox="1"/>
          <p:nvPr/>
        </p:nvSpPr>
        <p:spPr>
          <a:xfrm>
            <a:off x="3309426" y="3951679"/>
            <a:ext cx="2922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Courier New"/>
                <a:ea typeface="Courier New"/>
                <a:cs typeface="Courier New"/>
                <a:sym typeface="Courier New"/>
              </a:rPr>
              <a:t>1</a:t>
            </a:r>
            <a:endParaRPr/>
          </a:p>
        </p:txBody>
      </p:sp>
      <p:sp>
        <p:nvSpPr>
          <p:cNvPr id="4267" name="Google Shape;4267;g22c875c43be_0_1869"/>
          <p:cNvSpPr txBox="1"/>
          <p:nvPr/>
        </p:nvSpPr>
        <p:spPr>
          <a:xfrm>
            <a:off x="3682448" y="3187106"/>
            <a:ext cx="2922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Courier New"/>
                <a:ea typeface="Courier New"/>
                <a:cs typeface="Courier New"/>
                <a:sym typeface="Courier New"/>
              </a:rPr>
              <a:t>2</a:t>
            </a:r>
            <a:endParaRPr/>
          </a:p>
        </p:txBody>
      </p:sp>
      <p:sp>
        <p:nvSpPr>
          <p:cNvPr id="4268" name="Google Shape;4268;g22c875c43be_0_1869"/>
          <p:cNvSpPr txBox="1"/>
          <p:nvPr/>
        </p:nvSpPr>
        <p:spPr>
          <a:xfrm>
            <a:off x="3413065" y="5419447"/>
            <a:ext cx="2922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Courier New"/>
                <a:ea typeface="Courier New"/>
                <a:cs typeface="Courier New"/>
                <a:sym typeface="Courier New"/>
              </a:rPr>
              <a:t>0</a:t>
            </a:r>
            <a:endParaRPr sz="1400">
              <a:solidFill>
                <a:schemeClr val="dk1"/>
              </a:solidFill>
              <a:latin typeface="Courier New"/>
              <a:ea typeface="Courier New"/>
              <a:cs typeface="Courier New"/>
              <a:sym typeface="Courier New"/>
            </a:endParaRPr>
          </a:p>
        </p:txBody>
      </p:sp>
      <p:sp>
        <p:nvSpPr>
          <p:cNvPr id="4269" name="Google Shape;4269;g22c875c43be_0_1869"/>
          <p:cNvSpPr txBox="1"/>
          <p:nvPr/>
        </p:nvSpPr>
        <p:spPr>
          <a:xfrm>
            <a:off x="4120495" y="5417300"/>
            <a:ext cx="2922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Courier New"/>
                <a:ea typeface="Courier New"/>
                <a:cs typeface="Courier New"/>
                <a:sym typeface="Courier New"/>
              </a:rPr>
              <a:t>0</a:t>
            </a:r>
            <a:endParaRPr sz="1400">
              <a:solidFill>
                <a:schemeClr val="dk1"/>
              </a:solidFill>
              <a:latin typeface="Courier New"/>
              <a:ea typeface="Courier New"/>
              <a:cs typeface="Courier New"/>
              <a:sym typeface="Courier New"/>
            </a:endParaRPr>
          </a:p>
        </p:txBody>
      </p:sp>
      <p:sp>
        <p:nvSpPr>
          <p:cNvPr id="4270" name="Google Shape;4270;g22c875c43be_0_1869"/>
          <p:cNvSpPr txBox="1"/>
          <p:nvPr/>
        </p:nvSpPr>
        <p:spPr>
          <a:xfrm>
            <a:off x="4040710" y="4667095"/>
            <a:ext cx="2922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Courier New"/>
                <a:ea typeface="Courier New"/>
                <a:cs typeface="Courier New"/>
                <a:sym typeface="Courier New"/>
              </a:rPr>
              <a:t>1</a:t>
            </a:r>
            <a:endParaRPr sz="1400">
              <a:solidFill>
                <a:schemeClr val="dk1"/>
              </a:solidFill>
              <a:latin typeface="Courier New"/>
              <a:ea typeface="Courier New"/>
              <a:cs typeface="Courier New"/>
              <a:sym typeface="Courier New"/>
            </a:endParaRPr>
          </a:p>
        </p:txBody>
      </p:sp>
      <p:sp>
        <p:nvSpPr>
          <p:cNvPr id="4271" name="Google Shape;4271;g22c875c43be_0_1869"/>
          <p:cNvSpPr txBox="1"/>
          <p:nvPr/>
        </p:nvSpPr>
        <p:spPr>
          <a:xfrm>
            <a:off x="4544149" y="5419447"/>
            <a:ext cx="2922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Courier New"/>
                <a:ea typeface="Courier New"/>
                <a:cs typeface="Courier New"/>
                <a:sym typeface="Courier New"/>
              </a:rPr>
              <a:t>0</a:t>
            </a:r>
            <a:endParaRPr sz="1400">
              <a:solidFill>
                <a:schemeClr val="dk1"/>
              </a:solidFill>
              <a:latin typeface="Courier New"/>
              <a:ea typeface="Courier New"/>
              <a:cs typeface="Courier New"/>
              <a:sym typeface="Courier New"/>
            </a:endParaRPr>
          </a:p>
        </p:txBody>
      </p:sp>
      <p:sp>
        <p:nvSpPr>
          <p:cNvPr id="4272" name="Google Shape;4272;g22c875c43be_0_1869"/>
          <p:cNvSpPr txBox="1"/>
          <p:nvPr/>
        </p:nvSpPr>
        <p:spPr>
          <a:xfrm>
            <a:off x="5265838" y="5417300"/>
            <a:ext cx="2922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Courier New"/>
                <a:ea typeface="Courier New"/>
                <a:cs typeface="Courier New"/>
                <a:sym typeface="Courier New"/>
              </a:rPr>
              <a:t>0</a:t>
            </a:r>
            <a:endParaRPr sz="1400">
              <a:solidFill>
                <a:schemeClr val="dk1"/>
              </a:solidFill>
              <a:latin typeface="Courier New"/>
              <a:ea typeface="Courier New"/>
              <a:cs typeface="Courier New"/>
              <a:sym typeface="Courier New"/>
            </a:endParaRPr>
          </a:p>
        </p:txBody>
      </p:sp>
      <p:sp>
        <p:nvSpPr>
          <p:cNvPr id="4273" name="Google Shape;4273;g22c875c43be_0_1869"/>
          <p:cNvSpPr txBox="1"/>
          <p:nvPr/>
        </p:nvSpPr>
        <p:spPr>
          <a:xfrm>
            <a:off x="4697709" y="4679318"/>
            <a:ext cx="2922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Courier New"/>
                <a:ea typeface="Courier New"/>
                <a:cs typeface="Courier New"/>
                <a:sym typeface="Courier New"/>
              </a:rPr>
              <a:t>1</a:t>
            </a:r>
            <a:endParaRPr/>
          </a:p>
        </p:txBody>
      </p:sp>
      <p:sp>
        <p:nvSpPr>
          <p:cNvPr id="4274" name="Google Shape;4274;g22c875c43be_0_1869"/>
          <p:cNvSpPr txBox="1"/>
          <p:nvPr/>
        </p:nvSpPr>
        <p:spPr>
          <a:xfrm>
            <a:off x="4977214" y="3977422"/>
            <a:ext cx="2922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Courier New"/>
                <a:ea typeface="Courier New"/>
                <a:cs typeface="Courier New"/>
                <a:sym typeface="Courier New"/>
              </a:rPr>
              <a:t>3</a:t>
            </a:r>
            <a:endParaRPr/>
          </a:p>
        </p:txBody>
      </p:sp>
      <p:sp>
        <p:nvSpPr>
          <p:cNvPr id="4275" name="Google Shape;4275;g22c875c43be_0_1869"/>
          <p:cNvSpPr txBox="1"/>
          <p:nvPr>
            <p:ph type="title"/>
          </p:nvPr>
        </p:nvSpPr>
        <p:spPr>
          <a:xfrm>
            <a:off x="155575" y="161927"/>
            <a:ext cx="8797800" cy="676200"/>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Function </a:t>
            </a:r>
            <a:r>
              <a:rPr lang="en-US">
                <a:latin typeface="Courier New"/>
                <a:ea typeface="Courier New"/>
                <a:cs typeface="Courier New"/>
                <a:sym typeface="Courier New"/>
              </a:rPr>
              <a:t>LengthIs</a:t>
            </a:r>
            <a:endParaRPr/>
          </a:p>
        </p:txBody>
      </p:sp>
    </p:spTree>
  </p:cSld>
  <p:clrMapOvr>
    <a:masterClrMapping/>
  </p:clrMapOvr>
</p:sld>
</file>

<file path=ppt/slides/slide1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79" name="Shape 4279"/>
        <p:cNvGrpSpPr/>
        <p:nvPr/>
      </p:nvGrpSpPr>
      <p:grpSpPr>
        <a:xfrm>
          <a:off x="0" y="0"/>
          <a:ext cx="0" cy="0"/>
          <a:chOff x="0" y="0"/>
          <a:chExt cx="0" cy="0"/>
        </a:xfrm>
      </p:grpSpPr>
      <p:sp>
        <p:nvSpPr>
          <p:cNvPr id="4280" name="Google Shape;4280;g22c875c43be_0_1933"/>
          <p:cNvSpPr/>
          <p:nvPr/>
        </p:nvSpPr>
        <p:spPr>
          <a:xfrm>
            <a:off x="3962268" y="2736762"/>
            <a:ext cx="4407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5</a:t>
            </a:r>
            <a:endParaRPr b="1" sz="2400">
              <a:solidFill>
                <a:schemeClr val="dk1"/>
              </a:solidFill>
              <a:latin typeface="Courier New"/>
              <a:ea typeface="Courier New"/>
              <a:cs typeface="Courier New"/>
              <a:sym typeface="Courier New"/>
            </a:endParaRPr>
          </a:p>
        </p:txBody>
      </p:sp>
      <p:sp>
        <p:nvSpPr>
          <p:cNvPr id="4281" name="Google Shape;4281;g22c875c43be_0_1933"/>
          <p:cNvSpPr/>
          <p:nvPr/>
        </p:nvSpPr>
        <p:spPr>
          <a:xfrm>
            <a:off x="4403034" y="2736761"/>
            <a:ext cx="267600" cy="450900"/>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4282" name="Google Shape;4282;g22c875c43be_0_1933"/>
          <p:cNvSpPr/>
          <p:nvPr/>
        </p:nvSpPr>
        <p:spPr>
          <a:xfrm>
            <a:off x="3694696" y="2736761"/>
            <a:ext cx="267600" cy="450900"/>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4283" name="Google Shape;4283;g22c875c43be_0_1933"/>
          <p:cNvSpPr/>
          <p:nvPr/>
        </p:nvSpPr>
        <p:spPr>
          <a:xfrm>
            <a:off x="2655733" y="3494469"/>
            <a:ext cx="4407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3</a:t>
            </a:r>
            <a:endParaRPr b="1" sz="2400">
              <a:solidFill>
                <a:schemeClr val="dk1"/>
              </a:solidFill>
              <a:latin typeface="Courier New"/>
              <a:ea typeface="Courier New"/>
              <a:cs typeface="Courier New"/>
              <a:sym typeface="Courier New"/>
            </a:endParaRPr>
          </a:p>
        </p:txBody>
      </p:sp>
      <p:sp>
        <p:nvSpPr>
          <p:cNvPr id="4284" name="Google Shape;4284;g22c875c43be_0_1933"/>
          <p:cNvSpPr/>
          <p:nvPr/>
        </p:nvSpPr>
        <p:spPr>
          <a:xfrm>
            <a:off x="3096499" y="3494468"/>
            <a:ext cx="267600" cy="450900"/>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4285" name="Google Shape;4285;g22c875c43be_0_1933"/>
          <p:cNvSpPr/>
          <p:nvPr/>
        </p:nvSpPr>
        <p:spPr>
          <a:xfrm>
            <a:off x="2388161" y="3494468"/>
            <a:ext cx="267600" cy="450900"/>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4286" name="Google Shape;4286;g22c875c43be_0_1933"/>
          <p:cNvCxnSpPr>
            <a:stCxn id="4282" idx="2"/>
            <a:endCxn id="4283" idx="0"/>
          </p:cNvCxnSpPr>
          <p:nvPr/>
        </p:nvCxnSpPr>
        <p:spPr>
          <a:xfrm flipH="1">
            <a:off x="2875996" y="3187661"/>
            <a:ext cx="952500" cy="306900"/>
          </a:xfrm>
          <a:prstGeom prst="straightConnector1">
            <a:avLst/>
          </a:prstGeom>
          <a:noFill/>
          <a:ln cap="flat" cmpd="sng" w="9525">
            <a:solidFill>
              <a:schemeClr val="accent1"/>
            </a:solidFill>
            <a:prstDash val="solid"/>
            <a:miter lim="800000"/>
            <a:headEnd len="sm" w="sm" type="none"/>
            <a:tailEnd len="med" w="med" type="triangle"/>
          </a:ln>
        </p:spPr>
      </p:cxnSp>
      <p:sp>
        <p:nvSpPr>
          <p:cNvPr id="4287" name="Google Shape;4287;g22c875c43be_0_1933"/>
          <p:cNvSpPr/>
          <p:nvPr/>
        </p:nvSpPr>
        <p:spPr>
          <a:xfrm>
            <a:off x="5257366" y="3494468"/>
            <a:ext cx="4407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9</a:t>
            </a:r>
            <a:endParaRPr b="1" sz="2400">
              <a:solidFill>
                <a:schemeClr val="dk1"/>
              </a:solidFill>
              <a:latin typeface="Courier New"/>
              <a:ea typeface="Courier New"/>
              <a:cs typeface="Courier New"/>
              <a:sym typeface="Courier New"/>
            </a:endParaRPr>
          </a:p>
        </p:txBody>
      </p:sp>
      <p:sp>
        <p:nvSpPr>
          <p:cNvPr id="4288" name="Google Shape;4288;g22c875c43be_0_1933"/>
          <p:cNvSpPr/>
          <p:nvPr/>
        </p:nvSpPr>
        <p:spPr>
          <a:xfrm>
            <a:off x="5698132" y="3494467"/>
            <a:ext cx="267600" cy="450900"/>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4289" name="Google Shape;4289;g22c875c43be_0_1933"/>
          <p:cNvSpPr/>
          <p:nvPr/>
        </p:nvSpPr>
        <p:spPr>
          <a:xfrm>
            <a:off x="4989794" y="3494467"/>
            <a:ext cx="267600" cy="450900"/>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4290" name="Google Shape;4290;g22c875c43be_0_1933"/>
          <p:cNvCxnSpPr>
            <a:stCxn id="4281" idx="2"/>
            <a:endCxn id="4287" idx="0"/>
          </p:cNvCxnSpPr>
          <p:nvPr/>
        </p:nvCxnSpPr>
        <p:spPr>
          <a:xfrm>
            <a:off x="4536834" y="3187661"/>
            <a:ext cx="940800" cy="306900"/>
          </a:xfrm>
          <a:prstGeom prst="straightConnector1">
            <a:avLst/>
          </a:prstGeom>
          <a:noFill/>
          <a:ln cap="flat" cmpd="sng" w="9525">
            <a:solidFill>
              <a:schemeClr val="accent1"/>
            </a:solidFill>
            <a:prstDash val="solid"/>
            <a:miter lim="800000"/>
            <a:headEnd len="sm" w="sm" type="none"/>
            <a:tailEnd len="med" w="med" type="triangle"/>
          </a:ln>
        </p:spPr>
      </p:cxnSp>
      <p:sp>
        <p:nvSpPr>
          <p:cNvPr id="4291" name="Google Shape;4291;g22c875c43be_0_1933"/>
          <p:cNvSpPr/>
          <p:nvPr/>
        </p:nvSpPr>
        <p:spPr>
          <a:xfrm>
            <a:off x="4287124" y="4228562"/>
            <a:ext cx="4407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7</a:t>
            </a:r>
            <a:endParaRPr b="1" sz="2400">
              <a:solidFill>
                <a:schemeClr val="dk1"/>
              </a:solidFill>
              <a:latin typeface="Courier New"/>
              <a:ea typeface="Courier New"/>
              <a:cs typeface="Courier New"/>
              <a:sym typeface="Courier New"/>
            </a:endParaRPr>
          </a:p>
        </p:txBody>
      </p:sp>
      <p:sp>
        <p:nvSpPr>
          <p:cNvPr id="4292" name="Google Shape;4292;g22c875c43be_0_1933"/>
          <p:cNvSpPr/>
          <p:nvPr/>
        </p:nvSpPr>
        <p:spPr>
          <a:xfrm>
            <a:off x="4727890" y="4228561"/>
            <a:ext cx="267600" cy="450900"/>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4293" name="Google Shape;4293;g22c875c43be_0_1933"/>
          <p:cNvSpPr/>
          <p:nvPr/>
        </p:nvSpPr>
        <p:spPr>
          <a:xfrm>
            <a:off x="4019552" y="4228561"/>
            <a:ext cx="267600" cy="450900"/>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4294" name="Google Shape;4294;g22c875c43be_0_1933"/>
          <p:cNvSpPr/>
          <p:nvPr/>
        </p:nvSpPr>
        <p:spPr>
          <a:xfrm>
            <a:off x="6282007" y="4228562"/>
            <a:ext cx="4407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chemeClr val="dk1"/>
                </a:solidFill>
                <a:latin typeface="Courier New"/>
                <a:ea typeface="Courier New"/>
                <a:cs typeface="Courier New"/>
                <a:sym typeface="Courier New"/>
              </a:rPr>
              <a:t>12</a:t>
            </a:r>
            <a:endParaRPr b="1" sz="1600">
              <a:solidFill>
                <a:schemeClr val="dk1"/>
              </a:solidFill>
              <a:latin typeface="Courier New"/>
              <a:ea typeface="Courier New"/>
              <a:cs typeface="Courier New"/>
              <a:sym typeface="Courier New"/>
            </a:endParaRPr>
          </a:p>
        </p:txBody>
      </p:sp>
      <p:sp>
        <p:nvSpPr>
          <p:cNvPr id="4295" name="Google Shape;4295;g22c875c43be_0_1933"/>
          <p:cNvSpPr/>
          <p:nvPr/>
        </p:nvSpPr>
        <p:spPr>
          <a:xfrm>
            <a:off x="6722773" y="4228561"/>
            <a:ext cx="2676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4296" name="Google Shape;4296;g22c875c43be_0_1933"/>
          <p:cNvSpPr/>
          <p:nvPr/>
        </p:nvSpPr>
        <p:spPr>
          <a:xfrm>
            <a:off x="6014435" y="4228561"/>
            <a:ext cx="267600" cy="450900"/>
          </a:xfrm>
          <a:prstGeom prst="rect">
            <a:avLst/>
          </a:prstGeom>
          <a:noFill/>
          <a:ln cap="flat" cmpd="sng" w="127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4297" name="Google Shape;4297;g22c875c43be_0_1933"/>
          <p:cNvSpPr/>
          <p:nvPr/>
        </p:nvSpPr>
        <p:spPr>
          <a:xfrm>
            <a:off x="3143788" y="4228561"/>
            <a:ext cx="4407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4</a:t>
            </a:r>
            <a:endParaRPr b="1" sz="2400">
              <a:solidFill>
                <a:schemeClr val="dk1"/>
              </a:solidFill>
              <a:latin typeface="Courier New"/>
              <a:ea typeface="Courier New"/>
              <a:cs typeface="Courier New"/>
              <a:sym typeface="Courier New"/>
            </a:endParaRPr>
          </a:p>
        </p:txBody>
      </p:sp>
      <p:sp>
        <p:nvSpPr>
          <p:cNvPr id="4298" name="Google Shape;4298;g22c875c43be_0_1933"/>
          <p:cNvSpPr/>
          <p:nvPr/>
        </p:nvSpPr>
        <p:spPr>
          <a:xfrm>
            <a:off x="3584554" y="4228560"/>
            <a:ext cx="267600" cy="450900"/>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4299" name="Google Shape;4299;g22c875c43be_0_1933"/>
          <p:cNvSpPr/>
          <p:nvPr/>
        </p:nvSpPr>
        <p:spPr>
          <a:xfrm>
            <a:off x="2876216" y="4228560"/>
            <a:ext cx="267600" cy="450900"/>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4300" name="Google Shape;4300;g22c875c43be_0_1933"/>
          <p:cNvSpPr/>
          <p:nvPr/>
        </p:nvSpPr>
        <p:spPr>
          <a:xfrm>
            <a:off x="3694696" y="4962651"/>
            <a:ext cx="4407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6</a:t>
            </a:r>
            <a:endParaRPr b="1" sz="2400">
              <a:solidFill>
                <a:schemeClr val="dk1"/>
              </a:solidFill>
              <a:latin typeface="Courier New"/>
              <a:ea typeface="Courier New"/>
              <a:cs typeface="Courier New"/>
              <a:sym typeface="Courier New"/>
            </a:endParaRPr>
          </a:p>
        </p:txBody>
      </p:sp>
      <p:sp>
        <p:nvSpPr>
          <p:cNvPr id="4301" name="Google Shape;4301;g22c875c43be_0_1933"/>
          <p:cNvSpPr/>
          <p:nvPr/>
        </p:nvSpPr>
        <p:spPr>
          <a:xfrm>
            <a:off x="4135462" y="4962650"/>
            <a:ext cx="267600" cy="450900"/>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4302" name="Google Shape;4302;g22c875c43be_0_1933"/>
          <p:cNvSpPr/>
          <p:nvPr/>
        </p:nvSpPr>
        <p:spPr>
          <a:xfrm>
            <a:off x="3427124" y="4962650"/>
            <a:ext cx="267600" cy="450900"/>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4303" name="Google Shape;4303;g22c875c43be_0_1933"/>
          <p:cNvSpPr/>
          <p:nvPr/>
        </p:nvSpPr>
        <p:spPr>
          <a:xfrm>
            <a:off x="4816600" y="4962650"/>
            <a:ext cx="4407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8</a:t>
            </a:r>
            <a:endParaRPr b="1" sz="2400">
              <a:solidFill>
                <a:schemeClr val="dk1"/>
              </a:solidFill>
              <a:latin typeface="Courier New"/>
              <a:ea typeface="Courier New"/>
              <a:cs typeface="Courier New"/>
              <a:sym typeface="Courier New"/>
            </a:endParaRPr>
          </a:p>
        </p:txBody>
      </p:sp>
      <p:sp>
        <p:nvSpPr>
          <p:cNvPr id="4304" name="Google Shape;4304;g22c875c43be_0_1933"/>
          <p:cNvSpPr/>
          <p:nvPr/>
        </p:nvSpPr>
        <p:spPr>
          <a:xfrm>
            <a:off x="5257366" y="4962649"/>
            <a:ext cx="267600" cy="450900"/>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4305" name="Google Shape;4305;g22c875c43be_0_1933"/>
          <p:cNvSpPr/>
          <p:nvPr/>
        </p:nvSpPr>
        <p:spPr>
          <a:xfrm>
            <a:off x="4549028" y="4962649"/>
            <a:ext cx="267600" cy="450900"/>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4306" name="Google Shape;4306;g22c875c43be_0_1933"/>
          <p:cNvSpPr/>
          <p:nvPr/>
        </p:nvSpPr>
        <p:spPr>
          <a:xfrm>
            <a:off x="6914513" y="4962649"/>
            <a:ext cx="4407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chemeClr val="dk1"/>
                </a:solidFill>
                <a:latin typeface="Courier New"/>
                <a:ea typeface="Courier New"/>
                <a:cs typeface="Courier New"/>
                <a:sym typeface="Courier New"/>
              </a:rPr>
              <a:t>20</a:t>
            </a:r>
            <a:endParaRPr b="1" sz="1600">
              <a:solidFill>
                <a:schemeClr val="dk1"/>
              </a:solidFill>
              <a:latin typeface="Courier New"/>
              <a:ea typeface="Courier New"/>
              <a:cs typeface="Courier New"/>
              <a:sym typeface="Courier New"/>
            </a:endParaRPr>
          </a:p>
        </p:txBody>
      </p:sp>
      <p:sp>
        <p:nvSpPr>
          <p:cNvPr id="4307" name="Google Shape;4307;g22c875c43be_0_1933"/>
          <p:cNvSpPr/>
          <p:nvPr/>
        </p:nvSpPr>
        <p:spPr>
          <a:xfrm>
            <a:off x="7355279" y="4962648"/>
            <a:ext cx="2676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4308" name="Google Shape;4308;g22c875c43be_0_1933"/>
          <p:cNvSpPr/>
          <p:nvPr/>
        </p:nvSpPr>
        <p:spPr>
          <a:xfrm>
            <a:off x="6646941" y="4962648"/>
            <a:ext cx="2676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4309" name="Google Shape;4309;g22c875c43be_0_1933"/>
          <p:cNvCxnSpPr>
            <a:stCxn id="4284" idx="2"/>
            <a:endCxn id="4297" idx="0"/>
          </p:cNvCxnSpPr>
          <p:nvPr/>
        </p:nvCxnSpPr>
        <p:spPr>
          <a:xfrm>
            <a:off x="3230299" y="3945368"/>
            <a:ext cx="1338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4310" name="Google Shape;4310;g22c875c43be_0_1933"/>
          <p:cNvCxnSpPr>
            <a:stCxn id="4289" idx="2"/>
            <a:endCxn id="4291" idx="0"/>
          </p:cNvCxnSpPr>
          <p:nvPr/>
        </p:nvCxnSpPr>
        <p:spPr>
          <a:xfrm flipH="1">
            <a:off x="4507394" y="3945367"/>
            <a:ext cx="6162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4311" name="Google Shape;4311;g22c875c43be_0_1933"/>
          <p:cNvCxnSpPr>
            <a:stCxn id="4288" idx="2"/>
            <a:endCxn id="4294" idx="0"/>
          </p:cNvCxnSpPr>
          <p:nvPr/>
        </p:nvCxnSpPr>
        <p:spPr>
          <a:xfrm>
            <a:off x="5831932" y="3945367"/>
            <a:ext cx="6705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4312" name="Google Shape;4312;g22c875c43be_0_1933"/>
          <p:cNvCxnSpPr>
            <a:stCxn id="4293" idx="2"/>
            <a:endCxn id="4300" idx="0"/>
          </p:cNvCxnSpPr>
          <p:nvPr/>
        </p:nvCxnSpPr>
        <p:spPr>
          <a:xfrm flipH="1">
            <a:off x="3915152" y="4679461"/>
            <a:ext cx="2382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4313" name="Google Shape;4313;g22c875c43be_0_1933"/>
          <p:cNvCxnSpPr>
            <a:stCxn id="4292" idx="2"/>
            <a:endCxn id="4303" idx="0"/>
          </p:cNvCxnSpPr>
          <p:nvPr/>
        </p:nvCxnSpPr>
        <p:spPr>
          <a:xfrm>
            <a:off x="4861690" y="4679461"/>
            <a:ext cx="1752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4314" name="Google Shape;4314;g22c875c43be_0_1933"/>
          <p:cNvCxnSpPr>
            <a:stCxn id="4295" idx="2"/>
            <a:endCxn id="4306" idx="0"/>
          </p:cNvCxnSpPr>
          <p:nvPr/>
        </p:nvCxnSpPr>
        <p:spPr>
          <a:xfrm>
            <a:off x="6856573" y="4679461"/>
            <a:ext cx="278400" cy="283200"/>
          </a:xfrm>
          <a:prstGeom prst="straightConnector1">
            <a:avLst/>
          </a:prstGeom>
          <a:noFill/>
          <a:ln cap="flat" cmpd="sng" w="9525">
            <a:solidFill>
              <a:schemeClr val="accent1"/>
            </a:solidFill>
            <a:prstDash val="solid"/>
            <a:miter lim="800000"/>
            <a:headEnd len="sm" w="sm" type="none"/>
            <a:tailEnd len="med" w="med" type="triangle"/>
          </a:ln>
        </p:spPr>
      </p:cxnSp>
      <p:sp>
        <p:nvSpPr>
          <p:cNvPr id="4315" name="Google Shape;4315;g22c875c43be_0_1933"/>
          <p:cNvSpPr/>
          <p:nvPr/>
        </p:nvSpPr>
        <p:spPr>
          <a:xfrm>
            <a:off x="4048865" y="1973684"/>
            <a:ext cx="2676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4316" name="Google Shape;4316;g22c875c43be_0_1933"/>
          <p:cNvCxnSpPr>
            <a:stCxn id="4315" idx="2"/>
            <a:endCxn id="4280" idx="0"/>
          </p:cNvCxnSpPr>
          <p:nvPr/>
        </p:nvCxnSpPr>
        <p:spPr>
          <a:xfrm>
            <a:off x="4182665" y="2424584"/>
            <a:ext cx="0" cy="312300"/>
          </a:xfrm>
          <a:prstGeom prst="straightConnector1">
            <a:avLst/>
          </a:prstGeom>
          <a:noFill/>
          <a:ln cap="flat" cmpd="sng" w="9525">
            <a:solidFill>
              <a:schemeClr val="accent1"/>
            </a:solidFill>
            <a:prstDash val="solid"/>
            <a:miter lim="800000"/>
            <a:headEnd len="sm" w="sm" type="none"/>
            <a:tailEnd len="med" w="med" type="triangle"/>
          </a:ln>
        </p:spPr>
      </p:cxnSp>
      <p:sp>
        <p:nvSpPr>
          <p:cNvPr id="4317" name="Google Shape;4317;g22c875c43be_0_1933"/>
          <p:cNvSpPr txBox="1"/>
          <p:nvPr/>
        </p:nvSpPr>
        <p:spPr>
          <a:xfrm>
            <a:off x="4403034" y="2027418"/>
            <a:ext cx="1940400" cy="338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root</a:t>
            </a:r>
            <a:endParaRPr sz="1600">
              <a:solidFill>
                <a:schemeClr val="dk1"/>
              </a:solidFill>
              <a:latin typeface="Courier New"/>
              <a:ea typeface="Courier New"/>
              <a:cs typeface="Courier New"/>
              <a:sym typeface="Courier New"/>
            </a:endParaRPr>
          </a:p>
        </p:txBody>
      </p:sp>
      <p:cxnSp>
        <p:nvCxnSpPr>
          <p:cNvPr id="4318" name="Google Shape;4318;g22c875c43be_0_1933"/>
          <p:cNvCxnSpPr/>
          <p:nvPr/>
        </p:nvCxnSpPr>
        <p:spPr>
          <a:xfrm flipH="1">
            <a:off x="2388133" y="3494467"/>
            <a:ext cx="267600" cy="450900"/>
          </a:xfrm>
          <a:prstGeom prst="straightConnector1">
            <a:avLst/>
          </a:prstGeom>
          <a:noFill/>
          <a:ln cap="flat" cmpd="sng" w="9525">
            <a:solidFill>
              <a:schemeClr val="accent1"/>
            </a:solidFill>
            <a:prstDash val="solid"/>
            <a:miter lim="800000"/>
            <a:headEnd len="sm" w="sm" type="none"/>
            <a:tailEnd len="sm" w="sm" type="none"/>
          </a:ln>
        </p:spPr>
      </p:cxnSp>
      <p:cxnSp>
        <p:nvCxnSpPr>
          <p:cNvPr id="4319" name="Google Shape;4319;g22c875c43be_0_1933"/>
          <p:cNvCxnSpPr/>
          <p:nvPr/>
        </p:nvCxnSpPr>
        <p:spPr>
          <a:xfrm flipH="1">
            <a:off x="2878467" y="4228560"/>
            <a:ext cx="267600" cy="450900"/>
          </a:xfrm>
          <a:prstGeom prst="straightConnector1">
            <a:avLst/>
          </a:prstGeom>
          <a:noFill/>
          <a:ln cap="flat" cmpd="sng" w="9525">
            <a:solidFill>
              <a:schemeClr val="accent1"/>
            </a:solidFill>
            <a:prstDash val="solid"/>
            <a:miter lim="800000"/>
            <a:headEnd len="sm" w="sm" type="none"/>
            <a:tailEnd len="sm" w="sm" type="none"/>
          </a:ln>
        </p:spPr>
      </p:cxnSp>
      <p:cxnSp>
        <p:nvCxnSpPr>
          <p:cNvPr id="4320" name="Google Shape;4320;g22c875c43be_0_1933"/>
          <p:cNvCxnSpPr/>
          <p:nvPr/>
        </p:nvCxnSpPr>
        <p:spPr>
          <a:xfrm flipH="1">
            <a:off x="3580586" y="4228560"/>
            <a:ext cx="267600" cy="450900"/>
          </a:xfrm>
          <a:prstGeom prst="straightConnector1">
            <a:avLst/>
          </a:prstGeom>
          <a:noFill/>
          <a:ln cap="flat" cmpd="sng" w="9525">
            <a:solidFill>
              <a:schemeClr val="accent1"/>
            </a:solidFill>
            <a:prstDash val="solid"/>
            <a:miter lim="800000"/>
            <a:headEnd len="sm" w="sm" type="none"/>
            <a:tailEnd len="sm" w="sm" type="none"/>
          </a:ln>
        </p:spPr>
      </p:cxnSp>
      <p:cxnSp>
        <p:nvCxnSpPr>
          <p:cNvPr id="4321" name="Google Shape;4321;g22c875c43be_0_1933"/>
          <p:cNvCxnSpPr/>
          <p:nvPr/>
        </p:nvCxnSpPr>
        <p:spPr>
          <a:xfrm flipH="1">
            <a:off x="6014407" y="4228560"/>
            <a:ext cx="267600" cy="450900"/>
          </a:xfrm>
          <a:prstGeom prst="straightConnector1">
            <a:avLst/>
          </a:prstGeom>
          <a:noFill/>
          <a:ln cap="flat" cmpd="sng" w="9525">
            <a:solidFill>
              <a:schemeClr val="accent1"/>
            </a:solidFill>
            <a:prstDash val="solid"/>
            <a:miter lim="800000"/>
            <a:headEnd len="sm" w="sm" type="none"/>
            <a:tailEnd len="sm" w="sm" type="none"/>
          </a:ln>
        </p:spPr>
      </p:cxnSp>
      <p:cxnSp>
        <p:nvCxnSpPr>
          <p:cNvPr id="4322" name="Google Shape;4322;g22c875c43be_0_1933"/>
          <p:cNvCxnSpPr/>
          <p:nvPr/>
        </p:nvCxnSpPr>
        <p:spPr>
          <a:xfrm flipH="1">
            <a:off x="6646913" y="4962648"/>
            <a:ext cx="267600" cy="450900"/>
          </a:xfrm>
          <a:prstGeom prst="straightConnector1">
            <a:avLst/>
          </a:prstGeom>
          <a:noFill/>
          <a:ln cap="flat" cmpd="sng" w="9525">
            <a:solidFill>
              <a:schemeClr val="accent1"/>
            </a:solidFill>
            <a:prstDash val="solid"/>
            <a:miter lim="800000"/>
            <a:headEnd len="sm" w="sm" type="none"/>
            <a:tailEnd len="sm" w="sm" type="none"/>
          </a:ln>
        </p:spPr>
      </p:cxnSp>
      <p:cxnSp>
        <p:nvCxnSpPr>
          <p:cNvPr id="4323" name="Google Shape;4323;g22c875c43be_0_1933"/>
          <p:cNvCxnSpPr/>
          <p:nvPr/>
        </p:nvCxnSpPr>
        <p:spPr>
          <a:xfrm flipH="1">
            <a:off x="5257338" y="4969103"/>
            <a:ext cx="267600" cy="450900"/>
          </a:xfrm>
          <a:prstGeom prst="straightConnector1">
            <a:avLst/>
          </a:prstGeom>
          <a:noFill/>
          <a:ln cap="flat" cmpd="sng" w="9525">
            <a:solidFill>
              <a:schemeClr val="accent1"/>
            </a:solidFill>
            <a:prstDash val="solid"/>
            <a:miter lim="800000"/>
            <a:headEnd len="sm" w="sm" type="none"/>
            <a:tailEnd len="sm" w="sm" type="none"/>
          </a:ln>
        </p:spPr>
      </p:cxnSp>
      <p:cxnSp>
        <p:nvCxnSpPr>
          <p:cNvPr id="4324" name="Google Shape;4324;g22c875c43be_0_1933"/>
          <p:cNvCxnSpPr/>
          <p:nvPr/>
        </p:nvCxnSpPr>
        <p:spPr>
          <a:xfrm flipH="1">
            <a:off x="4547943" y="4962647"/>
            <a:ext cx="267600" cy="450900"/>
          </a:xfrm>
          <a:prstGeom prst="straightConnector1">
            <a:avLst/>
          </a:prstGeom>
          <a:noFill/>
          <a:ln cap="flat" cmpd="sng" w="9525">
            <a:solidFill>
              <a:schemeClr val="accent1"/>
            </a:solidFill>
            <a:prstDash val="solid"/>
            <a:miter lim="800000"/>
            <a:headEnd len="sm" w="sm" type="none"/>
            <a:tailEnd len="sm" w="sm" type="none"/>
          </a:ln>
        </p:spPr>
      </p:cxnSp>
      <p:cxnSp>
        <p:nvCxnSpPr>
          <p:cNvPr id="4325" name="Google Shape;4325;g22c875c43be_0_1933"/>
          <p:cNvCxnSpPr/>
          <p:nvPr/>
        </p:nvCxnSpPr>
        <p:spPr>
          <a:xfrm flipH="1">
            <a:off x="4140313" y="4958759"/>
            <a:ext cx="267600" cy="450900"/>
          </a:xfrm>
          <a:prstGeom prst="straightConnector1">
            <a:avLst/>
          </a:prstGeom>
          <a:noFill/>
          <a:ln cap="flat" cmpd="sng" w="9525">
            <a:solidFill>
              <a:schemeClr val="accent1"/>
            </a:solidFill>
            <a:prstDash val="solid"/>
            <a:miter lim="800000"/>
            <a:headEnd len="sm" w="sm" type="none"/>
            <a:tailEnd len="sm" w="sm" type="none"/>
          </a:ln>
        </p:spPr>
      </p:cxnSp>
      <p:cxnSp>
        <p:nvCxnSpPr>
          <p:cNvPr id="4326" name="Google Shape;4326;g22c875c43be_0_1933"/>
          <p:cNvCxnSpPr/>
          <p:nvPr/>
        </p:nvCxnSpPr>
        <p:spPr>
          <a:xfrm flipH="1">
            <a:off x="3425285" y="4969103"/>
            <a:ext cx="267600" cy="450900"/>
          </a:xfrm>
          <a:prstGeom prst="straightConnector1">
            <a:avLst/>
          </a:prstGeom>
          <a:noFill/>
          <a:ln cap="flat" cmpd="sng" w="9525">
            <a:solidFill>
              <a:schemeClr val="accent1"/>
            </a:solidFill>
            <a:prstDash val="solid"/>
            <a:miter lim="800000"/>
            <a:headEnd len="sm" w="sm" type="none"/>
            <a:tailEnd len="sm" w="sm" type="none"/>
          </a:ln>
        </p:spPr>
      </p:cxnSp>
      <p:cxnSp>
        <p:nvCxnSpPr>
          <p:cNvPr id="4327" name="Google Shape;4327;g22c875c43be_0_1933"/>
          <p:cNvCxnSpPr/>
          <p:nvPr/>
        </p:nvCxnSpPr>
        <p:spPr>
          <a:xfrm flipH="1">
            <a:off x="7355251" y="4958758"/>
            <a:ext cx="267600" cy="450900"/>
          </a:xfrm>
          <a:prstGeom prst="straightConnector1">
            <a:avLst/>
          </a:prstGeom>
          <a:noFill/>
          <a:ln cap="flat" cmpd="sng" w="9525">
            <a:solidFill>
              <a:schemeClr val="accent1"/>
            </a:solidFill>
            <a:prstDash val="solid"/>
            <a:miter lim="800000"/>
            <a:headEnd len="sm" w="sm" type="none"/>
            <a:tailEnd len="sm" w="sm" type="none"/>
          </a:ln>
        </p:spPr>
      </p:cxnSp>
      <p:sp>
        <p:nvSpPr>
          <p:cNvPr id="4328" name="Google Shape;4328;g22c875c43be_0_1933"/>
          <p:cNvSpPr txBox="1"/>
          <p:nvPr/>
        </p:nvSpPr>
        <p:spPr>
          <a:xfrm>
            <a:off x="2371221" y="3977422"/>
            <a:ext cx="2922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Courier New"/>
                <a:ea typeface="Courier New"/>
                <a:cs typeface="Courier New"/>
                <a:sym typeface="Courier New"/>
              </a:rPr>
              <a:t>0</a:t>
            </a:r>
            <a:endParaRPr sz="1400">
              <a:solidFill>
                <a:schemeClr val="dk1"/>
              </a:solidFill>
              <a:latin typeface="Courier New"/>
              <a:ea typeface="Courier New"/>
              <a:cs typeface="Courier New"/>
              <a:sym typeface="Courier New"/>
            </a:endParaRPr>
          </a:p>
        </p:txBody>
      </p:sp>
      <p:sp>
        <p:nvSpPr>
          <p:cNvPr id="4329" name="Google Shape;4329;g22c875c43be_0_1933"/>
          <p:cNvSpPr txBox="1"/>
          <p:nvPr/>
        </p:nvSpPr>
        <p:spPr>
          <a:xfrm>
            <a:off x="2846841" y="4679319"/>
            <a:ext cx="2922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Courier New"/>
                <a:ea typeface="Courier New"/>
                <a:cs typeface="Courier New"/>
                <a:sym typeface="Courier New"/>
              </a:rPr>
              <a:t>0</a:t>
            </a:r>
            <a:endParaRPr sz="1400">
              <a:solidFill>
                <a:schemeClr val="dk1"/>
              </a:solidFill>
              <a:latin typeface="Courier New"/>
              <a:ea typeface="Courier New"/>
              <a:cs typeface="Courier New"/>
              <a:sym typeface="Courier New"/>
            </a:endParaRPr>
          </a:p>
        </p:txBody>
      </p:sp>
      <p:sp>
        <p:nvSpPr>
          <p:cNvPr id="4330" name="Google Shape;4330;g22c875c43be_0_1933"/>
          <p:cNvSpPr txBox="1"/>
          <p:nvPr/>
        </p:nvSpPr>
        <p:spPr>
          <a:xfrm>
            <a:off x="3578786" y="4679318"/>
            <a:ext cx="2922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Courier New"/>
                <a:ea typeface="Courier New"/>
                <a:cs typeface="Courier New"/>
                <a:sym typeface="Courier New"/>
              </a:rPr>
              <a:t>0</a:t>
            </a:r>
            <a:endParaRPr sz="1400">
              <a:solidFill>
                <a:schemeClr val="dk1"/>
              </a:solidFill>
              <a:latin typeface="Courier New"/>
              <a:ea typeface="Courier New"/>
              <a:cs typeface="Courier New"/>
              <a:sym typeface="Courier New"/>
            </a:endParaRPr>
          </a:p>
        </p:txBody>
      </p:sp>
      <p:sp>
        <p:nvSpPr>
          <p:cNvPr id="4331" name="Google Shape;4331;g22c875c43be_0_1933"/>
          <p:cNvSpPr txBox="1"/>
          <p:nvPr/>
        </p:nvSpPr>
        <p:spPr>
          <a:xfrm>
            <a:off x="3309426" y="3951679"/>
            <a:ext cx="2922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Courier New"/>
                <a:ea typeface="Courier New"/>
                <a:cs typeface="Courier New"/>
                <a:sym typeface="Courier New"/>
              </a:rPr>
              <a:t>1</a:t>
            </a:r>
            <a:endParaRPr/>
          </a:p>
        </p:txBody>
      </p:sp>
      <p:sp>
        <p:nvSpPr>
          <p:cNvPr id="4332" name="Google Shape;4332;g22c875c43be_0_1933"/>
          <p:cNvSpPr txBox="1"/>
          <p:nvPr/>
        </p:nvSpPr>
        <p:spPr>
          <a:xfrm>
            <a:off x="3682448" y="3187106"/>
            <a:ext cx="2922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Courier New"/>
                <a:ea typeface="Courier New"/>
                <a:cs typeface="Courier New"/>
                <a:sym typeface="Courier New"/>
              </a:rPr>
              <a:t>2</a:t>
            </a:r>
            <a:endParaRPr/>
          </a:p>
        </p:txBody>
      </p:sp>
      <p:sp>
        <p:nvSpPr>
          <p:cNvPr id="4333" name="Google Shape;4333;g22c875c43be_0_1933"/>
          <p:cNvSpPr txBox="1"/>
          <p:nvPr/>
        </p:nvSpPr>
        <p:spPr>
          <a:xfrm>
            <a:off x="3413065" y="5419447"/>
            <a:ext cx="2922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Courier New"/>
                <a:ea typeface="Courier New"/>
                <a:cs typeface="Courier New"/>
                <a:sym typeface="Courier New"/>
              </a:rPr>
              <a:t>0</a:t>
            </a:r>
            <a:endParaRPr sz="1400">
              <a:solidFill>
                <a:schemeClr val="dk1"/>
              </a:solidFill>
              <a:latin typeface="Courier New"/>
              <a:ea typeface="Courier New"/>
              <a:cs typeface="Courier New"/>
              <a:sym typeface="Courier New"/>
            </a:endParaRPr>
          </a:p>
        </p:txBody>
      </p:sp>
      <p:sp>
        <p:nvSpPr>
          <p:cNvPr id="4334" name="Google Shape;4334;g22c875c43be_0_1933"/>
          <p:cNvSpPr txBox="1"/>
          <p:nvPr/>
        </p:nvSpPr>
        <p:spPr>
          <a:xfrm>
            <a:off x="4120495" y="5417300"/>
            <a:ext cx="2922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Courier New"/>
                <a:ea typeface="Courier New"/>
                <a:cs typeface="Courier New"/>
                <a:sym typeface="Courier New"/>
              </a:rPr>
              <a:t>0</a:t>
            </a:r>
            <a:endParaRPr sz="1400">
              <a:solidFill>
                <a:schemeClr val="dk1"/>
              </a:solidFill>
              <a:latin typeface="Courier New"/>
              <a:ea typeface="Courier New"/>
              <a:cs typeface="Courier New"/>
              <a:sym typeface="Courier New"/>
            </a:endParaRPr>
          </a:p>
        </p:txBody>
      </p:sp>
      <p:sp>
        <p:nvSpPr>
          <p:cNvPr id="4335" name="Google Shape;4335;g22c875c43be_0_1933"/>
          <p:cNvSpPr txBox="1"/>
          <p:nvPr/>
        </p:nvSpPr>
        <p:spPr>
          <a:xfrm>
            <a:off x="4040710" y="4667095"/>
            <a:ext cx="2922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Courier New"/>
                <a:ea typeface="Courier New"/>
                <a:cs typeface="Courier New"/>
                <a:sym typeface="Courier New"/>
              </a:rPr>
              <a:t>1</a:t>
            </a:r>
            <a:endParaRPr sz="1400">
              <a:solidFill>
                <a:schemeClr val="dk1"/>
              </a:solidFill>
              <a:latin typeface="Courier New"/>
              <a:ea typeface="Courier New"/>
              <a:cs typeface="Courier New"/>
              <a:sym typeface="Courier New"/>
            </a:endParaRPr>
          </a:p>
        </p:txBody>
      </p:sp>
      <p:sp>
        <p:nvSpPr>
          <p:cNvPr id="4336" name="Google Shape;4336;g22c875c43be_0_1933"/>
          <p:cNvSpPr txBox="1"/>
          <p:nvPr/>
        </p:nvSpPr>
        <p:spPr>
          <a:xfrm>
            <a:off x="4544149" y="5419447"/>
            <a:ext cx="2922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Courier New"/>
                <a:ea typeface="Courier New"/>
                <a:cs typeface="Courier New"/>
                <a:sym typeface="Courier New"/>
              </a:rPr>
              <a:t>0</a:t>
            </a:r>
            <a:endParaRPr sz="1400">
              <a:solidFill>
                <a:schemeClr val="dk1"/>
              </a:solidFill>
              <a:latin typeface="Courier New"/>
              <a:ea typeface="Courier New"/>
              <a:cs typeface="Courier New"/>
              <a:sym typeface="Courier New"/>
            </a:endParaRPr>
          </a:p>
        </p:txBody>
      </p:sp>
      <p:sp>
        <p:nvSpPr>
          <p:cNvPr id="4337" name="Google Shape;4337;g22c875c43be_0_1933"/>
          <p:cNvSpPr txBox="1"/>
          <p:nvPr/>
        </p:nvSpPr>
        <p:spPr>
          <a:xfrm>
            <a:off x="5265838" y="5417300"/>
            <a:ext cx="2922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Courier New"/>
                <a:ea typeface="Courier New"/>
                <a:cs typeface="Courier New"/>
                <a:sym typeface="Courier New"/>
              </a:rPr>
              <a:t>0</a:t>
            </a:r>
            <a:endParaRPr sz="1400">
              <a:solidFill>
                <a:schemeClr val="dk1"/>
              </a:solidFill>
              <a:latin typeface="Courier New"/>
              <a:ea typeface="Courier New"/>
              <a:cs typeface="Courier New"/>
              <a:sym typeface="Courier New"/>
            </a:endParaRPr>
          </a:p>
        </p:txBody>
      </p:sp>
      <p:sp>
        <p:nvSpPr>
          <p:cNvPr id="4338" name="Google Shape;4338;g22c875c43be_0_1933"/>
          <p:cNvSpPr txBox="1"/>
          <p:nvPr/>
        </p:nvSpPr>
        <p:spPr>
          <a:xfrm>
            <a:off x="4697709" y="4679318"/>
            <a:ext cx="2922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Courier New"/>
                <a:ea typeface="Courier New"/>
                <a:cs typeface="Courier New"/>
                <a:sym typeface="Courier New"/>
              </a:rPr>
              <a:t>1</a:t>
            </a:r>
            <a:endParaRPr/>
          </a:p>
        </p:txBody>
      </p:sp>
      <p:sp>
        <p:nvSpPr>
          <p:cNvPr id="4339" name="Google Shape;4339;g22c875c43be_0_1933"/>
          <p:cNvSpPr txBox="1"/>
          <p:nvPr/>
        </p:nvSpPr>
        <p:spPr>
          <a:xfrm>
            <a:off x="4977214" y="3977422"/>
            <a:ext cx="2922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Courier New"/>
                <a:ea typeface="Courier New"/>
                <a:cs typeface="Courier New"/>
                <a:sym typeface="Courier New"/>
              </a:rPr>
              <a:t>3</a:t>
            </a:r>
            <a:endParaRPr/>
          </a:p>
        </p:txBody>
      </p:sp>
      <p:sp>
        <p:nvSpPr>
          <p:cNvPr id="4340" name="Google Shape;4340;g22c875c43be_0_1933"/>
          <p:cNvSpPr txBox="1"/>
          <p:nvPr/>
        </p:nvSpPr>
        <p:spPr>
          <a:xfrm>
            <a:off x="5997395" y="4679318"/>
            <a:ext cx="2922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Courier New"/>
                <a:ea typeface="Courier New"/>
                <a:cs typeface="Courier New"/>
                <a:sym typeface="Courier New"/>
              </a:rPr>
              <a:t>0</a:t>
            </a:r>
            <a:endParaRPr sz="1400">
              <a:solidFill>
                <a:schemeClr val="dk1"/>
              </a:solidFill>
              <a:latin typeface="Courier New"/>
              <a:ea typeface="Courier New"/>
              <a:cs typeface="Courier New"/>
              <a:sym typeface="Courier New"/>
            </a:endParaRPr>
          </a:p>
        </p:txBody>
      </p:sp>
      <p:sp>
        <p:nvSpPr>
          <p:cNvPr id="4341" name="Google Shape;4341;g22c875c43be_0_1933"/>
          <p:cNvSpPr txBox="1"/>
          <p:nvPr>
            <p:ph type="title"/>
          </p:nvPr>
        </p:nvSpPr>
        <p:spPr>
          <a:xfrm>
            <a:off x="155575" y="161927"/>
            <a:ext cx="8797800" cy="676200"/>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Function </a:t>
            </a:r>
            <a:r>
              <a:rPr lang="en-US">
                <a:latin typeface="Courier New"/>
                <a:ea typeface="Courier New"/>
                <a:cs typeface="Courier New"/>
                <a:sym typeface="Courier New"/>
              </a:rPr>
              <a:t>LengthIs</a:t>
            </a:r>
            <a:endParaRPr/>
          </a:p>
        </p:txBody>
      </p:sp>
    </p:spTree>
  </p:cSld>
  <p:clrMapOvr>
    <a:masterClrMapping/>
  </p:clrMapOvr>
</p:sld>
</file>

<file path=ppt/slides/slide1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45" name="Shape 4345"/>
        <p:cNvGrpSpPr/>
        <p:nvPr/>
      </p:nvGrpSpPr>
      <p:grpSpPr>
        <a:xfrm>
          <a:off x="0" y="0"/>
          <a:ext cx="0" cy="0"/>
          <a:chOff x="0" y="0"/>
          <a:chExt cx="0" cy="0"/>
        </a:xfrm>
      </p:grpSpPr>
      <p:sp>
        <p:nvSpPr>
          <p:cNvPr id="4346" name="Google Shape;4346;g22c875c43be_0_1998"/>
          <p:cNvSpPr/>
          <p:nvPr/>
        </p:nvSpPr>
        <p:spPr>
          <a:xfrm>
            <a:off x="3962268" y="2736762"/>
            <a:ext cx="4407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5</a:t>
            </a:r>
            <a:endParaRPr b="1" sz="2400">
              <a:solidFill>
                <a:schemeClr val="dk1"/>
              </a:solidFill>
              <a:latin typeface="Courier New"/>
              <a:ea typeface="Courier New"/>
              <a:cs typeface="Courier New"/>
              <a:sym typeface="Courier New"/>
            </a:endParaRPr>
          </a:p>
        </p:txBody>
      </p:sp>
      <p:sp>
        <p:nvSpPr>
          <p:cNvPr id="4347" name="Google Shape;4347;g22c875c43be_0_1998"/>
          <p:cNvSpPr/>
          <p:nvPr/>
        </p:nvSpPr>
        <p:spPr>
          <a:xfrm>
            <a:off x="4403034" y="2736761"/>
            <a:ext cx="267600" cy="450900"/>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4348" name="Google Shape;4348;g22c875c43be_0_1998"/>
          <p:cNvSpPr/>
          <p:nvPr/>
        </p:nvSpPr>
        <p:spPr>
          <a:xfrm>
            <a:off x="3694696" y="2736761"/>
            <a:ext cx="267600" cy="450900"/>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4349" name="Google Shape;4349;g22c875c43be_0_1998"/>
          <p:cNvSpPr/>
          <p:nvPr/>
        </p:nvSpPr>
        <p:spPr>
          <a:xfrm>
            <a:off x="2655733" y="3494469"/>
            <a:ext cx="4407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3</a:t>
            </a:r>
            <a:endParaRPr b="1" sz="2400">
              <a:solidFill>
                <a:schemeClr val="dk1"/>
              </a:solidFill>
              <a:latin typeface="Courier New"/>
              <a:ea typeface="Courier New"/>
              <a:cs typeface="Courier New"/>
              <a:sym typeface="Courier New"/>
            </a:endParaRPr>
          </a:p>
        </p:txBody>
      </p:sp>
      <p:sp>
        <p:nvSpPr>
          <p:cNvPr id="4350" name="Google Shape;4350;g22c875c43be_0_1998"/>
          <p:cNvSpPr/>
          <p:nvPr/>
        </p:nvSpPr>
        <p:spPr>
          <a:xfrm>
            <a:off x="3096499" y="3494468"/>
            <a:ext cx="267600" cy="450900"/>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4351" name="Google Shape;4351;g22c875c43be_0_1998"/>
          <p:cNvSpPr/>
          <p:nvPr/>
        </p:nvSpPr>
        <p:spPr>
          <a:xfrm>
            <a:off x="2388161" y="3494468"/>
            <a:ext cx="267600" cy="450900"/>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4352" name="Google Shape;4352;g22c875c43be_0_1998"/>
          <p:cNvCxnSpPr>
            <a:stCxn id="4348" idx="2"/>
            <a:endCxn id="4349" idx="0"/>
          </p:cNvCxnSpPr>
          <p:nvPr/>
        </p:nvCxnSpPr>
        <p:spPr>
          <a:xfrm flipH="1">
            <a:off x="2875996" y="3187661"/>
            <a:ext cx="952500" cy="306900"/>
          </a:xfrm>
          <a:prstGeom prst="straightConnector1">
            <a:avLst/>
          </a:prstGeom>
          <a:noFill/>
          <a:ln cap="flat" cmpd="sng" w="9525">
            <a:solidFill>
              <a:schemeClr val="accent1"/>
            </a:solidFill>
            <a:prstDash val="solid"/>
            <a:miter lim="800000"/>
            <a:headEnd len="sm" w="sm" type="none"/>
            <a:tailEnd len="med" w="med" type="triangle"/>
          </a:ln>
        </p:spPr>
      </p:cxnSp>
      <p:sp>
        <p:nvSpPr>
          <p:cNvPr id="4353" name="Google Shape;4353;g22c875c43be_0_1998"/>
          <p:cNvSpPr/>
          <p:nvPr/>
        </p:nvSpPr>
        <p:spPr>
          <a:xfrm>
            <a:off x="5257366" y="3494468"/>
            <a:ext cx="4407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9</a:t>
            </a:r>
            <a:endParaRPr b="1" sz="2400">
              <a:solidFill>
                <a:schemeClr val="dk1"/>
              </a:solidFill>
              <a:latin typeface="Courier New"/>
              <a:ea typeface="Courier New"/>
              <a:cs typeface="Courier New"/>
              <a:sym typeface="Courier New"/>
            </a:endParaRPr>
          </a:p>
        </p:txBody>
      </p:sp>
      <p:sp>
        <p:nvSpPr>
          <p:cNvPr id="4354" name="Google Shape;4354;g22c875c43be_0_1998"/>
          <p:cNvSpPr/>
          <p:nvPr/>
        </p:nvSpPr>
        <p:spPr>
          <a:xfrm>
            <a:off x="5698132" y="3494467"/>
            <a:ext cx="267600" cy="450900"/>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4355" name="Google Shape;4355;g22c875c43be_0_1998"/>
          <p:cNvSpPr/>
          <p:nvPr/>
        </p:nvSpPr>
        <p:spPr>
          <a:xfrm>
            <a:off x="4989794" y="3494467"/>
            <a:ext cx="267600" cy="450900"/>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4356" name="Google Shape;4356;g22c875c43be_0_1998"/>
          <p:cNvCxnSpPr>
            <a:stCxn id="4347" idx="2"/>
            <a:endCxn id="4353" idx="0"/>
          </p:cNvCxnSpPr>
          <p:nvPr/>
        </p:nvCxnSpPr>
        <p:spPr>
          <a:xfrm>
            <a:off x="4536834" y="3187661"/>
            <a:ext cx="940800" cy="306900"/>
          </a:xfrm>
          <a:prstGeom prst="straightConnector1">
            <a:avLst/>
          </a:prstGeom>
          <a:noFill/>
          <a:ln cap="flat" cmpd="sng" w="9525">
            <a:solidFill>
              <a:schemeClr val="accent1"/>
            </a:solidFill>
            <a:prstDash val="solid"/>
            <a:miter lim="800000"/>
            <a:headEnd len="sm" w="sm" type="none"/>
            <a:tailEnd len="med" w="med" type="triangle"/>
          </a:ln>
        </p:spPr>
      </p:cxnSp>
      <p:sp>
        <p:nvSpPr>
          <p:cNvPr id="4357" name="Google Shape;4357;g22c875c43be_0_1998"/>
          <p:cNvSpPr/>
          <p:nvPr/>
        </p:nvSpPr>
        <p:spPr>
          <a:xfrm>
            <a:off x="4287124" y="4228562"/>
            <a:ext cx="4407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7</a:t>
            </a:r>
            <a:endParaRPr b="1" sz="2400">
              <a:solidFill>
                <a:schemeClr val="dk1"/>
              </a:solidFill>
              <a:latin typeface="Courier New"/>
              <a:ea typeface="Courier New"/>
              <a:cs typeface="Courier New"/>
              <a:sym typeface="Courier New"/>
            </a:endParaRPr>
          </a:p>
        </p:txBody>
      </p:sp>
      <p:sp>
        <p:nvSpPr>
          <p:cNvPr id="4358" name="Google Shape;4358;g22c875c43be_0_1998"/>
          <p:cNvSpPr/>
          <p:nvPr/>
        </p:nvSpPr>
        <p:spPr>
          <a:xfrm>
            <a:off x="4727890" y="4228561"/>
            <a:ext cx="267600" cy="450900"/>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4359" name="Google Shape;4359;g22c875c43be_0_1998"/>
          <p:cNvSpPr/>
          <p:nvPr/>
        </p:nvSpPr>
        <p:spPr>
          <a:xfrm>
            <a:off x="4019552" y="4228561"/>
            <a:ext cx="267600" cy="450900"/>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4360" name="Google Shape;4360;g22c875c43be_0_1998"/>
          <p:cNvSpPr/>
          <p:nvPr/>
        </p:nvSpPr>
        <p:spPr>
          <a:xfrm>
            <a:off x="6282007" y="4228562"/>
            <a:ext cx="4407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chemeClr val="dk1"/>
                </a:solidFill>
                <a:latin typeface="Courier New"/>
                <a:ea typeface="Courier New"/>
                <a:cs typeface="Courier New"/>
                <a:sym typeface="Courier New"/>
              </a:rPr>
              <a:t>12</a:t>
            </a:r>
            <a:endParaRPr b="1" sz="1600">
              <a:solidFill>
                <a:schemeClr val="dk1"/>
              </a:solidFill>
              <a:latin typeface="Courier New"/>
              <a:ea typeface="Courier New"/>
              <a:cs typeface="Courier New"/>
              <a:sym typeface="Courier New"/>
            </a:endParaRPr>
          </a:p>
        </p:txBody>
      </p:sp>
      <p:sp>
        <p:nvSpPr>
          <p:cNvPr id="4361" name="Google Shape;4361;g22c875c43be_0_1998"/>
          <p:cNvSpPr/>
          <p:nvPr/>
        </p:nvSpPr>
        <p:spPr>
          <a:xfrm>
            <a:off x="6722773" y="4228561"/>
            <a:ext cx="267600" cy="450900"/>
          </a:xfrm>
          <a:prstGeom prst="rect">
            <a:avLst/>
          </a:prstGeom>
          <a:noFill/>
          <a:ln cap="flat" cmpd="sng" w="127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4362" name="Google Shape;4362;g22c875c43be_0_1998"/>
          <p:cNvSpPr/>
          <p:nvPr/>
        </p:nvSpPr>
        <p:spPr>
          <a:xfrm>
            <a:off x="6014435" y="4228561"/>
            <a:ext cx="267600" cy="450900"/>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4363" name="Google Shape;4363;g22c875c43be_0_1998"/>
          <p:cNvSpPr/>
          <p:nvPr/>
        </p:nvSpPr>
        <p:spPr>
          <a:xfrm>
            <a:off x="3143788" y="4228561"/>
            <a:ext cx="4407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4</a:t>
            </a:r>
            <a:endParaRPr b="1" sz="2400">
              <a:solidFill>
                <a:schemeClr val="dk1"/>
              </a:solidFill>
              <a:latin typeface="Courier New"/>
              <a:ea typeface="Courier New"/>
              <a:cs typeface="Courier New"/>
              <a:sym typeface="Courier New"/>
            </a:endParaRPr>
          </a:p>
        </p:txBody>
      </p:sp>
      <p:sp>
        <p:nvSpPr>
          <p:cNvPr id="4364" name="Google Shape;4364;g22c875c43be_0_1998"/>
          <p:cNvSpPr/>
          <p:nvPr/>
        </p:nvSpPr>
        <p:spPr>
          <a:xfrm>
            <a:off x="3584554" y="4228560"/>
            <a:ext cx="267600" cy="450900"/>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4365" name="Google Shape;4365;g22c875c43be_0_1998"/>
          <p:cNvSpPr/>
          <p:nvPr/>
        </p:nvSpPr>
        <p:spPr>
          <a:xfrm>
            <a:off x="2876216" y="4228560"/>
            <a:ext cx="267600" cy="450900"/>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4366" name="Google Shape;4366;g22c875c43be_0_1998"/>
          <p:cNvSpPr/>
          <p:nvPr/>
        </p:nvSpPr>
        <p:spPr>
          <a:xfrm>
            <a:off x="3694696" y="4962651"/>
            <a:ext cx="4407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6</a:t>
            </a:r>
            <a:endParaRPr b="1" sz="2400">
              <a:solidFill>
                <a:schemeClr val="dk1"/>
              </a:solidFill>
              <a:latin typeface="Courier New"/>
              <a:ea typeface="Courier New"/>
              <a:cs typeface="Courier New"/>
              <a:sym typeface="Courier New"/>
            </a:endParaRPr>
          </a:p>
        </p:txBody>
      </p:sp>
      <p:sp>
        <p:nvSpPr>
          <p:cNvPr id="4367" name="Google Shape;4367;g22c875c43be_0_1998"/>
          <p:cNvSpPr/>
          <p:nvPr/>
        </p:nvSpPr>
        <p:spPr>
          <a:xfrm>
            <a:off x="4135462" y="4962650"/>
            <a:ext cx="267600" cy="450900"/>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4368" name="Google Shape;4368;g22c875c43be_0_1998"/>
          <p:cNvSpPr/>
          <p:nvPr/>
        </p:nvSpPr>
        <p:spPr>
          <a:xfrm>
            <a:off x="3427124" y="4962650"/>
            <a:ext cx="267600" cy="450900"/>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4369" name="Google Shape;4369;g22c875c43be_0_1998"/>
          <p:cNvSpPr/>
          <p:nvPr/>
        </p:nvSpPr>
        <p:spPr>
          <a:xfrm>
            <a:off x="4816600" y="4962650"/>
            <a:ext cx="4407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8</a:t>
            </a:r>
            <a:endParaRPr b="1" sz="2400">
              <a:solidFill>
                <a:schemeClr val="dk1"/>
              </a:solidFill>
              <a:latin typeface="Courier New"/>
              <a:ea typeface="Courier New"/>
              <a:cs typeface="Courier New"/>
              <a:sym typeface="Courier New"/>
            </a:endParaRPr>
          </a:p>
        </p:txBody>
      </p:sp>
      <p:sp>
        <p:nvSpPr>
          <p:cNvPr id="4370" name="Google Shape;4370;g22c875c43be_0_1998"/>
          <p:cNvSpPr/>
          <p:nvPr/>
        </p:nvSpPr>
        <p:spPr>
          <a:xfrm>
            <a:off x="5257366" y="4962649"/>
            <a:ext cx="267600" cy="450900"/>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4371" name="Google Shape;4371;g22c875c43be_0_1998"/>
          <p:cNvSpPr/>
          <p:nvPr/>
        </p:nvSpPr>
        <p:spPr>
          <a:xfrm>
            <a:off x="4549028" y="4962649"/>
            <a:ext cx="267600" cy="450900"/>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4372" name="Google Shape;4372;g22c875c43be_0_1998"/>
          <p:cNvSpPr/>
          <p:nvPr/>
        </p:nvSpPr>
        <p:spPr>
          <a:xfrm>
            <a:off x="6914513" y="4962649"/>
            <a:ext cx="4407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chemeClr val="dk1"/>
                </a:solidFill>
                <a:latin typeface="Courier New"/>
                <a:ea typeface="Courier New"/>
                <a:cs typeface="Courier New"/>
                <a:sym typeface="Courier New"/>
              </a:rPr>
              <a:t>20</a:t>
            </a:r>
            <a:endParaRPr b="1" sz="1600">
              <a:solidFill>
                <a:schemeClr val="dk1"/>
              </a:solidFill>
              <a:latin typeface="Courier New"/>
              <a:ea typeface="Courier New"/>
              <a:cs typeface="Courier New"/>
              <a:sym typeface="Courier New"/>
            </a:endParaRPr>
          </a:p>
        </p:txBody>
      </p:sp>
      <p:sp>
        <p:nvSpPr>
          <p:cNvPr id="4373" name="Google Shape;4373;g22c875c43be_0_1998"/>
          <p:cNvSpPr/>
          <p:nvPr/>
        </p:nvSpPr>
        <p:spPr>
          <a:xfrm>
            <a:off x="7355279" y="4962648"/>
            <a:ext cx="2676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4374" name="Google Shape;4374;g22c875c43be_0_1998"/>
          <p:cNvSpPr/>
          <p:nvPr/>
        </p:nvSpPr>
        <p:spPr>
          <a:xfrm>
            <a:off x="6646941" y="4962648"/>
            <a:ext cx="2676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4375" name="Google Shape;4375;g22c875c43be_0_1998"/>
          <p:cNvCxnSpPr>
            <a:stCxn id="4350" idx="2"/>
            <a:endCxn id="4363" idx="0"/>
          </p:cNvCxnSpPr>
          <p:nvPr/>
        </p:nvCxnSpPr>
        <p:spPr>
          <a:xfrm>
            <a:off x="3230299" y="3945368"/>
            <a:ext cx="1338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4376" name="Google Shape;4376;g22c875c43be_0_1998"/>
          <p:cNvCxnSpPr>
            <a:stCxn id="4355" idx="2"/>
            <a:endCxn id="4357" idx="0"/>
          </p:cNvCxnSpPr>
          <p:nvPr/>
        </p:nvCxnSpPr>
        <p:spPr>
          <a:xfrm flipH="1">
            <a:off x="4507394" y="3945367"/>
            <a:ext cx="6162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4377" name="Google Shape;4377;g22c875c43be_0_1998"/>
          <p:cNvCxnSpPr>
            <a:stCxn id="4354" idx="2"/>
            <a:endCxn id="4360" idx="0"/>
          </p:cNvCxnSpPr>
          <p:nvPr/>
        </p:nvCxnSpPr>
        <p:spPr>
          <a:xfrm>
            <a:off x="5831932" y="3945367"/>
            <a:ext cx="6705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4378" name="Google Shape;4378;g22c875c43be_0_1998"/>
          <p:cNvCxnSpPr>
            <a:stCxn id="4359" idx="2"/>
            <a:endCxn id="4366" idx="0"/>
          </p:cNvCxnSpPr>
          <p:nvPr/>
        </p:nvCxnSpPr>
        <p:spPr>
          <a:xfrm flipH="1">
            <a:off x="3915152" y="4679461"/>
            <a:ext cx="2382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4379" name="Google Shape;4379;g22c875c43be_0_1998"/>
          <p:cNvCxnSpPr>
            <a:stCxn id="4358" idx="2"/>
            <a:endCxn id="4369" idx="0"/>
          </p:cNvCxnSpPr>
          <p:nvPr/>
        </p:nvCxnSpPr>
        <p:spPr>
          <a:xfrm>
            <a:off x="4861690" y="4679461"/>
            <a:ext cx="1752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4380" name="Google Shape;4380;g22c875c43be_0_1998"/>
          <p:cNvCxnSpPr>
            <a:stCxn id="4361" idx="2"/>
            <a:endCxn id="4372" idx="0"/>
          </p:cNvCxnSpPr>
          <p:nvPr/>
        </p:nvCxnSpPr>
        <p:spPr>
          <a:xfrm>
            <a:off x="6856573" y="4679461"/>
            <a:ext cx="278400" cy="283200"/>
          </a:xfrm>
          <a:prstGeom prst="straightConnector1">
            <a:avLst/>
          </a:prstGeom>
          <a:noFill/>
          <a:ln cap="flat" cmpd="sng" w="9525">
            <a:solidFill>
              <a:schemeClr val="accent1"/>
            </a:solidFill>
            <a:prstDash val="solid"/>
            <a:miter lim="800000"/>
            <a:headEnd len="sm" w="sm" type="none"/>
            <a:tailEnd len="med" w="med" type="triangle"/>
          </a:ln>
        </p:spPr>
      </p:cxnSp>
      <p:sp>
        <p:nvSpPr>
          <p:cNvPr id="4381" name="Google Shape;4381;g22c875c43be_0_1998"/>
          <p:cNvSpPr/>
          <p:nvPr/>
        </p:nvSpPr>
        <p:spPr>
          <a:xfrm>
            <a:off x="4048865" y="1973684"/>
            <a:ext cx="2676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4382" name="Google Shape;4382;g22c875c43be_0_1998"/>
          <p:cNvCxnSpPr>
            <a:stCxn id="4381" idx="2"/>
            <a:endCxn id="4346" idx="0"/>
          </p:cNvCxnSpPr>
          <p:nvPr/>
        </p:nvCxnSpPr>
        <p:spPr>
          <a:xfrm>
            <a:off x="4182665" y="2424584"/>
            <a:ext cx="0" cy="312300"/>
          </a:xfrm>
          <a:prstGeom prst="straightConnector1">
            <a:avLst/>
          </a:prstGeom>
          <a:noFill/>
          <a:ln cap="flat" cmpd="sng" w="9525">
            <a:solidFill>
              <a:schemeClr val="accent1"/>
            </a:solidFill>
            <a:prstDash val="solid"/>
            <a:miter lim="800000"/>
            <a:headEnd len="sm" w="sm" type="none"/>
            <a:tailEnd len="med" w="med" type="triangle"/>
          </a:ln>
        </p:spPr>
      </p:cxnSp>
      <p:sp>
        <p:nvSpPr>
          <p:cNvPr id="4383" name="Google Shape;4383;g22c875c43be_0_1998"/>
          <p:cNvSpPr txBox="1"/>
          <p:nvPr/>
        </p:nvSpPr>
        <p:spPr>
          <a:xfrm>
            <a:off x="4403034" y="2027418"/>
            <a:ext cx="1940400" cy="338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root</a:t>
            </a:r>
            <a:endParaRPr sz="1600">
              <a:solidFill>
                <a:schemeClr val="dk1"/>
              </a:solidFill>
              <a:latin typeface="Courier New"/>
              <a:ea typeface="Courier New"/>
              <a:cs typeface="Courier New"/>
              <a:sym typeface="Courier New"/>
            </a:endParaRPr>
          </a:p>
        </p:txBody>
      </p:sp>
      <p:cxnSp>
        <p:nvCxnSpPr>
          <p:cNvPr id="4384" name="Google Shape;4384;g22c875c43be_0_1998"/>
          <p:cNvCxnSpPr/>
          <p:nvPr/>
        </p:nvCxnSpPr>
        <p:spPr>
          <a:xfrm flipH="1">
            <a:off x="2388133" y="3494467"/>
            <a:ext cx="267600" cy="450900"/>
          </a:xfrm>
          <a:prstGeom prst="straightConnector1">
            <a:avLst/>
          </a:prstGeom>
          <a:noFill/>
          <a:ln cap="flat" cmpd="sng" w="9525">
            <a:solidFill>
              <a:schemeClr val="accent1"/>
            </a:solidFill>
            <a:prstDash val="solid"/>
            <a:miter lim="800000"/>
            <a:headEnd len="sm" w="sm" type="none"/>
            <a:tailEnd len="sm" w="sm" type="none"/>
          </a:ln>
        </p:spPr>
      </p:cxnSp>
      <p:cxnSp>
        <p:nvCxnSpPr>
          <p:cNvPr id="4385" name="Google Shape;4385;g22c875c43be_0_1998"/>
          <p:cNvCxnSpPr/>
          <p:nvPr/>
        </p:nvCxnSpPr>
        <p:spPr>
          <a:xfrm flipH="1">
            <a:off x="2878467" y="4228560"/>
            <a:ext cx="267600" cy="450900"/>
          </a:xfrm>
          <a:prstGeom prst="straightConnector1">
            <a:avLst/>
          </a:prstGeom>
          <a:noFill/>
          <a:ln cap="flat" cmpd="sng" w="9525">
            <a:solidFill>
              <a:schemeClr val="accent1"/>
            </a:solidFill>
            <a:prstDash val="solid"/>
            <a:miter lim="800000"/>
            <a:headEnd len="sm" w="sm" type="none"/>
            <a:tailEnd len="sm" w="sm" type="none"/>
          </a:ln>
        </p:spPr>
      </p:cxnSp>
      <p:cxnSp>
        <p:nvCxnSpPr>
          <p:cNvPr id="4386" name="Google Shape;4386;g22c875c43be_0_1998"/>
          <p:cNvCxnSpPr/>
          <p:nvPr/>
        </p:nvCxnSpPr>
        <p:spPr>
          <a:xfrm flipH="1">
            <a:off x="3580586" y="4228560"/>
            <a:ext cx="267600" cy="450900"/>
          </a:xfrm>
          <a:prstGeom prst="straightConnector1">
            <a:avLst/>
          </a:prstGeom>
          <a:noFill/>
          <a:ln cap="flat" cmpd="sng" w="9525">
            <a:solidFill>
              <a:schemeClr val="accent1"/>
            </a:solidFill>
            <a:prstDash val="solid"/>
            <a:miter lim="800000"/>
            <a:headEnd len="sm" w="sm" type="none"/>
            <a:tailEnd len="sm" w="sm" type="none"/>
          </a:ln>
        </p:spPr>
      </p:cxnSp>
      <p:cxnSp>
        <p:nvCxnSpPr>
          <p:cNvPr id="4387" name="Google Shape;4387;g22c875c43be_0_1998"/>
          <p:cNvCxnSpPr/>
          <p:nvPr/>
        </p:nvCxnSpPr>
        <p:spPr>
          <a:xfrm flipH="1">
            <a:off x="6014407" y="4228560"/>
            <a:ext cx="267600" cy="450900"/>
          </a:xfrm>
          <a:prstGeom prst="straightConnector1">
            <a:avLst/>
          </a:prstGeom>
          <a:noFill/>
          <a:ln cap="flat" cmpd="sng" w="9525">
            <a:solidFill>
              <a:schemeClr val="accent1"/>
            </a:solidFill>
            <a:prstDash val="solid"/>
            <a:miter lim="800000"/>
            <a:headEnd len="sm" w="sm" type="none"/>
            <a:tailEnd len="sm" w="sm" type="none"/>
          </a:ln>
        </p:spPr>
      </p:cxnSp>
      <p:cxnSp>
        <p:nvCxnSpPr>
          <p:cNvPr id="4388" name="Google Shape;4388;g22c875c43be_0_1998"/>
          <p:cNvCxnSpPr/>
          <p:nvPr/>
        </p:nvCxnSpPr>
        <p:spPr>
          <a:xfrm flipH="1">
            <a:off x="6646913" y="4962648"/>
            <a:ext cx="267600" cy="450900"/>
          </a:xfrm>
          <a:prstGeom prst="straightConnector1">
            <a:avLst/>
          </a:prstGeom>
          <a:noFill/>
          <a:ln cap="flat" cmpd="sng" w="9525">
            <a:solidFill>
              <a:schemeClr val="accent1"/>
            </a:solidFill>
            <a:prstDash val="solid"/>
            <a:miter lim="800000"/>
            <a:headEnd len="sm" w="sm" type="none"/>
            <a:tailEnd len="sm" w="sm" type="none"/>
          </a:ln>
        </p:spPr>
      </p:cxnSp>
      <p:cxnSp>
        <p:nvCxnSpPr>
          <p:cNvPr id="4389" name="Google Shape;4389;g22c875c43be_0_1998"/>
          <p:cNvCxnSpPr/>
          <p:nvPr/>
        </p:nvCxnSpPr>
        <p:spPr>
          <a:xfrm flipH="1">
            <a:off x="5257338" y="4969103"/>
            <a:ext cx="267600" cy="450900"/>
          </a:xfrm>
          <a:prstGeom prst="straightConnector1">
            <a:avLst/>
          </a:prstGeom>
          <a:noFill/>
          <a:ln cap="flat" cmpd="sng" w="9525">
            <a:solidFill>
              <a:schemeClr val="accent1"/>
            </a:solidFill>
            <a:prstDash val="solid"/>
            <a:miter lim="800000"/>
            <a:headEnd len="sm" w="sm" type="none"/>
            <a:tailEnd len="sm" w="sm" type="none"/>
          </a:ln>
        </p:spPr>
      </p:cxnSp>
      <p:cxnSp>
        <p:nvCxnSpPr>
          <p:cNvPr id="4390" name="Google Shape;4390;g22c875c43be_0_1998"/>
          <p:cNvCxnSpPr/>
          <p:nvPr/>
        </p:nvCxnSpPr>
        <p:spPr>
          <a:xfrm flipH="1">
            <a:off x="4547943" y="4962647"/>
            <a:ext cx="267600" cy="450900"/>
          </a:xfrm>
          <a:prstGeom prst="straightConnector1">
            <a:avLst/>
          </a:prstGeom>
          <a:noFill/>
          <a:ln cap="flat" cmpd="sng" w="9525">
            <a:solidFill>
              <a:schemeClr val="accent1"/>
            </a:solidFill>
            <a:prstDash val="solid"/>
            <a:miter lim="800000"/>
            <a:headEnd len="sm" w="sm" type="none"/>
            <a:tailEnd len="sm" w="sm" type="none"/>
          </a:ln>
        </p:spPr>
      </p:cxnSp>
      <p:cxnSp>
        <p:nvCxnSpPr>
          <p:cNvPr id="4391" name="Google Shape;4391;g22c875c43be_0_1998"/>
          <p:cNvCxnSpPr/>
          <p:nvPr/>
        </p:nvCxnSpPr>
        <p:spPr>
          <a:xfrm flipH="1">
            <a:off x="4140313" y="4958759"/>
            <a:ext cx="267600" cy="450900"/>
          </a:xfrm>
          <a:prstGeom prst="straightConnector1">
            <a:avLst/>
          </a:prstGeom>
          <a:noFill/>
          <a:ln cap="flat" cmpd="sng" w="9525">
            <a:solidFill>
              <a:schemeClr val="accent1"/>
            </a:solidFill>
            <a:prstDash val="solid"/>
            <a:miter lim="800000"/>
            <a:headEnd len="sm" w="sm" type="none"/>
            <a:tailEnd len="sm" w="sm" type="none"/>
          </a:ln>
        </p:spPr>
      </p:cxnSp>
      <p:cxnSp>
        <p:nvCxnSpPr>
          <p:cNvPr id="4392" name="Google Shape;4392;g22c875c43be_0_1998"/>
          <p:cNvCxnSpPr/>
          <p:nvPr/>
        </p:nvCxnSpPr>
        <p:spPr>
          <a:xfrm flipH="1">
            <a:off x="3425285" y="4969103"/>
            <a:ext cx="267600" cy="450900"/>
          </a:xfrm>
          <a:prstGeom prst="straightConnector1">
            <a:avLst/>
          </a:prstGeom>
          <a:noFill/>
          <a:ln cap="flat" cmpd="sng" w="9525">
            <a:solidFill>
              <a:schemeClr val="accent1"/>
            </a:solidFill>
            <a:prstDash val="solid"/>
            <a:miter lim="800000"/>
            <a:headEnd len="sm" w="sm" type="none"/>
            <a:tailEnd len="sm" w="sm" type="none"/>
          </a:ln>
        </p:spPr>
      </p:cxnSp>
      <p:cxnSp>
        <p:nvCxnSpPr>
          <p:cNvPr id="4393" name="Google Shape;4393;g22c875c43be_0_1998"/>
          <p:cNvCxnSpPr/>
          <p:nvPr/>
        </p:nvCxnSpPr>
        <p:spPr>
          <a:xfrm flipH="1">
            <a:off x="7355251" y="4958758"/>
            <a:ext cx="267600" cy="450900"/>
          </a:xfrm>
          <a:prstGeom prst="straightConnector1">
            <a:avLst/>
          </a:prstGeom>
          <a:noFill/>
          <a:ln cap="flat" cmpd="sng" w="9525">
            <a:solidFill>
              <a:schemeClr val="accent1"/>
            </a:solidFill>
            <a:prstDash val="solid"/>
            <a:miter lim="800000"/>
            <a:headEnd len="sm" w="sm" type="none"/>
            <a:tailEnd len="sm" w="sm" type="none"/>
          </a:ln>
        </p:spPr>
      </p:cxnSp>
      <p:sp>
        <p:nvSpPr>
          <p:cNvPr id="4394" name="Google Shape;4394;g22c875c43be_0_1998"/>
          <p:cNvSpPr txBox="1"/>
          <p:nvPr/>
        </p:nvSpPr>
        <p:spPr>
          <a:xfrm>
            <a:off x="2371221" y="3977422"/>
            <a:ext cx="2922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Courier New"/>
                <a:ea typeface="Courier New"/>
                <a:cs typeface="Courier New"/>
                <a:sym typeface="Courier New"/>
              </a:rPr>
              <a:t>0</a:t>
            </a:r>
            <a:endParaRPr sz="1400">
              <a:solidFill>
                <a:schemeClr val="dk1"/>
              </a:solidFill>
              <a:latin typeface="Courier New"/>
              <a:ea typeface="Courier New"/>
              <a:cs typeface="Courier New"/>
              <a:sym typeface="Courier New"/>
            </a:endParaRPr>
          </a:p>
        </p:txBody>
      </p:sp>
      <p:sp>
        <p:nvSpPr>
          <p:cNvPr id="4395" name="Google Shape;4395;g22c875c43be_0_1998"/>
          <p:cNvSpPr txBox="1"/>
          <p:nvPr/>
        </p:nvSpPr>
        <p:spPr>
          <a:xfrm>
            <a:off x="2846841" y="4679319"/>
            <a:ext cx="2922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Courier New"/>
                <a:ea typeface="Courier New"/>
                <a:cs typeface="Courier New"/>
                <a:sym typeface="Courier New"/>
              </a:rPr>
              <a:t>0</a:t>
            </a:r>
            <a:endParaRPr sz="1400">
              <a:solidFill>
                <a:schemeClr val="dk1"/>
              </a:solidFill>
              <a:latin typeface="Courier New"/>
              <a:ea typeface="Courier New"/>
              <a:cs typeface="Courier New"/>
              <a:sym typeface="Courier New"/>
            </a:endParaRPr>
          </a:p>
        </p:txBody>
      </p:sp>
      <p:sp>
        <p:nvSpPr>
          <p:cNvPr id="4396" name="Google Shape;4396;g22c875c43be_0_1998"/>
          <p:cNvSpPr txBox="1"/>
          <p:nvPr/>
        </p:nvSpPr>
        <p:spPr>
          <a:xfrm>
            <a:off x="3578786" y="4679318"/>
            <a:ext cx="2922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Courier New"/>
                <a:ea typeface="Courier New"/>
                <a:cs typeface="Courier New"/>
                <a:sym typeface="Courier New"/>
              </a:rPr>
              <a:t>0</a:t>
            </a:r>
            <a:endParaRPr sz="1400">
              <a:solidFill>
                <a:schemeClr val="dk1"/>
              </a:solidFill>
              <a:latin typeface="Courier New"/>
              <a:ea typeface="Courier New"/>
              <a:cs typeface="Courier New"/>
              <a:sym typeface="Courier New"/>
            </a:endParaRPr>
          </a:p>
        </p:txBody>
      </p:sp>
      <p:sp>
        <p:nvSpPr>
          <p:cNvPr id="4397" name="Google Shape;4397;g22c875c43be_0_1998"/>
          <p:cNvSpPr txBox="1"/>
          <p:nvPr/>
        </p:nvSpPr>
        <p:spPr>
          <a:xfrm>
            <a:off x="3309426" y="3951679"/>
            <a:ext cx="2922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Courier New"/>
                <a:ea typeface="Courier New"/>
                <a:cs typeface="Courier New"/>
                <a:sym typeface="Courier New"/>
              </a:rPr>
              <a:t>1</a:t>
            </a:r>
            <a:endParaRPr/>
          </a:p>
        </p:txBody>
      </p:sp>
      <p:sp>
        <p:nvSpPr>
          <p:cNvPr id="4398" name="Google Shape;4398;g22c875c43be_0_1998"/>
          <p:cNvSpPr txBox="1"/>
          <p:nvPr/>
        </p:nvSpPr>
        <p:spPr>
          <a:xfrm>
            <a:off x="3682448" y="3187106"/>
            <a:ext cx="2922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Courier New"/>
                <a:ea typeface="Courier New"/>
                <a:cs typeface="Courier New"/>
                <a:sym typeface="Courier New"/>
              </a:rPr>
              <a:t>2</a:t>
            </a:r>
            <a:endParaRPr/>
          </a:p>
        </p:txBody>
      </p:sp>
      <p:sp>
        <p:nvSpPr>
          <p:cNvPr id="4399" name="Google Shape;4399;g22c875c43be_0_1998"/>
          <p:cNvSpPr txBox="1"/>
          <p:nvPr/>
        </p:nvSpPr>
        <p:spPr>
          <a:xfrm>
            <a:off x="3413065" y="5419447"/>
            <a:ext cx="2922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Courier New"/>
                <a:ea typeface="Courier New"/>
                <a:cs typeface="Courier New"/>
                <a:sym typeface="Courier New"/>
              </a:rPr>
              <a:t>0</a:t>
            </a:r>
            <a:endParaRPr sz="1400">
              <a:solidFill>
                <a:schemeClr val="dk1"/>
              </a:solidFill>
              <a:latin typeface="Courier New"/>
              <a:ea typeface="Courier New"/>
              <a:cs typeface="Courier New"/>
              <a:sym typeface="Courier New"/>
            </a:endParaRPr>
          </a:p>
        </p:txBody>
      </p:sp>
      <p:sp>
        <p:nvSpPr>
          <p:cNvPr id="4400" name="Google Shape;4400;g22c875c43be_0_1998"/>
          <p:cNvSpPr txBox="1"/>
          <p:nvPr/>
        </p:nvSpPr>
        <p:spPr>
          <a:xfrm>
            <a:off x="4120495" y="5417300"/>
            <a:ext cx="2922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Courier New"/>
                <a:ea typeface="Courier New"/>
                <a:cs typeface="Courier New"/>
                <a:sym typeface="Courier New"/>
              </a:rPr>
              <a:t>0</a:t>
            </a:r>
            <a:endParaRPr sz="1400">
              <a:solidFill>
                <a:schemeClr val="dk1"/>
              </a:solidFill>
              <a:latin typeface="Courier New"/>
              <a:ea typeface="Courier New"/>
              <a:cs typeface="Courier New"/>
              <a:sym typeface="Courier New"/>
            </a:endParaRPr>
          </a:p>
        </p:txBody>
      </p:sp>
      <p:sp>
        <p:nvSpPr>
          <p:cNvPr id="4401" name="Google Shape;4401;g22c875c43be_0_1998"/>
          <p:cNvSpPr txBox="1"/>
          <p:nvPr/>
        </p:nvSpPr>
        <p:spPr>
          <a:xfrm>
            <a:off x="4040710" y="4667095"/>
            <a:ext cx="2922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Courier New"/>
                <a:ea typeface="Courier New"/>
                <a:cs typeface="Courier New"/>
                <a:sym typeface="Courier New"/>
              </a:rPr>
              <a:t>1</a:t>
            </a:r>
            <a:endParaRPr sz="1400">
              <a:solidFill>
                <a:schemeClr val="dk1"/>
              </a:solidFill>
              <a:latin typeface="Courier New"/>
              <a:ea typeface="Courier New"/>
              <a:cs typeface="Courier New"/>
              <a:sym typeface="Courier New"/>
            </a:endParaRPr>
          </a:p>
        </p:txBody>
      </p:sp>
      <p:sp>
        <p:nvSpPr>
          <p:cNvPr id="4402" name="Google Shape;4402;g22c875c43be_0_1998"/>
          <p:cNvSpPr txBox="1"/>
          <p:nvPr/>
        </p:nvSpPr>
        <p:spPr>
          <a:xfrm>
            <a:off x="4544149" y="5419447"/>
            <a:ext cx="2922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Courier New"/>
                <a:ea typeface="Courier New"/>
                <a:cs typeface="Courier New"/>
                <a:sym typeface="Courier New"/>
              </a:rPr>
              <a:t>0</a:t>
            </a:r>
            <a:endParaRPr sz="1400">
              <a:solidFill>
                <a:schemeClr val="dk1"/>
              </a:solidFill>
              <a:latin typeface="Courier New"/>
              <a:ea typeface="Courier New"/>
              <a:cs typeface="Courier New"/>
              <a:sym typeface="Courier New"/>
            </a:endParaRPr>
          </a:p>
        </p:txBody>
      </p:sp>
      <p:sp>
        <p:nvSpPr>
          <p:cNvPr id="4403" name="Google Shape;4403;g22c875c43be_0_1998"/>
          <p:cNvSpPr txBox="1"/>
          <p:nvPr/>
        </p:nvSpPr>
        <p:spPr>
          <a:xfrm>
            <a:off x="5265838" y="5417300"/>
            <a:ext cx="2922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Courier New"/>
                <a:ea typeface="Courier New"/>
                <a:cs typeface="Courier New"/>
                <a:sym typeface="Courier New"/>
              </a:rPr>
              <a:t>0</a:t>
            </a:r>
            <a:endParaRPr sz="1400">
              <a:solidFill>
                <a:schemeClr val="dk1"/>
              </a:solidFill>
              <a:latin typeface="Courier New"/>
              <a:ea typeface="Courier New"/>
              <a:cs typeface="Courier New"/>
              <a:sym typeface="Courier New"/>
            </a:endParaRPr>
          </a:p>
        </p:txBody>
      </p:sp>
      <p:sp>
        <p:nvSpPr>
          <p:cNvPr id="4404" name="Google Shape;4404;g22c875c43be_0_1998"/>
          <p:cNvSpPr txBox="1"/>
          <p:nvPr/>
        </p:nvSpPr>
        <p:spPr>
          <a:xfrm>
            <a:off x="4697709" y="4679318"/>
            <a:ext cx="2922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Courier New"/>
                <a:ea typeface="Courier New"/>
                <a:cs typeface="Courier New"/>
                <a:sym typeface="Courier New"/>
              </a:rPr>
              <a:t>1</a:t>
            </a:r>
            <a:endParaRPr/>
          </a:p>
        </p:txBody>
      </p:sp>
      <p:sp>
        <p:nvSpPr>
          <p:cNvPr id="4405" name="Google Shape;4405;g22c875c43be_0_1998"/>
          <p:cNvSpPr txBox="1"/>
          <p:nvPr/>
        </p:nvSpPr>
        <p:spPr>
          <a:xfrm>
            <a:off x="4977214" y="3977422"/>
            <a:ext cx="2922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Courier New"/>
                <a:ea typeface="Courier New"/>
                <a:cs typeface="Courier New"/>
                <a:sym typeface="Courier New"/>
              </a:rPr>
              <a:t>3</a:t>
            </a:r>
            <a:endParaRPr/>
          </a:p>
        </p:txBody>
      </p:sp>
      <p:sp>
        <p:nvSpPr>
          <p:cNvPr id="4406" name="Google Shape;4406;g22c875c43be_0_1998"/>
          <p:cNvSpPr txBox="1"/>
          <p:nvPr/>
        </p:nvSpPr>
        <p:spPr>
          <a:xfrm>
            <a:off x="5997395" y="4679318"/>
            <a:ext cx="2922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Courier New"/>
                <a:ea typeface="Courier New"/>
                <a:cs typeface="Courier New"/>
                <a:sym typeface="Courier New"/>
              </a:rPr>
              <a:t>0</a:t>
            </a:r>
            <a:endParaRPr sz="1400">
              <a:solidFill>
                <a:schemeClr val="dk1"/>
              </a:solidFill>
              <a:latin typeface="Courier New"/>
              <a:ea typeface="Courier New"/>
              <a:cs typeface="Courier New"/>
              <a:sym typeface="Courier New"/>
            </a:endParaRPr>
          </a:p>
        </p:txBody>
      </p:sp>
      <p:sp>
        <p:nvSpPr>
          <p:cNvPr id="4407" name="Google Shape;4407;g22c875c43be_0_1998"/>
          <p:cNvSpPr txBox="1"/>
          <p:nvPr>
            <p:ph type="title"/>
          </p:nvPr>
        </p:nvSpPr>
        <p:spPr>
          <a:xfrm>
            <a:off x="155575" y="161927"/>
            <a:ext cx="8797800" cy="676200"/>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Function </a:t>
            </a:r>
            <a:r>
              <a:rPr lang="en-US">
                <a:latin typeface="Courier New"/>
                <a:ea typeface="Courier New"/>
                <a:cs typeface="Courier New"/>
                <a:sym typeface="Courier New"/>
              </a:rPr>
              <a:t>LengthIs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14"/>
          <p:cNvSpPr txBox="1"/>
          <p:nvPr>
            <p:ph type="title"/>
          </p:nvPr>
        </p:nvSpPr>
        <p:spPr>
          <a:xfrm>
            <a:off x="155575" y="161927"/>
            <a:ext cx="8797925" cy="676274"/>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Binary Tree</a:t>
            </a:r>
            <a:endParaRPr/>
          </a:p>
        </p:txBody>
      </p:sp>
      <p:sp>
        <p:nvSpPr>
          <p:cNvPr id="317" name="Google Shape;317;p14"/>
          <p:cNvSpPr txBox="1"/>
          <p:nvPr>
            <p:ph idx="1" type="body"/>
          </p:nvPr>
        </p:nvSpPr>
        <p:spPr>
          <a:xfrm>
            <a:off x="457200" y="1219200"/>
            <a:ext cx="8229600" cy="4530725"/>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sz="2800"/>
              <a:t>Full tree</a:t>
            </a:r>
            <a:endParaRPr/>
          </a:p>
          <a:p>
            <a:pPr indent="-228600" lvl="1" marL="685800" rtl="0" algn="l">
              <a:lnSpc>
                <a:spcPct val="90000"/>
              </a:lnSpc>
              <a:spcBef>
                <a:spcPts val="500"/>
              </a:spcBef>
              <a:spcAft>
                <a:spcPts val="0"/>
              </a:spcAft>
              <a:buClr>
                <a:schemeClr val="dk1"/>
              </a:buClr>
              <a:buSzPts val="2000"/>
              <a:buChar char="•"/>
            </a:pPr>
            <a:r>
              <a:rPr lang="en-US" sz="2000"/>
              <a:t>A binary tree is full if each node is either a leaf or possesses exactly two child nodes.</a:t>
            </a:r>
            <a:endParaRPr/>
          </a:p>
          <a:p>
            <a:pPr indent="-228600" lvl="0" marL="228600" rtl="0" algn="l">
              <a:lnSpc>
                <a:spcPct val="90000"/>
              </a:lnSpc>
              <a:spcBef>
                <a:spcPts val="1000"/>
              </a:spcBef>
              <a:spcAft>
                <a:spcPts val="0"/>
              </a:spcAft>
              <a:buClr>
                <a:schemeClr val="dk1"/>
              </a:buClr>
              <a:buSzPts val="2800"/>
              <a:buChar char="•"/>
            </a:pPr>
            <a:r>
              <a:rPr lang="en-US" sz="2800"/>
              <a:t>Complete tree</a:t>
            </a:r>
            <a:endParaRPr/>
          </a:p>
          <a:p>
            <a:pPr indent="-228600" lvl="1" marL="685800" rtl="0" algn="l">
              <a:lnSpc>
                <a:spcPct val="90000"/>
              </a:lnSpc>
              <a:spcBef>
                <a:spcPts val="500"/>
              </a:spcBef>
              <a:spcAft>
                <a:spcPts val="0"/>
              </a:spcAft>
              <a:buClr>
                <a:schemeClr val="dk1"/>
              </a:buClr>
              <a:buSzPts val="2000"/>
              <a:buChar char="•"/>
            </a:pPr>
            <a:r>
              <a:rPr lang="en-US" sz="2000"/>
              <a:t>A binary tree is complete if all levels (except possibly the last) are completely full, and the last level has all its nodes to the left side.</a:t>
            </a:r>
            <a:endParaRPr/>
          </a:p>
        </p:txBody>
      </p:sp>
      <p:sp>
        <p:nvSpPr>
          <p:cNvPr id="318" name="Google Shape;318;p14"/>
          <p:cNvSpPr/>
          <p:nvPr/>
        </p:nvSpPr>
        <p:spPr>
          <a:xfrm>
            <a:off x="3107028" y="3649018"/>
            <a:ext cx="762000" cy="381000"/>
          </a:xfrm>
          <a:prstGeom prst="ellipse">
            <a:avLst/>
          </a:prstGeom>
          <a:noFill/>
          <a:ln cap="flat" cmpd="sng" w="57150">
            <a:solidFill>
              <a:srgbClr val="00808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19" name="Google Shape;319;p14"/>
          <p:cNvSpPr/>
          <p:nvPr/>
        </p:nvSpPr>
        <p:spPr>
          <a:xfrm>
            <a:off x="2192628" y="4487218"/>
            <a:ext cx="762000" cy="381000"/>
          </a:xfrm>
          <a:prstGeom prst="ellipse">
            <a:avLst/>
          </a:prstGeom>
          <a:noFill/>
          <a:ln cap="flat" cmpd="sng" w="57150">
            <a:solidFill>
              <a:srgbClr val="00808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20" name="Google Shape;320;p14"/>
          <p:cNvSpPr/>
          <p:nvPr/>
        </p:nvSpPr>
        <p:spPr>
          <a:xfrm>
            <a:off x="4021428" y="4487218"/>
            <a:ext cx="762000" cy="381000"/>
          </a:xfrm>
          <a:prstGeom prst="ellipse">
            <a:avLst/>
          </a:prstGeom>
          <a:noFill/>
          <a:ln cap="flat" cmpd="sng" w="57150">
            <a:solidFill>
              <a:srgbClr val="00808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21" name="Google Shape;321;p14"/>
          <p:cNvSpPr/>
          <p:nvPr/>
        </p:nvSpPr>
        <p:spPr>
          <a:xfrm>
            <a:off x="4049869" y="5862042"/>
            <a:ext cx="762000" cy="381000"/>
          </a:xfrm>
          <a:prstGeom prst="ellipse">
            <a:avLst/>
          </a:prstGeom>
          <a:noFill/>
          <a:ln cap="flat" cmpd="sng" w="57150">
            <a:solidFill>
              <a:srgbClr val="00808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22" name="Google Shape;322;p14"/>
          <p:cNvSpPr/>
          <p:nvPr/>
        </p:nvSpPr>
        <p:spPr>
          <a:xfrm>
            <a:off x="4478628" y="5173018"/>
            <a:ext cx="762000" cy="381000"/>
          </a:xfrm>
          <a:prstGeom prst="ellipse">
            <a:avLst/>
          </a:prstGeom>
          <a:noFill/>
          <a:ln cap="flat" cmpd="sng" w="57150">
            <a:solidFill>
              <a:srgbClr val="00808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cxnSp>
        <p:nvCxnSpPr>
          <p:cNvPr id="323" name="Google Shape;323;p14"/>
          <p:cNvCxnSpPr>
            <a:endCxn id="321" idx="0"/>
          </p:cNvCxnSpPr>
          <p:nvPr/>
        </p:nvCxnSpPr>
        <p:spPr>
          <a:xfrm>
            <a:off x="3973669" y="5614242"/>
            <a:ext cx="457200" cy="247800"/>
          </a:xfrm>
          <a:prstGeom prst="straightConnector1">
            <a:avLst/>
          </a:prstGeom>
          <a:noFill/>
          <a:ln cap="flat" cmpd="sng" w="50800">
            <a:solidFill>
              <a:srgbClr val="0000FF"/>
            </a:solidFill>
            <a:prstDash val="solid"/>
            <a:round/>
            <a:headEnd len="med" w="med" type="none"/>
            <a:tailEnd len="med" w="med" type="triangle"/>
          </a:ln>
        </p:spPr>
      </p:cxnSp>
      <p:cxnSp>
        <p:nvCxnSpPr>
          <p:cNvPr id="324" name="Google Shape;324;p14"/>
          <p:cNvCxnSpPr>
            <a:stCxn id="320" idx="4"/>
            <a:endCxn id="322" idx="0"/>
          </p:cNvCxnSpPr>
          <p:nvPr/>
        </p:nvCxnSpPr>
        <p:spPr>
          <a:xfrm>
            <a:off x="4402428" y="4868218"/>
            <a:ext cx="457200" cy="304800"/>
          </a:xfrm>
          <a:prstGeom prst="straightConnector1">
            <a:avLst/>
          </a:prstGeom>
          <a:noFill/>
          <a:ln cap="flat" cmpd="sng" w="50800">
            <a:solidFill>
              <a:srgbClr val="0000FF"/>
            </a:solidFill>
            <a:prstDash val="solid"/>
            <a:round/>
            <a:headEnd len="med" w="med" type="none"/>
            <a:tailEnd len="med" w="med" type="triangle"/>
          </a:ln>
        </p:spPr>
      </p:cxnSp>
      <p:cxnSp>
        <p:nvCxnSpPr>
          <p:cNvPr id="325" name="Google Shape;325;p14"/>
          <p:cNvCxnSpPr>
            <a:stCxn id="318" idx="4"/>
            <a:endCxn id="320" idx="0"/>
          </p:cNvCxnSpPr>
          <p:nvPr/>
        </p:nvCxnSpPr>
        <p:spPr>
          <a:xfrm>
            <a:off x="3488028" y="4030018"/>
            <a:ext cx="914400" cy="457200"/>
          </a:xfrm>
          <a:prstGeom prst="straightConnector1">
            <a:avLst/>
          </a:prstGeom>
          <a:noFill/>
          <a:ln cap="flat" cmpd="sng" w="50800">
            <a:solidFill>
              <a:srgbClr val="0000FF"/>
            </a:solidFill>
            <a:prstDash val="solid"/>
            <a:round/>
            <a:headEnd len="med" w="med" type="none"/>
            <a:tailEnd len="med" w="med" type="triangle"/>
          </a:ln>
        </p:spPr>
      </p:cxnSp>
      <p:cxnSp>
        <p:nvCxnSpPr>
          <p:cNvPr id="326" name="Google Shape;326;p14"/>
          <p:cNvCxnSpPr>
            <a:stCxn id="318" idx="4"/>
            <a:endCxn id="319" idx="0"/>
          </p:cNvCxnSpPr>
          <p:nvPr/>
        </p:nvCxnSpPr>
        <p:spPr>
          <a:xfrm flipH="1">
            <a:off x="2573628" y="4030018"/>
            <a:ext cx="914400" cy="457200"/>
          </a:xfrm>
          <a:prstGeom prst="straightConnector1">
            <a:avLst/>
          </a:prstGeom>
          <a:noFill/>
          <a:ln cap="flat" cmpd="sng" w="50800">
            <a:solidFill>
              <a:srgbClr val="0000FF"/>
            </a:solidFill>
            <a:prstDash val="solid"/>
            <a:round/>
            <a:headEnd len="med" w="med" type="none"/>
            <a:tailEnd len="med" w="med" type="triangle"/>
          </a:ln>
        </p:spPr>
      </p:cxnSp>
      <p:sp>
        <p:nvSpPr>
          <p:cNvPr id="327" name="Google Shape;327;p14"/>
          <p:cNvSpPr/>
          <p:nvPr/>
        </p:nvSpPr>
        <p:spPr>
          <a:xfrm>
            <a:off x="3564228" y="5173018"/>
            <a:ext cx="762000" cy="381000"/>
          </a:xfrm>
          <a:prstGeom prst="ellipse">
            <a:avLst/>
          </a:prstGeom>
          <a:noFill/>
          <a:ln cap="flat" cmpd="sng" w="57150">
            <a:solidFill>
              <a:srgbClr val="00808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cxnSp>
        <p:nvCxnSpPr>
          <p:cNvPr id="328" name="Google Shape;328;p14"/>
          <p:cNvCxnSpPr>
            <a:endCxn id="327" idx="0"/>
          </p:cNvCxnSpPr>
          <p:nvPr/>
        </p:nvCxnSpPr>
        <p:spPr>
          <a:xfrm flipH="1">
            <a:off x="3945228" y="4925218"/>
            <a:ext cx="457200" cy="247800"/>
          </a:xfrm>
          <a:prstGeom prst="straightConnector1">
            <a:avLst/>
          </a:prstGeom>
          <a:noFill/>
          <a:ln cap="flat" cmpd="sng" w="50800">
            <a:solidFill>
              <a:srgbClr val="0000FF"/>
            </a:solidFill>
            <a:prstDash val="solid"/>
            <a:round/>
            <a:headEnd len="med" w="med" type="none"/>
            <a:tailEnd len="med" w="med" type="triangle"/>
          </a:ln>
        </p:spPr>
      </p:cxnSp>
      <p:sp>
        <p:nvSpPr>
          <p:cNvPr id="329" name="Google Shape;329;p14"/>
          <p:cNvSpPr/>
          <p:nvPr/>
        </p:nvSpPr>
        <p:spPr>
          <a:xfrm>
            <a:off x="3132249" y="5858818"/>
            <a:ext cx="762000" cy="381000"/>
          </a:xfrm>
          <a:prstGeom prst="ellipse">
            <a:avLst/>
          </a:prstGeom>
          <a:noFill/>
          <a:ln cap="flat" cmpd="sng" w="57150">
            <a:solidFill>
              <a:srgbClr val="00808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cxnSp>
        <p:nvCxnSpPr>
          <p:cNvPr id="330" name="Google Shape;330;p14"/>
          <p:cNvCxnSpPr>
            <a:endCxn id="329" idx="0"/>
          </p:cNvCxnSpPr>
          <p:nvPr/>
        </p:nvCxnSpPr>
        <p:spPr>
          <a:xfrm flipH="1">
            <a:off x="3513249" y="5611018"/>
            <a:ext cx="457200" cy="247800"/>
          </a:xfrm>
          <a:prstGeom prst="straightConnector1">
            <a:avLst/>
          </a:prstGeom>
          <a:noFill/>
          <a:ln cap="flat" cmpd="sng" w="50800">
            <a:solidFill>
              <a:srgbClr val="0000FF"/>
            </a:solidFill>
            <a:prstDash val="solid"/>
            <a:round/>
            <a:headEnd len="med" w="med" type="none"/>
            <a:tailEnd len="med" w="med" type="triangle"/>
          </a:ln>
        </p:spPr>
      </p:cxnSp>
    </p:spTree>
  </p:cSld>
  <p:clrMapOvr>
    <a:masterClrMapping/>
  </p:clrMapOvr>
</p:sld>
</file>

<file path=ppt/slides/slide1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11" name="Shape 4411"/>
        <p:cNvGrpSpPr/>
        <p:nvPr/>
      </p:nvGrpSpPr>
      <p:grpSpPr>
        <a:xfrm>
          <a:off x="0" y="0"/>
          <a:ext cx="0" cy="0"/>
          <a:chOff x="0" y="0"/>
          <a:chExt cx="0" cy="0"/>
        </a:xfrm>
      </p:grpSpPr>
      <p:sp>
        <p:nvSpPr>
          <p:cNvPr id="4412" name="Google Shape;4412;g22c875c43be_0_2063"/>
          <p:cNvSpPr/>
          <p:nvPr/>
        </p:nvSpPr>
        <p:spPr>
          <a:xfrm>
            <a:off x="3962268" y="2736762"/>
            <a:ext cx="4407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5</a:t>
            </a:r>
            <a:endParaRPr b="1" sz="2400">
              <a:solidFill>
                <a:schemeClr val="dk1"/>
              </a:solidFill>
              <a:latin typeface="Courier New"/>
              <a:ea typeface="Courier New"/>
              <a:cs typeface="Courier New"/>
              <a:sym typeface="Courier New"/>
            </a:endParaRPr>
          </a:p>
        </p:txBody>
      </p:sp>
      <p:sp>
        <p:nvSpPr>
          <p:cNvPr id="4413" name="Google Shape;4413;g22c875c43be_0_2063"/>
          <p:cNvSpPr/>
          <p:nvPr/>
        </p:nvSpPr>
        <p:spPr>
          <a:xfrm>
            <a:off x="4403034" y="2736761"/>
            <a:ext cx="267600" cy="450900"/>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4414" name="Google Shape;4414;g22c875c43be_0_2063"/>
          <p:cNvSpPr/>
          <p:nvPr/>
        </p:nvSpPr>
        <p:spPr>
          <a:xfrm>
            <a:off x="3694696" y="2736761"/>
            <a:ext cx="267600" cy="450900"/>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4415" name="Google Shape;4415;g22c875c43be_0_2063"/>
          <p:cNvSpPr/>
          <p:nvPr/>
        </p:nvSpPr>
        <p:spPr>
          <a:xfrm>
            <a:off x="2655733" y="3494469"/>
            <a:ext cx="4407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3</a:t>
            </a:r>
            <a:endParaRPr b="1" sz="2400">
              <a:solidFill>
                <a:schemeClr val="dk1"/>
              </a:solidFill>
              <a:latin typeface="Courier New"/>
              <a:ea typeface="Courier New"/>
              <a:cs typeface="Courier New"/>
              <a:sym typeface="Courier New"/>
            </a:endParaRPr>
          </a:p>
        </p:txBody>
      </p:sp>
      <p:sp>
        <p:nvSpPr>
          <p:cNvPr id="4416" name="Google Shape;4416;g22c875c43be_0_2063"/>
          <p:cNvSpPr/>
          <p:nvPr/>
        </p:nvSpPr>
        <p:spPr>
          <a:xfrm>
            <a:off x="3096499" y="3494468"/>
            <a:ext cx="267600" cy="450900"/>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4417" name="Google Shape;4417;g22c875c43be_0_2063"/>
          <p:cNvSpPr/>
          <p:nvPr/>
        </p:nvSpPr>
        <p:spPr>
          <a:xfrm>
            <a:off x="2388161" y="3494468"/>
            <a:ext cx="267600" cy="450900"/>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4418" name="Google Shape;4418;g22c875c43be_0_2063"/>
          <p:cNvCxnSpPr>
            <a:stCxn id="4414" idx="2"/>
            <a:endCxn id="4415" idx="0"/>
          </p:cNvCxnSpPr>
          <p:nvPr/>
        </p:nvCxnSpPr>
        <p:spPr>
          <a:xfrm flipH="1">
            <a:off x="2875996" y="3187661"/>
            <a:ext cx="952500" cy="306900"/>
          </a:xfrm>
          <a:prstGeom prst="straightConnector1">
            <a:avLst/>
          </a:prstGeom>
          <a:noFill/>
          <a:ln cap="flat" cmpd="sng" w="9525">
            <a:solidFill>
              <a:schemeClr val="accent1"/>
            </a:solidFill>
            <a:prstDash val="solid"/>
            <a:miter lim="800000"/>
            <a:headEnd len="sm" w="sm" type="none"/>
            <a:tailEnd len="med" w="med" type="triangle"/>
          </a:ln>
        </p:spPr>
      </p:cxnSp>
      <p:sp>
        <p:nvSpPr>
          <p:cNvPr id="4419" name="Google Shape;4419;g22c875c43be_0_2063"/>
          <p:cNvSpPr/>
          <p:nvPr/>
        </p:nvSpPr>
        <p:spPr>
          <a:xfrm>
            <a:off x="5257366" y="3494468"/>
            <a:ext cx="4407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9</a:t>
            </a:r>
            <a:endParaRPr b="1" sz="2400">
              <a:solidFill>
                <a:schemeClr val="dk1"/>
              </a:solidFill>
              <a:latin typeface="Courier New"/>
              <a:ea typeface="Courier New"/>
              <a:cs typeface="Courier New"/>
              <a:sym typeface="Courier New"/>
            </a:endParaRPr>
          </a:p>
        </p:txBody>
      </p:sp>
      <p:sp>
        <p:nvSpPr>
          <p:cNvPr id="4420" name="Google Shape;4420;g22c875c43be_0_2063"/>
          <p:cNvSpPr/>
          <p:nvPr/>
        </p:nvSpPr>
        <p:spPr>
          <a:xfrm>
            <a:off x="5698132" y="3494467"/>
            <a:ext cx="267600" cy="450900"/>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4421" name="Google Shape;4421;g22c875c43be_0_2063"/>
          <p:cNvSpPr/>
          <p:nvPr/>
        </p:nvSpPr>
        <p:spPr>
          <a:xfrm>
            <a:off x="4989794" y="3494467"/>
            <a:ext cx="267600" cy="450900"/>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4422" name="Google Shape;4422;g22c875c43be_0_2063"/>
          <p:cNvCxnSpPr>
            <a:stCxn id="4413" idx="2"/>
            <a:endCxn id="4419" idx="0"/>
          </p:cNvCxnSpPr>
          <p:nvPr/>
        </p:nvCxnSpPr>
        <p:spPr>
          <a:xfrm>
            <a:off x="4536834" y="3187661"/>
            <a:ext cx="940800" cy="306900"/>
          </a:xfrm>
          <a:prstGeom prst="straightConnector1">
            <a:avLst/>
          </a:prstGeom>
          <a:noFill/>
          <a:ln cap="flat" cmpd="sng" w="9525">
            <a:solidFill>
              <a:schemeClr val="accent1"/>
            </a:solidFill>
            <a:prstDash val="solid"/>
            <a:miter lim="800000"/>
            <a:headEnd len="sm" w="sm" type="none"/>
            <a:tailEnd len="med" w="med" type="triangle"/>
          </a:ln>
        </p:spPr>
      </p:cxnSp>
      <p:sp>
        <p:nvSpPr>
          <p:cNvPr id="4423" name="Google Shape;4423;g22c875c43be_0_2063"/>
          <p:cNvSpPr/>
          <p:nvPr/>
        </p:nvSpPr>
        <p:spPr>
          <a:xfrm>
            <a:off x="4287124" y="4228562"/>
            <a:ext cx="4407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7</a:t>
            </a:r>
            <a:endParaRPr b="1" sz="2400">
              <a:solidFill>
                <a:schemeClr val="dk1"/>
              </a:solidFill>
              <a:latin typeface="Courier New"/>
              <a:ea typeface="Courier New"/>
              <a:cs typeface="Courier New"/>
              <a:sym typeface="Courier New"/>
            </a:endParaRPr>
          </a:p>
        </p:txBody>
      </p:sp>
      <p:sp>
        <p:nvSpPr>
          <p:cNvPr id="4424" name="Google Shape;4424;g22c875c43be_0_2063"/>
          <p:cNvSpPr/>
          <p:nvPr/>
        </p:nvSpPr>
        <p:spPr>
          <a:xfrm>
            <a:off x="4727890" y="4228561"/>
            <a:ext cx="267600" cy="450900"/>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4425" name="Google Shape;4425;g22c875c43be_0_2063"/>
          <p:cNvSpPr/>
          <p:nvPr/>
        </p:nvSpPr>
        <p:spPr>
          <a:xfrm>
            <a:off x="4019552" y="4228561"/>
            <a:ext cx="267600" cy="450900"/>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4426" name="Google Shape;4426;g22c875c43be_0_2063"/>
          <p:cNvSpPr/>
          <p:nvPr/>
        </p:nvSpPr>
        <p:spPr>
          <a:xfrm>
            <a:off x="6282007" y="4228562"/>
            <a:ext cx="4407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chemeClr val="dk1"/>
                </a:solidFill>
                <a:latin typeface="Courier New"/>
                <a:ea typeface="Courier New"/>
                <a:cs typeface="Courier New"/>
                <a:sym typeface="Courier New"/>
              </a:rPr>
              <a:t>12</a:t>
            </a:r>
            <a:endParaRPr b="1" sz="1600">
              <a:solidFill>
                <a:schemeClr val="dk1"/>
              </a:solidFill>
              <a:latin typeface="Courier New"/>
              <a:ea typeface="Courier New"/>
              <a:cs typeface="Courier New"/>
              <a:sym typeface="Courier New"/>
            </a:endParaRPr>
          </a:p>
        </p:txBody>
      </p:sp>
      <p:sp>
        <p:nvSpPr>
          <p:cNvPr id="4427" name="Google Shape;4427;g22c875c43be_0_2063"/>
          <p:cNvSpPr/>
          <p:nvPr/>
        </p:nvSpPr>
        <p:spPr>
          <a:xfrm>
            <a:off x="6722773" y="4228561"/>
            <a:ext cx="267600" cy="450900"/>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4428" name="Google Shape;4428;g22c875c43be_0_2063"/>
          <p:cNvSpPr/>
          <p:nvPr/>
        </p:nvSpPr>
        <p:spPr>
          <a:xfrm>
            <a:off x="6014435" y="4228561"/>
            <a:ext cx="267600" cy="450900"/>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4429" name="Google Shape;4429;g22c875c43be_0_2063"/>
          <p:cNvSpPr/>
          <p:nvPr/>
        </p:nvSpPr>
        <p:spPr>
          <a:xfrm>
            <a:off x="3143788" y="4228561"/>
            <a:ext cx="4407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4</a:t>
            </a:r>
            <a:endParaRPr b="1" sz="2400">
              <a:solidFill>
                <a:schemeClr val="dk1"/>
              </a:solidFill>
              <a:latin typeface="Courier New"/>
              <a:ea typeface="Courier New"/>
              <a:cs typeface="Courier New"/>
              <a:sym typeface="Courier New"/>
            </a:endParaRPr>
          </a:p>
        </p:txBody>
      </p:sp>
      <p:sp>
        <p:nvSpPr>
          <p:cNvPr id="4430" name="Google Shape;4430;g22c875c43be_0_2063"/>
          <p:cNvSpPr/>
          <p:nvPr/>
        </p:nvSpPr>
        <p:spPr>
          <a:xfrm>
            <a:off x="3584554" y="4228560"/>
            <a:ext cx="267600" cy="450900"/>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4431" name="Google Shape;4431;g22c875c43be_0_2063"/>
          <p:cNvSpPr/>
          <p:nvPr/>
        </p:nvSpPr>
        <p:spPr>
          <a:xfrm>
            <a:off x="2876216" y="4228560"/>
            <a:ext cx="267600" cy="450900"/>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4432" name="Google Shape;4432;g22c875c43be_0_2063"/>
          <p:cNvSpPr/>
          <p:nvPr/>
        </p:nvSpPr>
        <p:spPr>
          <a:xfrm>
            <a:off x="3694696" y="4962651"/>
            <a:ext cx="4407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6</a:t>
            </a:r>
            <a:endParaRPr b="1" sz="2400">
              <a:solidFill>
                <a:schemeClr val="dk1"/>
              </a:solidFill>
              <a:latin typeface="Courier New"/>
              <a:ea typeface="Courier New"/>
              <a:cs typeface="Courier New"/>
              <a:sym typeface="Courier New"/>
            </a:endParaRPr>
          </a:p>
        </p:txBody>
      </p:sp>
      <p:sp>
        <p:nvSpPr>
          <p:cNvPr id="4433" name="Google Shape;4433;g22c875c43be_0_2063"/>
          <p:cNvSpPr/>
          <p:nvPr/>
        </p:nvSpPr>
        <p:spPr>
          <a:xfrm>
            <a:off x="4135462" y="4962650"/>
            <a:ext cx="267600" cy="450900"/>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4434" name="Google Shape;4434;g22c875c43be_0_2063"/>
          <p:cNvSpPr/>
          <p:nvPr/>
        </p:nvSpPr>
        <p:spPr>
          <a:xfrm>
            <a:off x="3427124" y="4962650"/>
            <a:ext cx="267600" cy="450900"/>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4435" name="Google Shape;4435;g22c875c43be_0_2063"/>
          <p:cNvSpPr/>
          <p:nvPr/>
        </p:nvSpPr>
        <p:spPr>
          <a:xfrm>
            <a:off x="4816600" y="4962650"/>
            <a:ext cx="4407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8</a:t>
            </a:r>
            <a:endParaRPr b="1" sz="2400">
              <a:solidFill>
                <a:schemeClr val="dk1"/>
              </a:solidFill>
              <a:latin typeface="Courier New"/>
              <a:ea typeface="Courier New"/>
              <a:cs typeface="Courier New"/>
              <a:sym typeface="Courier New"/>
            </a:endParaRPr>
          </a:p>
        </p:txBody>
      </p:sp>
      <p:sp>
        <p:nvSpPr>
          <p:cNvPr id="4436" name="Google Shape;4436;g22c875c43be_0_2063"/>
          <p:cNvSpPr/>
          <p:nvPr/>
        </p:nvSpPr>
        <p:spPr>
          <a:xfrm>
            <a:off x="5257366" y="4962649"/>
            <a:ext cx="267600" cy="450900"/>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4437" name="Google Shape;4437;g22c875c43be_0_2063"/>
          <p:cNvSpPr/>
          <p:nvPr/>
        </p:nvSpPr>
        <p:spPr>
          <a:xfrm>
            <a:off x="4549028" y="4962649"/>
            <a:ext cx="267600" cy="450900"/>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4438" name="Google Shape;4438;g22c875c43be_0_2063"/>
          <p:cNvSpPr/>
          <p:nvPr/>
        </p:nvSpPr>
        <p:spPr>
          <a:xfrm>
            <a:off x="6914513" y="4962649"/>
            <a:ext cx="4407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chemeClr val="dk1"/>
                </a:solidFill>
                <a:latin typeface="Courier New"/>
                <a:ea typeface="Courier New"/>
                <a:cs typeface="Courier New"/>
                <a:sym typeface="Courier New"/>
              </a:rPr>
              <a:t>20</a:t>
            </a:r>
            <a:endParaRPr b="1" sz="1600">
              <a:solidFill>
                <a:schemeClr val="dk1"/>
              </a:solidFill>
              <a:latin typeface="Courier New"/>
              <a:ea typeface="Courier New"/>
              <a:cs typeface="Courier New"/>
              <a:sym typeface="Courier New"/>
            </a:endParaRPr>
          </a:p>
        </p:txBody>
      </p:sp>
      <p:sp>
        <p:nvSpPr>
          <p:cNvPr id="4439" name="Google Shape;4439;g22c875c43be_0_2063"/>
          <p:cNvSpPr/>
          <p:nvPr/>
        </p:nvSpPr>
        <p:spPr>
          <a:xfrm>
            <a:off x="7355279" y="4962648"/>
            <a:ext cx="2676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4440" name="Google Shape;4440;g22c875c43be_0_2063"/>
          <p:cNvSpPr/>
          <p:nvPr/>
        </p:nvSpPr>
        <p:spPr>
          <a:xfrm>
            <a:off x="6646941" y="4962648"/>
            <a:ext cx="267600" cy="450900"/>
          </a:xfrm>
          <a:prstGeom prst="rect">
            <a:avLst/>
          </a:prstGeom>
          <a:noFill/>
          <a:ln cap="flat" cmpd="sng" w="127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4441" name="Google Shape;4441;g22c875c43be_0_2063"/>
          <p:cNvCxnSpPr>
            <a:stCxn id="4416" idx="2"/>
            <a:endCxn id="4429" idx="0"/>
          </p:cNvCxnSpPr>
          <p:nvPr/>
        </p:nvCxnSpPr>
        <p:spPr>
          <a:xfrm>
            <a:off x="3230299" y="3945368"/>
            <a:ext cx="1338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4442" name="Google Shape;4442;g22c875c43be_0_2063"/>
          <p:cNvCxnSpPr>
            <a:stCxn id="4421" idx="2"/>
            <a:endCxn id="4423" idx="0"/>
          </p:cNvCxnSpPr>
          <p:nvPr/>
        </p:nvCxnSpPr>
        <p:spPr>
          <a:xfrm flipH="1">
            <a:off x="4507394" y="3945367"/>
            <a:ext cx="6162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4443" name="Google Shape;4443;g22c875c43be_0_2063"/>
          <p:cNvCxnSpPr>
            <a:stCxn id="4420" idx="2"/>
            <a:endCxn id="4426" idx="0"/>
          </p:cNvCxnSpPr>
          <p:nvPr/>
        </p:nvCxnSpPr>
        <p:spPr>
          <a:xfrm>
            <a:off x="5831932" y="3945367"/>
            <a:ext cx="6705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4444" name="Google Shape;4444;g22c875c43be_0_2063"/>
          <p:cNvCxnSpPr>
            <a:stCxn id="4425" idx="2"/>
            <a:endCxn id="4432" idx="0"/>
          </p:cNvCxnSpPr>
          <p:nvPr/>
        </p:nvCxnSpPr>
        <p:spPr>
          <a:xfrm flipH="1">
            <a:off x="3915152" y="4679461"/>
            <a:ext cx="2382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4445" name="Google Shape;4445;g22c875c43be_0_2063"/>
          <p:cNvCxnSpPr>
            <a:stCxn id="4424" idx="2"/>
            <a:endCxn id="4435" idx="0"/>
          </p:cNvCxnSpPr>
          <p:nvPr/>
        </p:nvCxnSpPr>
        <p:spPr>
          <a:xfrm>
            <a:off x="4861690" y="4679461"/>
            <a:ext cx="1752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4446" name="Google Shape;4446;g22c875c43be_0_2063"/>
          <p:cNvCxnSpPr>
            <a:stCxn id="4427" idx="2"/>
            <a:endCxn id="4438" idx="0"/>
          </p:cNvCxnSpPr>
          <p:nvPr/>
        </p:nvCxnSpPr>
        <p:spPr>
          <a:xfrm>
            <a:off x="6856573" y="4679461"/>
            <a:ext cx="278400" cy="283200"/>
          </a:xfrm>
          <a:prstGeom prst="straightConnector1">
            <a:avLst/>
          </a:prstGeom>
          <a:noFill/>
          <a:ln cap="flat" cmpd="sng" w="9525">
            <a:solidFill>
              <a:schemeClr val="accent1"/>
            </a:solidFill>
            <a:prstDash val="solid"/>
            <a:miter lim="800000"/>
            <a:headEnd len="sm" w="sm" type="none"/>
            <a:tailEnd len="med" w="med" type="triangle"/>
          </a:ln>
        </p:spPr>
      </p:cxnSp>
      <p:sp>
        <p:nvSpPr>
          <p:cNvPr id="4447" name="Google Shape;4447;g22c875c43be_0_2063"/>
          <p:cNvSpPr/>
          <p:nvPr/>
        </p:nvSpPr>
        <p:spPr>
          <a:xfrm>
            <a:off x="4048865" y="1973684"/>
            <a:ext cx="2676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4448" name="Google Shape;4448;g22c875c43be_0_2063"/>
          <p:cNvCxnSpPr>
            <a:stCxn id="4447" idx="2"/>
            <a:endCxn id="4412" idx="0"/>
          </p:cNvCxnSpPr>
          <p:nvPr/>
        </p:nvCxnSpPr>
        <p:spPr>
          <a:xfrm>
            <a:off x="4182665" y="2424584"/>
            <a:ext cx="0" cy="312300"/>
          </a:xfrm>
          <a:prstGeom prst="straightConnector1">
            <a:avLst/>
          </a:prstGeom>
          <a:noFill/>
          <a:ln cap="flat" cmpd="sng" w="9525">
            <a:solidFill>
              <a:schemeClr val="accent1"/>
            </a:solidFill>
            <a:prstDash val="solid"/>
            <a:miter lim="800000"/>
            <a:headEnd len="sm" w="sm" type="none"/>
            <a:tailEnd len="med" w="med" type="triangle"/>
          </a:ln>
        </p:spPr>
      </p:cxnSp>
      <p:sp>
        <p:nvSpPr>
          <p:cNvPr id="4449" name="Google Shape;4449;g22c875c43be_0_2063"/>
          <p:cNvSpPr txBox="1"/>
          <p:nvPr/>
        </p:nvSpPr>
        <p:spPr>
          <a:xfrm>
            <a:off x="4403034" y="2027418"/>
            <a:ext cx="1940400" cy="338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root</a:t>
            </a:r>
            <a:endParaRPr sz="1600">
              <a:solidFill>
                <a:schemeClr val="dk1"/>
              </a:solidFill>
              <a:latin typeface="Courier New"/>
              <a:ea typeface="Courier New"/>
              <a:cs typeface="Courier New"/>
              <a:sym typeface="Courier New"/>
            </a:endParaRPr>
          </a:p>
        </p:txBody>
      </p:sp>
      <p:cxnSp>
        <p:nvCxnSpPr>
          <p:cNvPr id="4450" name="Google Shape;4450;g22c875c43be_0_2063"/>
          <p:cNvCxnSpPr/>
          <p:nvPr/>
        </p:nvCxnSpPr>
        <p:spPr>
          <a:xfrm flipH="1">
            <a:off x="2388133" y="3494467"/>
            <a:ext cx="267600" cy="450900"/>
          </a:xfrm>
          <a:prstGeom prst="straightConnector1">
            <a:avLst/>
          </a:prstGeom>
          <a:noFill/>
          <a:ln cap="flat" cmpd="sng" w="9525">
            <a:solidFill>
              <a:schemeClr val="accent1"/>
            </a:solidFill>
            <a:prstDash val="solid"/>
            <a:miter lim="800000"/>
            <a:headEnd len="sm" w="sm" type="none"/>
            <a:tailEnd len="sm" w="sm" type="none"/>
          </a:ln>
        </p:spPr>
      </p:cxnSp>
      <p:cxnSp>
        <p:nvCxnSpPr>
          <p:cNvPr id="4451" name="Google Shape;4451;g22c875c43be_0_2063"/>
          <p:cNvCxnSpPr/>
          <p:nvPr/>
        </p:nvCxnSpPr>
        <p:spPr>
          <a:xfrm flipH="1">
            <a:off x="2878467" y="4228560"/>
            <a:ext cx="267600" cy="450900"/>
          </a:xfrm>
          <a:prstGeom prst="straightConnector1">
            <a:avLst/>
          </a:prstGeom>
          <a:noFill/>
          <a:ln cap="flat" cmpd="sng" w="9525">
            <a:solidFill>
              <a:schemeClr val="accent1"/>
            </a:solidFill>
            <a:prstDash val="solid"/>
            <a:miter lim="800000"/>
            <a:headEnd len="sm" w="sm" type="none"/>
            <a:tailEnd len="sm" w="sm" type="none"/>
          </a:ln>
        </p:spPr>
      </p:cxnSp>
      <p:cxnSp>
        <p:nvCxnSpPr>
          <p:cNvPr id="4452" name="Google Shape;4452;g22c875c43be_0_2063"/>
          <p:cNvCxnSpPr/>
          <p:nvPr/>
        </p:nvCxnSpPr>
        <p:spPr>
          <a:xfrm flipH="1">
            <a:off x="3580586" y="4228560"/>
            <a:ext cx="267600" cy="450900"/>
          </a:xfrm>
          <a:prstGeom prst="straightConnector1">
            <a:avLst/>
          </a:prstGeom>
          <a:noFill/>
          <a:ln cap="flat" cmpd="sng" w="9525">
            <a:solidFill>
              <a:schemeClr val="accent1"/>
            </a:solidFill>
            <a:prstDash val="solid"/>
            <a:miter lim="800000"/>
            <a:headEnd len="sm" w="sm" type="none"/>
            <a:tailEnd len="sm" w="sm" type="none"/>
          </a:ln>
        </p:spPr>
      </p:cxnSp>
      <p:cxnSp>
        <p:nvCxnSpPr>
          <p:cNvPr id="4453" name="Google Shape;4453;g22c875c43be_0_2063"/>
          <p:cNvCxnSpPr/>
          <p:nvPr/>
        </p:nvCxnSpPr>
        <p:spPr>
          <a:xfrm flipH="1">
            <a:off x="6014407" y="4228560"/>
            <a:ext cx="267600" cy="450900"/>
          </a:xfrm>
          <a:prstGeom prst="straightConnector1">
            <a:avLst/>
          </a:prstGeom>
          <a:noFill/>
          <a:ln cap="flat" cmpd="sng" w="9525">
            <a:solidFill>
              <a:schemeClr val="accent1"/>
            </a:solidFill>
            <a:prstDash val="solid"/>
            <a:miter lim="800000"/>
            <a:headEnd len="sm" w="sm" type="none"/>
            <a:tailEnd len="sm" w="sm" type="none"/>
          </a:ln>
        </p:spPr>
      </p:cxnSp>
      <p:cxnSp>
        <p:nvCxnSpPr>
          <p:cNvPr id="4454" name="Google Shape;4454;g22c875c43be_0_2063"/>
          <p:cNvCxnSpPr/>
          <p:nvPr/>
        </p:nvCxnSpPr>
        <p:spPr>
          <a:xfrm flipH="1">
            <a:off x="6646913" y="4962648"/>
            <a:ext cx="267600" cy="450900"/>
          </a:xfrm>
          <a:prstGeom prst="straightConnector1">
            <a:avLst/>
          </a:prstGeom>
          <a:noFill/>
          <a:ln cap="flat" cmpd="sng" w="9525">
            <a:solidFill>
              <a:schemeClr val="accent1"/>
            </a:solidFill>
            <a:prstDash val="solid"/>
            <a:miter lim="800000"/>
            <a:headEnd len="sm" w="sm" type="none"/>
            <a:tailEnd len="sm" w="sm" type="none"/>
          </a:ln>
        </p:spPr>
      </p:cxnSp>
      <p:cxnSp>
        <p:nvCxnSpPr>
          <p:cNvPr id="4455" name="Google Shape;4455;g22c875c43be_0_2063"/>
          <p:cNvCxnSpPr/>
          <p:nvPr/>
        </p:nvCxnSpPr>
        <p:spPr>
          <a:xfrm flipH="1">
            <a:off x="5257338" y="4969103"/>
            <a:ext cx="267600" cy="450900"/>
          </a:xfrm>
          <a:prstGeom prst="straightConnector1">
            <a:avLst/>
          </a:prstGeom>
          <a:noFill/>
          <a:ln cap="flat" cmpd="sng" w="9525">
            <a:solidFill>
              <a:schemeClr val="accent1"/>
            </a:solidFill>
            <a:prstDash val="solid"/>
            <a:miter lim="800000"/>
            <a:headEnd len="sm" w="sm" type="none"/>
            <a:tailEnd len="sm" w="sm" type="none"/>
          </a:ln>
        </p:spPr>
      </p:cxnSp>
      <p:cxnSp>
        <p:nvCxnSpPr>
          <p:cNvPr id="4456" name="Google Shape;4456;g22c875c43be_0_2063"/>
          <p:cNvCxnSpPr/>
          <p:nvPr/>
        </p:nvCxnSpPr>
        <p:spPr>
          <a:xfrm flipH="1">
            <a:off x="4547943" y="4962647"/>
            <a:ext cx="267600" cy="450900"/>
          </a:xfrm>
          <a:prstGeom prst="straightConnector1">
            <a:avLst/>
          </a:prstGeom>
          <a:noFill/>
          <a:ln cap="flat" cmpd="sng" w="9525">
            <a:solidFill>
              <a:schemeClr val="accent1"/>
            </a:solidFill>
            <a:prstDash val="solid"/>
            <a:miter lim="800000"/>
            <a:headEnd len="sm" w="sm" type="none"/>
            <a:tailEnd len="sm" w="sm" type="none"/>
          </a:ln>
        </p:spPr>
      </p:cxnSp>
      <p:cxnSp>
        <p:nvCxnSpPr>
          <p:cNvPr id="4457" name="Google Shape;4457;g22c875c43be_0_2063"/>
          <p:cNvCxnSpPr/>
          <p:nvPr/>
        </p:nvCxnSpPr>
        <p:spPr>
          <a:xfrm flipH="1">
            <a:off x="4140313" y="4958759"/>
            <a:ext cx="267600" cy="450900"/>
          </a:xfrm>
          <a:prstGeom prst="straightConnector1">
            <a:avLst/>
          </a:prstGeom>
          <a:noFill/>
          <a:ln cap="flat" cmpd="sng" w="9525">
            <a:solidFill>
              <a:schemeClr val="accent1"/>
            </a:solidFill>
            <a:prstDash val="solid"/>
            <a:miter lim="800000"/>
            <a:headEnd len="sm" w="sm" type="none"/>
            <a:tailEnd len="sm" w="sm" type="none"/>
          </a:ln>
        </p:spPr>
      </p:cxnSp>
      <p:cxnSp>
        <p:nvCxnSpPr>
          <p:cNvPr id="4458" name="Google Shape;4458;g22c875c43be_0_2063"/>
          <p:cNvCxnSpPr/>
          <p:nvPr/>
        </p:nvCxnSpPr>
        <p:spPr>
          <a:xfrm flipH="1">
            <a:off x="3425285" y="4969103"/>
            <a:ext cx="267600" cy="450900"/>
          </a:xfrm>
          <a:prstGeom prst="straightConnector1">
            <a:avLst/>
          </a:prstGeom>
          <a:noFill/>
          <a:ln cap="flat" cmpd="sng" w="9525">
            <a:solidFill>
              <a:schemeClr val="accent1"/>
            </a:solidFill>
            <a:prstDash val="solid"/>
            <a:miter lim="800000"/>
            <a:headEnd len="sm" w="sm" type="none"/>
            <a:tailEnd len="sm" w="sm" type="none"/>
          </a:ln>
        </p:spPr>
      </p:cxnSp>
      <p:cxnSp>
        <p:nvCxnSpPr>
          <p:cNvPr id="4459" name="Google Shape;4459;g22c875c43be_0_2063"/>
          <p:cNvCxnSpPr/>
          <p:nvPr/>
        </p:nvCxnSpPr>
        <p:spPr>
          <a:xfrm flipH="1">
            <a:off x="7355251" y="4958758"/>
            <a:ext cx="267600" cy="450900"/>
          </a:xfrm>
          <a:prstGeom prst="straightConnector1">
            <a:avLst/>
          </a:prstGeom>
          <a:noFill/>
          <a:ln cap="flat" cmpd="sng" w="9525">
            <a:solidFill>
              <a:schemeClr val="accent1"/>
            </a:solidFill>
            <a:prstDash val="solid"/>
            <a:miter lim="800000"/>
            <a:headEnd len="sm" w="sm" type="none"/>
            <a:tailEnd len="sm" w="sm" type="none"/>
          </a:ln>
        </p:spPr>
      </p:cxnSp>
      <p:sp>
        <p:nvSpPr>
          <p:cNvPr id="4460" name="Google Shape;4460;g22c875c43be_0_2063"/>
          <p:cNvSpPr txBox="1"/>
          <p:nvPr/>
        </p:nvSpPr>
        <p:spPr>
          <a:xfrm>
            <a:off x="2371221" y="3977422"/>
            <a:ext cx="2922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Courier New"/>
                <a:ea typeface="Courier New"/>
                <a:cs typeface="Courier New"/>
                <a:sym typeface="Courier New"/>
              </a:rPr>
              <a:t>0</a:t>
            </a:r>
            <a:endParaRPr sz="1400">
              <a:solidFill>
                <a:schemeClr val="dk1"/>
              </a:solidFill>
              <a:latin typeface="Courier New"/>
              <a:ea typeface="Courier New"/>
              <a:cs typeface="Courier New"/>
              <a:sym typeface="Courier New"/>
            </a:endParaRPr>
          </a:p>
        </p:txBody>
      </p:sp>
      <p:sp>
        <p:nvSpPr>
          <p:cNvPr id="4461" name="Google Shape;4461;g22c875c43be_0_2063"/>
          <p:cNvSpPr txBox="1"/>
          <p:nvPr/>
        </p:nvSpPr>
        <p:spPr>
          <a:xfrm>
            <a:off x="2846841" y="4679319"/>
            <a:ext cx="2922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Courier New"/>
                <a:ea typeface="Courier New"/>
                <a:cs typeface="Courier New"/>
                <a:sym typeface="Courier New"/>
              </a:rPr>
              <a:t>0</a:t>
            </a:r>
            <a:endParaRPr sz="1400">
              <a:solidFill>
                <a:schemeClr val="dk1"/>
              </a:solidFill>
              <a:latin typeface="Courier New"/>
              <a:ea typeface="Courier New"/>
              <a:cs typeface="Courier New"/>
              <a:sym typeface="Courier New"/>
            </a:endParaRPr>
          </a:p>
        </p:txBody>
      </p:sp>
      <p:sp>
        <p:nvSpPr>
          <p:cNvPr id="4462" name="Google Shape;4462;g22c875c43be_0_2063"/>
          <p:cNvSpPr txBox="1"/>
          <p:nvPr/>
        </p:nvSpPr>
        <p:spPr>
          <a:xfrm>
            <a:off x="3578786" y="4679318"/>
            <a:ext cx="2922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Courier New"/>
                <a:ea typeface="Courier New"/>
                <a:cs typeface="Courier New"/>
                <a:sym typeface="Courier New"/>
              </a:rPr>
              <a:t>0</a:t>
            </a:r>
            <a:endParaRPr sz="1400">
              <a:solidFill>
                <a:schemeClr val="dk1"/>
              </a:solidFill>
              <a:latin typeface="Courier New"/>
              <a:ea typeface="Courier New"/>
              <a:cs typeface="Courier New"/>
              <a:sym typeface="Courier New"/>
            </a:endParaRPr>
          </a:p>
        </p:txBody>
      </p:sp>
      <p:sp>
        <p:nvSpPr>
          <p:cNvPr id="4463" name="Google Shape;4463;g22c875c43be_0_2063"/>
          <p:cNvSpPr txBox="1"/>
          <p:nvPr/>
        </p:nvSpPr>
        <p:spPr>
          <a:xfrm>
            <a:off x="3309426" y="3951679"/>
            <a:ext cx="2922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Courier New"/>
                <a:ea typeface="Courier New"/>
                <a:cs typeface="Courier New"/>
                <a:sym typeface="Courier New"/>
              </a:rPr>
              <a:t>1</a:t>
            </a:r>
            <a:endParaRPr/>
          </a:p>
        </p:txBody>
      </p:sp>
      <p:sp>
        <p:nvSpPr>
          <p:cNvPr id="4464" name="Google Shape;4464;g22c875c43be_0_2063"/>
          <p:cNvSpPr txBox="1"/>
          <p:nvPr/>
        </p:nvSpPr>
        <p:spPr>
          <a:xfrm>
            <a:off x="3682448" y="3187106"/>
            <a:ext cx="2922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Courier New"/>
                <a:ea typeface="Courier New"/>
                <a:cs typeface="Courier New"/>
                <a:sym typeface="Courier New"/>
              </a:rPr>
              <a:t>2</a:t>
            </a:r>
            <a:endParaRPr/>
          </a:p>
        </p:txBody>
      </p:sp>
      <p:sp>
        <p:nvSpPr>
          <p:cNvPr id="4465" name="Google Shape;4465;g22c875c43be_0_2063"/>
          <p:cNvSpPr txBox="1"/>
          <p:nvPr/>
        </p:nvSpPr>
        <p:spPr>
          <a:xfrm>
            <a:off x="3413065" y="5419447"/>
            <a:ext cx="2922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Courier New"/>
                <a:ea typeface="Courier New"/>
                <a:cs typeface="Courier New"/>
                <a:sym typeface="Courier New"/>
              </a:rPr>
              <a:t>0</a:t>
            </a:r>
            <a:endParaRPr sz="1400">
              <a:solidFill>
                <a:schemeClr val="dk1"/>
              </a:solidFill>
              <a:latin typeface="Courier New"/>
              <a:ea typeface="Courier New"/>
              <a:cs typeface="Courier New"/>
              <a:sym typeface="Courier New"/>
            </a:endParaRPr>
          </a:p>
        </p:txBody>
      </p:sp>
      <p:sp>
        <p:nvSpPr>
          <p:cNvPr id="4466" name="Google Shape;4466;g22c875c43be_0_2063"/>
          <p:cNvSpPr txBox="1"/>
          <p:nvPr/>
        </p:nvSpPr>
        <p:spPr>
          <a:xfrm>
            <a:off x="4120495" y="5417300"/>
            <a:ext cx="2922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Courier New"/>
                <a:ea typeface="Courier New"/>
                <a:cs typeface="Courier New"/>
                <a:sym typeface="Courier New"/>
              </a:rPr>
              <a:t>0</a:t>
            </a:r>
            <a:endParaRPr sz="1400">
              <a:solidFill>
                <a:schemeClr val="dk1"/>
              </a:solidFill>
              <a:latin typeface="Courier New"/>
              <a:ea typeface="Courier New"/>
              <a:cs typeface="Courier New"/>
              <a:sym typeface="Courier New"/>
            </a:endParaRPr>
          </a:p>
        </p:txBody>
      </p:sp>
      <p:sp>
        <p:nvSpPr>
          <p:cNvPr id="4467" name="Google Shape;4467;g22c875c43be_0_2063"/>
          <p:cNvSpPr txBox="1"/>
          <p:nvPr/>
        </p:nvSpPr>
        <p:spPr>
          <a:xfrm>
            <a:off x="4040710" y="4667095"/>
            <a:ext cx="2922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Courier New"/>
                <a:ea typeface="Courier New"/>
                <a:cs typeface="Courier New"/>
                <a:sym typeface="Courier New"/>
              </a:rPr>
              <a:t>1</a:t>
            </a:r>
            <a:endParaRPr sz="1400">
              <a:solidFill>
                <a:schemeClr val="dk1"/>
              </a:solidFill>
              <a:latin typeface="Courier New"/>
              <a:ea typeface="Courier New"/>
              <a:cs typeface="Courier New"/>
              <a:sym typeface="Courier New"/>
            </a:endParaRPr>
          </a:p>
        </p:txBody>
      </p:sp>
      <p:sp>
        <p:nvSpPr>
          <p:cNvPr id="4468" name="Google Shape;4468;g22c875c43be_0_2063"/>
          <p:cNvSpPr txBox="1"/>
          <p:nvPr/>
        </p:nvSpPr>
        <p:spPr>
          <a:xfrm>
            <a:off x="4544149" y="5419447"/>
            <a:ext cx="2922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Courier New"/>
                <a:ea typeface="Courier New"/>
                <a:cs typeface="Courier New"/>
                <a:sym typeface="Courier New"/>
              </a:rPr>
              <a:t>0</a:t>
            </a:r>
            <a:endParaRPr sz="1400">
              <a:solidFill>
                <a:schemeClr val="dk1"/>
              </a:solidFill>
              <a:latin typeface="Courier New"/>
              <a:ea typeface="Courier New"/>
              <a:cs typeface="Courier New"/>
              <a:sym typeface="Courier New"/>
            </a:endParaRPr>
          </a:p>
        </p:txBody>
      </p:sp>
      <p:sp>
        <p:nvSpPr>
          <p:cNvPr id="4469" name="Google Shape;4469;g22c875c43be_0_2063"/>
          <p:cNvSpPr txBox="1"/>
          <p:nvPr/>
        </p:nvSpPr>
        <p:spPr>
          <a:xfrm>
            <a:off x="5265838" y="5417300"/>
            <a:ext cx="2922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Courier New"/>
                <a:ea typeface="Courier New"/>
                <a:cs typeface="Courier New"/>
                <a:sym typeface="Courier New"/>
              </a:rPr>
              <a:t>0</a:t>
            </a:r>
            <a:endParaRPr sz="1400">
              <a:solidFill>
                <a:schemeClr val="dk1"/>
              </a:solidFill>
              <a:latin typeface="Courier New"/>
              <a:ea typeface="Courier New"/>
              <a:cs typeface="Courier New"/>
              <a:sym typeface="Courier New"/>
            </a:endParaRPr>
          </a:p>
        </p:txBody>
      </p:sp>
      <p:sp>
        <p:nvSpPr>
          <p:cNvPr id="4470" name="Google Shape;4470;g22c875c43be_0_2063"/>
          <p:cNvSpPr txBox="1"/>
          <p:nvPr/>
        </p:nvSpPr>
        <p:spPr>
          <a:xfrm>
            <a:off x="4697709" y="4679318"/>
            <a:ext cx="2922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Courier New"/>
                <a:ea typeface="Courier New"/>
                <a:cs typeface="Courier New"/>
                <a:sym typeface="Courier New"/>
              </a:rPr>
              <a:t>1</a:t>
            </a:r>
            <a:endParaRPr/>
          </a:p>
        </p:txBody>
      </p:sp>
      <p:sp>
        <p:nvSpPr>
          <p:cNvPr id="4471" name="Google Shape;4471;g22c875c43be_0_2063"/>
          <p:cNvSpPr txBox="1"/>
          <p:nvPr/>
        </p:nvSpPr>
        <p:spPr>
          <a:xfrm>
            <a:off x="4977214" y="3977422"/>
            <a:ext cx="2922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Courier New"/>
                <a:ea typeface="Courier New"/>
                <a:cs typeface="Courier New"/>
                <a:sym typeface="Courier New"/>
              </a:rPr>
              <a:t>3</a:t>
            </a:r>
            <a:endParaRPr/>
          </a:p>
        </p:txBody>
      </p:sp>
      <p:sp>
        <p:nvSpPr>
          <p:cNvPr id="4472" name="Google Shape;4472;g22c875c43be_0_2063"/>
          <p:cNvSpPr txBox="1"/>
          <p:nvPr/>
        </p:nvSpPr>
        <p:spPr>
          <a:xfrm>
            <a:off x="5997395" y="4679318"/>
            <a:ext cx="2922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Courier New"/>
                <a:ea typeface="Courier New"/>
                <a:cs typeface="Courier New"/>
                <a:sym typeface="Courier New"/>
              </a:rPr>
              <a:t>0</a:t>
            </a:r>
            <a:endParaRPr sz="1400">
              <a:solidFill>
                <a:schemeClr val="dk1"/>
              </a:solidFill>
              <a:latin typeface="Courier New"/>
              <a:ea typeface="Courier New"/>
              <a:cs typeface="Courier New"/>
              <a:sym typeface="Courier New"/>
            </a:endParaRPr>
          </a:p>
        </p:txBody>
      </p:sp>
      <p:sp>
        <p:nvSpPr>
          <p:cNvPr id="4473" name="Google Shape;4473;g22c875c43be_0_2063"/>
          <p:cNvSpPr txBox="1"/>
          <p:nvPr>
            <p:ph type="title"/>
          </p:nvPr>
        </p:nvSpPr>
        <p:spPr>
          <a:xfrm>
            <a:off x="155575" y="161927"/>
            <a:ext cx="8797800" cy="676200"/>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Function </a:t>
            </a:r>
            <a:r>
              <a:rPr lang="en-US">
                <a:latin typeface="Courier New"/>
                <a:ea typeface="Courier New"/>
                <a:cs typeface="Courier New"/>
                <a:sym typeface="Courier New"/>
              </a:rPr>
              <a:t>LengthIs</a:t>
            </a:r>
            <a:endParaRPr/>
          </a:p>
        </p:txBody>
      </p:sp>
    </p:spTree>
  </p:cSld>
  <p:clrMapOvr>
    <a:masterClrMapping/>
  </p:clrMapOvr>
</p:sld>
</file>

<file path=ppt/slides/slide1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77" name="Shape 4477"/>
        <p:cNvGrpSpPr/>
        <p:nvPr/>
      </p:nvGrpSpPr>
      <p:grpSpPr>
        <a:xfrm>
          <a:off x="0" y="0"/>
          <a:ext cx="0" cy="0"/>
          <a:chOff x="0" y="0"/>
          <a:chExt cx="0" cy="0"/>
        </a:xfrm>
      </p:grpSpPr>
      <p:sp>
        <p:nvSpPr>
          <p:cNvPr id="4478" name="Google Shape;4478;g22c875c43be_0_2128"/>
          <p:cNvSpPr/>
          <p:nvPr/>
        </p:nvSpPr>
        <p:spPr>
          <a:xfrm>
            <a:off x="3962268" y="2736762"/>
            <a:ext cx="4407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5</a:t>
            </a:r>
            <a:endParaRPr b="1" sz="2400">
              <a:solidFill>
                <a:schemeClr val="dk1"/>
              </a:solidFill>
              <a:latin typeface="Courier New"/>
              <a:ea typeface="Courier New"/>
              <a:cs typeface="Courier New"/>
              <a:sym typeface="Courier New"/>
            </a:endParaRPr>
          </a:p>
        </p:txBody>
      </p:sp>
      <p:sp>
        <p:nvSpPr>
          <p:cNvPr id="4479" name="Google Shape;4479;g22c875c43be_0_2128"/>
          <p:cNvSpPr/>
          <p:nvPr/>
        </p:nvSpPr>
        <p:spPr>
          <a:xfrm>
            <a:off x="4403034" y="2736761"/>
            <a:ext cx="267600" cy="450900"/>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4480" name="Google Shape;4480;g22c875c43be_0_2128"/>
          <p:cNvSpPr/>
          <p:nvPr/>
        </p:nvSpPr>
        <p:spPr>
          <a:xfrm>
            <a:off x="3694696" y="2736761"/>
            <a:ext cx="267600" cy="450900"/>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4481" name="Google Shape;4481;g22c875c43be_0_2128"/>
          <p:cNvSpPr/>
          <p:nvPr/>
        </p:nvSpPr>
        <p:spPr>
          <a:xfrm>
            <a:off x="2655733" y="3494469"/>
            <a:ext cx="4407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3</a:t>
            </a:r>
            <a:endParaRPr b="1" sz="2400">
              <a:solidFill>
                <a:schemeClr val="dk1"/>
              </a:solidFill>
              <a:latin typeface="Courier New"/>
              <a:ea typeface="Courier New"/>
              <a:cs typeface="Courier New"/>
              <a:sym typeface="Courier New"/>
            </a:endParaRPr>
          </a:p>
        </p:txBody>
      </p:sp>
      <p:sp>
        <p:nvSpPr>
          <p:cNvPr id="4482" name="Google Shape;4482;g22c875c43be_0_2128"/>
          <p:cNvSpPr/>
          <p:nvPr/>
        </p:nvSpPr>
        <p:spPr>
          <a:xfrm>
            <a:off x="3096499" y="3494468"/>
            <a:ext cx="267600" cy="450900"/>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4483" name="Google Shape;4483;g22c875c43be_0_2128"/>
          <p:cNvSpPr/>
          <p:nvPr/>
        </p:nvSpPr>
        <p:spPr>
          <a:xfrm>
            <a:off x="2388161" y="3494468"/>
            <a:ext cx="267600" cy="450900"/>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4484" name="Google Shape;4484;g22c875c43be_0_2128"/>
          <p:cNvCxnSpPr>
            <a:stCxn id="4480" idx="2"/>
            <a:endCxn id="4481" idx="0"/>
          </p:cNvCxnSpPr>
          <p:nvPr/>
        </p:nvCxnSpPr>
        <p:spPr>
          <a:xfrm flipH="1">
            <a:off x="2875996" y="3187661"/>
            <a:ext cx="952500" cy="306900"/>
          </a:xfrm>
          <a:prstGeom prst="straightConnector1">
            <a:avLst/>
          </a:prstGeom>
          <a:noFill/>
          <a:ln cap="flat" cmpd="sng" w="9525">
            <a:solidFill>
              <a:schemeClr val="accent1"/>
            </a:solidFill>
            <a:prstDash val="solid"/>
            <a:miter lim="800000"/>
            <a:headEnd len="sm" w="sm" type="none"/>
            <a:tailEnd len="med" w="med" type="triangle"/>
          </a:ln>
        </p:spPr>
      </p:cxnSp>
      <p:sp>
        <p:nvSpPr>
          <p:cNvPr id="4485" name="Google Shape;4485;g22c875c43be_0_2128"/>
          <p:cNvSpPr/>
          <p:nvPr/>
        </p:nvSpPr>
        <p:spPr>
          <a:xfrm>
            <a:off x="5257366" y="3494468"/>
            <a:ext cx="4407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9</a:t>
            </a:r>
            <a:endParaRPr b="1" sz="2400">
              <a:solidFill>
                <a:schemeClr val="dk1"/>
              </a:solidFill>
              <a:latin typeface="Courier New"/>
              <a:ea typeface="Courier New"/>
              <a:cs typeface="Courier New"/>
              <a:sym typeface="Courier New"/>
            </a:endParaRPr>
          </a:p>
        </p:txBody>
      </p:sp>
      <p:sp>
        <p:nvSpPr>
          <p:cNvPr id="4486" name="Google Shape;4486;g22c875c43be_0_2128"/>
          <p:cNvSpPr/>
          <p:nvPr/>
        </p:nvSpPr>
        <p:spPr>
          <a:xfrm>
            <a:off x="5698132" y="3494467"/>
            <a:ext cx="267600" cy="450900"/>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4487" name="Google Shape;4487;g22c875c43be_0_2128"/>
          <p:cNvSpPr/>
          <p:nvPr/>
        </p:nvSpPr>
        <p:spPr>
          <a:xfrm>
            <a:off x="4989794" y="3494467"/>
            <a:ext cx="267600" cy="450900"/>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4488" name="Google Shape;4488;g22c875c43be_0_2128"/>
          <p:cNvCxnSpPr>
            <a:stCxn id="4479" idx="2"/>
            <a:endCxn id="4485" idx="0"/>
          </p:cNvCxnSpPr>
          <p:nvPr/>
        </p:nvCxnSpPr>
        <p:spPr>
          <a:xfrm>
            <a:off x="4536834" y="3187661"/>
            <a:ext cx="940800" cy="306900"/>
          </a:xfrm>
          <a:prstGeom prst="straightConnector1">
            <a:avLst/>
          </a:prstGeom>
          <a:noFill/>
          <a:ln cap="flat" cmpd="sng" w="9525">
            <a:solidFill>
              <a:schemeClr val="accent1"/>
            </a:solidFill>
            <a:prstDash val="solid"/>
            <a:miter lim="800000"/>
            <a:headEnd len="sm" w="sm" type="none"/>
            <a:tailEnd len="med" w="med" type="triangle"/>
          </a:ln>
        </p:spPr>
      </p:cxnSp>
      <p:sp>
        <p:nvSpPr>
          <p:cNvPr id="4489" name="Google Shape;4489;g22c875c43be_0_2128"/>
          <p:cNvSpPr/>
          <p:nvPr/>
        </p:nvSpPr>
        <p:spPr>
          <a:xfrm>
            <a:off x="4287124" y="4228562"/>
            <a:ext cx="4407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7</a:t>
            </a:r>
            <a:endParaRPr b="1" sz="2400">
              <a:solidFill>
                <a:schemeClr val="dk1"/>
              </a:solidFill>
              <a:latin typeface="Courier New"/>
              <a:ea typeface="Courier New"/>
              <a:cs typeface="Courier New"/>
              <a:sym typeface="Courier New"/>
            </a:endParaRPr>
          </a:p>
        </p:txBody>
      </p:sp>
      <p:sp>
        <p:nvSpPr>
          <p:cNvPr id="4490" name="Google Shape;4490;g22c875c43be_0_2128"/>
          <p:cNvSpPr/>
          <p:nvPr/>
        </p:nvSpPr>
        <p:spPr>
          <a:xfrm>
            <a:off x="4727890" y="4228561"/>
            <a:ext cx="267600" cy="450900"/>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4491" name="Google Shape;4491;g22c875c43be_0_2128"/>
          <p:cNvSpPr/>
          <p:nvPr/>
        </p:nvSpPr>
        <p:spPr>
          <a:xfrm>
            <a:off x="4019552" y="4228561"/>
            <a:ext cx="267600" cy="450900"/>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4492" name="Google Shape;4492;g22c875c43be_0_2128"/>
          <p:cNvSpPr/>
          <p:nvPr/>
        </p:nvSpPr>
        <p:spPr>
          <a:xfrm>
            <a:off x="6282007" y="4228562"/>
            <a:ext cx="4407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chemeClr val="dk1"/>
                </a:solidFill>
                <a:latin typeface="Courier New"/>
                <a:ea typeface="Courier New"/>
                <a:cs typeface="Courier New"/>
                <a:sym typeface="Courier New"/>
              </a:rPr>
              <a:t>12</a:t>
            </a:r>
            <a:endParaRPr b="1" sz="1600">
              <a:solidFill>
                <a:schemeClr val="dk1"/>
              </a:solidFill>
              <a:latin typeface="Courier New"/>
              <a:ea typeface="Courier New"/>
              <a:cs typeface="Courier New"/>
              <a:sym typeface="Courier New"/>
            </a:endParaRPr>
          </a:p>
        </p:txBody>
      </p:sp>
      <p:sp>
        <p:nvSpPr>
          <p:cNvPr id="4493" name="Google Shape;4493;g22c875c43be_0_2128"/>
          <p:cNvSpPr/>
          <p:nvPr/>
        </p:nvSpPr>
        <p:spPr>
          <a:xfrm>
            <a:off x="6722773" y="4228561"/>
            <a:ext cx="267600" cy="450900"/>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4494" name="Google Shape;4494;g22c875c43be_0_2128"/>
          <p:cNvSpPr/>
          <p:nvPr/>
        </p:nvSpPr>
        <p:spPr>
          <a:xfrm>
            <a:off x="6014435" y="4228561"/>
            <a:ext cx="267600" cy="450900"/>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4495" name="Google Shape;4495;g22c875c43be_0_2128"/>
          <p:cNvSpPr/>
          <p:nvPr/>
        </p:nvSpPr>
        <p:spPr>
          <a:xfrm>
            <a:off x="3143788" y="4228561"/>
            <a:ext cx="4407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4</a:t>
            </a:r>
            <a:endParaRPr b="1" sz="2400">
              <a:solidFill>
                <a:schemeClr val="dk1"/>
              </a:solidFill>
              <a:latin typeface="Courier New"/>
              <a:ea typeface="Courier New"/>
              <a:cs typeface="Courier New"/>
              <a:sym typeface="Courier New"/>
            </a:endParaRPr>
          </a:p>
        </p:txBody>
      </p:sp>
      <p:sp>
        <p:nvSpPr>
          <p:cNvPr id="4496" name="Google Shape;4496;g22c875c43be_0_2128"/>
          <p:cNvSpPr/>
          <p:nvPr/>
        </p:nvSpPr>
        <p:spPr>
          <a:xfrm>
            <a:off x="3584554" y="4228560"/>
            <a:ext cx="267600" cy="450900"/>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4497" name="Google Shape;4497;g22c875c43be_0_2128"/>
          <p:cNvSpPr/>
          <p:nvPr/>
        </p:nvSpPr>
        <p:spPr>
          <a:xfrm>
            <a:off x="2876216" y="4228560"/>
            <a:ext cx="267600" cy="450900"/>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4498" name="Google Shape;4498;g22c875c43be_0_2128"/>
          <p:cNvSpPr/>
          <p:nvPr/>
        </p:nvSpPr>
        <p:spPr>
          <a:xfrm>
            <a:off x="3694696" y="4962651"/>
            <a:ext cx="4407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6</a:t>
            </a:r>
            <a:endParaRPr b="1" sz="2400">
              <a:solidFill>
                <a:schemeClr val="dk1"/>
              </a:solidFill>
              <a:latin typeface="Courier New"/>
              <a:ea typeface="Courier New"/>
              <a:cs typeface="Courier New"/>
              <a:sym typeface="Courier New"/>
            </a:endParaRPr>
          </a:p>
        </p:txBody>
      </p:sp>
      <p:sp>
        <p:nvSpPr>
          <p:cNvPr id="4499" name="Google Shape;4499;g22c875c43be_0_2128"/>
          <p:cNvSpPr/>
          <p:nvPr/>
        </p:nvSpPr>
        <p:spPr>
          <a:xfrm>
            <a:off x="4135462" y="4962650"/>
            <a:ext cx="267600" cy="450900"/>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4500" name="Google Shape;4500;g22c875c43be_0_2128"/>
          <p:cNvSpPr/>
          <p:nvPr/>
        </p:nvSpPr>
        <p:spPr>
          <a:xfrm>
            <a:off x="3427124" y="4962650"/>
            <a:ext cx="267600" cy="450900"/>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4501" name="Google Shape;4501;g22c875c43be_0_2128"/>
          <p:cNvSpPr/>
          <p:nvPr/>
        </p:nvSpPr>
        <p:spPr>
          <a:xfrm>
            <a:off x="4816600" y="4962650"/>
            <a:ext cx="4407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8</a:t>
            </a:r>
            <a:endParaRPr b="1" sz="2400">
              <a:solidFill>
                <a:schemeClr val="dk1"/>
              </a:solidFill>
              <a:latin typeface="Courier New"/>
              <a:ea typeface="Courier New"/>
              <a:cs typeface="Courier New"/>
              <a:sym typeface="Courier New"/>
            </a:endParaRPr>
          </a:p>
        </p:txBody>
      </p:sp>
      <p:sp>
        <p:nvSpPr>
          <p:cNvPr id="4502" name="Google Shape;4502;g22c875c43be_0_2128"/>
          <p:cNvSpPr/>
          <p:nvPr/>
        </p:nvSpPr>
        <p:spPr>
          <a:xfrm>
            <a:off x="5257366" y="4962649"/>
            <a:ext cx="267600" cy="450900"/>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4503" name="Google Shape;4503;g22c875c43be_0_2128"/>
          <p:cNvSpPr/>
          <p:nvPr/>
        </p:nvSpPr>
        <p:spPr>
          <a:xfrm>
            <a:off x="4549028" y="4962649"/>
            <a:ext cx="267600" cy="450900"/>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4504" name="Google Shape;4504;g22c875c43be_0_2128"/>
          <p:cNvSpPr/>
          <p:nvPr/>
        </p:nvSpPr>
        <p:spPr>
          <a:xfrm>
            <a:off x="6914513" y="4962649"/>
            <a:ext cx="4407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chemeClr val="dk1"/>
                </a:solidFill>
                <a:latin typeface="Courier New"/>
                <a:ea typeface="Courier New"/>
                <a:cs typeface="Courier New"/>
                <a:sym typeface="Courier New"/>
              </a:rPr>
              <a:t>20</a:t>
            </a:r>
            <a:endParaRPr b="1" sz="1600">
              <a:solidFill>
                <a:schemeClr val="dk1"/>
              </a:solidFill>
              <a:latin typeface="Courier New"/>
              <a:ea typeface="Courier New"/>
              <a:cs typeface="Courier New"/>
              <a:sym typeface="Courier New"/>
            </a:endParaRPr>
          </a:p>
        </p:txBody>
      </p:sp>
      <p:sp>
        <p:nvSpPr>
          <p:cNvPr id="4505" name="Google Shape;4505;g22c875c43be_0_2128"/>
          <p:cNvSpPr/>
          <p:nvPr/>
        </p:nvSpPr>
        <p:spPr>
          <a:xfrm>
            <a:off x="7355279" y="4962648"/>
            <a:ext cx="2676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4506" name="Google Shape;4506;g22c875c43be_0_2128"/>
          <p:cNvSpPr/>
          <p:nvPr/>
        </p:nvSpPr>
        <p:spPr>
          <a:xfrm>
            <a:off x="6646941" y="4962648"/>
            <a:ext cx="267600" cy="450900"/>
          </a:xfrm>
          <a:prstGeom prst="rect">
            <a:avLst/>
          </a:prstGeom>
          <a:noFill/>
          <a:ln cap="flat" cmpd="sng" w="127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4507" name="Google Shape;4507;g22c875c43be_0_2128"/>
          <p:cNvCxnSpPr>
            <a:stCxn id="4482" idx="2"/>
            <a:endCxn id="4495" idx="0"/>
          </p:cNvCxnSpPr>
          <p:nvPr/>
        </p:nvCxnSpPr>
        <p:spPr>
          <a:xfrm>
            <a:off x="3230299" y="3945368"/>
            <a:ext cx="1338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4508" name="Google Shape;4508;g22c875c43be_0_2128"/>
          <p:cNvCxnSpPr>
            <a:stCxn id="4487" idx="2"/>
            <a:endCxn id="4489" idx="0"/>
          </p:cNvCxnSpPr>
          <p:nvPr/>
        </p:nvCxnSpPr>
        <p:spPr>
          <a:xfrm flipH="1">
            <a:off x="4507394" y="3945367"/>
            <a:ext cx="6162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4509" name="Google Shape;4509;g22c875c43be_0_2128"/>
          <p:cNvCxnSpPr>
            <a:stCxn id="4486" idx="2"/>
            <a:endCxn id="4492" idx="0"/>
          </p:cNvCxnSpPr>
          <p:nvPr/>
        </p:nvCxnSpPr>
        <p:spPr>
          <a:xfrm>
            <a:off x="5831932" y="3945367"/>
            <a:ext cx="6705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4510" name="Google Shape;4510;g22c875c43be_0_2128"/>
          <p:cNvCxnSpPr>
            <a:stCxn id="4491" idx="2"/>
            <a:endCxn id="4498" idx="0"/>
          </p:cNvCxnSpPr>
          <p:nvPr/>
        </p:nvCxnSpPr>
        <p:spPr>
          <a:xfrm flipH="1">
            <a:off x="3915152" y="4679461"/>
            <a:ext cx="2382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4511" name="Google Shape;4511;g22c875c43be_0_2128"/>
          <p:cNvCxnSpPr>
            <a:stCxn id="4490" idx="2"/>
            <a:endCxn id="4501" idx="0"/>
          </p:cNvCxnSpPr>
          <p:nvPr/>
        </p:nvCxnSpPr>
        <p:spPr>
          <a:xfrm>
            <a:off x="4861690" y="4679461"/>
            <a:ext cx="1752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4512" name="Google Shape;4512;g22c875c43be_0_2128"/>
          <p:cNvCxnSpPr>
            <a:stCxn id="4493" idx="2"/>
            <a:endCxn id="4504" idx="0"/>
          </p:cNvCxnSpPr>
          <p:nvPr/>
        </p:nvCxnSpPr>
        <p:spPr>
          <a:xfrm>
            <a:off x="6856573" y="4679461"/>
            <a:ext cx="278400" cy="283200"/>
          </a:xfrm>
          <a:prstGeom prst="straightConnector1">
            <a:avLst/>
          </a:prstGeom>
          <a:noFill/>
          <a:ln cap="flat" cmpd="sng" w="9525">
            <a:solidFill>
              <a:schemeClr val="accent1"/>
            </a:solidFill>
            <a:prstDash val="solid"/>
            <a:miter lim="800000"/>
            <a:headEnd len="sm" w="sm" type="none"/>
            <a:tailEnd len="med" w="med" type="triangle"/>
          </a:ln>
        </p:spPr>
      </p:cxnSp>
      <p:sp>
        <p:nvSpPr>
          <p:cNvPr id="4513" name="Google Shape;4513;g22c875c43be_0_2128"/>
          <p:cNvSpPr/>
          <p:nvPr/>
        </p:nvSpPr>
        <p:spPr>
          <a:xfrm>
            <a:off x="4048865" y="1973684"/>
            <a:ext cx="2676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4514" name="Google Shape;4514;g22c875c43be_0_2128"/>
          <p:cNvCxnSpPr>
            <a:stCxn id="4513" idx="2"/>
            <a:endCxn id="4478" idx="0"/>
          </p:cNvCxnSpPr>
          <p:nvPr/>
        </p:nvCxnSpPr>
        <p:spPr>
          <a:xfrm>
            <a:off x="4182665" y="2424584"/>
            <a:ext cx="0" cy="312300"/>
          </a:xfrm>
          <a:prstGeom prst="straightConnector1">
            <a:avLst/>
          </a:prstGeom>
          <a:noFill/>
          <a:ln cap="flat" cmpd="sng" w="9525">
            <a:solidFill>
              <a:schemeClr val="accent1"/>
            </a:solidFill>
            <a:prstDash val="solid"/>
            <a:miter lim="800000"/>
            <a:headEnd len="sm" w="sm" type="none"/>
            <a:tailEnd len="med" w="med" type="triangle"/>
          </a:ln>
        </p:spPr>
      </p:cxnSp>
      <p:sp>
        <p:nvSpPr>
          <p:cNvPr id="4515" name="Google Shape;4515;g22c875c43be_0_2128"/>
          <p:cNvSpPr txBox="1"/>
          <p:nvPr/>
        </p:nvSpPr>
        <p:spPr>
          <a:xfrm>
            <a:off x="4403034" y="2027418"/>
            <a:ext cx="1940400" cy="338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root</a:t>
            </a:r>
            <a:endParaRPr sz="1600">
              <a:solidFill>
                <a:schemeClr val="dk1"/>
              </a:solidFill>
              <a:latin typeface="Courier New"/>
              <a:ea typeface="Courier New"/>
              <a:cs typeface="Courier New"/>
              <a:sym typeface="Courier New"/>
            </a:endParaRPr>
          </a:p>
        </p:txBody>
      </p:sp>
      <p:cxnSp>
        <p:nvCxnSpPr>
          <p:cNvPr id="4516" name="Google Shape;4516;g22c875c43be_0_2128"/>
          <p:cNvCxnSpPr/>
          <p:nvPr/>
        </p:nvCxnSpPr>
        <p:spPr>
          <a:xfrm flipH="1">
            <a:off x="2388133" y="3494467"/>
            <a:ext cx="267600" cy="450900"/>
          </a:xfrm>
          <a:prstGeom prst="straightConnector1">
            <a:avLst/>
          </a:prstGeom>
          <a:noFill/>
          <a:ln cap="flat" cmpd="sng" w="9525">
            <a:solidFill>
              <a:schemeClr val="accent1"/>
            </a:solidFill>
            <a:prstDash val="solid"/>
            <a:miter lim="800000"/>
            <a:headEnd len="sm" w="sm" type="none"/>
            <a:tailEnd len="sm" w="sm" type="none"/>
          </a:ln>
        </p:spPr>
      </p:cxnSp>
      <p:cxnSp>
        <p:nvCxnSpPr>
          <p:cNvPr id="4517" name="Google Shape;4517;g22c875c43be_0_2128"/>
          <p:cNvCxnSpPr/>
          <p:nvPr/>
        </p:nvCxnSpPr>
        <p:spPr>
          <a:xfrm flipH="1">
            <a:off x="2878467" y="4228560"/>
            <a:ext cx="267600" cy="450900"/>
          </a:xfrm>
          <a:prstGeom prst="straightConnector1">
            <a:avLst/>
          </a:prstGeom>
          <a:noFill/>
          <a:ln cap="flat" cmpd="sng" w="9525">
            <a:solidFill>
              <a:schemeClr val="accent1"/>
            </a:solidFill>
            <a:prstDash val="solid"/>
            <a:miter lim="800000"/>
            <a:headEnd len="sm" w="sm" type="none"/>
            <a:tailEnd len="sm" w="sm" type="none"/>
          </a:ln>
        </p:spPr>
      </p:cxnSp>
      <p:cxnSp>
        <p:nvCxnSpPr>
          <p:cNvPr id="4518" name="Google Shape;4518;g22c875c43be_0_2128"/>
          <p:cNvCxnSpPr/>
          <p:nvPr/>
        </p:nvCxnSpPr>
        <p:spPr>
          <a:xfrm flipH="1">
            <a:off x="3580586" y="4228560"/>
            <a:ext cx="267600" cy="450900"/>
          </a:xfrm>
          <a:prstGeom prst="straightConnector1">
            <a:avLst/>
          </a:prstGeom>
          <a:noFill/>
          <a:ln cap="flat" cmpd="sng" w="9525">
            <a:solidFill>
              <a:schemeClr val="accent1"/>
            </a:solidFill>
            <a:prstDash val="solid"/>
            <a:miter lim="800000"/>
            <a:headEnd len="sm" w="sm" type="none"/>
            <a:tailEnd len="sm" w="sm" type="none"/>
          </a:ln>
        </p:spPr>
      </p:cxnSp>
      <p:cxnSp>
        <p:nvCxnSpPr>
          <p:cNvPr id="4519" name="Google Shape;4519;g22c875c43be_0_2128"/>
          <p:cNvCxnSpPr/>
          <p:nvPr/>
        </p:nvCxnSpPr>
        <p:spPr>
          <a:xfrm flipH="1">
            <a:off x="6014407" y="4228560"/>
            <a:ext cx="267600" cy="450900"/>
          </a:xfrm>
          <a:prstGeom prst="straightConnector1">
            <a:avLst/>
          </a:prstGeom>
          <a:noFill/>
          <a:ln cap="flat" cmpd="sng" w="9525">
            <a:solidFill>
              <a:schemeClr val="accent1"/>
            </a:solidFill>
            <a:prstDash val="solid"/>
            <a:miter lim="800000"/>
            <a:headEnd len="sm" w="sm" type="none"/>
            <a:tailEnd len="sm" w="sm" type="none"/>
          </a:ln>
        </p:spPr>
      </p:cxnSp>
      <p:cxnSp>
        <p:nvCxnSpPr>
          <p:cNvPr id="4520" name="Google Shape;4520;g22c875c43be_0_2128"/>
          <p:cNvCxnSpPr/>
          <p:nvPr/>
        </p:nvCxnSpPr>
        <p:spPr>
          <a:xfrm flipH="1">
            <a:off x="6646913" y="4962648"/>
            <a:ext cx="267600" cy="450900"/>
          </a:xfrm>
          <a:prstGeom prst="straightConnector1">
            <a:avLst/>
          </a:prstGeom>
          <a:noFill/>
          <a:ln cap="flat" cmpd="sng" w="9525">
            <a:solidFill>
              <a:schemeClr val="accent1"/>
            </a:solidFill>
            <a:prstDash val="solid"/>
            <a:miter lim="800000"/>
            <a:headEnd len="sm" w="sm" type="none"/>
            <a:tailEnd len="sm" w="sm" type="none"/>
          </a:ln>
        </p:spPr>
      </p:cxnSp>
      <p:cxnSp>
        <p:nvCxnSpPr>
          <p:cNvPr id="4521" name="Google Shape;4521;g22c875c43be_0_2128"/>
          <p:cNvCxnSpPr/>
          <p:nvPr/>
        </p:nvCxnSpPr>
        <p:spPr>
          <a:xfrm flipH="1">
            <a:off x="5257338" y="4969103"/>
            <a:ext cx="267600" cy="450900"/>
          </a:xfrm>
          <a:prstGeom prst="straightConnector1">
            <a:avLst/>
          </a:prstGeom>
          <a:noFill/>
          <a:ln cap="flat" cmpd="sng" w="9525">
            <a:solidFill>
              <a:schemeClr val="accent1"/>
            </a:solidFill>
            <a:prstDash val="solid"/>
            <a:miter lim="800000"/>
            <a:headEnd len="sm" w="sm" type="none"/>
            <a:tailEnd len="sm" w="sm" type="none"/>
          </a:ln>
        </p:spPr>
      </p:cxnSp>
      <p:cxnSp>
        <p:nvCxnSpPr>
          <p:cNvPr id="4522" name="Google Shape;4522;g22c875c43be_0_2128"/>
          <p:cNvCxnSpPr/>
          <p:nvPr/>
        </p:nvCxnSpPr>
        <p:spPr>
          <a:xfrm flipH="1">
            <a:off x="4547943" y="4962647"/>
            <a:ext cx="267600" cy="450900"/>
          </a:xfrm>
          <a:prstGeom prst="straightConnector1">
            <a:avLst/>
          </a:prstGeom>
          <a:noFill/>
          <a:ln cap="flat" cmpd="sng" w="9525">
            <a:solidFill>
              <a:schemeClr val="accent1"/>
            </a:solidFill>
            <a:prstDash val="solid"/>
            <a:miter lim="800000"/>
            <a:headEnd len="sm" w="sm" type="none"/>
            <a:tailEnd len="sm" w="sm" type="none"/>
          </a:ln>
        </p:spPr>
      </p:cxnSp>
      <p:cxnSp>
        <p:nvCxnSpPr>
          <p:cNvPr id="4523" name="Google Shape;4523;g22c875c43be_0_2128"/>
          <p:cNvCxnSpPr/>
          <p:nvPr/>
        </p:nvCxnSpPr>
        <p:spPr>
          <a:xfrm flipH="1">
            <a:off x="4140313" y="4958759"/>
            <a:ext cx="267600" cy="450900"/>
          </a:xfrm>
          <a:prstGeom prst="straightConnector1">
            <a:avLst/>
          </a:prstGeom>
          <a:noFill/>
          <a:ln cap="flat" cmpd="sng" w="9525">
            <a:solidFill>
              <a:schemeClr val="accent1"/>
            </a:solidFill>
            <a:prstDash val="solid"/>
            <a:miter lim="800000"/>
            <a:headEnd len="sm" w="sm" type="none"/>
            <a:tailEnd len="sm" w="sm" type="none"/>
          </a:ln>
        </p:spPr>
      </p:cxnSp>
      <p:cxnSp>
        <p:nvCxnSpPr>
          <p:cNvPr id="4524" name="Google Shape;4524;g22c875c43be_0_2128"/>
          <p:cNvCxnSpPr/>
          <p:nvPr/>
        </p:nvCxnSpPr>
        <p:spPr>
          <a:xfrm flipH="1">
            <a:off x="3425285" y="4969103"/>
            <a:ext cx="267600" cy="450900"/>
          </a:xfrm>
          <a:prstGeom prst="straightConnector1">
            <a:avLst/>
          </a:prstGeom>
          <a:noFill/>
          <a:ln cap="flat" cmpd="sng" w="9525">
            <a:solidFill>
              <a:schemeClr val="accent1"/>
            </a:solidFill>
            <a:prstDash val="solid"/>
            <a:miter lim="800000"/>
            <a:headEnd len="sm" w="sm" type="none"/>
            <a:tailEnd len="sm" w="sm" type="none"/>
          </a:ln>
        </p:spPr>
      </p:cxnSp>
      <p:cxnSp>
        <p:nvCxnSpPr>
          <p:cNvPr id="4525" name="Google Shape;4525;g22c875c43be_0_2128"/>
          <p:cNvCxnSpPr/>
          <p:nvPr/>
        </p:nvCxnSpPr>
        <p:spPr>
          <a:xfrm flipH="1">
            <a:off x="7355251" y="4958758"/>
            <a:ext cx="267600" cy="450900"/>
          </a:xfrm>
          <a:prstGeom prst="straightConnector1">
            <a:avLst/>
          </a:prstGeom>
          <a:noFill/>
          <a:ln cap="flat" cmpd="sng" w="9525">
            <a:solidFill>
              <a:schemeClr val="accent1"/>
            </a:solidFill>
            <a:prstDash val="solid"/>
            <a:miter lim="800000"/>
            <a:headEnd len="sm" w="sm" type="none"/>
            <a:tailEnd len="sm" w="sm" type="none"/>
          </a:ln>
        </p:spPr>
      </p:cxnSp>
      <p:sp>
        <p:nvSpPr>
          <p:cNvPr id="4526" name="Google Shape;4526;g22c875c43be_0_2128"/>
          <p:cNvSpPr txBox="1"/>
          <p:nvPr/>
        </p:nvSpPr>
        <p:spPr>
          <a:xfrm>
            <a:off x="2371221" y="3977422"/>
            <a:ext cx="2922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Courier New"/>
                <a:ea typeface="Courier New"/>
                <a:cs typeface="Courier New"/>
                <a:sym typeface="Courier New"/>
              </a:rPr>
              <a:t>0</a:t>
            </a:r>
            <a:endParaRPr sz="1400">
              <a:solidFill>
                <a:schemeClr val="dk1"/>
              </a:solidFill>
              <a:latin typeface="Courier New"/>
              <a:ea typeface="Courier New"/>
              <a:cs typeface="Courier New"/>
              <a:sym typeface="Courier New"/>
            </a:endParaRPr>
          </a:p>
        </p:txBody>
      </p:sp>
      <p:sp>
        <p:nvSpPr>
          <p:cNvPr id="4527" name="Google Shape;4527;g22c875c43be_0_2128"/>
          <p:cNvSpPr txBox="1"/>
          <p:nvPr/>
        </p:nvSpPr>
        <p:spPr>
          <a:xfrm>
            <a:off x="2846841" y="4679319"/>
            <a:ext cx="2922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Courier New"/>
                <a:ea typeface="Courier New"/>
                <a:cs typeface="Courier New"/>
                <a:sym typeface="Courier New"/>
              </a:rPr>
              <a:t>0</a:t>
            </a:r>
            <a:endParaRPr sz="1400">
              <a:solidFill>
                <a:schemeClr val="dk1"/>
              </a:solidFill>
              <a:latin typeface="Courier New"/>
              <a:ea typeface="Courier New"/>
              <a:cs typeface="Courier New"/>
              <a:sym typeface="Courier New"/>
            </a:endParaRPr>
          </a:p>
        </p:txBody>
      </p:sp>
      <p:sp>
        <p:nvSpPr>
          <p:cNvPr id="4528" name="Google Shape;4528;g22c875c43be_0_2128"/>
          <p:cNvSpPr txBox="1"/>
          <p:nvPr/>
        </p:nvSpPr>
        <p:spPr>
          <a:xfrm>
            <a:off x="3578786" y="4679318"/>
            <a:ext cx="2922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Courier New"/>
                <a:ea typeface="Courier New"/>
                <a:cs typeface="Courier New"/>
                <a:sym typeface="Courier New"/>
              </a:rPr>
              <a:t>0</a:t>
            </a:r>
            <a:endParaRPr sz="1400">
              <a:solidFill>
                <a:schemeClr val="dk1"/>
              </a:solidFill>
              <a:latin typeface="Courier New"/>
              <a:ea typeface="Courier New"/>
              <a:cs typeface="Courier New"/>
              <a:sym typeface="Courier New"/>
            </a:endParaRPr>
          </a:p>
        </p:txBody>
      </p:sp>
      <p:sp>
        <p:nvSpPr>
          <p:cNvPr id="4529" name="Google Shape;4529;g22c875c43be_0_2128"/>
          <p:cNvSpPr txBox="1"/>
          <p:nvPr/>
        </p:nvSpPr>
        <p:spPr>
          <a:xfrm>
            <a:off x="3309426" y="3951679"/>
            <a:ext cx="2922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Courier New"/>
                <a:ea typeface="Courier New"/>
                <a:cs typeface="Courier New"/>
                <a:sym typeface="Courier New"/>
              </a:rPr>
              <a:t>1</a:t>
            </a:r>
            <a:endParaRPr/>
          </a:p>
        </p:txBody>
      </p:sp>
      <p:sp>
        <p:nvSpPr>
          <p:cNvPr id="4530" name="Google Shape;4530;g22c875c43be_0_2128"/>
          <p:cNvSpPr txBox="1"/>
          <p:nvPr/>
        </p:nvSpPr>
        <p:spPr>
          <a:xfrm>
            <a:off x="3682448" y="3187106"/>
            <a:ext cx="2922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Courier New"/>
                <a:ea typeface="Courier New"/>
                <a:cs typeface="Courier New"/>
                <a:sym typeface="Courier New"/>
              </a:rPr>
              <a:t>2</a:t>
            </a:r>
            <a:endParaRPr/>
          </a:p>
        </p:txBody>
      </p:sp>
      <p:sp>
        <p:nvSpPr>
          <p:cNvPr id="4531" name="Google Shape;4531;g22c875c43be_0_2128"/>
          <p:cNvSpPr txBox="1"/>
          <p:nvPr/>
        </p:nvSpPr>
        <p:spPr>
          <a:xfrm>
            <a:off x="3413065" y="5419447"/>
            <a:ext cx="2922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Courier New"/>
                <a:ea typeface="Courier New"/>
                <a:cs typeface="Courier New"/>
                <a:sym typeface="Courier New"/>
              </a:rPr>
              <a:t>0</a:t>
            </a:r>
            <a:endParaRPr sz="1400">
              <a:solidFill>
                <a:schemeClr val="dk1"/>
              </a:solidFill>
              <a:latin typeface="Courier New"/>
              <a:ea typeface="Courier New"/>
              <a:cs typeface="Courier New"/>
              <a:sym typeface="Courier New"/>
            </a:endParaRPr>
          </a:p>
        </p:txBody>
      </p:sp>
      <p:sp>
        <p:nvSpPr>
          <p:cNvPr id="4532" name="Google Shape;4532;g22c875c43be_0_2128"/>
          <p:cNvSpPr txBox="1"/>
          <p:nvPr/>
        </p:nvSpPr>
        <p:spPr>
          <a:xfrm>
            <a:off x="4120495" y="5417300"/>
            <a:ext cx="2922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Courier New"/>
                <a:ea typeface="Courier New"/>
                <a:cs typeface="Courier New"/>
                <a:sym typeface="Courier New"/>
              </a:rPr>
              <a:t>0</a:t>
            </a:r>
            <a:endParaRPr sz="1400">
              <a:solidFill>
                <a:schemeClr val="dk1"/>
              </a:solidFill>
              <a:latin typeface="Courier New"/>
              <a:ea typeface="Courier New"/>
              <a:cs typeface="Courier New"/>
              <a:sym typeface="Courier New"/>
            </a:endParaRPr>
          </a:p>
        </p:txBody>
      </p:sp>
      <p:sp>
        <p:nvSpPr>
          <p:cNvPr id="4533" name="Google Shape;4533;g22c875c43be_0_2128"/>
          <p:cNvSpPr txBox="1"/>
          <p:nvPr/>
        </p:nvSpPr>
        <p:spPr>
          <a:xfrm>
            <a:off x="4040710" y="4667095"/>
            <a:ext cx="2922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Courier New"/>
                <a:ea typeface="Courier New"/>
                <a:cs typeface="Courier New"/>
                <a:sym typeface="Courier New"/>
              </a:rPr>
              <a:t>1</a:t>
            </a:r>
            <a:endParaRPr sz="1400">
              <a:solidFill>
                <a:schemeClr val="dk1"/>
              </a:solidFill>
              <a:latin typeface="Courier New"/>
              <a:ea typeface="Courier New"/>
              <a:cs typeface="Courier New"/>
              <a:sym typeface="Courier New"/>
            </a:endParaRPr>
          </a:p>
        </p:txBody>
      </p:sp>
      <p:sp>
        <p:nvSpPr>
          <p:cNvPr id="4534" name="Google Shape;4534;g22c875c43be_0_2128"/>
          <p:cNvSpPr txBox="1"/>
          <p:nvPr/>
        </p:nvSpPr>
        <p:spPr>
          <a:xfrm>
            <a:off x="4544149" y="5419447"/>
            <a:ext cx="2922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Courier New"/>
                <a:ea typeface="Courier New"/>
                <a:cs typeface="Courier New"/>
                <a:sym typeface="Courier New"/>
              </a:rPr>
              <a:t>0</a:t>
            </a:r>
            <a:endParaRPr sz="1400">
              <a:solidFill>
                <a:schemeClr val="dk1"/>
              </a:solidFill>
              <a:latin typeface="Courier New"/>
              <a:ea typeface="Courier New"/>
              <a:cs typeface="Courier New"/>
              <a:sym typeface="Courier New"/>
            </a:endParaRPr>
          </a:p>
        </p:txBody>
      </p:sp>
      <p:sp>
        <p:nvSpPr>
          <p:cNvPr id="4535" name="Google Shape;4535;g22c875c43be_0_2128"/>
          <p:cNvSpPr txBox="1"/>
          <p:nvPr/>
        </p:nvSpPr>
        <p:spPr>
          <a:xfrm>
            <a:off x="5265838" y="5417300"/>
            <a:ext cx="2922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Courier New"/>
                <a:ea typeface="Courier New"/>
                <a:cs typeface="Courier New"/>
                <a:sym typeface="Courier New"/>
              </a:rPr>
              <a:t>0</a:t>
            </a:r>
            <a:endParaRPr sz="1400">
              <a:solidFill>
                <a:schemeClr val="dk1"/>
              </a:solidFill>
              <a:latin typeface="Courier New"/>
              <a:ea typeface="Courier New"/>
              <a:cs typeface="Courier New"/>
              <a:sym typeface="Courier New"/>
            </a:endParaRPr>
          </a:p>
        </p:txBody>
      </p:sp>
      <p:sp>
        <p:nvSpPr>
          <p:cNvPr id="4536" name="Google Shape;4536;g22c875c43be_0_2128"/>
          <p:cNvSpPr txBox="1"/>
          <p:nvPr/>
        </p:nvSpPr>
        <p:spPr>
          <a:xfrm>
            <a:off x="4697709" y="4679318"/>
            <a:ext cx="2922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Courier New"/>
                <a:ea typeface="Courier New"/>
                <a:cs typeface="Courier New"/>
                <a:sym typeface="Courier New"/>
              </a:rPr>
              <a:t>1</a:t>
            </a:r>
            <a:endParaRPr/>
          </a:p>
        </p:txBody>
      </p:sp>
      <p:sp>
        <p:nvSpPr>
          <p:cNvPr id="4537" name="Google Shape;4537;g22c875c43be_0_2128"/>
          <p:cNvSpPr txBox="1"/>
          <p:nvPr/>
        </p:nvSpPr>
        <p:spPr>
          <a:xfrm>
            <a:off x="4977214" y="3977422"/>
            <a:ext cx="2922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Courier New"/>
                <a:ea typeface="Courier New"/>
                <a:cs typeface="Courier New"/>
                <a:sym typeface="Courier New"/>
              </a:rPr>
              <a:t>3</a:t>
            </a:r>
            <a:endParaRPr/>
          </a:p>
        </p:txBody>
      </p:sp>
      <p:sp>
        <p:nvSpPr>
          <p:cNvPr id="4538" name="Google Shape;4538;g22c875c43be_0_2128"/>
          <p:cNvSpPr txBox="1"/>
          <p:nvPr/>
        </p:nvSpPr>
        <p:spPr>
          <a:xfrm>
            <a:off x="5997395" y="4679318"/>
            <a:ext cx="2922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Courier New"/>
                <a:ea typeface="Courier New"/>
                <a:cs typeface="Courier New"/>
                <a:sym typeface="Courier New"/>
              </a:rPr>
              <a:t>0</a:t>
            </a:r>
            <a:endParaRPr sz="1400">
              <a:solidFill>
                <a:schemeClr val="dk1"/>
              </a:solidFill>
              <a:latin typeface="Courier New"/>
              <a:ea typeface="Courier New"/>
              <a:cs typeface="Courier New"/>
              <a:sym typeface="Courier New"/>
            </a:endParaRPr>
          </a:p>
        </p:txBody>
      </p:sp>
      <p:sp>
        <p:nvSpPr>
          <p:cNvPr id="4539" name="Google Shape;4539;g22c875c43be_0_2128"/>
          <p:cNvSpPr txBox="1"/>
          <p:nvPr/>
        </p:nvSpPr>
        <p:spPr>
          <a:xfrm>
            <a:off x="6634594" y="5417300"/>
            <a:ext cx="2922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Courier New"/>
                <a:ea typeface="Courier New"/>
                <a:cs typeface="Courier New"/>
                <a:sym typeface="Courier New"/>
              </a:rPr>
              <a:t>0</a:t>
            </a:r>
            <a:endParaRPr sz="1400">
              <a:solidFill>
                <a:schemeClr val="dk1"/>
              </a:solidFill>
              <a:latin typeface="Courier New"/>
              <a:ea typeface="Courier New"/>
              <a:cs typeface="Courier New"/>
              <a:sym typeface="Courier New"/>
            </a:endParaRPr>
          </a:p>
        </p:txBody>
      </p:sp>
      <p:sp>
        <p:nvSpPr>
          <p:cNvPr id="4540" name="Google Shape;4540;g22c875c43be_0_2128"/>
          <p:cNvSpPr txBox="1"/>
          <p:nvPr>
            <p:ph type="title"/>
          </p:nvPr>
        </p:nvSpPr>
        <p:spPr>
          <a:xfrm>
            <a:off x="155575" y="161927"/>
            <a:ext cx="8797800" cy="676200"/>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Function </a:t>
            </a:r>
            <a:r>
              <a:rPr lang="en-US">
                <a:latin typeface="Courier New"/>
                <a:ea typeface="Courier New"/>
                <a:cs typeface="Courier New"/>
                <a:sym typeface="Courier New"/>
              </a:rPr>
              <a:t>LengthIs</a:t>
            </a:r>
            <a:endParaRPr/>
          </a:p>
        </p:txBody>
      </p:sp>
    </p:spTree>
  </p:cSld>
  <p:clrMapOvr>
    <a:masterClrMapping/>
  </p:clrMapOvr>
</p:sld>
</file>

<file path=ppt/slides/slide1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44" name="Shape 4544"/>
        <p:cNvGrpSpPr/>
        <p:nvPr/>
      </p:nvGrpSpPr>
      <p:grpSpPr>
        <a:xfrm>
          <a:off x="0" y="0"/>
          <a:ext cx="0" cy="0"/>
          <a:chOff x="0" y="0"/>
          <a:chExt cx="0" cy="0"/>
        </a:xfrm>
      </p:grpSpPr>
      <p:sp>
        <p:nvSpPr>
          <p:cNvPr id="4545" name="Google Shape;4545;g22c875c43be_0_2194"/>
          <p:cNvSpPr/>
          <p:nvPr/>
        </p:nvSpPr>
        <p:spPr>
          <a:xfrm>
            <a:off x="3962268" y="2736762"/>
            <a:ext cx="4407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5</a:t>
            </a:r>
            <a:endParaRPr b="1" sz="2400">
              <a:solidFill>
                <a:schemeClr val="dk1"/>
              </a:solidFill>
              <a:latin typeface="Courier New"/>
              <a:ea typeface="Courier New"/>
              <a:cs typeface="Courier New"/>
              <a:sym typeface="Courier New"/>
            </a:endParaRPr>
          </a:p>
        </p:txBody>
      </p:sp>
      <p:sp>
        <p:nvSpPr>
          <p:cNvPr id="4546" name="Google Shape;4546;g22c875c43be_0_2194"/>
          <p:cNvSpPr/>
          <p:nvPr/>
        </p:nvSpPr>
        <p:spPr>
          <a:xfrm>
            <a:off x="4403034" y="2736761"/>
            <a:ext cx="267600" cy="450900"/>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4547" name="Google Shape;4547;g22c875c43be_0_2194"/>
          <p:cNvSpPr/>
          <p:nvPr/>
        </p:nvSpPr>
        <p:spPr>
          <a:xfrm>
            <a:off x="3694696" y="2736761"/>
            <a:ext cx="267600" cy="450900"/>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4548" name="Google Shape;4548;g22c875c43be_0_2194"/>
          <p:cNvSpPr/>
          <p:nvPr/>
        </p:nvSpPr>
        <p:spPr>
          <a:xfrm>
            <a:off x="2655733" y="3494469"/>
            <a:ext cx="4407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3</a:t>
            </a:r>
            <a:endParaRPr b="1" sz="2400">
              <a:solidFill>
                <a:schemeClr val="dk1"/>
              </a:solidFill>
              <a:latin typeface="Courier New"/>
              <a:ea typeface="Courier New"/>
              <a:cs typeface="Courier New"/>
              <a:sym typeface="Courier New"/>
            </a:endParaRPr>
          </a:p>
        </p:txBody>
      </p:sp>
      <p:sp>
        <p:nvSpPr>
          <p:cNvPr id="4549" name="Google Shape;4549;g22c875c43be_0_2194"/>
          <p:cNvSpPr/>
          <p:nvPr/>
        </p:nvSpPr>
        <p:spPr>
          <a:xfrm>
            <a:off x="3096499" y="3494468"/>
            <a:ext cx="267600" cy="450900"/>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4550" name="Google Shape;4550;g22c875c43be_0_2194"/>
          <p:cNvSpPr/>
          <p:nvPr/>
        </p:nvSpPr>
        <p:spPr>
          <a:xfrm>
            <a:off x="2388161" y="3494468"/>
            <a:ext cx="267600" cy="450900"/>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4551" name="Google Shape;4551;g22c875c43be_0_2194"/>
          <p:cNvCxnSpPr>
            <a:stCxn id="4547" idx="2"/>
            <a:endCxn id="4548" idx="0"/>
          </p:cNvCxnSpPr>
          <p:nvPr/>
        </p:nvCxnSpPr>
        <p:spPr>
          <a:xfrm flipH="1">
            <a:off x="2875996" y="3187661"/>
            <a:ext cx="952500" cy="306900"/>
          </a:xfrm>
          <a:prstGeom prst="straightConnector1">
            <a:avLst/>
          </a:prstGeom>
          <a:noFill/>
          <a:ln cap="flat" cmpd="sng" w="9525">
            <a:solidFill>
              <a:schemeClr val="accent1"/>
            </a:solidFill>
            <a:prstDash val="solid"/>
            <a:miter lim="800000"/>
            <a:headEnd len="sm" w="sm" type="none"/>
            <a:tailEnd len="med" w="med" type="triangle"/>
          </a:ln>
        </p:spPr>
      </p:cxnSp>
      <p:sp>
        <p:nvSpPr>
          <p:cNvPr id="4552" name="Google Shape;4552;g22c875c43be_0_2194"/>
          <p:cNvSpPr/>
          <p:nvPr/>
        </p:nvSpPr>
        <p:spPr>
          <a:xfrm>
            <a:off x="5257366" y="3494468"/>
            <a:ext cx="4407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9</a:t>
            </a:r>
            <a:endParaRPr b="1" sz="2400">
              <a:solidFill>
                <a:schemeClr val="dk1"/>
              </a:solidFill>
              <a:latin typeface="Courier New"/>
              <a:ea typeface="Courier New"/>
              <a:cs typeface="Courier New"/>
              <a:sym typeface="Courier New"/>
            </a:endParaRPr>
          </a:p>
        </p:txBody>
      </p:sp>
      <p:sp>
        <p:nvSpPr>
          <p:cNvPr id="4553" name="Google Shape;4553;g22c875c43be_0_2194"/>
          <p:cNvSpPr/>
          <p:nvPr/>
        </p:nvSpPr>
        <p:spPr>
          <a:xfrm>
            <a:off x="5698132" y="3494467"/>
            <a:ext cx="267600" cy="450900"/>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4554" name="Google Shape;4554;g22c875c43be_0_2194"/>
          <p:cNvSpPr/>
          <p:nvPr/>
        </p:nvSpPr>
        <p:spPr>
          <a:xfrm>
            <a:off x="4989794" y="3494467"/>
            <a:ext cx="267600" cy="450900"/>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4555" name="Google Shape;4555;g22c875c43be_0_2194"/>
          <p:cNvCxnSpPr>
            <a:stCxn id="4546" idx="2"/>
            <a:endCxn id="4552" idx="0"/>
          </p:cNvCxnSpPr>
          <p:nvPr/>
        </p:nvCxnSpPr>
        <p:spPr>
          <a:xfrm>
            <a:off x="4536834" y="3187661"/>
            <a:ext cx="940800" cy="306900"/>
          </a:xfrm>
          <a:prstGeom prst="straightConnector1">
            <a:avLst/>
          </a:prstGeom>
          <a:noFill/>
          <a:ln cap="flat" cmpd="sng" w="9525">
            <a:solidFill>
              <a:schemeClr val="accent1"/>
            </a:solidFill>
            <a:prstDash val="solid"/>
            <a:miter lim="800000"/>
            <a:headEnd len="sm" w="sm" type="none"/>
            <a:tailEnd len="med" w="med" type="triangle"/>
          </a:ln>
        </p:spPr>
      </p:cxnSp>
      <p:sp>
        <p:nvSpPr>
          <p:cNvPr id="4556" name="Google Shape;4556;g22c875c43be_0_2194"/>
          <p:cNvSpPr/>
          <p:nvPr/>
        </p:nvSpPr>
        <p:spPr>
          <a:xfrm>
            <a:off x="4287124" y="4228562"/>
            <a:ext cx="4407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7</a:t>
            </a:r>
            <a:endParaRPr b="1" sz="2400">
              <a:solidFill>
                <a:schemeClr val="dk1"/>
              </a:solidFill>
              <a:latin typeface="Courier New"/>
              <a:ea typeface="Courier New"/>
              <a:cs typeface="Courier New"/>
              <a:sym typeface="Courier New"/>
            </a:endParaRPr>
          </a:p>
        </p:txBody>
      </p:sp>
      <p:sp>
        <p:nvSpPr>
          <p:cNvPr id="4557" name="Google Shape;4557;g22c875c43be_0_2194"/>
          <p:cNvSpPr/>
          <p:nvPr/>
        </p:nvSpPr>
        <p:spPr>
          <a:xfrm>
            <a:off x="4727890" y="4228561"/>
            <a:ext cx="267600" cy="450900"/>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4558" name="Google Shape;4558;g22c875c43be_0_2194"/>
          <p:cNvSpPr/>
          <p:nvPr/>
        </p:nvSpPr>
        <p:spPr>
          <a:xfrm>
            <a:off x="4019552" y="4228561"/>
            <a:ext cx="267600" cy="450900"/>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4559" name="Google Shape;4559;g22c875c43be_0_2194"/>
          <p:cNvSpPr/>
          <p:nvPr/>
        </p:nvSpPr>
        <p:spPr>
          <a:xfrm>
            <a:off x="6282007" y="4228562"/>
            <a:ext cx="4407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chemeClr val="dk1"/>
                </a:solidFill>
                <a:latin typeface="Courier New"/>
                <a:ea typeface="Courier New"/>
                <a:cs typeface="Courier New"/>
                <a:sym typeface="Courier New"/>
              </a:rPr>
              <a:t>12</a:t>
            </a:r>
            <a:endParaRPr b="1" sz="1600">
              <a:solidFill>
                <a:schemeClr val="dk1"/>
              </a:solidFill>
              <a:latin typeface="Courier New"/>
              <a:ea typeface="Courier New"/>
              <a:cs typeface="Courier New"/>
              <a:sym typeface="Courier New"/>
            </a:endParaRPr>
          </a:p>
        </p:txBody>
      </p:sp>
      <p:sp>
        <p:nvSpPr>
          <p:cNvPr id="4560" name="Google Shape;4560;g22c875c43be_0_2194"/>
          <p:cNvSpPr/>
          <p:nvPr/>
        </p:nvSpPr>
        <p:spPr>
          <a:xfrm>
            <a:off x="6722773" y="4228561"/>
            <a:ext cx="267600" cy="450900"/>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4561" name="Google Shape;4561;g22c875c43be_0_2194"/>
          <p:cNvSpPr/>
          <p:nvPr/>
        </p:nvSpPr>
        <p:spPr>
          <a:xfrm>
            <a:off x="6014435" y="4228561"/>
            <a:ext cx="267600" cy="450900"/>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4562" name="Google Shape;4562;g22c875c43be_0_2194"/>
          <p:cNvSpPr/>
          <p:nvPr/>
        </p:nvSpPr>
        <p:spPr>
          <a:xfrm>
            <a:off x="3143788" y="4228561"/>
            <a:ext cx="4407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4</a:t>
            </a:r>
            <a:endParaRPr b="1" sz="2400">
              <a:solidFill>
                <a:schemeClr val="dk1"/>
              </a:solidFill>
              <a:latin typeface="Courier New"/>
              <a:ea typeface="Courier New"/>
              <a:cs typeface="Courier New"/>
              <a:sym typeface="Courier New"/>
            </a:endParaRPr>
          </a:p>
        </p:txBody>
      </p:sp>
      <p:sp>
        <p:nvSpPr>
          <p:cNvPr id="4563" name="Google Shape;4563;g22c875c43be_0_2194"/>
          <p:cNvSpPr/>
          <p:nvPr/>
        </p:nvSpPr>
        <p:spPr>
          <a:xfrm>
            <a:off x="3584554" y="4228560"/>
            <a:ext cx="267600" cy="450900"/>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4564" name="Google Shape;4564;g22c875c43be_0_2194"/>
          <p:cNvSpPr/>
          <p:nvPr/>
        </p:nvSpPr>
        <p:spPr>
          <a:xfrm>
            <a:off x="2876216" y="4228560"/>
            <a:ext cx="267600" cy="450900"/>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4565" name="Google Shape;4565;g22c875c43be_0_2194"/>
          <p:cNvSpPr/>
          <p:nvPr/>
        </p:nvSpPr>
        <p:spPr>
          <a:xfrm>
            <a:off x="3694696" y="4962651"/>
            <a:ext cx="4407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6</a:t>
            </a:r>
            <a:endParaRPr b="1" sz="2400">
              <a:solidFill>
                <a:schemeClr val="dk1"/>
              </a:solidFill>
              <a:latin typeface="Courier New"/>
              <a:ea typeface="Courier New"/>
              <a:cs typeface="Courier New"/>
              <a:sym typeface="Courier New"/>
            </a:endParaRPr>
          </a:p>
        </p:txBody>
      </p:sp>
      <p:sp>
        <p:nvSpPr>
          <p:cNvPr id="4566" name="Google Shape;4566;g22c875c43be_0_2194"/>
          <p:cNvSpPr/>
          <p:nvPr/>
        </p:nvSpPr>
        <p:spPr>
          <a:xfrm>
            <a:off x="4135462" y="4962650"/>
            <a:ext cx="267600" cy="450900"/>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4567" name="Google Shape;4567;g22c875c43be_0_2194"/>
          <p:cNvSpPr/>
          <p:nvPr/>
        </p:nvSpPr>
        <p:spPr>
          <a:xfrm>
            <a:off x="3427124" y="4962650"/>
            <a:ext cx="267600" cy="450900"/>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4568" name="Google Shape;4568;g22c875c43be_0_2194"/>
          <p:cNvSpPr/>
          <p:nvPr/>
        </p:nvSpPr>
        <p:spPr>
          <a:xfrm>
            <a:off x="4816600" y="4962650"/>
            <a:ext cx="4407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8</a:t>
            </a:r>
            <a:endParaRPr b="1" sz="2400">
              <a:solidFill>
                <a:schemeClr val="dk1"/>
              </a:solidFill>
              <a:latin typeface="Courier New"/>
              <a:ea typeface="Courier New"/>
              <a:cs typeface="Courier New"/>
              <a:sym typeface="Courier New"/>
            </a:endParaRPr>
          </a:p>
        </p:txBody>
      </p:sp>
      <p:sp>
        <p:nvSpPr>
          <p:cNvPr id="4569" name="Google Shape;4569;g22c875c43be_0_2194"/>
          <p:cNvSpPr/>
          <p:nvPr/>
        </p:nvSpPr>
        <p:spPr>
          <a:xfrm>
            <a:off x="5257366" y="4962649"/>
            <a:ext cx="267600" cy="450900"/>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4570" name="Google Shape;4570;g22c875c43be_0_2194"/>
          <p:cNvSpPr/>
          <p:nvPr/>
        </p:nvSpPr>
        <p:spPr>
          <a:xfrm>
            <a:off x="4549028" y="4962649"/>
            <a:ext cx="267600" cy="450900"/>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4571" name="Google Shape;4571;g22c875c43be_0_2194"/>
          <p:cNvSpPr/>
          <p:nvPr/>
        </p:nvSpPr>
        <p:spPr>
          <a:xfrm>
            <a:off x="6914513" y="4962649"/>
            <a:ext cx="4407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chemeClr val="dk1"/>
                </a:solidFill>
                <a:latin typeface="Courier New"/>
                <a:ea typeface="Courier New"/>
                <a:cs typeface="Courier New"/>
                <a:sym typeface="Courier New"/>
              </a:rPr>
              <a:t>20</a:t>
            </a:r>
            <a:endParaRPr b="1" sz="1600">
              <a:solidFill>
                <a:schemeClr val="dk1"/>
              </a:solidFill>
              <a:latin typeface="Courier New"/>
              <a:ea typeface="Courier New"/>
              <a:cs typeface="Courier New"/>
              <a:sym typeface="Courier New"/>
            </a:endParaRPr>
          </a:p>
        </p:txBody>
      </p:sp>
      <p:sp>
        <p:nvSpPr>
          <p:cNvPr id="4572" name="Google Shape;4572;g22c875c43be_0_2194"/>
          <p:cNvSpPr/>
          <p:nvPr/>
        </p:nvSpPr>
        <p:spPr>
          <a:xfrm>
            <a:off x="7355279" y="4962648"/>
            <a:ext cx="267600" cy="450900"/>
          </a:xfrm>
          <a:prstGeom prst="rect">
            <a:avLst/>
          </a:prstGeom>
          <a:noFill/>
          <a:ln cap="flat" cmpd="sng" w="127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4573" name="Google Shape;4573;g22c875c43be_0_2194"/>
          <p:cNvSpPr/>
          <p:nvPr/>
        </p:nvSpPr>
        <p:spPr>
          <a:xfrm>
            <a:off x="6646941" y="4962648"/>
            <a:ext cx="267600" cy="450900"/>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4574" name="Google Shape;4574;g22c875c43be_0_2194"/>
          <p:cNvCxnSpPr>
            <a:stCxn id="4549" idx="2"/>
            <a:endCxn id="4562" idx="0"/>
          </p:cNvCxnSpPr>
          <p:nvPr/>
        </p:nvCxnSpPr>
        <p:spPr>
          <a:xfrm>
            <a:off x="3230299" y="3945368"/>
            <a:ext cx="1338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4575" name="Google Shape;4575;g22c875c43be_0_2194"/>
          <p:cNvCxnSpPr>
            <a:stCxn id="4554" idx="2"/>
            <a:endCxn id="4556" idx="0"/>
          </p:cNvCxnSpPr>
          <p:nvPr/>
        </p:nvCxnSpPr>
        <p:spPr>
          <a:xfrm flipH="1">
            <a:off x="4507394" y="3945367"/>
            <a:ext cx="6162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4576" name="Google Shape;4576;g22c875c43be_0_2194"/>
          <p:cNvCxnSpPr>
            <a:stCxn id="4553" idx="2"/>
            <a:endCxn id="4559" idx="0"/>
          </p:cNvCxnSpPr>
          <p:nvPr/>
        </p:nvCxnSpPr>
        <p:spPr>
          <a:xfrm>
            <a:off x="5831932" y="3945367"/>
            <a:ext cx="6705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4577" name="Google Shape;4577;g22c875c43be_0_2194"/>
          <p:cNvCxnSpPr>
            <a:stCxn id="4558" idx="2"/>
            <a:endCxn id="4565" idx="0"/>
          </p:cNvCxnSpPr>
          <p:nvPr/>
        </p:nvCxnSpPr>
        <p:spPr>
          <a:xfrm flipH="1">
            <a:off x="3915152" y="4679461"/>
            <a:ext cx="2382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4578" name="Google Shape;4578;g22c875c43be_0_2194"/>
          <p:cNvCxnSpPr>
            <a:stCxn id="4557" idx="2"/>
            <a:endCxn id="4568" idx="0"/>
          </p:cNvCxnSpPr>
          <p:nvPr/>
        </p:nvCxnSpPr>
        <p:spPr>
          <a:xfrm>
            <a:off x="4861690" y="4679461"/>
            <a:ext cx="1752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4579" name="Google Shape;4579;g22c875c43be_0_2194"/>
          <p:cNvCxnSpPr>
            <a:stCxn id="4560" idx="2"/>
            <a:endCxn id="4571" idx="0"/>
          </p:cNvCxnSpPr>
          <p:nvPr/>
        </p:nvCxnSpPr>
        <p:spPr>
          <a:xfrm>
            <a:off x="6856573" y="4679461"/>
            <a:ext cx="278400" cy="283200"/>
          </a:xfrm>
          <a:prstGeom prst="straightConnector1">
            <a:avLst/>
          </a:prstGeom>
          <a:noFill/>
          <a:ln cap="flat" cmpd="sng" w="9525">
            <a:solidFill>
              <a:schemeClr val="accent1"/>
            </a:solidFill>
            <a:prstDash val="solid"/>
            <a:miter lim="800000"/>
            <a:headEnd len="sm" w="sm" type="none"/>
            <a:tailEnd len="med" w="med" type="triangle"/>
          </a:ln>
        </p:spPr>
      </p:cxnSp>
      <p:sp>
        <p:nvSpPr>
          <p:cNvPr id="4580" name="Google Shape;4580;g22c875c43be_0_2194"/>
          <p:cNvSpPr/>
          <p:nvPr/>
        </p:nvSpPr>
        <p:spPr>
          <a:xfrm>
            <a:off x="4048865" y="1973684"/>
            <a:ext cx="2676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4581" name="Google Shape;4581;g22c875c43be_0_2194"/>
          <p:cNvCxnSpPr>
            <a:stCxn id="4580" idx="2"/>
            <a:endCxn id="4545" idx="0"/>
          </p:cNvCxnSpPr>
          <p:nvPr/>
        </p:nvCxnSpPr>
        <p:spPr>
          <a:xfrm>
            <a:off x="4182665" y="2424584"/>
            <a:ext cx="0" cy="312300"/>
          </a:xfrm>
          <a:prstGeom prst="straightConnector1">
            <a:avLst/>
          </a:prstGeom>
          <a:noFill/>
          <a:ln cap="flat" cmpd="sng" w="9525">
            <a:solidFill>
              <a:schemeClr val="accent1"/>
            </a:solidFill>
            <a:prstDash val="solid"/>
            <a:miter lim="800000"/>
            <a:headEnd len="sm" w="sm" type="none"/>
            <a:tailEnd len="med" w="med" type="triangle"/>
          </a:ln>
        </p:spPr>
      </p:cxnSp>
      <p:sp>
        <p:nvSpPr>
          <p:cNvPr id="4582" name="Google Shape;4582;g22c875c43be_0_2194"/>
          <p:cNvSpPr txBox="1"/>
          <p:nvPr/>
        </p:nvSpPr>
        <p:spPr>
          <a:xfrm>
            <a:off x="4403034" y="2027418"/>
            <a:ext cx="1940400" cy="338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root</a:t>
            </a:r>
            <a:endParaRPr sz="1600">
              <a:solidFill>
                <a:schemeClr val="dk1"/>
              </a:solidFill>
              <a:latin typeface="Courier New"/>
              <a:ea typeface="Courier New"/>
              <a:cs typeface="Courier New"/>
              <a:sym typeface="Courier New"/>
            </a:endParaRPr>
          </a:p>
        </p:txBody>
      </p:sp>
      <p:cxnSp>
        <p:nvCxnSpPr>
          <p:cNvPr id="4583" name="Google Shape;4583;g22c875c43be_0_2194"/>
          <p:cNvCxnSpPr/>
          <p:nvPr/>
        </p:nvCxnSpPr>
        <p:spPr>
          <a:xfrm flipH="1">
            <a:off x="2388133" y="3494467"/>
            <a:ext cx="267600" cy="450900"/>
          </a:xfrm>
          <a:prstGeom prst="straightConnector1">
            <a:avLst/>
          </a:prstGeom>
          <a:noFill/>
          <a:ln cap="flat" cmpd="sng" w="9525">
            <a:solidFill>
              <a:schemeClr val="accent1"/>
            </a:solidFill>
            <a:prstDash val="solid"/>
            <a:miter lim="800000"/>
            <a:headEnd len="sm" w="sm" type="none"/>
            <a:tailEnd len="sm" w="sm" type="none"/>
          </a:ln>
        </p:spPr>
      </p:cxnSp>
      <p:cxnSp>
        <p:nvCxnSpPr>
          <p:cNvPr id="4584" name="Google Shape;4584;g22c875c43be_0_2194"/>
          <p:cNvCxnSpPr/>
          <p:nvPr/>
        </p:nvCxnSpPr>
        <p:spPr>
          <a:xfrm flipH="1">
            <a:off x="2878467" y="4228560"/>
            <a:ext cx="267600" cy="450900"/>
          </a:xfrm>
          <a:prstGeom prst="straightConnector1">
            <a:avLst/>
          </a:prstGeom>
          <a:noFill/>
          <a:ln cap="flat" cmpd="sng" w="9525">
            <a:solidFill>
              <a:schemeClr val="accent1"/>
            </a:solidFill>
            <a:prstDash val="solid"/>
            <a:miter lim="800000"/>
            <a:headEnd len="sm" w="sm" type="none"/>
            <a:tailEnd len="sm" w="sm" type="none"/>
          </a:ln>
        </p:spPr>
      </p:cxnSp>
      <p:cxnSp>
        <p:nvCxnSpPr>
          <p:cNvPr id="4585" name="Google Shape;4585;g22c875c43be_0_2194"/>
          <p:cNvCxnSpPr/>
          <p:nvPr/>
        </p:nvCxnSpPr>
        <p:spPr>
          <a:xfrm flipH="1">
            <a:off x="3580586" y="4228560"/>
            <a:ext cx="267600" cy="450900"/>
          </a:xfrm>
          <a:prstGeom prst="straightConnector1">
            <a:avLst/>
          </a:prstGeom>
          <a:noFill/>
          <a:ln cap="flat" cmpd="sng" w="9525">
            <a:solidFill>
              <a:schemeClr val="accent1"/>
            </a:solidFill>
            <a:prstDash val="solid"/>
            <a:miter lim="800000"/>
            <a:headEnd len="sm" w="sm" type="none"/>
            <a:tailEnd len="sm" w="sm" type="none"/>
          </a:ln>
        </p:spPr>
      </p:cxnSp>
      <p:cxnSp>
        <p:nvCxnSpPr>
          <p:cNvPr id="4586" name="Google Shape;4586;g22c875c43be_0_2194"/>
          <p:cNvCxnSpPr/>
          <p:nvPr/>
        </p:nvCxnSpPr>
        <p:spPr>
          <a:xfrm flipH="1">
            <a:off x="6014407" y="4228560"/>
            <a:ext cx="267600" cy="450900"/>
          </a:xfrm>
          <a:prstGeom prst="straightConnector1">
            <a:avLst/>
          </a:prstGeom>
          <a:noFill/>
          <a:ln cap="flat" cmpd="sng" w="9525">
            <a:solidFill>
              <a:schemeClr val="accent1"/>
            </a:solidFill>
            <a:prstDash val="solid"/>
            <a:miter lim="800000"/>
            <a:headEnd len="sm" w="sm" type="none"/>
            <a:tailEnd len="sm" w="sm" type="none"/>
          </a:ln>
        </p:spPr>
      </p:cxnSp>
      <p:cxnSp>
        <p:nvCxnSpPr>
          <p:cNvPr id="4587" name="Google Shape;4587;g22c875c43be_0_2194"/>
          <p:cNvCxnSpPr/>
          <p:nvPr/>
        </p:nvCxnSpPr>
        <p:spPr>
          <a:xfrm flipH="1">
            <a:off x="6646913" y="4962648"/>
            <a:ext cx="267600" cy="450900"/>
          </a:xfrm>
          <a:prstGeom prst="straightConnector1">
            <a:avLst/>
          </a:prstGeom>
          <a:noFill/>
          <a:ln cap="flat" cmpd="sng" w="9525">
            <a:solidFill>
              <a:schemeClr val="accent1"/>
            </a:solidFill>
            <a:prstDash val="solid"/>
            <a:miter lim="800000"/>
            <a:headEnd len="sm" w="sm" type="none"/>
            <a:tailEnd len="sm" w="sm" type="none"/>
          </a:ln>
        </p:spPr>
      </p:cxnSp>
      <p:cxnSp>
        <p:nvCxnSpPr>
          <p:cNvPr id="4588" name="Google Shape;4588;g22c875c43be_0_2194"/>
          <p:cNvCxnSpPr/>
          <p:nvPr/>
        </p:nvCxnSpPr>
        <p:spPr>
          <a:xfrm flipH="1">
            <a:off x="5257338" y="4969103"/>
            <a:ext cx="267600" cy="450900"/>
          </a:xfrm>
          <a:prstGeom prst="straightConnector1">
            <a:avLst/>
          </a:prstGeom>
          <a:noFill/>
          <a:ln cap="flat" cmpd="sng" w="9525">
            <a:solidFill>
              <a:schemeClr val="accent1"/>
            </a:solidFill>
            <a:prstDash val="solid"/>
            <a:miter lim="800000"/>
            <a:headEnd len="sm" w="sm" type="none"/>
            <a:tailEnd len="sm" w="sm" type="none"/>
          </a:ln>
        </p:spPr>
      </p:cxnSp>
      <p:cxnSp>
        <p:nvCxnSpPr>
          <p:cNvPr id="4589" name="Google Shape;4589;g22c875c43be_0_2194"/>
          <p:cNvCxnSpPr/>
          <p:nvPr/>
        </p:nvCxnSpPr>
        <p:spPr>
          <a:xfrm flipH="1">
            <a:off x="4547943" y="4962647"/>
            <a:ext cx="267600" cy="450900"/>
          </a:xfrm>
          <a:prstGeom prst="straightConnector1">
            <a:avLst/>
          </a:prstGeom>
          <a:noFill/>
          <a:ln cap="flat" cmpd="sng" w="9525">
            <a:solidFill>
              <a:schemeClr val="accent1"/>
            </a:solidFill>
            <a:prstDash val="solid"/>
            <a:miter lim="800000"/>
            <a:headEnd len="sm" w="sm" type="none"/>
            <a:tailEnd len="sm" w="sm" type="none"/>
          </a:ln>
        </p:spPr>
      </p:cxnSp>
      <p:cxnSp>
        <p:nvCxnSpPr>
          <p:cNvPr id="4590" name="Google Shape;4590;g22c875c43be_0_2194"/>
          <p:cNvCxnSpPr/>
          <p:nvPr/>
        </p:nvCxnSpPr>
        <p:spPr>
          <a:xfrm flipH="1">
            <a:off x="4140313" y="4958759"/>
            <a:ext cx="267600" cy="450900"/>
          </a:xfrm>
          <a:prstGeom prst="straightConnector1">
            <a:avLst/>
          </a:prstGeom>
          <a:noFill/>
          <a:ln cap="flat" cmpd="sng" w="9525">
            <a:solidFill>
              <a:schemeClr val="accent1"/>
            </a:solidFill>
            <a:prstDash val="solid"/>
            <a:miter lim="800000"/>
            <a:headEnd len="sm" w="sm" type="none"/>
            <a:tailEnd len="sm" w="sm" type="none"/>
          </a:ln>
        </p:spPr>
      </p:cxnSp>
      <p:cxnSp>
        <p:nvCxnSpPr>
          <p:cNvPr id="4591" name="Google Shape;4591;g22c875c43be_0_2194"/>
          <p:cNvCxnSpPr/>
          <p:nvPr/>
        </p:nvCxnSpPr>
        <p:spPr>
          <a:xfrm flipH="1">
            <a:off x="3425285" y="4969103"/>
            <a:ext cx="267600" cy="450900"/>
          </a:xfrm>
          <a:prstGeom prst="straightConnector1">
            <a:avLst/>
          </a:prstGeom>
          <a:noFill/>
          <a:ln cap="flat" cmpd="sng" w="9525">
            <a:solidFill>
              <a:schemeClr val="accent1"/>
            </a:solidFill>
            <a:prstDash val="solid"/>
            <a:miter lim="800000"/>
            <a:headEnd len="sm" w="sm" type="none"/>
            <a:tailEnd len="sm" w="sm" type="none"/>
          </a:ln>
        </p:spPr>
      </p:cxnSp>
      <p:cxnSp>
        <p:nvCxnSpPr>
          <p:cNvPr id="4592" name="Google Shape;4592;g22c875c43be_0_2194"/>
          <p:cNvCxnSpPr/>
          <p:nvPr/>
        </p:nvCxnSpPr>
        <p:spPr>
          <a:xfrm flipH="1">
            <a:off x="7355251" y="4958758"/>
            <a:ext cx="267600" cy="450900"/>
          </a:xfrm>
          <a:prstGeom prst="straightConnector1">
            <a:avLst/>
          </a:prstGeom>
          <a:noFill/>
          <a:ln cap="flat" cmpd="sng" w="9525">
            <a:solidFill>
              <a:schemeClr val="accent1"/>
            </a:solidFill>
            <a:prstDash val="solid"/>
            <a:miter lim="800000"/>
            <a:headEnd len="sm" w="sm" type="none"/>
            <a:tailEnd len="sm" w="sm" type="none"/>
          </a:ln>
        </p:spPr>
      </p:cxnSp>
      <p:sp>
        <p:nvSpPr>
          <p:cNvPr id="4593" name="Google Shape;4593;g22c875c43be_0_2194"/>
          <p:cNvSpPr txBox="1"/>
          <p:nvPr/>
        </p:nvSpPr>
        <p:spPr>
          <a:xfrm>
            <a:off x="2371221" y="3977422"/>
            <a:ext cx="2922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Courier New"/>
                <a:ea typeface="Courier New"/>
                <a:cs typeface="Courier New"/>
                <a:sym typeface="Courier New"/>
              </a:rPr>
              <a:t>0</a:t>
            </a:r>
            <a:endParaRPr sz="1400">
              <a:solidFill>
                <a:schemeClr val="dk1"/>
              </a:solidFill>
              <a:latin typeface="Courier New"/>
              <a:ea typeface="Courier New"/>
              <a:cs typeface="Courier New"/>
              <a:sym typeface="Courier New"/>
            </a:endParaRPr>
          </a:p>
        </p:txBody>
      </p:sp>
      <p:sp>
        <p:nvSpPr>
          <p:cNvPr id="4594" name="Google Shape;4594;g22c875c43be_0_2194"/>
          <p:cNvSpPr txBox="1"/>
          <p:nvPr/>
        </p:nvSpPr>
        <p:spPr>
          <a:xfrm>
            <a:off x="2846841" y="4679319"/>
            <a:ext cx="2922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Courier New"/>
                <a:ea typeface="Courier New"/>
                <a:cs typeface="Courier New"/>
                <a:sym typeface="Courier New"/>
              </a:rPr>
              <a:t>0</a:t>
            </a:r>
            <a:endParaRPr sz="1400">
              <a:solidFill>
                <a:schemeClr val="dk1"/>
              </a:solidFill>
              <a:latin typeface="Courier New"/>
              <a:ea typeface="Courier New"/>
              <a:cs typeface="Courier New"/>
              <a:sym typeface="Courier New"/>
            </a:endParaRPr>
          </a:p>
        </p:txBody>
      </p:sp>
      <p:sp>
        <p:nvSpPr>
          <p:cNvPr id="4595" name="Google Shape;4595;g22c875c43be_0_2194"/>
          <p:cNvSpPr txBox="1"/>
          <p:nvPr/>
        </p:nvSpPr>
        <p:spPr>
          <a:xfrm>
            <a:off x="3578786" y="4679318"/>
            <a:ext cx="2922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Courier New"/>
                <a:ea typeface="Courier New"/>
                <a:cs typeface="Courier New"/>
                <a:sym typeface="Courier New"/>
              </a:rPr>
              <a:t>0</a:t>
            </a:r>
            <a:endParaRPr sz="1400">
              <a:solidFill>
                <a:schemeClr val="dk1"/>
              </a:solidFill>
              <a:latin typeface="Courier New"/>
              <a:ea typeface="Courier New"/>
              <a:cs typeface="Courier New"/>
              <a:sym typeface="Courier New"/>
            </a:endParaRPr>
          </a:p>
        </p:txBody>
      </p:sp>
      <p:sp>
        <p:nvSpPr>
          <p:cNvPr id="4596" name="Google Shape;4596;g22c875c43be_0_2194"/>
          <p:cNvSpPr txBox="1"/>
          <p:nvPr/>
        </p:nvSpPr>
        <p:spPr>
          <a:xfrm>
            <a:off x="3309426" y="3951679"/>
            <a:ext cx="2922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Courier New"/>
                <a:ea typeface="Courier New"/>
                <a:cs typeface="Courier New"/>
                <a:sym typeface="Courier New"/>
              </a:rPr>
              <a:t>1</a:t>
            </a:r>
            <a:endParaRPr/>
          </a:p>
        </p:txBody>
      </p:sp>
      <p:sp>
        <p:nvSpPr>
          <p:cNvPr id="4597" name="Google Shape;4597;g22c875c43be_0_2194"/>
          <p:cNvSpPr txBox="1"/>
          <p:nvPr/>
        </p:nvSpPr>
        <p:spPr>
          <a:xfrm>
            <a:off x="3682448" y="3187106"/>
            <a:ext cx="2922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Courier New"/>
                <a:ea typeface="Courier New"/>
                <a:cs typeface="Courier New"/>
                <a:sym typeface="Courier New"/>
              </a:rPr>
              <a:t>2</a:t>
            </a:r>
            <a:endParaRPr/>
          </a:p>
        </p:txBody>
      </p:sp>
      <p:sp>
        <p:nvSpPr>
          <p:cNvPr id="4598" name="Google Shape;4598;g22c875c43be_0_2194"/>
          <p:cNvSpPr txBox="1"/>
          <p:nvPr/>
        </p:nvSpPr>
        <p:spPr>
          <a:xfrm>
            <a:off x="3413065" y="5419447"/>
            <a:ext cx="2922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Courier New"/>
                <a:ea typeface="Courier New"/>
                <a:cs typeface="Courier New"/>
                <a:sym typeface="Courier New"/>
              </a:rPr>
              <a:t>0</a:t>
            </a:r>
            <a:endParaRPr sz="1400">
              <a:solidFill>
                <a:schemeClr val="dk1"/>
              </a:solidFill>
              <a:latin typeface="Courier New"/>
              <a:ea typeface="Courier New"/>
              <a:cs typeface="Courier New"/>
              <a:sym typeface="Courier New"/>
            </a:endParaRPr>
          </a:p>
        </p:txBody>
      </p:sp>
      <p:sp>
        <p:nvSpPr>
          <p:cNvPr id="4599" name="Google Shape;4599;g22c875c43be_0_2194"/>
          <p:cNvSpPr txBox="1"/>
          <p:nvPr/>
        </p:nvSpPr>
        <p:spPr>
          <a:xfrm>
            <a:off x="4120495" y="5417300"/>
            <a:ext cx="2922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Courier New"/>
                <a:ea typeface="Courier New"/>
                <a:cs typeface="Courier New"/>
                <a:sym typeface="Courier New"/>
              </a:rPr>
              <a:t>0</a:t>
            </a:r>
            <a:endParaRPr sz="1400">
              <a:solidFill>
                <a:schemeClr val="dk1"/>
              </a:solidFill>
              <a:latin typeface="Courier New"/>
              <a:ea typeface="Courier New"/>
              <a:cs typeface="Courier New"/>
              <a:sym typeface="Courier New"/>
            </a:endParaRPr>
          </a:p>
        </p:txBody>
      </p:sp>
      <p:sp>
        <p:nvSpPr>
          <p:cNvPr id="4600" name="Google Shape;4600;g22c875c43be_0_2194"/>
          <p:cNvSpPr txBox="1"/>
          <p:nvPr/>
        </p:nvSpPr>
        <p:spPr>
          <a:xfrm>
            <a:off x="4040710" y="4667095"/>
            <a:ext cx="2922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Courier New"/>
                <a:ea typeface="Courier New"/>
                <a:cs typeface="Courier New"/>
                <a:sym typeface="Courier New"/>
              </a:rPr>
              <a:t>1</a:t>
            </a:r>
            <a:endParaRPr sz="1400">
              <a:solidFill>
                <a:schemeClr val="dk1"/>
              </a:solidFill>
              <a:latin typeface="Courier New"/>
              <a:ea typeface="Courier New"/>
              <a:cs typeface="Courier New"/>
              <a:sym typeface="Courier New"/>
            </a:endParaRPr>
          </a:p>
        </p:txBody>
      </p:sp>
      <p:sp>
        <p:nvSpPr>
          <p:cNvPr id="4601" name="Google Shape;4601;g22c875c43be_0_2194"/>
          <p:cNvSpPr txBox="1"/>
          <p:nvPr/>
        </p:nvSpPr>
        <p:spPr>
          <a:xfrm>
            <a:off x="4544149" y="5419447"/>
            <a:ext cx="2922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Courier New"/>
                <a:ea typeface="Courier New"/>
                <a:cs typeface="Courier New"/>
                <a:sym typeface="Courier New"/>
              </a:rPr>
              <a:t>0</a:t>
            </a:r>
            <a:endParaRPr sz="1400">
              <a:solidFill>
                <a:schemeClr val="dk1"/>
              </a:solidFill>
              <a:latin typeface="Courier New"/>
              <a:ea typeface="Courier New"/>
              <a:cs typeface="Courier New"/>
              <a:sym typeface="Courier New"/>
            </a:endParaRPr>
          </a:p>
        </p:txBody>
      </p:sp>
      <p:sp>
        <p:nvSpPr>
          <p:cNvPr id="4602" name="Google Shape;4602;g22c875c43be_0_2194"/>
          <p:cNvSpPr txBox="1"/>
          <p:nvPr/>
        </p:nvSpPr>
        <p:spPr>
          <a:xfrm>
            <a:off x="5265838" y="5417300"/>
            <a:ext cx="2922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Courier New"/>
                <a:ea typeface="Courier New"/>
                <a:cs typeface="Courier New"/>
                <a:sym typeface="Courier New"/>
              </a:rPr>
              <a:t>0</a:t>
            </a:r>
            <a:endParaRPr sz="1400">
              <a:solidFill>
                <a:schemeClr val="dk1"/>
              </a:solidFill>
              <a:latin typeface="Courier New"/>
              <a:ea typeface="Courier New"/>
              <a:cs typeface="Courier New"/>
              <a:sym typeface="Courier New"/>
            </a:endParaRPr>
          </a:p>
        </p:txBody>
      </p:sp>
      <p:sp>
        <p:nvSpPr>
          <p:cNvPr id="4603" name="Google Shape;4603;g22c875c43be_0_2194"/>
          <p:cNvSpPr txBox="1"/>
          <p:nvPr/>
        </p:nvSpPr>
        <p:spPr>
          <a:xfrm>
            <a:off x="4697709" y="4679318"/>
            <a:ext cx="2922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Courier New"/>
                <a:ea typeface="Courier New"/>
                <a:cs typeface="Courier New"/>
                <a:sym typeface="Courier New"/>
              </a:rPr>
              <a:t>1</a:t>
            </a:r>
            <a:endParaRPr/>
          </a:p>
        </p:txBody>
      </p:sp>
      <p:sp>
        <p:nvSpPr>
          <p:cNvPr id="4604" name="Google Shape;4604;g22c875c43be_0_2194"/>
          <p:cNvSpPr txBox="1"/>
          <p:nvPr/>
        </p:nvSpPr>
        <p:spPr>
          <a:xfrm>
            <a:off x="4977214" y="3977422"/>
            <a:ext cx="2922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Courier New"/>
                <a:ea typeface="Courier New"/>
                <a:cs typeface="Courier New"/>
                <a:sym typeface="Courier New"/>
              </a:rPr>
              <a:t>3</a:t>
            </a:r>
            <a:endParaRPr/>
          </a:p>
        </p:txBody>
      </p:sp>
      <p:sp>
        <p:nvSpPr>
          <p:cNvPr id="4605" name="Google Shape;4605;g22c875c43be_0_2194"/>
          <p:cNvSpPr txBox="1"/>
          <p:nvPr/>
        </p:nvSpPr>
        <p:spPr>
          <a:xfrm>
            <a:off x="5997395" y="4679318"/>
            <a:ext cx="2922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Courier New"/>
                <a:ea typeface="Courier New"/>
                <a:cs typeface="Courier New"/>
                <a:sym typeface="Courier New"/>
              </a:rPr>
              <a:t>0</a:t>
            </a:r>
            <a:endParaRPr sz="1400">
              <a:solidFill>
                <a:schemeClr val="dk1"/>
              </a:solidFill>
              <a:latin typeface="Courier New"/>
              <a:ea typeface="Courier New"/>
              <a:cs typeface="Courier New"/>
              <a:sym typeface="Courier New"/>
            </a:endParaRPr>
          </a:p>
        </p:txBody>
      </p:sp>
      <p:sp>
        <p:nvSpPr>
          <p:cNvPr id="4606" name="Google Shape;4606;g22c875c43be_0_2194"/>
          <p:cNvSpPr txBox="1"/>
          <p:nvPr/>
        </p:nvSpPr>
        <p:spPr>
          <a:xfrm>
            <a:off x="6634594" y="5417300"/>
            <a:ext cx="2922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Courier New"/>
                <a:ea typeface="Courier New"/>
                <a:cs typeface="Courier New"/>
                <a:sym typeface="Courier New"/>
              </a:rPr>
              <a:t>0</a:t>
            </a:r>
            <a:endParaRPr sz="1400">
              <a:solidFill>
                <a:schemeClr val="dk1"/>
              </a:solidFill>
              <a:latin typeface="Courier New"/>
              <a:ea typeface="Courier New"/>
              <a:cs typeface="Courier New"/>
              <a:sym typeface="Courier New"/>
            </a:endParaRPr>
          </a:p>
        </p:txBody>
      </p:sp>
      <p:sp>
        <p:nvSpPr>
          <p:cNvPr id="4607" name="Google Shape;4607;g22c875c43be_0_2194"/>
          <p:cNvSpPr txBox="1"/>
          <p:nvPr>
            <p:ph type="title"/>
          </p:nvPr>
        </p:nvSpPr>
        <p:spPr>
          <a:xfrm>
            <a:off x="155575" y="161927"/>
            <a:ext cx="8797800" cy="676200"/>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Function </a:t>
            </a:r>
            <a:r>
              <a:rPr lang="en-US">
                <a:latin typeface="Courier New"/>
                <a:ea typeface="Courier New"/>
                <a:cs typeface="Courier New"/>
                <a:sym typeface="Courier New"/>
              </a:rPr>
              <a:t>LengthIs</a:t>
            </a:r>
            <a:endParaRPr/>
          </a:p>
        </p:txBody>
      </p:sp>
    </p:spTree>
  </p:cSld>
  <p:clrMapOvr>
    <a:masterClrMapping/>
  </p:clrMapOvr>
</p:sld>
</file>

<file path=ppt/slides/slide1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11" name="Shape 4611"/>
        <p:cNvGrpSpPr/>
        <p:nvPr/>
      </p:nvGrpSpPr>
      <p:grpSpPr>
        <a:xfrm>
          <a:off x="0" y="0"/>
          <a:ext cx="0" cy="0"/>
          <a:chOff x="0" y="0"/>
          <a:chExt cx="0" cy="0"/>
        </a:xfrm>
      </p:grpSpPr>
      <p:sp>
        <p:nvSpPr>
          <p:cNvPr id="4612" name="Google Shape;4612;g22c875c43be_0_2260"/>
          <p:cNvSpPr/>
          <p:nvPr/>
        </p:nvSpPr>
        <p:spPr>
          <a:xfrm>
            <a:off x="3962268" y="2736762"/>
            <a:ext cx="4407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5</a:t>
            </a:r>
            <a:endParaRPr b="1" sz="2400">
              <a:solidFill>
                <a:schemeClr val="dk1"/>
              </a:solidFill>
              <a:latin typeface="Courier New"/>
              <a:ea typeface="Courier New"/>
              <a:cs typeface="Courier New"/>
              <a:sym typeface="Courier New"/>
            </a:endParaRPr>
          </a:p>
        </p:txBody>
      </p:sp>
      <p:sp>
        <p:nvSpPr>
          <p:cNvPr id="4613" name="Google Shape;4613;g22c875c43be_0_2260"/>
          <p:cNvSpPr/>
          <p:nvPr/>
        </p:nvSpPr>
        <p:spPr>
          <a:xfrm>
            <a:off x="4403034" y="2736761"/>
            <a:ext cx="267600" cy="450900"/>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4614" name="Google Shape;4614;g22c875c43be_0_2260"/>
          <p:cNvSpPr/>
          <p:nvPr/>
        </p:nvSpPr>
        <p:spPr>
          <a:xfrm>
            <a:off x="3694696" y="2736761"/>
            <a:ext cx="267600" cy="450900"/>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4615" name="Google Shape;4615;g22c875c43be_0_2260"/>
          <p:cNvSpPr/>
          <p:nvPr/>
        </p:nvSpPr>
        <p:spPr>
          <a:xfrm>
            <a:off x="2655733" y="3494469"/>
            <a:ext cx="4407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3</a:t>
            </a:r>
            <a:endParaRPr b="1" sz="2400">
              <a:solidFill>
                <a:schemeClr val="dk1"/>
              </a:solidFill>
              <a:latin typeface="Courier New"/>
              <a:ea typeface="Courier New"/>
              <a:cs typeface="Courier New"/>
              <a:sym typeface="Courier New"/>
            </a:endParaRPr>
          </a:p>
        </p:txBody>
      </p:sp>
      <p:sp>
        <p:nvSpPr>
          <p:cNvPr id="4616" name="Google Shape;4616;g22c875c43be_0_2260"/>
          <p:cNvSpPr/>
          <p:nvPr/>
        </p:nvSpPr>
        <p:spPr>
          <a:xfrm>
            <a:off x="3096499" y="3494468"/>
            <a:ext cx="267600" cy="450900"/>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4617" name="Google Shape;4617;g22c875c43be_0_2260"/>
          <p:cNvSpPr/>
          <p:nvPr/>
        </p:nvSpPr>
        <p:spPr>
          <a:xfrm>
            <a:off x="2388161" y="3494468"/>
            <a:ext cx="267600" cy="450900"/>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4618" name="Google Shape;4618;g22c875c43be_0_2260"/>
          <p:cNvCxnSpPr>
            <a:stCxn id="4614" idx="2"/>
            <a:endCxn id="4615" idx="0"/>
          </p:cNvCxnSpPr>
          <p:nvPr/>
        </p:nvCxnSpPr>
        <p:spPr>
          <a:xfrm flipH="1">
            <a:off x="2875996" y="3187661"/>
            <a:ext cx="952500" cy="306900"/>
          </a:xfrm>
          <a:prstGeom prst="straightConnector1">
            <a:avLst/>
          </a:prstGeom>
          <a:noFill/>
          <a:ln cap="flat" cmpd="sng" w="9525">
            <a:solidFill>
              <a:schemeClr val="accent1"/>
            </a:solidFill>
            <a:prstDash val="solid"/>
            <a:miter lim="800000"/>
            <a:headEnd len="sm" w="sm" type="none"/>
            <a:tailEnd len="med" w="med" type="triangle"/>
          </a:ln>
        </p:spPr>
      </p:cxnSp>
      <p:sp>
        <p:nvSpPr>
          <p:cNvPr id="4619" name="Google Shape;4619;g22c875c43be_0_2260"/>
          <p:cNvSpPr/>
          <p:nvPr/>
        </p:nvSpPr>
        <p:spPr>
          <a:xfrm>
            <a:off x="5257366" y="3494468"/>
            <a:ext cx="4407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9</a:t>
            </a:r>
            <a:endParaRPr b="1" sz="2400">
              <a:solidFill>
                <a:schemeClr val="dk1"/>
              </a:solidFill>
              <a:latin typeface="Courier New"/>
              <a:ea typeface="Courier New"/>
              <a:cs typeface="Courier New"/>
              <a:sym typeface="Courier New"/>
            </a:endParaRPr>
          </a:p>
        </p:txBody>
      </p:sp>
      <p:sp>
        <p:nvSpPr>
          <p:cNvPr id="4620" name="Google Shape;4620;g22c875c43be_0_2260"/>
          <p:cNvSpPr/>
          <p:nvPr/>
        </p:nvSpPr>
        <p:spPr>
          <a:xfrm>
            <a:off x="5698132" y="3494467"/>
            <a:ext cx="267600" cy="450900"/>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4621" name="Google Shape;4621;g22c875c43be_0_2260"/>
          <p:cNvSpPr/>
          <p:nvPr/>
        </p:nvSpPr>
        <p:spPr>
          <a:xfrm>
            <a:off x="4989794" y="3494467"/>
            <a:ext cx="267600" cy="450900"/>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4622" name="Google Shape;4622;g22c875c43be_0_2260"/>
          <p:cNvCxnSpPr>
            <a:stCxn id="4613" idx="2"/>
            <a:endCxn id="4619" idx="0"/>
          </p:cNvCxnSpPr>
          <p:nvPr/>
        </p:nvCxnSpPr>
        <p:spPr>
          <a:xfrm>
            <a:off x="4536834" y="3187661"/>
            <a:ext cx="940800" cy="306900"/>
          </a:xfrm>
          <a:prstGeom prst="straightConnector1">
            <a:avLst/>
          </a:prstGeom>
          <a:noFill/>
          <a:ln cap="flat" cmpd="sng" w="9525">
            <a:solidFill>
              <a:schemeClr val="accent1"/>
            </a:solidFill>
            <a:prstDash val="solid"/>
            <a:miter lim="800000"/>
            <a:headEnd len="sm" w="sm" type="none"/>
            <a:tailEnd len="med" w="med" type="triangle"/>
          </a:ln>
        </p:spPr>
      </p:cxnSp>
      <p:sp>
        <p:nvSpPr>
          <p:cNvPr id="4623" name="Google Shape;4623;g22c875c43be_0_2260"/>
          <p:cNvSpPr/>
          <p:nvPr/>
        </p:nvSpPr>
        <p:spPr>
          <a:xfrm>
            <a:off x="4287124" y="4228562"/>
            <a:ext cx="4407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7</a:t>
            </a:r>
            <a:endParaRPr b="1" sz="2400">
              <a:solidFill>
                <a:schemeClr val="dk1"/>
              </a:solidFill>
              <a:latin typeface="Courier New"/>
              <a:ea typeface="Courier New"/>
              <a:cs typeface="Courier New"/>
              <a:sym typeface="Courier New"/>
            </a:endParaRPr>
          </a:p>
        </p:txBody>
      </p:sp>
      <p:sp>
        <p:nvSpPr>
          <p:cNvPr id="4624" name="Google Shape;4624;g22c875c43be_0_2260"/>
          <p:cNvSpPr/>
          <p:nvPr/>
        </p:nvSpPr>
        <p:spPr>
          <a:xfrm>
            <a:off x="4727890" y="4228561"/>
            <a:ext cx="267600" cy="450900"/>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4625" name="Google Shape;4625;g22c875c43be_0_2260"/>
          <p:cNvSpPr/>
          <p:nvPr/>
        </p:nvSpPr>
        <p:spPr>
          <a:xfrm>
            <a:off x="4019552" y="4228561"/>
            <a:ext cx="267600" cy="450900"/>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4626" name="Google Shape;4626;g22c875c43be_0_2260"/>
          <p:cNvSpPr/>
          <p:nvPr/>
        </p:nvSpPr>
        <p:spPr>
          <a:xfrm>
            <a:off x="6282007" y="4228562"/>
            <a:ext cx="4407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chemeClr val="dk1"/>
                </a:solidFill>
                <a:latin typeface="Courier New"/>
                <a:ea typeface="Courier New"/>
                <a:cs typeface="Courier New"/>
                <a:sym typeface="Courier New"/>
              </a:rPr>
              <a:t>12</a:t>
            </a:r>
            <a:endParaRPr b="1" sz="1600">
              <a:solidFill>
                <a:schemeClr val="dk1"/>
              </a:solidFill>
              <a:latin typeface="Courier New"/>
              <a:ea typeface="Courier New"/>
              <a:cs typeface="Courier New"/>
              <a:sym typeface="Courier New"/>
            </a:endParaRPr>
          </a:p>
        </p:txBody>
      </p:sp>
      <p:sp>
        <p:nvSpPr>
          <p:cNvPr id="4627" name="Google Shape;4627;g22c875c43be_0_2260"/>
          <p:cNvSpPr/>
          <p:nvPr/>
        </p:nvSpPr>
        <p:spPr>
          <a:xfrm>
            <a:off x="6722773" y="4228561"/>
            <a:ext cx="267600" cy="450900"/>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4628" name="Google Shape;4628;g22c875c43be_0_2260"/>
          <p:cNvSpPr/>
          <p:nvPr/>
        </p:nvSpPr>
        <p:spPr>
          <a:xfrm>
            <a:off x="6014435" y="4228561"/>
            <a:ext cx="267600" cy="450900"/>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4629" name="Google Shape;4629;g22c875c43be_0_2260"/>
          <p:cNvSpPr/>
          <p:nvPr/>
        </p:nvSpPr>
        <p:spPr>
          <a:xfrm>
            <a:off x="3143788" y="4228561"/>
            <a:ext cx="4407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4</a:t>
            </a:r>
            <a:endParaRPr b="1" sz="2400">
              <a:solidFill>
                <a:schemeClr val="dk1"/>
              </a:solidFill>
              <a:latin typeface="Courier New"/>
              <a:ea typeface="Courier New"/>
              <a:cs typeface="Courier New"/>
              <a:sym typeface="Courier New"/>
            </a:endParaRPr>
          </a:p>
        </p:txBody>
      </p:sp>
      <p:sp>
        <p:nvSpPr>
          <p:cNvPr id="4630" name="Google Shape;4630;g22c875c43be_0_2260"/>
          <p:cNvSpPr/>
          <p:nvPr/>
        </p:nvSpPr>
        <p:spPr>
          <a:xfrm>
            <a:off x="3584554" y="4228560"/>
            <a:ext cx="267600" cy="450900"/>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4631" name="Google Shape;4631;g22c875c43be_0_2260"/>
          <p:cNvSpPr/>
          <p:nvPr/>
        </p:nvSpPr>
        <p:spPr>
          <a:xfrm>
            <a:off x="2876216" y="4228560"/>
            <a:ext cx="267600" cy="450900"/>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4632" name="Google Shape;4632;g22c875c43be_0_2260"/>
          <p:cNvSpPr/>
          <p:nvPr/>
        </p:nvSpPr>
        <p:spPr>
          <a:xfrm>
            <a:off x="3694696" y="4962651"/>
            <a:ext cx="4407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6</a:t>
            </a:r>
            <a:endParaRPr b="1" sz="2400">
              <a:solidFill>
                <a:schemeClr val="dk1"/>
              </a:solidFill>
              <a:latin typeface="Courier New"/>
              <a:ea typeface="Courier New"/>
              <a:cs typeface="Courier New"/>
              <a:sym typeface="Courier New"/>
            </a:endParaRPr>
          </a:p>
        </p:txBody>
      </p:sp>
      <p:sp>
        <p:nvSpPr>
          <p:cNvPr id="4633" name="Google Shape;4633;g22c875c43be_0_2260"/>
          <p:cNvSpPr/>
          <p:nvPr/>
        </p:nvSpPr>
        <p:spPr>
          <a:xfrm>
            <a:off x="4135462" y="4962650"/>
            <a:ext cx="267600" cy="450900"/>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4634" name="Google Shape;4634;g22c875c43be_0_2260"/>
          <p:cNvSpPr/>
          <p:nvPr/>
        </p:nvSpPr>
        <p:spPr>
          <a:xfrm>
            <a:off x="3427124" y="4962650"/>
            <a:ext cx="267600" cy="450900"/>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4635" name="Google Shape;4635;g22c875c43be_0_2260"/>
          <p:cNvSpPr/>
          <p:nvPr/>
        </p:nvSpPr>
        <p:spPr>
          <a:xfrm>
            <a:off x="4816600" y="4962650"/>
            <a:ext cx="4407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8</a:t>
            </a:r>
            <a:endParaRPr b="1" sz="2400">
              <a:solidFill>
                <a:schemeClr val="dk1"/>
              </a:solidFill>
              <a:latin typeface="Courier New"/>
              <a:ea typeface="Courier New"/>
              <a:cs typeface="Courier New"/>
              <a:sym typeface="Courier New"/>
            </a:endParaRPr>
          </a:p>
        </p:txBody>
      </p:sp>
      <p:sp>
        <p:nvSpPr>
          <p:cNvPr id="4636" name="Google Shape;4636;g22c875c43be_0_2260"/>
          <p:cNvSpPr/>
          <p:nvPr/>
        </p:nvSpPr>
        <p:spPr>
          <a:xfrm>
            <a:off x="5257366" y="4962649"/>
            <a:ext cx="267600" cy="450900"/>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4637" name="Google Shape;4637;g22c875c43be_0_2260"/>
          <p:cNvSpPr/>
          <p:nvPr/>
        </p:nvSpPr>
        <p:spPr>
          <a:xfrm>
            <a:off x="4549028" y="4962649"/>
            <a:ext cx="267600" cy="450900"/>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4638" name="Google Shape;4638;g22c875c43be_0_2260"/>
          <p:cNvSpPr/>
          <p:nvPr/>
        </p:nvSpPr>
        <p:spPr>
          <a:xfrm>
            <a:off x="6914513" y="4962649"/>
            <a:ext cx="4407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chemeClr val="dk1"/>
                </a:solidFill>
                <a:latin typeface="Courier New"/>
                <a:ea typeface="Courier New"/>
                <a:cs typeface="Courier New"/>
                <a:sym typeface="Courier New"/>
              </a:rPr>
              <a:t>20</a:t>
            </a:r>
            <a:endParaRPr b="1" sz="1600">
              <a:solidFill>
                <a:schemeClr val="dk1"/>
              </a:solidFill>
              <a:latin typeface="Courier New"/>
              <a:ea typeface="Courier New"/>
              <a:cs typeface="Courier New"/>
              <a:sym typeface="Courier New"/>
            </a:endParaRPr>
          </a:p>
        </p:txBody>
      </p:sp>
      <p:sp>
        <p:nvSpPr>
          <p:cNvPr id="4639" name="Google Shape;4639;g22c875c43be_0_2260"/>
          <p:cNvSpPr/>
          <p:nvPr/>
        </p:nvSpPr>
        <p:spPr>
          <a:xfrm>
            <a:off x="7355279" y="4962648"/>
            <a:ext cx="267600" cy="450900"/>
          </a:xfrm>
          <a:prstGeom prst="rect">
            <a:avLst/>
          </a:prstGeom>
          <a:noFill/>
          <a:ln cap="flat" cmpd="sng" w="127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4640" name="Google Shape;4640;g22c875c43be_0_2260"/>
          <p:cNvSpPr/>
          <p:nvPr/>
        </p:nvSpPr>
        <p:spPr>
          <a:xfrm>
            <a:off x="6646941" y="4962648"/>
            <a:ext cx="267600" cy="450900"/>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4641" name="Google Shape;4641;g22c875c43be_0_2260"/>
          <p:cNvCxnSpPr>
            <a:stCxn id="4616" idx="2"/>
            <a:endCxn id="4629" idx="0"/>
          </p:cNvCxnSpPr>
          <p:nvPr/>
        </p:nvCxnSpPr>
        <p:spPr>
          <a:xfrm>
            <a:off x="3230299" y="3945368"/>
            <a:ext cx="1338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4642" name="Google Shape;4642;g22c875c43be_0_2260"/>
          <p:cNvCxnSpPr>
            <a:stCxn id="4621" idx="2"/>
            <a:endCxn id="4623" idx="0"/>
          </p:cNvCxnSpPr>
          <p:nvPr/>
        </p:nvCxnSpPr>
        <p:spPr>
          <a:xfrm flipH="1">
            <a:off x="4507394" y="3945367"/>
            <a:ext cx="6162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4643" name="Google Shape;4643;g22c875c43be_0_2260"/>
          <p:cNvCxnSpPr>
            <a:stCxn id="4620" idx="2"/>
            <a:endCxn id="4626" idx="0"/>
          </p:cNvCxnSpPr>
          <p:nvPr/>
        </p:nvCxnSpPr>
        <p:spPr>
          <a:xfrm>
            <a:off x="5831932" y="3945367"/>
            <a:ext cx="6705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4644" name="Google Shape;4644;g22c875c43be_0_2260"/>
          <p:cNvCxnSpPr>
            <a:stCxn id="4625" idx="2"/>
            <a:endCxn id="4632" idx="0"/>
          </p:cNvCxnSpPr>
          <p:nvPr/>
        </p:nvCxnSpPr>
        <p:spPr>
          <a:xfrm flipH="1">
            <a:off x="3915152" y="4679461"/>
            <a:ext cx="2382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4645" name="Google Shape;4645;g22c875c43be_0_2260"/>
          <p:cNvCxnSpPr>
            <a:stCxn id="4624" idx="2"/>
            <a:endCxn id="4635" idx="0"/>
          </p:cNvCxnSpPr>
          <p:nvPr/>
        </p:nvCxnSpPr>
        <p:spPr>
          <a:xfrm>
            <a:off x="4861690" y="4679461"/>
            <a:ext cx="1752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4646" name="Google Shape;4646;g22c875c43be_0_2260"/>
          <p:cNvCxnSpPr>
            <a:stCxn id="4627" idx="2"/>
            <a:endCxn id="4638" idx="0"/>
          </p:cNvCxnSpPr>
          <p:nvPr/>
        </p:nvCxnSpPr>
        <p:spPr>
          <a:xfrm>
            <a:off x="6856573" y="4679461"/>
            <a:ext cx="278400" cy="283200"/>
          </a:xfrm>
          <a:prstGeom prst="straightConnector1">
            <a:avLst/>
          </a:prstGeom>
          <a:noFill/>
          <a:ln cap="flat" cmpd="sng" w="9525">
            <a:solidFill>
              <a:schemeClr val="accent1"/>
            </a:solidFill>
            <a:prstDash val="solid"/>
            <a:miter lim="800000"/>
            <a:headEnd len="sm" w="sm" type="none"/>
            <a:tailEnd len="med" w="med" type="triangle"/>
          </a:ln>
        </p:spPr>
      </p:cxnSp>
      <p:sp>
        <p:nvSpPr>
          <p:cNvPr id="4647" name="Google Shape;4647;g22c875c43be_0_2260"/>
          <p:cNvSpPr/>
          <p:nvPr/>
        </p:nvSpPr>
        <p:spPr>
          <a:xfrm>
            <a:off x="4048865" y="1973684"/>
            <a:ext cx="2676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4648" name="Google Shape;4648;g22c875c43be_0_2260"/>
          <p:cNvCxnSpPr>
            <a:stCxn id="4647" idx="2"/>
            <a:endCxn id="4612" idx="0"/>
          </p:cNvCxnSpPr>
          <p:nvPr/>
        </p:nvCxnSpPr>
        <p:spPr>
          <a:xfrm>
            <a:off x="4182665" y="2424584"/>
            <a:ext cx="0" cy="312300"/>
          </a:xfrm>
          <a:prstGeom prst="straightConnector1">
            <a:avLst/>
          </a:prstGeom>
          <a:noFill/>
          <a:ln cap="flat" cmpd="sng" w="9525">
            <a:solidFill>
              <a:schemeClr val="accent1"/>
            </a:solidFill>
            <a:prstDash val="solid"/>
            <a:miter lim="800000"/>
            <a:headEnd len="sm" w="sm" type="none"/>
            <a:tailEnd len="med" w="med" type="triangle"/>
          </a:ln>
        </p:spPr>
      </p:cxnSp>
      <p:sp>
        <p:nvSpPr>
          <p:cNvPr id="4649" name="Google Shape;4649;g22c875c43be_0_2260"/>
          <p:cNvSpPr txBox="1"/>
          <p:nvPr/>
        </p:nvSpPr>
        <p:spPr>
          <a:xfrm>
            <a:off x="4403034" y="2027418"/>
            <a:ext cx="1940400" cy="338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root</a:t>
            </a:r>
            <a:endParaRPr sz="1600">
              <a:solidFill>
                <a:schemeClr val="dk1"/>
              </a:solidFill>
              <a:latin typeface="Courier New"/>
              <a:ea typeface="Courier New"/>
              <a:cs typeface="Courier New"/>
              <a:sym typeface="Courier New"/>
            </a:endParaRPr>
          </a:p>
        </p:txBody>
      </p:sp>
      <p:cxnSp>
        <p:nvCxnSpPr>
          <p:cNvPr id="4650" name="Google Shape;4650;g22c875c43be_0_2260"/>
          <p:cNvCxnSpPr/>
          <p:nvPr/>
        </p:nvCxnSpPr>
        <p:spPr>
          <a:xfrm flipH="1">
            <a:off x="2388133" y="3494467"/>
            <a:ext cx="267600" cy="450900"/>
          </a:xfrm>
          <a:prstGeom prst="straightConnector1">
            <a:avLst/>
          </a:prstGeom>
          <a:noFill/>
          <a:ln cap="flat" cmpd="sng" w="9525">
            <a:solidFill>
              <a:schemeClr val="accent1"/>
            </a:solidFill>
            <a:prstDash val="solid"/>
            <a:miter lim="800000"/>
            <a:headEnd len="sm" w="sm" type="none"/>
            <a:tailEnd len="sm" w="sm" type="none"/>
          </a:ln>
        </p:spPr>
      </p:cxnSp>
      <p:cxnSp>
        <p:nvCxnSpPr>
          <p:cNvPr id="4651" name="Google Shape;4651;g22c875c43be_0_2260"/>
          <p:cNvCxnSpPr/>
          <p:nvPr/>
        </p:nvCxnSpPr>
        <p:spPr>
          <a:xfrm flipH="1">
            <a:off x="2878467" y="4228560"/>
            <a:ext cx="267600" cy="450900"/>
          </a:xfrm>
          <a:prstGeom prst="straightConnector1">
            <a:avLst/>
          </a:prstGeom>
          <a:noFill/>
          <a:ln cap="flat" cmpd="sng" w="9525">
            <a:solidFill>
              <a:schemeClr val="accent1"/>
            </a:solidFill>
            <a:prstDash val="solid"/>
            <a:miter lim="800000"/>
            <a:headEnd len="sm" w="sm" type="none"/>
            <a:tailEnd len="sm" w="sm" type="none"/>
          </a:ln>
        </p:spPr>
      </p:cxnSp>
      <p:cxnSp>
        <p:nvCxnSpPr>
          <p:cNvPr id="4652" name="Google Shape;4652;g22c875c43be_0_2260"/>
          <p:cNvCxnSpPr/>
          <p:nvPr/>
        </p:nvCxnSpPr>
        <p:spPr>
          <a:xfrm flipH="1">
            <a:off x="3580586" y="4228560"/>
            <a:ext cx="267600" cy="450900"/>
          </a:xfrm>
          <a:prstGeom prst="straightConnector1">
            <a:avLst/>
          </a:prstGeom>
          <a:noFill/>
          <a:ln cap="flat" cmpd="sng" w="9525">
            <a:solidFill>
              <a:schemeClr val="accent1"/>
            </a:solidFill>
            <a:prstDash val="solid"/>
            <a:miter lim="800000"/>
            <a:headEnd len="sm" w="sm" type="none"/>
            <a:tailEnd len="sm" w="sm" type="none"/>
          </a:ln>
        </p:spPr>
      </p:cxnSp>
      <p:cxnSp>
        <p:nvCxnSpPr>
          <p:cNvPr id="4653" name="Google Shape;4653;g22c875c43be_0_2260"/>
          <p:cNvCxnSpPr/>
          <p:nvPr/>
        </p:nvCxnSpPr>
        <p:spPr>
          <a:xfrm flipH="1">
            <a:off x="6014407" y="4228560"/>
            <a:ext cx="267600" cy="450900"/>
          </a:xfrm>
          <a:prstGeom prst="straightConnector1">
            <a:avLst/>
          </a:prstGeom>
          <a:noFill/>
          <a:ln cap="flat" cmpd="sng" w="9525">
            <a:solidFill>
              <a:schemeClr val="accent1"/>
            </a:solidFill>
            <a:prstDash val="solid"/>
            <a:miter lim="800000"/>
            <a:headEnd len="sm" w="sm" type="none"/>
            <a:tailEnd len="sm" w="sm" type="none"/>
          </a:ln>
        </p:spPr>
      </p:cxnSp>
      <p:cxnSp>
        <p:nvCxnSpPr>
          <p:cNvPr id="4654" name="Google Shape;4654;g22c875c43be_0_2260"/>
          <p:cNvCxnSpPr/>
          <p:nvPr/>
        </p:nvCxnSpPr>
        <p:spPr>
          <a:xfrm flipH="1">
            <a:off x="6646913" y="4962648"/>
            <a:ext cx="267600" cy="450900"/>
          </a:xfrm>
          <a:prstGeom prst="straightConnector1">
            <a:avLst/>
          </a:prstGeom>
          <a:noFill/>
          <a:ln cap="flat" cmpd="sng" w="9525">
            <a:solidFill>
              <a:schemeClr val="accent1"/>
            </a:solidFill>
            <a:prstDash val="solid"/>
            <a:miter lim="800000"/>
            <a:headEnd len="sm" w="sm" type="none"/>
            <a:tailEnd len="sm" w="sm" type="none"/>
          </a:ln>
        </p:spPr>
      </p:cxnSp>
      <p:cxnSp>
        <p:nvCxnSpPr>
          <p:cNvPr id="4655" name="Google Shape;4655;g22c875c43be_0_2260"/>
          <p:cNvCxnSpPr/>
          <p:nvPr/>
        </p:nvCxnSpPr>
        <p:spPr>
          <a:xfrm flipH="1">
            <a:off x="5257338" y="4969103"/>
            <a:ext cx="267600" cy="450900"/>
          </a:xfrm>
          <a:prstGeom prst="straightConnector1">
            <a:avLst/>
          </a:prstGeom>
          <a:noFill/>
          <a:ln cap="flat" cmpd="sng" w="9525">
            <a:solidFill>
              <a:schemeClr val="accent1"/>
            </a:solidFill>
            <a:prstDash val="solid"/>
            <a:miter lim="800000"/>
            <a:headEnd len="sm" w="sm" type="none"/>
            <a:tailEnd len="sm" w="sm" type="none"/>
          </a:ln>
        </p:spPr>
      </p:cxnSp>
      <p:cxnSp>
        <p:nvCxnSpPr>
          <p:cNvPr id="4656" name="Google Shape;4656;g22c875c43be_0_2260"/>
          <p:cNvCxnSpPr/>
          <p:nvPr/>
        </p:nvCxnSpPr>
        <p:spPr>
          <a:xfrm flipH="1">
            <a:off x="4547943" y="4962647"/>
            <a:ext cx="267600" cy="450900"/>
          </a:xfrm>
          <a:prstGeom prst="straightConnector1">
            <a:avLst/>
          </a:prstGeom>
          <a:noFill/>
          <a:ln cap="flat" cmpd="sng" w="9525">
            <a:solidFill>
              <a:schemeClr val="accent1"/>
            </a:solidFill>
            <a:prstDash val="solid"/>
            <a:miter lim="800000"/>
            <a:headEnd len="sm" w="sm" type="none"/>
            <a:tailEnd len="sm" w="sm" type="none"/>
          </a:ln>
        </p:spPr>
      </p:cxnSp>
      <p:cxnSp>
        <p:nvCxnSpPr>
          <p:cNvPr id="4657" name="Google Shape;4657;g22c875c43be_0_2260"/>
          <p:cNvCxnSpPr/>
          <p:nvPr/>
        </p:nvCxnSpPr>
        <p:spPr>
          <a:xfrm flipH="1">
            <a:off x="4140313" y="4958759"/>
            <a:ext cx="267600" cy="450900"/>
          </a:xfrm>
          <a:prstGeom prst="straightConnector1">
            <a:avLst/>
          </a:prstGeom>
          <a:noFill/>
          <a:ln cap="flat" cmpd="sng" w="9525">
            <a:solidFill>
              <a:schemeClr val="accent1"/>
            </a:solidFill>
            <a:prstDash val="solid"/>
            <a:miter lim="800000"/>
            <a:headEnd len="sm" w="sm" type="none"/>
            <a:tailEnd len="sm" w="sm" type="none"/>
          </a:ln>
        </p:spPr>
      </p:cxnSp>
      <p:cxnSp>
        <p:nvCxnSpPr>
          <p:cNvPr id="4658" name="Google Shape;4658;g22c875c43be_0_2260"/>
          <p:cNvCxnSpPr/>
          <p:nvPr/>
        </p:nvCxnSpPr>
        <p:spPr>
          <a:xfrm flipH="1">
            <a:off x="3425285" y="4969103"/>
            <a:ext cx="267600" cy="450900"/>
          </a:xfrm>
          <a:prstGeom prst="straightConnector1">
            <a:avLst/>
          </a:prstGeom>
          <a:noFill/>
          <a:ln cap="flat" cmpd="sng" w="9525">
            <a:solidFill>
              <a:schemeClr val="accent1"/>
            </a:solidFill>
            <a:prstDash val="solid"/>
            <a:miter lim="800000"/>
            <a:headEnd len="sm" w="sm" type="none"/>
            <a:tailEnd len="sm" w="sm" type="none"/>
          </a:ln>
        </p:spPr>
      </p:cxnSp>
      <p:cxnSp>
        <p:nvCxnSpPr>
          <p:cNvPr id="4659" name="Google Shape;4659;g22c875c43be_0_2260"/>
          <p:cNvCxnSpPr/>
          <p:nvPr/>
        </p:nvCxnSpPr>
        <p:spPr>
          <a:xfrm flipH="1">
            <a:off x="7355251" y="4958758"/>
            <a:ext cx="267600" cy="450900"/>
          </a:xfrm>
          <a:prstGeom prst="straightConnector1">
            <a:avLst/>
          </a:prstGeom>
          <a:noFill/>
          <a:ln cap="flat" cmpd="sng" w="9525">
            <a:solidFill>
              <a:schemeClr val="accent1"/>
            </a:solidFill>
            <a:prstDash val="solid"/>
            <a:miter lim="800000"/>
            <a:headEnd len="sm" w="sm" type="none"/>
            <a:tailEnd len="sm" w="sm" type="none"/>
          </a:ln>
        </p:spPr>
      </p:cxnSp>
      <p:sp>
        <p:nvSpPr>
          <p:cNvPr id="4660" name="Google Shape;4660;g22c875c43be_0_2260"/>
          <p:cNvSpPr txBox="1"/>
          <p:nvPr/>
        </p:nvSpPr>
        <p:spPr>
          <a:xfrm>
            <a:off x="2371221" y="3977422"/>
            <a:ext cx="2922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Courier New"/>
                <a:ea typeface="Courier New"/>
                <a:cs typeface="Courier New"/>
                <a:sym typeface="Courier New"/>
              </a:rPr>
              <a:t>0</a:t>
            </a:r>
            <a:endParaRPr sz="1400">
              <a:solidFill>
                <a:schemeClr val="dk1"/>
              </a:solidFill>
              <a:latin typeface="Courier New"/>
              <a:ea typeface="Courier New"/>
              <a:cs typeface="Courier New"/>
              <a:sym typeface="Courier New"/>
            </a:endParaRPr>
          </a:p>
        </p:txBody>
      </p:sp>
      <p:sp>
        <p:nvSpPr>
          <p:cNvPr id="4661" name="Google Shape;4661;g22c875c43be_0_2260"/>
          <p:cNvSpPr txBox="1"/>
          <p:nvPr/>
        </p:nvSpPr>
        <p:spPr>
          <a:xfrm>
            <a:off x="2846841" y="4679319"/>
            <a:ext cx="2922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Courier New"/>
                <a:ea typeface="Courier New"/>
                <a:cs typeface="Courier New"/>
                <a:sym typeface="Courier New"/>
              </a:rPr>
              <a:t>0</a:t>
            </a:r>
            <a:endParaRPr sz="1400">
              <a:solidFill>
                <a:schemeClr val="dk1"/>
              </a:solidFill>
              <a:latin typeface="Courier New"/>
              <a:ea typeface="Courier New"/>
              <a:cs typeface="Courier New"/>
              <a:sym typeface="Courier New"/>
            </a:endParaRPr>
          </a:p>
        </p:txBody>
      </p:sp>
      <p:sp>
        <p:nvSpPr>
          <p:cNvPr id="4662" name="Google Shape;4662;g22c875c43be_0_2260"/>
          <p:cNvSpPr txBox="1"/>
          <p:nvPr/>
        </p:nvSpPr>
        <p:spPr>
          <a:xfrm>
            <a:off x="3578786" y="4679318"/>
            <a:ext cx="2922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Courier New"/>
                <a:ea typeface="Courier New"/>
                <a:cs typeface="Courier New"/>
                <a:sym typeface="Courier New"/>
              </a:rPr>
              <a:t>0</a:t>
            </a:r>
            <a:endParaRPr sz="1400">
              <a:solidFill>
                <a:schemeClr val="dk1"/>
              </a:solidFill>
              <a:latin typeface="Courier New"/>
              <a:ea typeface="Courier New"/>
              <a:cs typeface="Courier New"/>
              <a:sym typeface="Courier New"/>
            </a:endParaRPr>
          </a:p>
        </p:txBody>
      </p:sp>
      <p:sp>
        <p:nvSpPr>
          <p:cNvPr id="4663" name="Google Shape;4663;g22c875c43be_0_2260"/>
          <p:cNvSpPr txBox="1"/>
          <p:nvPr/>
        </p:nvSpPr>
        <p:spPr>
          <a:xfrm>
            <a:off x="3309426" y="3951679"/>
            <a:ext cx="2922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Courier New"/>
                <a:ea typeface="Courier New"/>
                <a:cs typeface="Courier New"/>
                <a:sym typeface="Courier New"/>
              </a:rPr>
              <a:t>1</a:t>
            </a:r>
            <a:endParaRPr/>
          </a:p>
        </p:txBody>
      </p:sp>
      <p:sp>
        <p:nvSpPr>
          <p:cNvPr id="4664" name="Google Shape;4664;g22c875c43be_0_2260"/>
          <p:cNvSpPr txBox="1"/>
          <p:nvPr/>
        </p:nvSpPr>
        <p:spPr>
          <a:xfrm>
            <a:off x="3682448" y="3187106"/>
            <a:ext cx="2922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Courier New"/>
                <a:ea typeface="Courier New"/>
                <a:cs typeface="Courier New"/>
                <a:sym typeface="Courier New"/>
              </a:rPr>
              <a:t>2</a:t>
            </a:r>
            <a:endParaRPr/>
          </a:p>
        </p:txBody>
      </p:sp>
      <p:sp>
        <p:nvSpPr>
          <p:cNvPr id="4665" name="Google Shape;4665;g22c875c43be_0_2260"/>
          <p:cNvSpPr txBox="1"/>
          <p:nvPr/>
        </p:nvSpPr>
        <p:spPr>
          <a:xfrm>
            <a:off x="3413065" y="5419447"/>
            <a:ext cx="2922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Courier New"/>
                <a:ea typeface="Courier New"/>
                <a:cs typeface="Courier New"/>
                <a:sym typeface="Courier New"/>
              </a:rPr>
              <a:t>0</a:t>
            </a:r>
            <a:endParaRPr sz="1400">
              <a:solidFill>
                <a:schemeClr val="dk1"/>
              </a:solidFill>
              <a:latin typeface="Courier New"/>
              <a:ea typeface="Courier New"/>
              <a:cs typeface="Courier New"/>
              <a:sym typeface="Courier New"/>
            </a:endParaRPr>
          </a:p>
        </p:txBody>
      </p:sp>
      <p:sp>
        <p:nvSpPr>
          <p:cNvPr id="4666" name="Google Shape;4666;g22c875c43be_0_2260"/>
          <p:cNvSpPr txBox="1"/>
          <p:nvPr/>
        </p:nvSpPr>
        <p:spPr>
          <a:xfrm>
            <a:off x="4120495" y="5417300"/>
            <a:ext cx="2922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Courier New"/>
                <a:ea typeface="Courier New"/>
                <a:cs typeface="Courier New"/>
                <a:sym typeface="Courier New"/>
              </a:rPr>
              <a:t>0</a:t>
            </a:r>
            <a:endParaRPr sz="1400">
              <a:solidFill>
                <a:schemeClr val="dk1"/>
              </a:solidFill>
              <a:latin typeface="Courier New"/>
              <a:ea typeface="Courier New"/>
              <a:cs typeface="Courier New"/>
              <a:sym typeface="Courier New"/>
            </a:endParaRPr>
          </a:p>
        </p:txBody>
      </p:sp>
      <p:sp>
        <p:nvSpPr>
          <p:cNvPr id="4667" name="Google Shape;4667;g22c875c43be_0_2260"/>
          <p:cNvSpPr txBox="1"/>
          <p:nvPr/>
        </p:nvSpPr>
        <p:spPr>
          <a:xfrm>
            <a:off x="4040710" y="4667095"/>
            <a:ext cx="2922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Courier New"/>
                <a:ea typeface="Courier New"/>
                <a:cs typeface="Courier New"/>
                <a:sym typeface="Courier New"/>
              </a:rPr>
              <a:t>1</a:t>
            </a:r>
            <a:endParaRPr sz="1400">
              <a:solidFill>
                <a:schemeClr val="dk1"/>
              </a:solidFill>
              <a:latin typeface="Courier New"/>
              <a:ea typeface="Courier New"/>
              <a:cs typeface="Courier New"/>
              <a:sym typeface="Courier New"/>
            </a:endParaRPr>
          </a:p>
        </p:txBody>
      </p:sp>
      <p:sp>
        <p:nvSpPr>
          <p:cNvPr id="4668" name="Google Shape;4668;g22c875c43be_0_2260"/>
          <p:cNvSpPr txBox="1"/>
          <p:nvPr/>
        </p:nvSpPr>
        <p:spPr>
          <a:xfrm>
            <a:off x="4544149" y="5419447"/>
            <a:ext cx="2922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Courier New"/>
                <a:ea typeface="Courier New"/>
                <a:cs typeface="Courier New"/>
                <a:sym typeface="Courier New"/>
              </a:rPr>
              <a:t>0</a:t>
            </a:r>
            <a:endParaRPr sz="1400">
              <a:solidFill>
                <a:schemeClr val="dk1"/>
              </a:solidFill>
              <a:latin typeface="Courier New"/>
              <a:ea typeface="Courier New"/>
              <a:cs typeface="Courier New"/>
              <a:sym typeface="Courier New"/>
            </a:endParaRPr>
          </a:p>
        </p:txBody>
      </p:sp>
      <p:sp>
        <p:nvSpPr>
          <p:cNvPr id="4669" name="Google Shape;4669;g22c875c43be_0_2260"/>
          <p:cNvSpPr txBox="1"/>
          <p:nvPr/>
        </p:nvSpPr>
        <p:spPr>
          <a:xfrm>
            <a:off x="5265838" y="5417300"/>
            <a:ext cx="2922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Courier New"/>
                <a:ea typeface="Courier New"/>
                <a:cs typeface="Courier New"/>
                <a:sym typeface="Courier New"/>
              </a:rPr>
              <a:t>0</a:t>
            </a:r>
            <a:endParaRPr sz="1400">
              <a:solidFill>
                <a:schemeClr val="dk1"/>
              </a:solidFill>
              <a:latin typeface="Courier New"/>
              <a:ea typeface="Courier New"/>
              <a:cs typeface="Courier New"/>
              <a:sym typeface="Courier New"/>
            </a:endParaRPr>
          </a:p>
        </p:txBody>
      </p:sp>
      <p:sp>
        <p:nvSpPr>
          <p:cNvPr id="4670" name="Google Shape;4670;g22c875c43be_0_2260"/>
          <p:cNvSpPr txBox="1"/>
          <p:nvPr/>
        </p:nvSpPr>
        <p:spPr>
          <a:xfrm>
            <a:off x="4697709" y="4679318"/>
            <a:ext cx="2922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Courier New"/>
                <a:ea typeface="Courier New"/>
                <a:cs typeface="Courier New"/>
                <a:sym typeface="Courier New"/>
              </a:rPr>
              <a:t>1</a:t>
            </a:r>
            <a:endParaRPr/>
          </a:p>
        </p:txBody>
      </p:sp>
      <p:sp>
        <p:nvSpPr>
          <p:cNvPr id="4671" name="Google Shape;4671;g22c875c43be_0_2260"/>
          <p:cNvSpPr txBox="1"/>
          <p:nvPr/>
        </p:nvSpPr>
        <p:spPr>
          <a:xfrm>
            <a:off x="4977214" y="3977422"/>
            <a:ext cx="2922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Courier New"/>
                <a:ea typeface="Courier New"/>
                <a:cs typeface="Courier New"/>
                <a:sym typeface="Courier New"/>
              </a:rPr>
              <a:t>3</a:t>
            </a:r>
            <a:endParaRPr/>
          </a:p>
        </p:txBody>
      </p:sp>
      <p:sp>
        <p:nvSpPr>
          <p:cNvPr id="4672" name="Google Shape;4672;g22c875c43be_0_2260"/>
          <p:cNvSpPr txBox="1"/>
          <p:nvPr/>
        </p:nvSpPr>
        <p:spPr>
          <a:xfrm>
            <a:off x="5997395" y="4679318"/>
            <a:ext cx="2922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Courier New"/>
                <a:ea typeface="Courier New"/>
                <a:cs typeface="Courier New"/>
                <a:sym typeface="Courier New"/>
              </a:rPr>
              <a:t>0</a:t>
            </a:r>
            <a:endParaRPr sz="1400">
              <a:solidFill>
                <a:schemeClr val="dk1"/>
              </a:solidFill>
              <a:latin typeface="Courier New"/>
              <a:ea typeface="Courier New"/>
              <a:cs typeface="Courier New"/>
              <a:sym typeface="Courier New"/>
            </a:endParaRPr>
          </a:p>
        </p:txBody>
      </p:sp>
      <p:sp>
        <p:nvSpPr>
          <p:cNvPr id="4673" name="Google Shape;4673;g22c875c43be_0_2260"/>
          <p:cNvSpPr txBox="1"/>
          <p:nvPr/>
        </p:nvSpPr>
        <p:spPr>
          <a:xfrm>
            <a:off x="6634594" y="5417300"/>
            <a:ext cx="2922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Courier New"/>
                <a:ea typeface="Courier New"/>
                <a:cs typeface="Courier New"/>
                <a:sym typeface="Courier New"/>
              </a:rPr>
              <a:t>0</a:t>
            </a:r>
            <a:endParaRPr sz="1400">
              <a:solidFill>
                <a:schemeClr val="dk1"/>
              </a:solidFill>
              <a:latin typeface="Courier New"/>
              <a:ea typeface="Courier New"/>
              <a:cs typeface="Courier New"/>
              <a:sym typeface="Courier New"/>
            </a:endParaRPr>
          </a:p>
        </p:txBody>
      </p:sp>
      <p:sp>
        <p:nvSpPr>
          <p:cNvPr id="4674" name="Google Shape;4674;g22c875c43be_0_2260"/>
          <p:cNvSpPr txBox="1"/>
          <p:nvPr/>
        </p:nvSpPr>
        <p:spPr>
          <a:xfrm>
            <a:off x="7340228" y="5417300"/>
            <a:ext cx="2922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Courier New"/>
                <a:ea typeface="Courier New"/>
                <a:cs typeface="Courier New"/>
                <a:sym typeface="Courier New"/>
              </a:rPr>
              <a:t>0</a:t>
            </a:r>
            <a:endParaRPr sz="1400">
              <a:solidFill>
                <a:schemeClr val="dk1"/>
              </a:solidFill>
              <a:latin typeface="Courier New"/>
              <a:ea typeface="Courier New"/>
              <a:cs typeface="Courier New"/>
              <a:sym typeface="Courier New"/>
            </a:endParaRPr>
          </a:p>
        </p:txBody>
      </p:sp>
      <p:sp>
        <p:nvSpPr>
          <p:cNvPr id="4675" name="Google Shape;4675;g22c875c43be_0_2260"/>
          <p:cNvSpPr txBox="1"/>
          <p:nvPr>
            <p:ph type="title"/>
          </p:nvPr>
        </p:nvSpPr>
        <p:spPr>
          <a:xfrm>
            <a:off x="155575" y="161927"/>
            <a:ext cx="8797800" cy="676200"/>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Function </a:t>
            </a:r>
            <a:r>
              <a:rPr lang="en-US">
                <a:latin typeface="Courier New"/>
                <a:ea typeface="Courier New"/>
                <a:cs typeface="Courier New"/>
                <a:sym typeface="Courier New"/>
              </a:rPr>
              <a:t>LengthIs</a:t>
            </a:r>
            <a:endParaRPr/>
          </a:p>
        </p:txBody>
      </p:sp>
    </p:spTree>
  </p:cSld>
  <p:clrMapOvr>
    <a:masterClrMapping/>
  </p:clrMapOvr>
</p:sld>
</file>

<file path=ppt/slides/slide1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79" name="Shape 4679"/>
        <p:cNvGrpSpPr/>
        <p:nvPr/>
      </p:nvGrpSpPr>
      <p:grpSpPr>
        <a:xfrm>
          <a:off x="0" y="0"/>
          <a:ext cx="0" cy="0"/>
          <a:chOff x="0" y="0"/>
          <a:chExt cx="0" cy="0"/>
        </a:xfrm>
      </p:grpSpPr>
      <p:sp>
        <p:nvSpPr>
          <p:cNvPr id="4680" name="Google Shape;4680;g22c875c43be_0_2327"/>
          <p:cNvSpPr/>
          <p:nvPr/>
        </p:nvSpPr>
        <p:spPr>
          <a:xfrm>
            <a:off x="3962268" y="2736762"/>
            <a:ext cx="4407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5</a:t>
            </a:r>
            <a:endParaRPr b="1" sz="2400">
              <a:solidFill>
                <a:schemeClr val="dk1"/>
              </a:solidFill>
              <a:latin typeface="Courier New"/>
              <a:ea typeface="Courier New"/>
              <a:cs typeface="Courier New"/>
              <a:sym typeface="Courier New"/>
            </a:endParaRPr>
          </a:p>
        </p:txBody>
      </p:sp>
      <p:sp>
        <p:nvSpPr>
          <p:cNvPr id="4681" name="Google Shape;4681;g22c875c43be_0_2327"/>
          <p:cNvSpPr/>
          <p:nvPr/>
        </p:nvSpPr>
        <p:spPr>
          <a:xfrm>
            <a:off x="4403034" y="2736761"/>
            <a:ext cx="267600" cy="450900"/>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4682" name="Google Shape;4682;g22c875c43be_0_2327"/>
          <p:cNvSpPr/>
          <p:nvPr/>
        </p:nvSpPr>
        <p:spPr>
          <a:xfrm>
            <a:off x="3694696" y="2736761"/>
            <a:ext cx="267600" cy="450900"/>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4683" name="Google Shape;4683;g22c875c43be_0_2327"/>
          <p:cNvSpPr/>
          <p:nvPr/>
        </p:nvSpPr>
        <p:spPr>
          <a:xfrm>
            <a:off x="2655733" y="3494469"/>
            <a:ext cx="4407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3</a:t>
            </a:r>
            <a:endParaRPr b="1" sz="2400">
              <a:solidFill>
                <a:schemeClr val="dk1"/>
              </a:solidFill>
              <a:latin typeface="Courier New"/>
              <a:ea typeface="Courier New"/>
              <a:cs typeface="Courier New"/>
              <a:sym typeface="Courier New"/>
            </a:endParaRPr>
          </a:p>
        </p:txBody>
      </p:sp>
      <p:sp>
        <p:nvSpPr>
          <p:cNvPr id="4684" name="Google Shape;4684;g22c875c43be_0_2327"/>
          <p:cNvSpPr/>
          <p:nvPr/>
        </p:nvSpPr>
        <p:spPr>
          <a:xfrm>
            <a:off x="3096499" y="3494468"/>
            <a:ext cx="267600" cy="450900"/>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4685" name="Google Shape;4685;g22c875c43be_0_2327"/>
          <p:cNvSpPr/>
          <p:nvPr/>
        </p:nvSpPr>
        <p:spPr>
          <a:xfrm>
            <a:off x="2388161" y="3494468"/>
            <a:ext cx="267600" cy="450900"/>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4686" name="Google Shape;4686;g22c875c43be_0_2327"/>
          <p:cNvCxnSpPr>
            <a:stCxn id="4682" idx="2"/>
            <a:endCxn id="4683" idx="0"/>
          </p:cNvCxnSpPr>
          <p:nvPr/>
        </p:nvCxnSpPr>
        <p:spPr>
          <a:xfrm flipH="1">
            <a:off x="2875996" y="3187661"/>
            <a:ext cx="952500" cy="306900"/>
          </a:xfrm>
          <a:prstGeom prst="straightConnector1">
            <a:avLst/>
          </a:prstGeom>
          <a:noFill/>
          <a:ln cap="flat" cmpd="sng" w="9525">
            <a:solidFill>
              <a:schemeClr val="accent1"/>
            </a:solidFill>
            <a:prstDash val="solid"/>
            <a:miter lim="800000"/>
            <a:headEnd len="sm" w="sm" type="none"/>
            <a:tailEnd len="med" w="med" type="triangle"/>
          </a:ln>
        </p:spPr>
      </p:cxnSp>
      <p:sp>
        <p:nvSpPr>
          <p:cNvPr id="4687" name="Google Shape;4687;g22c875c43be_0_2327"/>
          <p:cNvSpPr/>
          <p:nvPr/>
        </p:nvSpPr>
        <p:spPr>
          <a:xfrm>
            <a:off x="5257366" y="3494468"/>
            <a:ext cx="4407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9</a:t>
            </a:r>
            <a:endParaRPr b="1" sz="2400">
              <a:solidFill>
                <a:schemeClr val="dk1"/>
              </a:solidFill>
              <a:latin typeface="Courier New"/>
              <a:ea typeface="Courier New"/>
              <a:cs typeface="Courier New"/>
              <a:sym typeface="Courier New"/>
            </a:endParaRPr>
          </a:p>
        </p:txBody>
      </p:sp>
      <p:sp>
        <p:nvSpPr>
          <p:cNvPr id="4688" name="Google Shape;4688;g22c875c43be_0_2327"/>
          <p:cNvSpPr/>
          <p:nvPr/>
        </p:nvSpPr>
        <p:spPr>
          <a:xfrm>
            <a:off x="5698132" y="3494467"/>
            <a:ext cx="267600" cy="450900"/>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4689" name="Google Shape;4689;g22c875c43be_0_2327"/>
          <p:cNvSpPr/>
          <p:nvPr/>
        </p:nvSpPr>
        <p:spPr>
          <a:xfrm>
            <a:off x="4989794" y="3494467"/>
            <a:ext cx="267600" cy="450900"/>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4690" name="Google Shape;4690;g22c875c43be_0_2327"/>
          <p:cNvCxnSpPr>
            <a:stCxn id="4681" idx="2"/>
            <a:endCxn id="4687" idx="0"/>
          </p:cNvCxnSpPr>
          <p:nvPr/>
        </p:nvCxnSpPr>
        <p:spPr>
          <a:xfrm>
            <a:off x="4536834" y="3187661"/>
            <a:ext cx="940800" cy="306900"/>
          </a:xfrm>
          <a:prstGeom prst="straightConnector1">
            <a:avLst/>
          </a:prstGeom>
          <a:noFill/>
          <a:ln cap="flat" cmpd="sng" w="9525">
            <a:solidFill>
              <a:schemeClr val="accent1"/>
            </a:solidFill>
            <a:prstDash val="solid"/>
            <a:miter lim="800000"/>
            <a:headEnd len="sm" w="sm" type="none"/>
            <a:tailEnd len="med" w="med" type="triangle"/>
          </a:ln>
        </p:spPr>
      </p:cxnSp>
      <p:sp>
        <p:nvSpPr>
          <p:cNvPr id="4691" name="Google Shape;4691;g22c875c43be_0_2327"/>
          <p:cNvSpPr/>
          <p:nvPr/>
        </p:nvSpPr>
        <p:spPr>
          <a:xfrm>
            <a:off x="4287124" y="4228562"/>
            <a:ext cx="4407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7</a:t>
            </a:r>
            <a:endParaRPr b="1" sz="2400">
              <a:solidFill>
                <a:schemeClr val="dk1"/>
              </a:solidFill>
              <a:latin typeface="Courier New"/>
              <a:ea typeface="Courier New"/>
              <a:cs typeface="Courier New"/>
              <a:sym typeface="Courier New"/>
            </a:endParaRPr>
          </a:p>
        </p:txBody>
      </p:sp>
      <p:sp>
        <p:nvSpPr>
          <p:cNvPr id="4692" name="Google Shape;4692;g22c875c43be_0_2327"/>
          <p:cNvSpPr/>
          <p:nvPr/>
        </p:nvSpPr>
        <p:spPr>
          <a:xfrm>
            <a:off x="4727890" y="4228561"/>
            <a:ext cx="267600" cy="450900"/>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4693" name="Google Shape;4693;g22c875c43be_0_2327"/>
          <p:cNvSpPr/>
          <p:nvPr/>
        </p:nvSpPr>
        <p:spPr>
          <a:xfrm>
            <a:off x="4019552" y="4228561"/>
            <a:ext cx="267600" cy="450900"/>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4694" name="Google Shape;4694;g22c875c43be_0_2327"/>
          <p:cNvSpPr/>
          <p:nvPr/>
        </p:nvSpPr>
        <p:spPr>
          <a:xfrm>
            <a:off x="6282007" y="4228562"/>
            <a:ext cx="4407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chemeClr val="dk1"/>
                </a:solidFill>
                <a:latin typeface="Courier New"/>
                <a:ea typeface="Courier New"/>
                <a:cs typeface="Courier New"/>
                <a:sym typeface="Courier New"/>
              </a:rPr>
              <a:t>12</a:t>
            </a:r>
            <a:endParaRPr b="1" sz="1600">
              <a:solidFill>
                <a:schemeClr val="dk1"/>
              </a:solidFill>
              <a:latin typeface="Courier New"/>
              <a:ea typeface="Courier New"/>
              <a:cs typeface="Courier New"/>
              <a:sym typeface="Courier New"/>
            </a:endParaRPr>
          </a:p>
        </p:txBody>
      </p:sp>
      <p:sp>
        <p:nvSpPr>
          <p:cNvPr id="4695" name="Google Shape;4695;g22c875c43be_0_2327"/>
          <p:cNvSpPr/>
          <p:nvPr/>
        </p:nvSpPr>
        <p:spPr>
          <a:xfrm>
            <a:off x="6722773" y="4228561"/>
            <a:ext cx="267600" cy="450900"/>
          </a:xfrm>
          <a:prstGeom prst="rect">
            <a:avLst/>
          </a:prstGeom>
          <a:noFill/>
          <a:ln cap="flat" cmpd="sng" w="127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4696" name="Google Shape;4696;g22c875c43be_0_2327"/>
          <p:cNvSpPr/>
          <p:nvPr/>
        </p:nvSpPr>
        <p:spPr>
          <a:xfrm>
            <a:off x="6014435" y="4228561"/>
            <a:ext cx="267600" cy="450900"/>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4697" name="Google Shape;4697;g22c875c43be_0_2327"/>
          <p:cNvSpPr/>
          <p:nvPr/>
        </p:nvSpPr>
        <p:spPr>
          <a:xfrm>
            <a:off x="3143788" y="4228561"/>
            <a:ext cx="4407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4</a:t>
            </a:r>
            <a:endParaRPr b="1" sz="2400">
              <a:solidFill>
                <a:schemeClr val="dk1"/>
              </a:solidFill>
              <a:latin typeface="Courier New"/>
              <a:ea typeface="Courier New"/>
              <a:cs typeface="Courier New"/>
              <a:sym typeface="Courier New"/>
            </a:endParaRPr>
          </a:p>
        </p:txBody>
      </p:sp>
      <p:sp>
        <p:nvSpPr>
          <p:cNvPr id="4698" name="Google Shape;4698;g22c875c43be_0_2327"/>
          <p:cNvSpPr/>
          <p:nvPr/>
        </p:nvSpPr>
        <p:spPr>
          <a:xfrm>
            <a:off x="3584554" y="4228560"/>
            <a:ext cx="267600" cy="450900"/>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4699" name="Google Shape;4699;g22c875c43be_0_2327"/>
          <p:cNvSpPr/>
          <p:nvPr/>
        </p:nvSpPr>
        <p:spPr>
          <a:xfrm>
            <a:off x="2876216" y="4228560"/>
            <a:ext cx="267600" cy="450900"/>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4700" name="Google Shape;4700;g22c875c43be_0_2327"/>
          <p:cNvSpPr/>
          <p:nvPr/>
        </p:nvSpPr>
        <p:spPr>
          <a:xfrm>
            <a:off x="3694696" y="4962651"/>
            <a:ext cx="4407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6</a:t>
            </a:r>
            <a:endParaRPr b="1" sz="2400">
              <a:solidFill>
                <a:schemeClr val="dk1"/>
              </a:solidFill>
              <a:latin typeface="Courier New"/>
              <a:ea typeface="Courier New"/>
              <a:cs typeface="Courier New"/>
              <a:sym typeface="Courier New"/>
            </a:endParaRPr>
          </a:p>
        </p:txBody>
      </p:sp>
      <p:sp>
        <p:nvSpPr>
          <p:cNvPr id="4701" name="Google Shape;4701;g22c875c43be_0_2327"/>
          <p:cNvSpPr/>
          <p:nvPr/>
        </p:nvSpPr>
        <p:spPr>
          <a:xfrm>
            <a:off x="4135462" y="4962650"/>
            <a:ext cx="267600" cy="450900"/>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4702" name="Google Shape;4702;g22c875c43be_0_2327"/>
          <p:cNvSpPr/>
          <p:nvPr/>
        </p:nvSpPr>
        <p:spPr>
          <a:xfrm>
            <a:off x="3427124" y="4962650"/>
            <a:ext cx="267600" cy="450900"/>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4703" name="Google Shape;4703;g22c875c43be_0_2327"/>
          <p:cNvSpPr/>
          <p:nvPr/>
        </p:nvSpPr>
        <p:spPr>
          <a:xfrm>
            <a:off x="4816600" y="4962650"/>
            <a:ext cx="4407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8</a:t>
            </a:r>
            <a:endParaRPr b="1" sz="2400">
              <a:solidFill>
                <a:schemeClr val="dk1"/>
              </a:solidFill>
              <a:latin typeface="Courier New"/>
              <a:ea typeface="Courier New"/>
              <a:cs typeface="Courier New"/>
              <a:sym typeface="Courier New"/>
            </a:endParaRPr>
          </a:p>
        </p:txBody>
      </p:sp>
      <p:sp>
        <p:nvSpPr>
          <p:cNvPr id="4704" name="Google Shape;4704;g22c875c43be_0_2327"/>
          <p:cNvSpPr/>
          <p:nvPr/>
        </p:nvSpPr>
        <p:spPr>
          <a:xfrm>
            <a:off x="5257366" y="4962649"/>
            <a:ext cx="267600" cy="450900"/>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4705" name="Google Shape;4705;g22c875c43be_0_2327"/>
          <p:cNvSpPr/>
          <p:nvPr/>
        </p:nvSpPr>
        <p:spPr>
          <a:xfrm>
            <a:off x="4549028" y="4962649"/>
            <a:ext cx="267600" cy="450900"/>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4706" name="Google Shape;4706;g22c875c43be_0_2327"/>
          <p:cNvSpPr/>
          <p:nvPr/>
        </p:nvSpPr>
        <p:spPr>
          <a:xfrm>
            <a:off x="6914513" y="4962649"/>
            <a:ext cx="4407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chemeClr val="dk1"/>
                </a:solidFill>
                <a:latin typeface="Courier New"/>
                <a:ea typeface="Courier New"/>
                <a:cs typeface="Courier New"/>
                <a:sym typeface="Courier New"/>
              </a:rPr>
              <a:t>20</a:t>
            </a:r>
            <a:endParaRPr b="1" sz="1600">
              <a:solidFill>
                <a:schemeClr val="dk1"/>
              </a:solidFill>
              <a:latin typeface="Courier New"/>
              <a:ea typeface="Courier New"/>
              <a:cs typeface="Courier New"/>
              <a:sym typeface="Courier New"/>
            </a:endParaRPr>
          </a:p>
        </p:txBody>
      </p:sp>
      <p:sp>
        <p:nvSpPr>
          <p:cNvPr id="4707" name="Google Shape;4707;g22c875c43be_0_2327"/>
          <p:cNvSpPr/>
          <p:nvPr/>
        </p:nvSpPr>
        <p:spPr>
          <a:xfrm>
            <a:off x="7355279" y="4962648"/>
            <a:ext cx="267600" cy="450900"/>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4708" name="Google Shape;4708;g22c875c43be_0_2327"/>
          <p:cNvSpPr/>
          <p:nvPr/>
        </p:nvSpPr>
        <p:spPr>
          <a:xfrm>
            <a:off x="6646941" y="4962648"/>
            <a:ext cx="267600" cy="450900"/>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4709" name="Google Shape;4709;g22c875c43be_0_2327"/>
          <p:cNvCxnSpPr>
            <a:stCxn id="4684" idx="2"/>
            <a:endCxn id="4697" idx="0"/>
          </p:cNvCxnSpPr>
          <p:nvPr/>
        </p:nvCxnSpPr>
        <p:spPr>
          <a:xfrm>
            <a:off x="3230299" y="3945368"/>
            <a:ext cx="1338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4710" name="Google Shape;4710;g22c875c43be_0_2327"/>
          <p:cNvCxnSpPr>
            <a:stCxn id="4689" idx="2"/>
            <a:endCxn id="4691" idx="0"/>
          </p:cNvCxnSpPr>
          <p:nvPr/>
        </p:nvCxnSpPr>
        <p:spPr>
          <a:xfrm flipH="1">
            <a:off x="4507394" y="3945367"/>
            <a:ext cx="6162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4711" name="Google Shape;4711;g22c875c43be_0_2327"/>
          <p:cNvCxnSpPr>
            <a:stCxn id="4688" idx="2"/>
            <a:endCxn id="4694" idx="0"/>
          </p:cNvCxnSpPr>
          <p:nvPr/>
        </p:nvCxnSpPr>
        <p:spPr>
          <a:xfrm>
            <a:off x="5831932" y="3945367"/>
            <a:ext cx="6705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4712" name="Google Shape;4712;g22c875c43be_0_2327"/>
          <p:cNvCxnSpPr>
            <a:stCxn id="4693" idx="2"/>
            <a:endCxn id="4700" idx="0"/>
          </p:cNvCxnSpPr>
          <p:nvPr/>
        </p:nvCxnSpPr>
        <p:spPr>
          <a:xfrm flipH="1">
            <a:off x="3915152" y="4679461"/>
            <a:ext cx="2382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4713" name="Google Shape;4713;g22c875c43be_0_2327"/>
          <p:cNvCxnSpPr>
            <a:stCxn id="4692" idx="2"/>
            <a:endCxn id="4703" idx="0"/>
          </p:cNvCxnSpPr>
          <p:nvPr/>
        </p:nvCxnSpPr>
        <p:spPr>
          <a:xfrm>
            <a:off x="4861690" y="4679461"/>
            <a:ext cx="1752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4714" name="Google Shape;4714;g22c875c43be_0_2327"/>
          <p:cNvCxnSpPr>
            <a:stCxn id="4695" idx="2"/>
            <a:endCxn id="4706" idx="0"/>
          </p:cNvCxnSpPr>
          <p:nvPr/>
        </p:nvCxnSpPr>
        <p:spPr>
          <a:xfrm>
            <a:off x="6856573" y="4679461"/>
            <a:ext cx="278400" cy="283200"/>
          </a:xfrm>
          <a:prstGeom prst="straightConnector1">
            <a:avLst/>
          </a:prstGeom>
          <a:noFill/>
          <a:ln cap="flat" cmpd="sng" w="9525">
            <a:solidFill>
              <a:schemeClr val="accent1"/>
            </a:solidFill>
            <a:prstDash val="solid"/>
            <a:miter lim="800000"/>
            <a:headEnd len="sm" w="sm" type="none"/>
            <a:tailEnd len="med" w="med" type="triangle"/>
          </a:ln>
        </p:spPr>
      </p:cxnSp>
      <p:sp>
        <p:nvSpPr>
          <p:cNvPr id="4715" name="Google Shape;4715;g22c875c43be_0_2327"/>
          <p:cNvSpPr/>
          <p:nvPr/>
        </p:nvSpPr>
        <p:spPr>
          <a:xfrm>
            <a:off x="4048865" y="1973684"/>
            <a:ext cx="2676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4716" name="Google Shape;4716;g22c875c43be_0_2327"/>
          <p:cNvCxnSpPr>
            <a:stCxn id="4715" idx="2"/>
            <a:endCxn id="4680" idx="0"/>
          </p:cNvCxnSpPr>
          <p:nvPr/>
        </p:nvCxnSpPr>
        <p:spPr>
          <a:xfrm>
            <a:off x="4182665" y="2424584"/>
            <a:ext cx="0" cy="312300"/>
          </a:xfrm>
          <a:prstGeom prst="straightConnector1">
            <a:avLst/>
          </a:prstGeom>
          <a:noFill/>
          <a:ln cap="flat" cmpd="sng" w="9525">
            <a:solidFill>
              <a:schemeClr val="accent1"/>
            </a:solidFill>
            <a:prstDash val="solid"/>
            <a:miter lim="800000"/>
            <a:headEnd len="sm" w="sm" type="none"/>
            <a:tailEnd len="med" w="med" type="triangle"/>
          </a:ln>
        </p:spPr>
      </p:cxnSp>
      <p:sp>
        <p:nvSpPr>
          <p:cNvPr id="4717" name="Google Shape;4717;g22c875c43be_0_2327"/>
          <p:cNvSpPr txBox="1"/>
          <p:nvPr/>
        </p:nvSpPr>
        <p:spPr>
          <a:xfrm>
            <a:off x="4403034" y="2027418"/>
            <a:ext cx="1940400" cy="338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root</a:t>
            </a:r>
            <a:endParaRPr sz="1600">
              <a:solidFill>
                <a:schemeClr val="dk1"/>
              </a:solidFill>
              <a:latin typeface="Courier New"/>
              <a:ea typeface="Courier New"/>
              <a:cs typeface="Courier New"/>
              <a:sym typeface="Courier New"/>
            </a:endParaRPr>
          </a:p>
        </p:txBody>
      </p:sp>
      <p:cxnSp>
        <p:nvCxnSpPr>
          <p:cNvPr id="4718" name="Google Shape;4718;g22c875c43be_0_2327"/>
          <p:cNvCxnSpPr/>
          <p:nvPr/>
        </p:nvCxnSpPr>
        <p:spPr>
          <a:xfrm flipH="1">
            <a:off x="2388133" y="3494467"/>
            <a:ext cx="267600" cy="450900"/>
          </a:xfrm>
          <a:prstGeom prst="straightConnector1">
            <a:avLst/>
          </a:prstGeom>
          <a:noFill/>
          <a:ln cap="flat" cmpd="sng" w="9525">
            <a:solidFill>
              <a:schemeClr val="accent1"/>
            </a:solidFill>
            <a:prstDash val="solid"/>
            <a:miter lim="800000"/>
            <a:headEnd len="sm" w="sm" type="none"/>
            <a:tailEnd len="sm" w="sm" type="none"/>
          </a:ln>
        </p:spPr>
      </p:cxnSp>
      <p:cxnSp>
        <p:nvCxnSpPr>
          <p:cNvPr id="4719" name="Google Shape;4719;g22c875c43be_0_2327"/>
          <p:cNvCxnSpPr/>
          <p:nvPr/>
        </p:nvCxnSpPr>
        <p:spPr>
          <a:xfrm flipH="1">
            <a:off x="2878467" y="4228560"/>
            <a:ext cx="267600" cy="450900"/>
          </a:xfrm>
          <a:prstGeom prst="straightConnector1">
            <a:avLst/>
          </a:prstGeom>
          <a:noFill/>
          <a:ln cap="flat" cmpd="sng" w="9525">
            <a:solidFill>
              <a:schemeClr val="accent1"/>
            </a:solidFill>
            <a:prstDash val="solid"/>
            <a:miter lim="800000"/>
            <a:headEnd len="sm" w="sm" type="none"/>
            <a:tailEnd len="sm" w="sm" type="none"/>
          </a:ln>
        </p:spPr>
      </p:cxnSp>
      <p:cxnSp>
        <p:nvCxnSpPr>
          <p:cNvPr id="4720" name="Google Shape;4720;g22c875c43be_0_2327"/>
          <p:cNvCxnSpPr/>
          <p:nvPr/>
        </p:nvCxnSpPr>
        <p:spPr>
          <a:xfrm flipH="1">
            <a:off x="3580586" y="4228560"/>
            <a:ext cx="267600" cy="450900"/>
          </a:xfrm>
          <a:prstGeom prst="straightConnector1">
            <a:avLst/>
          </a:prstGeom>
          <a:noFill/>
          <a:ln cap="flat" cmpd="sng" w="9525">
            <a:solidFill>
              <a:schemeClr val="accent1"/>
            </a:solidFill>
            <a:prstDash val="solid"/>
            <a:miter lim="800000"/>
            <a:headEnd len="sm" w="sm" type="none"/>
            <a:tailEnd len="sm" w="sm" type="none"/>
          </a:ln>
        </p:spPr>
      </p:cxnSp>
      <p:cxnSp>
        <p:nvCxnSpPr>
          <p:cNvPr id="4721" name="Google Shape;4721;g22c875c43be_0_2327"/>
          <p:cNvCxnSpPr/>
          <p:nvPr/>
        </p:nvCxnSpPr>
        <p:spPr>
          <a:xfrm flipH="1">
            <a:off x="6014407" y="4228560"/>
            <a:ext cx="267600" cy="450900"/>
          </a:xfrm>
          <a:prstGeom prst="straightConnector1">
            <a:avLst/>
          </a:prstGeom>
          <a:noFill/>
          <a:ln cap="flat" cmpd="sng" w="9525">
            <a:solidFill>
              <a:schemeClr val="accent1"/>
            </a:solidFill>
            <a:prstDash val="solid"/>
            <a:miter lim="800000"/>
            <a:headEnd len="sm" w="sm" type="none"/>
            <a:tailEnd len="sm" w="sm" type="none"/>
          </a:ln>
        </p:spPr>
      </p:cxnSp>
      <p:cxnSp>
        <p:nvCxnSpPr>
          <p:cNvPr id="4722" name="Google Shape;4722;g22c875c43be_0_2327"/>
          <p:cNvCxnSpPr/>
          <p:nvPr/>
        </p:nvCxnSpPr>
        <p:spPr>
          <a:xfrm flipH="1">
            <a:off x="6646913" y="4962648"/>
            <a:ext cx="267600" cy="450900"/>
          </a:xfrm>
          <a:prstGeom prst="straightConnector1">
            <a:avLst/>
          </a:prstGeom>
          <a:noFill/>
          <a:ln cap="flat" cmpd="sng" w="9525">
            <a:solidFill>
              <a:schemeClr val="accent1"/>
            </a:solidFill>
            <a:prstDash val="solid"/>
            <a:miter lim="800000"/>
            <a:headEnd len="sm" w="sm" type="none"/>
            <a:tailEnd len="sm" w="sm" type="none"/>
          </a:ln>
        </p:spPr>
      </p:cxnSp>
      <p:cxnSp>
        <p:nvCxnSpPr>
          <p:cNvPr id="4723" name="Google Shape;4723;g22c875c43be_0_2327"/>
          <p:cNvCxnSpPr/>
          <p:nvPr/>
        </p:nvCxnSpPr>
        <p:spPr>
          <a:xfrm flipH="1">
            <a:off x="5257338" y="4969103"/>
            <a:ext cx="267600" cy="450900"/>
          </a:xfrm>
          <a:prstGeom prst="straightConnector1">
            <a:avLst/>
          </a:prstGeom>
          <a:noFill/>
          <a:ln cap="flat" cmpd="sng" w="9525">
            <a:solidFill>
              <a:schemeClr val="accent1"/>
            </a:solidFill>
            <a:prstDash val="solid"/>
            <a:miter lim="800000"/>
            <a:headEnd len="sm" w="sm" type="none"/>
            <a:tailEnd len="sm" w="sm" type="none"/>
          </a:ln>
        </p:spPr>
      </p:cxnSp>
      <p:cxnSp>
        <p:nvCxnSpPr>
          <p:cNvPr id="4724" name="Google Shape;4724;g22c875c43be_0_2327"/>
          <p:cNvCxnSpPr/>
          <p:nvPr/>
        </p:nvCxnSpPr>
        <p:spPr>
          <a:xfrm flipH="1">
            <a:off x="4547943" y="4962647"/>
            <a:ext cx="267600" cy="450900"/>
          </a:xfrm>
          <a:prstGeom prst="straightConnector1">
            <a:avLst/>
          </a:prstGeom>
          <a:noFill/>
          <a:ln cap="flat" cmpd="sng" w="9525">
            <a:solidFill>
              <a:schemeClr val="accent1"/>
            </a:solidFill>
            <a:prstDash val="solid"/>
            <a:miter lim="800000"/>
            <a:headEnd len="sm" w="sm" type="none"/>
            <a:tailEnd len="sm" w="sm" type="none"/>
          </a:ln>
        </p:spPr>
      </p:cxnSp>
      <p:cxnSp>
        <p:nvCxnSpPr>
          <p:cNvPr id="4725" name="Google Shape;4725;g22c875c43be_0_2327"/>
          <p:cNvCxnSpPr/>
          <p:nvPr/>
        </p:nvCxnSpPr>
        <p:spPr>
          <a:xfrm flipH="1">
            <a:off x="4140313" y="4958759"/>
            <a:ext cx="267600" cy="450900"/>
          </a:xfrm>
          <a:prstGeom prst="straightConnector1">
            <a:avLst/>
          </a:prstGeom>
          <a:noFill/>
          <a:ln cap="flat" cmpd="sng" w="9525">
            <a:solidFill>
              <a:schemeClr val="accent1"/>
            </a:solidFill>
            <a:prstDash val="solid"/>
            <a:miter lim="800000"/>
            <a:headEnd len="sm" w="sm" type="none"/>
            <a:tailEnd len="sm" w="sm" type="none"/>
          </a:ln>
        </p:spPr>
      </p:cxnSp>
      <p:cxnSp>
        <p:nvCxnSpPr>
          <p:cNvPr id="4726" name="Google Shape;4726;g22c875c43be_0_2327"/>
          <p:cNvCxnSpPr/>
          <p:nvPr/>
        </p:nvCxnSpPr>
        <p:spPr>
          <a:xfrm flipH="1">
            <a:off x="3425285" y="4969103"/>
            <a:ext cx="267600" cy="450900"/>
          </a:xfrm>
          <a:prstGeom prst="straightConnector1">
            <a:avLst/>
          </a:prstGeom>
          <a:noFill/>
          <a:ln cap="flat" cmpd="sng" w="9525">
            <a:solidFill>
              <a:schemeClr val="accent1"/>
            </a:solidFill>
            <a:prstDash val="solid"/>
            <a:miter lim="800000"/>
            <a:headEnd len="sm" w="sm" type="none"/>
            <a:tailEnd len="sm" w="sm" type="none"/>
          </a:ln>
        </p:spPr>
      </p:cxnSp>
      <p:cxnSp>
        <p:nvCxnSpPr>
          <p:cNvPr id="4727" name="Google Shape;4727;g22c875c43be_0_2327"/>
          <p:cNvCxnSpPr/>
          <p:nvPr/>
        </p:nvCxnSpPr>
        <p:spPr>
          <a:xfrm flipH="1">
            <a:off x="7355251" y="4958758"/>
            <a:ext cx="267600" cy="450900"/>
          </a:xfrm>
          <a:prstGeom prst="straightConnector1">
            <a:avLst/>
          </a:prstGeom>
          <a:noFill/>
          <a:ln cap="flat" cmpd="sng" w="9525">
            <a:solidFill>
              <a:schemeClr val="accent1"/>
            </a:solidFill>
            <a:prstDash val="solid"/>
            <a:miter lim="800000"/>
            <a:headEnd len="sm" w="sm" type="none"/>
            <a:tailEnd len="sm" w="sm" type="none"/>
          </a:ln>
        </p:spPr>
      </p:cxnSp>
      <p:sp>
        <p:nvSpPr>
          <p:cNvPr id="4728" name="Google Shape;4728;g22c875c43be_0_2327"/>
          <p:cNvSpPr txBox="1"/>
          <p:nvPr/>
        </p:nvSpPr>
        <p:spPr>
          <a:xfrm>
            <a:off x="2371221" y="3977422"/>
            <a:ext cx="2922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Courier New"/>
                <a:ea typeface="Courier New"/>
                <a:cs typeface="Courier New"/>
                <a:sym typeface="Courier New"/>
              </a:rPr>
              <a:t>0</a:t>
            </a:r>
            <a:endParaRPr sz="1400">
              <a:solidFill>
                <a:schemeClr val="dk1"/>
              </a:solidFill>
              <a:latin typeface="Courier New"/>
              <a:ea typeface="Courier New"/>
              <a:cs typeface="Courier New"/>
              <a:sym typeface="Courier New"/>
            </a:endParaRPr>
          </a:p>
        </p:txBody>
      </p:sp>
      <p:sp>
        <p:nvSpPr>
          <p:cNvPr id="4729" name="Google Shape;4729;g22c875c43be_0_2327"/>
          <p:cNvSpPr txBox="1"/>
          <p:nvPr/>
        </p:nvSpPr>
        <p:spPr>
          <a:xfrm>
            <a:off x="2846841" y="4679319"/>
            <a:ext cx="2922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Courier New"/>
                <a:ea typeface="Courier New"/>
                <a:cs typeface="Courier New"/>
                <a:sym typeface="Courier New"/>
              </a:rPr>
              <a:t>0</a:t>
            </a:r>
            <a:endParaRPr sz="1400">
              <a:solidFill>
                <a:schemeClr val="dk1"/>
              </a:solidFill>
              <a:latin typeface="Courier New"/>
              <a:ea typeface="Courier New"/>
              <a:cs typeface="Courier New"/>
              <a:sym typeface="Courier New"/>
            </a:endParaRPr>
          </a:p>
        </p:txBody>
      </p:sp>
      <p:sp>
        <p:nvSpPr>
          <p:cNvPr id="4730" name="Google Shape;4730;g22c875c43be_0_2327"/>
          <p:cNvSpPr txBox="1"/>
          <p:nvPr/>
        </p:nvSpPr>
        <p:spPr>
          <a:xfrm>
            <a:off x="3578786" y="4679318"/>
            <a:ext cx="2922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Courier New"/>
                <a:ea typeface="Courier New"/>
                <a:cs typeface="Courier New"/>
                <a:sym typeface="Courier New"/>
              </a:rPr>
              <a:t>0</a:t>
            </a:r>
            <a:endParaRPr sz="1400">
              <a:solidFill>
                <a:schemeClr val="dk1"/>
              </a:solidFill>
              <a:latin typeface="Courier New"/>
              <a:ea typeface="Courier New"/>
              <a:cs typeface="Courier New"/>
              <a:sym typeface="Courier New"/>
            </a:endParaRPr>
          </a:p>
        </p:txBody>
      </p:sp>
      <p:sp>
        <p:nvSpPr>
          <p:cNvPr id="4731" name="Google Shape;4731;g22c875c43be_0_2327"/>
          <p:cNvSpPr txBox="1"/>
          <p:nvPr/>
        </p:nvSpPr>
        <p:spPr>
          <a:xfrm>
            <a:off x="3309426" y="3951679"/>
            <a:ext cx="2922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Courier New"/>
                <a:ea typeface="Courier New"/>
                <a:cs typeface="Courier New"/>
                <a:sym typeface="Courier New"/>
              </a:rPr>
              <a:t>1</a:t>
            </a:r>
            <a:endParaRPr/>
          </a:p>
        </p:txBody>
      </p:sp>
      <p:sp>
        <p:nvSpPr>
          <p:cNvPr id="4732" name="Google Shape;4732;g22c875c43be_0_2327"/>
          <p:cNvSpPr txBox="1"/>
          <p:nvPr/>
        </p:nvSpPr>
        <p:spPr>
          <a:xfrm>
            <a:off x="3682448" y="3187106"/>
            <a:ext cx="2922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Courier New"/>
                <a:ea typeface="Courier New"/>
                <a:cs typeface="Courier New"/>
                <a:sym typeface="Courier New"/>
              </a:rPr>
              <a:t>2</a:t>
            </a:r>
            <a:endParaRPr/>
          </a:p>
        </p:txBody>
      </p:sp>
      <p:sp>
        <p:nvSpPr>
          <p:cNvPr id="4733" name="Google Shape;4733;g22c875c43be_0_2327"/>
          <p:cNvSpPr txBox="1"/>
          <p:nvPr/>
        </p:nvSpPr>
        <p:spPr>
          <a:xfrm>
            <a:off x="3413065" y="5419447"/>
            <a:ext cx="2922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Courier New"/>
                <a:ea typeface="Courier New"/>
                <a:cs typeface="Courier New"/>
                <a:sym typeface="Courier New"/>
              </a:rPr>
              <a:t>0</a:t>
            </a:r>
            <a:endParaRPr sz="1400">
              <a:solidFill>
                <a:schemeClr val="dk1"/>
              </a:solidFill>
              <a:latin typeface="Courier New"/>
              <a:ea typeface="Courier New"/>
              <a:cs typeface="Courier New"/>
              <a:sym typeface="Courier New"/>
            </a:endParaRPr>
          </a:p>
        </p:txBody>
      </p:sp>
      <p:sp>
        <p:nvSpPr>
          <p:cNvPr id="4734" name="Google Shape;4734;g22c875c43be_0_2327"/>
          <p:cNvSpPr txBox="1"/>
          <p:nvPr/>
        </p:nvSpPr>
        <p:spPr>
          <a:xfrm>
            <a:off x="4120495" y="5417300"/>
            <a:ext cx="2922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Courier New"/>
                <a:ea typeface="Courier New"/>
                <a:cs typeface="Courier New"/>
                <a:sym typeface="Courier New"/>
              </a:rPr>
              <a:t>0</a:t>
            </a:r>
            <a:endParaRPr sz="1400">
              <a:solidFill>
                <a:schemeClr val="dk1"/>
              </a:solidFill>
              <a:latin typeface="Courier New"/>
              <a:ea typeface="Courier New"/>
              <a:cs typeface="Courier New"/>
              <a:sym typeface="Courier New"/>
            </a:endParaRPr>
          </a:p>
        </p:txBody>
      </p:sp>
      <p:sp>
        <p:nvSpPr>
          <p:cNvPr id="4735" name="Google Shape;4735;g22c875c43be_0_2327"/>
          <p:cNvSpPr txBox="1"/>
          <p:nvPr/>
        </p:nvSpPr>
        <p:spPr>
          <a:xfrm>
            <a:off x="4040710" y="4667095"/>
            <a:ext cx="2922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Courier New"/>
                <a:ea typeface="Courier New"/>
                <a:cs typeface="Courier New"/>
                <a:sym typeface="Courier New"/>
              </a:rPr>
              <a:t>1</a:t>
            </a:r>
            <a:endParaRPr sz="1400">
              <a:solidFill>
                <a:schemeClr val="dk1"/>
              </a:solidFill>
              <a:latin typeface="Courier New"/>
              <a:ea typeface="Courier New"/>
              <a:cs typeface="Courier New"/>
              <a:sym typeface="Courier New"/>
            </a:endParaRPr>
          </a:p>
        </p:txBody>
      </p:sp>
      <p:sp>
        <p:nvSpPr>
          <p:cNvPr id="4736" name="Google Shape;4736;g22c875c43be_0_2327"/>
          <p:cNvSpPr txBox="1"/>
          <p:nvPr/>
        </p:nvSpPr>
        <p:spPr>
          <a:xfrm>
            <a:off x="4544149" y="5419447"/>
            <a:ext cx="2922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Courier New"/>
                <a:ea typeface="Courier New"/>
                <a:cs typeface="Courier New"/>
                <a:sym typeface="Courier New"/>
              </a:rPr>
              <a:t>0</a:t>
            </a:r>
            <a:endParaRPr sz="1400">
              <a:solidFill>
                <a:schemeClr val="dk1"/>
              </a:solidFill>
              <a:latin typeface="Courier New"/>
              <a:ea typeface="Courier New"/>
              <a:cs typeface="Courier New"/>
              <a:sym typeface="Courier New"/>
            </a:endParaRPr>
          </a:p>
        </p:txBody>
      </p:sp>
      <p:sp>
        <p:nvSpPr>
          <p:cNvPr id="4737" name="Google Shape;4737;g22c875c43be_0_2327"/>
          <p:cNvSpPr txBox="1"/>
          <p:nvPr/>
        </p:nvSpPr>
        <p:spPr>
          <a:xfrm>
            <a:off x="5265838" y="5417300"/>
            <a:ext cx="2922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Courier New"/>
                <a:ea typeface="Courier New"/>
                <a:cs typeface="Courier New"/>
                <a:sym typeface="Courier New"/>
              </a:rPr>
              <a:t>0</a:t>
            </a:r>
            <a:endParaRPr sz="1400">
              <a:solidFill>
                <a:schemeClr val="dk1"/>
              </a:solidFill>
              <a:latin typeface="Courier New"/>
              <a:ea typeface="Courier New"/>
              <a:cs typeface="Courier New"/>
              <a:sym typeface="Courier New"/>
            </a:endParaRPr>
          </a:p>
        </p:txBody>
      </p:sp>
      <p:sp>
        <p:nvSpPr>
          <p:cNvPr id="4738" name="Google Shape;4738;g22c875c43be_0_2327"/>
          <p:cNvSpPr txBox="1"/>
          <p:nvPr/>
        </p:nvSpPr>
        <p:spPr>
          <a:xfrm>
            <a:off x="4697709" y="4679318"/>
            <a:ext cx="2922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Courier New"/>
                <a:ea typeface="Courier New"/>
                <a:cs typeface="Courier New"/>
                <a:sym typeface="Courier New"/>
              </a:rPr>
              <a:t>1</a:t>
            </a:r>
            <a:endParaRPr/>
          </a:p>
        </p:txBody>
      </p:sp>
      <p:sp>
        <p:nvSpPr>
          <p:cNvPr id="4739" name="Google Shape;4739;g22c875c43be_0_2327"/>
          <p:cNvSpPr txBox="1"/>
          <p:nvPr/>
        </p:nvSpPr>
        <p:spPr>
          <a:xfrm>
            <a:off x="4977214" y="3977422"/>
            <a:ext cx="2922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Courier New"/>
                <a:ea typeface="Courier New"/>
                <a:cs typeface="Courier New"/>
                <a:sym typeface="Courier New"/>
              </a:rPr>
              <a:t>3</a:t>
            </a:r>
            <a:endParaRPr/>
          </a:p>
        </p:txBody>
      </p:sp>
      <p:sp>
        <p:nvSpPr>
          <p:cNvPr id="4740" name="Google Shape;4740;g22c875c43be_0_2327"/>
          <p:cNvSpPr txBox="1"/>
          <p:nvPr/>
        </p:nvSpPr>
        <p:spPr>
          <a:xfrm>
            <a:off x="5997395" y="4679318"/>
            <a:ext cx="2922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Courier New"/>
                <a:ea typeface="Courier New"/>
                <a:cs typeface="Courier New"/>
                <a:sym typeface="Courier New"/>
              </a:rPr>
              <a:t>0</a:t>
            </a:r>
            <a:endParaRPr sz="1400">
              <a:solidFill>
                <a:schemeClr val="dk1"/>
              </a:solidFill>
              <a:latin typeface="Courier New"/>
              <a:ea typeface="Courier New"/>
              <a:cs typeface="Courier New"/>
              <a:sym typeface="Courier New"/>
            </a:endParaRPr>
          </a:p>
        </p:txBody>
      </p:sp>
      <p:sp>
        <p:nvSpPr>
          <p:cNvPr id="4741" name="Google Shape;4741;g22c875c43be_0_2327"/>
          <p:cNvSpPr txBox="1"/>
          <p:nvPr/>
        </p:nvSpPr>
        <p:spPr>
          <a:xfrm>
            <a:off x="6634594" y="5417300"/>
            <a:ext cx="2922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Courier New"/>
                <a:ea typeface="Courier New"/>
                <a:cs typeface="Courier New"/>
                <a:sym typeface="Courier New"/>
              </a:rPr>
              <a:t>0</a:t>
            </a:r>
            <a:endParaRPr sz="1400">
              <a:solidFill>
                <a:schemeClr val="dk1"/>
              </a:solidFill>
              <a:latin typeface="Courier New"/>
              <a:ea typeface="Courier New"/>
              <a:cs typeface="Courier New"/>
              <a:sym typeface="Courier New"/>
            </a:endParaRPr>
          </a:p>
        </p:txBody>
      </p:sp>
      <p:sp>
        <p:nvSpPr>
          <p:cNvPr id="4742" name="Google Shape;4742;g22c875c43be_0_2327"/>
          <p:cNvSpPr txBox="1"/>
          <p:nvPr/>
        </p:nvSpPr>
        <p:spPr>
          <a:xfrm>
            <a:off x="7340228" y="5417300"/>
            <a:ext cx="2922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Courier New"/>
                <a:ea typeface="Courier New"/>
                <a:cs typeface="Courier New"/>
                <a:sym typeface="Courier New"/>
              </a:rPr>
              <a:t>0</a:t>
            </a:r>
            <a:endParaRPr sz="1400">
              <a:solidFill>
                <a:schemeClr val="dk1"/>
              </a:solidFill>
              <a:latin typeface="Courier New"/>
              <a:ea typeface="Courier New"/>
              <a:cs typeface="Courier New"/>
              <a:sym typeface="Courier New"/>
            </a:endParaRPr>
          </a:p>
        </p:txBody>
      </p:sp>
      <p:sp>
        <p:nvSpPr>
          <p:cNvPr id="4743" name="Google Shape;4743;g22c875c43be_0_2327"/>
          <p:cNvSpPr txBox="1"/>
          <p:nvPr>
            <p:ph type="title"/>
          </p:nvPr>
        </p:nvSpPr>
        <p:spPr>
          <a:xfrm>
            <a:off x="155575" y="161927"/>
            <a:ext cx="8797800" cy="676200"/>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Function </a:t>
            </a:r>
            <a:r>
              <a:rPr lang="en-US">
                <a:latin typeface="Courier New"/>
                <a:ea typeface="Courier New"/>
                <a:cs typeface="Courier New"/>
                <a:sym typeface="Courier New"/>
              </a:rPr>
              <a:t>LengthIs</a:t>
            </a:r>
            <a:endParaRPr/>
          </a:p>
        </p:txBody>
      </p:sp>
    </p:spTree>
  </p:cSld>
  <p:clrMapOvr>
    <a:masterClrMapping/>
  </p:clrMapOvr>
</p:sld>
</file>

<file path=ppt/slides/slide1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47" name="Shape 4747"/>
        <p:cNvGrpSpPr/>
        <p:nvPr/>
      </p:nvGrpSpPr>
      <p:grpSpPr>
        <a:xfrm>
          <a:off x="0" y="0"/>
          <a:ext cx="0" cy="0"/>
          <a:chOff x="0" y="0"/>
          <a:chExt cx="0" cy="0"/>
        </a:xfrm>
      </p:grpSpPr>
      <p:sp>
        <p:nvSpPr>
          <p:cNvPr id="4748" name="Google Shape;4748;g22c875c43be_0_2394"/>
          <p:cNvSpPr/>
          <p:nvPr/>
        </p:nvSpPr>
        <p:spPr>
          <a:xfrm>
            <a:off x="3962268" y="2736762"/>
            <a:ext cx="4407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5</a:t>
            </a:r>
            <a:endParaRPr b="1" sz="2400">
              <a:solidFill>
                <a:schemeClr val="dk1"/>
              </a:solidFill>
              <a:latin typeface="Courier New"/>
              <a:ea typeface="Courier New"/>
              <a:cs typeface="Courier New"/>
              <a:sym typeface="Courier New"/>
            </a:endParaRPr>
          </a:p>
        </p:txBody>
      </p:sp>
      <p:sp>
        <p:nvSpPr>
          <p:cNvPr id="4749" name="Google Shape;4749;g22c875c43be_0_2394"/>
          <p:cNvSpPr/>
          <p:nvPr/>
        </p:nvSpPr>
        <p:spPr>
          <a:xfrm>
            <a:off x="4403034" y="2736761"/>
            <a:ext cx="267600" cy="450900"/>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4750" name="Google Shape;4750;g22c875c43be_0_2394"/>
          <p:cNvSpPr/>
          <p:nvPr/>
        </p:nvSpPr>
        <p:spPr>
          <a:xfrm>
            <a:off x="3694696" y="2736761"/>
            <a:ext cx="267600" cy="450900"/>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4751" name="Google Shape;4751;g22c875c43be_0_2394"/>
          <p:cNvSpPr/>
          <p:nvPr/>
        </p:nvSpPr>
        <p:spPr>
          <a:xfrm>
            <a:off x="2655733" y="3494469"/>
            <a:ext cx="4407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3</a:t>
            </a:r>
            <a:endParaRPr b="1" sz="2400">
              <a:solidFill>
                <a:schemeClr val="dk1"/>
              </a:solidFill>
              <a:latin typeface="Courier New"/>
              <a:ea typeface="Courier New"/>
              <a:cs typeface="Courier New"/>
              <a:sym typeface="Courier New"/>
            </a:endParaRPr>
          </a:p>
        </p:txBody>
      </p:sp>
      <p:sp>
        <p:nvSpPr>
          <p:cNvPr id="4752" name="Google Shape;4752;g22c875c43be_0_2394"/>
          <p:cNvSpPr/>
          <p:nvPr/>
        </p:nvSpPr>
        <p:spPr>
          <a:xfrm>
            <a:off x="3096499" y="3494468"/>
            <a:ext cx="267600" cy="450900"/>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4753" name="Google Shape;4753;g22c875c43be_0_2394"/>
          <p:cNvSpPr/>
          <p:nvPr/>
        </p:nvSpPr>
        <p:spPr>
          <a:xfrm>
            <a:off x="2388161" y="3494468"/>
            <a:ext cx="267600" cy="450900"/>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4754" name="Google Shape;4754;g22c875c43be_0_2394"/>
          <p:cNvCxnSpPr>
            <a:stCxn id="4750" idx="2"/>
            <a:endCxn id="4751" idx="0"/>
          </p:cNvCxnSpPr>
          <p:nvPr/>
        </p:nvCxnSpPr>
        <p:spPr>
          <a:xfrm flipH="1">
            <a:off x="2875996" y="3187661"/>
            <a:ext cx="952500" cy="306900"/>
          </a:xfrm>
          <a:prstGeom prst="straightConnector1">
            <a:avLst/>
          </a:prstGeom>
          <a:noFill/>
          <a:ln cap="flat" cmpd="sng" w="9525">
            <a:solidFill>
              <a:schemeClr val="accent1"/>
            </a:solidFill>
            <a:prstDash val="solid"/>
            <a:miter lim="800000"/>
            <a:headEnd len="sm" w="sm" type="none"/>
            <a:tailEnd len="med" w="med" type="triangle"/>
          </a:ln>
        </p:spPr>
      </p:cxnSp>
      <p:sp>
        <p:nvSpPr>
          <p:cNvPr id="4755" name="Google Shape;4755;g22c875c43be_0_2394"/>
          <p:cNvSpPr/>
          <p:nvPr/>
        </p:nvSpPr>
        <p:spPr>
          <a:xfrm>
            <a:off x="5257366" y="3494468"/>
            <a:ext cx="4407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9</a:t>
            </a:r>
            <a:endParaRPr b="1" sz="2400">
              <a:solidFill>
                <a:schemeClr val="dk1"/>
              </a:solidFill>
              <a:latin typeface="Courier New"/>
              <a:ea typeface="Courier New"/>
              <a:cs typeface="Courier New"/>
              <a:sym typeface="Courier New"/>
            </a:endParaRPr>
          </a:p>
        </p:txBody>
      </p:sp>
      <p:sp>
        <p:nvSpPr>
          <p:cNvPr id="4756" name="Google Shape;4756;g22c875c43be_0_2394"/>
          <p:cNvSpPr/>
          <p:nvPr/>
        </p:nvSpPr>
        <p:spPr>
          <a:xfrm>
            <a:off x="5698132" y="3494467"/>
            <a:ext cx="267600" cy="450900"/>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4757" name="Google Shape;4757;g22c875c43be_0_2394"/>
          <p:cNvSpPr/>
          <p:nvPr/>
        </p:nvSpPr>
        <p:spPr>
          <a:xfrm>
            <a:off x="4989794" y="3494467"/>
            <a:ext cx="267600" cy="450900"/>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4758" name="Google Shape;4758;g22c875c43be_0_2394"/>
          <p:cNvCxnSpPr>
            <a:stCxn id="4749" idx="2"/>
            <a:endCxn id="4755" idx="0"/>
          </p:cNvCxnSpPr>
          <p:nvPr/>
        </p:nvCxnSpPr>
        <p:spPr>
          <a:xfrm>
            <a:off x="4536834" y="3187661"/>
            <a:ext cx="940800" cy="306900"/>
          </a:xfrm>
          <a:prstGeom prst="straightConnector1">
            <a:avLst/>
          </a:prstGeom>
          <a:noFill/>
          <a:ln cap="flat" cmpd="sng" w="9525">
            <a:solidFill>
              <a:schemeClr val="accent1"/>
            </a:solidFill>
            <a:prstDash val="solid"/>
            <a:miter lim="800000"/>
            <a:headEnd len="sm" w="sm" type="none"/>
            <a:tailEnd len="med" w="med" type="triangle"/>
          </a:ln>
        </p:spPr>
      </p:cxnSp>
      <p:sp>
        <p:nvSpPr>
          <p:cNvPr id="4759" name="Google Shape;4759;g22c875c43be_0_2394"/>
          <p:cNvSpPr/>
          <p:nvPr/>
        </p:nvSpPr>
        <p:spPr>
          <a:xfrm>
            <a:off x="4287124" y="4228562"/>
            <a:ext cx="4407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7</a:t>
            </a:r>
            <a:endParaRPr b="1" sz="2400">
              <a:solidFill>
                <a:schemeClr val="dk1"/>
              </a:solidFill>
              <a:latin typeface="Courier New"/>
              <a:ea typeface="Courier New"/>
              <a:cs typeface="Courier New"/>
              <a:sym typeface="Courier New"/>
            </a:endParaRPr>
          </a:p>
        </p:txBody>
      </p:sp>
      <p:sp>
        <p:nvSpPr>
          <p:cNvPr id="4760" name="Google Shape;4760;g22c875c43be_0_2394"/>
          <p:cNvSpPr/>
          <p:nvPr/>
        </p:nvSpPr>
        <p:spPr>
          <a:xfrm>
            <a:off x="4727890" y="4228561"/>
            <a:ext cx="267600" cy="450900"/>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4761" name="Google Shape;4761;g22c875c43be_0_2394"/>
          <p:cNvSpPr/>
          <p:nvPr/>
        </p:nvSpPr>
        <p:spPr>
          <a:xfrm>
            <a:off x="4019552" y="4228561"/>
            <a:ext cx="267600" cy="450900"/>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4762" name="Google Shape;4762;g22c875c43be_0_2394"/>
          <p:cNvSpPr/>
          <p:nvPr/>
        </p:nvSpPr>
        <p:spPr>
          <a:xfrm>
            <a:off x="6282007" y="4228562"/>
            <a:ext cx="4407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chemeClr val="dk1"/>
                </a:solidFill>
                <a:latin typeface="Courier New"/>
                <a:ea typeface="Courier New"/>
                <a:cs typeface="Courier New"/>
                <a:sym typeface="Courier New"/>
              </a:rPr>
              <a:t>12</a:t>
            </a:r>
            <a:endParaRPr b="1" sz="1600">
              <a:solidFill>
                <a:schemeClr val="dk1"/>
              </a:solidFill>
              <a:latin typeface="Courier New"/>
              <a:ea typeface="Courier New"/>
              <a:cs typeface="Courier New"/>
              <a:sym typeface="Courier New"/>
            </a:endParaRPr>
          </a:p>
        </p:txBody>
      </p:sp>
      <p:sp>
        <p:nvSpPr>
          <p:cNvPr id="4763" name="Google Shape;4763;g22c875c43be_0_2394"/>
          <p:cNvSpPr/>
          <p:nvPr/>
        </p:nvSpPr>
        <p:spPr>
          <a:xfrm>
            <a:off x="6722773" y="4228561"/>
            <a:ext cx="267600" cy="450900"/>
          </a:xfrm>
          <a:prstGeom prst="rect">
            <a:avLst/>
          </a:prstGeom>
          <a:noFill/>
          <a:ln cap="flat" cmpd="sng" w="127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4764" name="Google Shape;4764;g22c875c43be_0_2394"/>
          <p:cNvSpPr/>
          <p:nvPr/>
        </p:nvSpPr>
        <p:spPr>
          <a:xfrm>
            <a:off x="6014435" y="4228561"/>
            <a:ext cx="267600" cy="450900"/>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4765" name="Google Shape;4765;g22c875c43be_0_2394"/>
          <p:cNvSpPr/>
          <p:nvPr/>
        </p:nvSpPr>
        <p:spPr>
          <a:xfrm>
            <a:off x="3143788" y="4228561"/>
            <a:ext cx="4407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4</a:t>
            </a:r>
            <a:endParaRPr b="1" sz="2400">
              <a:solidFill>
                <a:schemeClr val="dk1"/>
              </a:solidFill>
              <a:latin typeface="Courier New"/>
              <a:ea typeface="Courier New"/>
              <a:cs typeface="Courier New"/>
              <a:sym typeface="Courier New"/>
            </a:endParaRPr>
          </a:p>
        </p:txBody>
      </p:sp>
      <p:sp>
        <p:nvSpPr>
          <p:cNvPr id="4766" name="Google Shape;4766;g22c875c43be_0_2394"/>
          <p:cNvSpPr/>
          <p:nvPr/>
        </p:nvSpPr>
        <p:spPr>
          <a:xfrm>
            <a:off x="3584554" y="4228560"/>
            <a:ext cx="267600" cy="450900"/>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4767" name="Google Shape;4767;g22c875c43be_0_2394"/>
          <p:cNvSpPr/>
          <p:nvPr/>
        </p:nvSpPr>
        <p:spPr>
          <a:xfrm>
            <a:off x="2876216" y="4228560"/>
            <a:ext cx="267600" cy="450900"/>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4768" name="Google Shape;4768;g22c875c43be_0_2394"/>
          <p:cNvSpPr/>
          <p:nvPr/>
        </p:nvSpPr>
        <p:spPr>
          <a:xfrm>
            <a:off x="3694696" y="4962651"/>
            <a:ext cx="4407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6</a:t>
            </a:r>
            <a:endParaRPr b="1" sz="2400">
              <a:solidFill>
                <a:schemeClr val="dk1"/>
              </a:solidFill>
              <a:latin typeface="Courier New"/>
              <a:ea typeface="Courier New"/>
              <a:cs typeface="Courier New"/>
              <a:sym typeface="Courier New"/>
            </a:endParaRPr>
          </a:p>
        </p:txBody>
      </p:sp>
      <p:sp>
        <p:nvSpPr>
          <p:cNvPr id="4769" name="Google Shape;4769;g22c875c43be_0_2394"/>
          <p:cNvSpPr/>
          <p:nvPr/>
        </p:nvSpPr>
        <p:spPr>
          <a:xfrm>
            <a:off x="4135462" y="4962650"/>
            <a:ext cx="267600" cy="450900"/>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4770" name="Google Shape;4770;g22c875c43be_0_2394"/>
          <p:cNvSpPr/>
          <p:nvPr/>
        </p:nvSpPr>
        <p:spPr>
          <a:xfrm>
            <a:off x="3427124" y="4962650"/>
            <a:ext cx="267600" cy="450900"/>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4771" name="Google Shape;4771;g22c875c43be_0_2394"/>
          <p:cNvSpPr/>
          <p:nvPr/>
        </p:nvSpPr>
        <p:spPr>
          <a:xfrm>
            <a:off x="4816600" y="4962650"/>
            <a:ext cx="4407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8</a:t>
            </a:r>
            <a:endParaRPr b="1" sz="2400">
              <a:solidFill>
                <a:schemeClr val="dk1"/>
              </a:solidFill>
              <a:latin typeface="Courier New"/>
              <a:ea typeface="Courier New"/>
              <a:cs typeface="Courier New"/>
              <a:sym typeface="Courier New"/>
            </a:endParaRPr>
          </a:p>
        </p:txBody>
      </p:sp>
      <p:sp>
        <p:nvSpPr>
          <p:cNvPr id="4772" name="Google Shape;4772;g22c875c43be_0_2394"/>
          <p:cNvSpPr/>
          <p:nvPr/>
        </p:nvSpPr>
        <p:spPr>
          <a:xfrm>
            <a:off x="5257366" y="4962649"/>
            <a:ext cx="267600" cy="450900"/>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4773" name="Google Shape;4773;g22c875c43be_0_2394"/>
          <p:cNvSpPr/>
          <p:nvPr/>
        </p:nvSpPr>
        <p:spPr>
          <a:xfrm>
            <a:off x="4549028" y="4962649"/>
            <a:ext cx="267600" cy="450900"/>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4774" name="Google Shape;4774;g22c875c43be_0_2394"/>
          <p:cNvSpPr/>
          <p:nvPr/>
        </p:nvSpPr>
        <p:spPr>
          <a:xfrm>
            <a:off x="6914513" y="4962649"/>
            <a:ext cx="4407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chemeClr val="dk1"/>
                </a:solidFill>
                <a:latin typeface="Courier New"/>
                <a:ea typeface="Courier New"/>
                <a:cs typeface="Courier New"/>
                <a:sym typeface="Courier New"/>
              </a:rPr>
              <a:t>20</a:t>
            </a:r>
            <a:endParaRPr b="1" sz="1600">
              <a:solidFill>
                <a:schemeClr val="dk1"/>
              </a:solidFill>
              <a:latin typeface="Courier New"/>
              <a:ea typeface="Courier New"/>
              <a:cs typeface="Courier New"/>
              <a:sym typeface="Courier New"/>
            </a:endParaRPr>
          </a:p>
        </p:txBody>
      </p:sp>
      <p:sp>
        <p:nvSpPr>
          <p:cNvPr id="4775" name="Google Shape;4775;g22c875c43be_0_2394"/>
          <p:cNvSpPr/>
          <p:nvPr/>
        </p:nvSpPr>
        <p:spPr>
          <a:xfrm>
            <a:off x="7355279" y="4962648"/>
            <a:ext cx="267600" cy="450900"/>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4776" name="Google Shape;4776;g22c875c43be_0_2394"/>
          <p:cNvSpPr/>
          <p:nvPr/>
        </p:nvSpPr>
        <p:spPr>
          <a:xfrm>
            <a:off x="6646941" y="4962648"/>
            <a:ext cx="267600" cy="450900"/>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4777" name="Google Shape;4777;g22c875c43be_0_2394"/>
          <p:cNvCxnSpPr>
            <a:stCxn id="4752" idx="2"/>
            <a:endCxn id="4765" idx="0"/>
          </p:cNvCxnSpPr>
          <p:nvPr/>
        </p:nvCxnSpPr>
        <p:spPr>
          <a:xfrm>
            <a:off x="3230299" y="3945368"/>
            <a:ext cx="1338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4778" name="Google Shape;4778;g22c875c43be_0_2394"/>
          <p:cNvCxnSpPr>
            <a:stCxn id="4757" idx="2"/>
            <a:endCxn id="4759" idx="0"/>
          </p:cNvCxnSpPr>
          <p:nvPr/>
        </p:nvCxnSpPr>
        <p:spPr>
          <a:xfrm flipH="1">
            <a:off x="4507394" y="3945367"/>
            <a:ext cx="6162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4779" name="Google Shape;4779;g22c875c43be_0_2394"/>
          <p:cNvCxnSpPr>
            <a:stCxn id="4756" idx="2"/>
            <a:endCxn id="4762" idx="0"/>
          </p:cNvCxnSpPr>
          <p:nvPr/>
        </p:nvCxnSpPr>
        <p:spPr>
          <a:xfrm>
            <a:off x="5831932" y="3945367"/>
            <a:ext cx="6705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4780" name="Google Shape;4780;g22c875c43be_0_2394"/>
          <p:cNvCxnSpPr>
            <a:stCxn id="4761" idx="2"/>
            <a:endCxn id="4768" idx="0"/>
          </p:cNvCxnSpPr>
          <p:nvPr/>
        </p:nvCxnSpPr>
        <p:spPr>
          <a:xfrm flipH="1">
            <a:off x="3915152" y="4679461"/>
            <a:ext cx="2382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4781" name="Google Shape;4781;g22c875c43be_0_2394"/>
          <p:cNvCxnSpPr>
            <a:stCxn id="4760" idx="2"/>
            <a:endCxn id="4771" idx="0"/>
          </p:cNvCxnSpPr>
          <p:nvPr/>
        </p:nvCxnSpPr>
        <p:spPr>
          <a:xfrm>
            <a:off x="4861690" y="4679461"/>
            <a:ext cx="1752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4782" name="Google Shape;4782;g22c875c43be_0_2394"/>
          <p:cNvCxnSpPr>
            <a:stCxn id="4763" idx="2"/>
            <a:endCxn id="4774" idx="0"/>
          </p:cNvCxnSpPr>
          <p:nvPr/>
        </p:nvCxnSpPr>
        <p:spPr>
          <a:xfrm>
            <a:off x="6856573" y="4679461"/>
            <a:ext cx="278400" cy="283200"/>
          </a:xfrm>
          <a:prstGeom prst="straightConnector1">
            <a:avLst/>
          </a:prstGeom>
          <a:noFill/>
          <a:ln cap="flat" cmpd="sng" w="9525">
            <a:solidFill>
              <a:schemeClr val="accent1"/>
            </a:solidFill>
            <a:prstDash val="solid"/>
            <a:miter lim="800000"/>
            <a:headEnd len="sm" w="sm" type="none"/>
            <a:tailEnd len="med" w="med" type="triangle"/>
          </a:ln>
        </p:spPr>
      </p:cxnSp>
      <p:sp>
        <p:nvSpPr>
          <p:cNvPr id="4783" name="Google Shape;4783;g22c875c43be_0_2394"/>
          <p:cNvSpPr/>
          <p:nvPr/>
        </p:nvSpPr>
        <p:spPr>
          <a:xfrm>
            <a:off x="4048865" y="1973684"/>
            <a:ext cx="2676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4784" name="Google Shape;4784;g22c875c43be_0_2394"/>
          <p:cNvCxnSpPr>
            <a:stCxn id="4783" idx="2"/>
            <a:endCxn id="4748" idx="0"/>
          </p:cNvCxnSpPr>
          <p:nvPr/>
        </p:nvCxnSpPr>
        <p:spPr>
          <a:xfrm>
            <a:off x="4182665" y="2424584"/>
            <a:ext cx="0" cy="312300"/>
          </a:xfrm>
          <a:prstGeom prst="straightConnector1">
            <a:avLst/>
          </a:prstGeom>
          <a:noFill/>
          <a:ln cap="flat" cmpd="sng" w="9525">
            <a:solidFill>
              <a:schemeClr val="accent1"/>
            </a:solidFill>
            <a:prstDash val="solid"/>
            <a:miter lim="800000"/>
            <a:headEnd len="sm" w="sm" type="none"/>
            <a:tailEnd len="med" w="med" type="triangle"/>
          </a:ln>
        </p:spPr>
      </p:cxnSp>
      <p:sp>
        <p:nvSpPr>
          <p:cNvPr id="4785" name="Google Shape;4785;g22c875c43be_0_2394"/>
          <p:cNvSpPr txBox="1"/>
          <p:nvPr/>
        </p:nvSpPr>
        <p:spPr>
          <a:xfrm>
            <a:off x="4403034" y="2027418"/>
            <a:ext cx="1940400" cy="338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root</a:t>
            </a:r>
            <a:endParaRPr sz="1600">
              <a:solidFill>
                <a:schemeClr val="dk1"/>
              </a:solidFill>
              <a:latin typeface="Courier New"/>
              <a:ea typeface="Courier New"/>
              <a:cs typeface="Courier New"/>
              <a:sym typeface="Courier New"/>
            </a:endParaRPr>
          </a:p>
        </p:txBody>
      </p:sp>
      <p:cxnSp>
        <p:nvCxnSpPr>
          <p:cNvPr id="4786" name="Google Shape;4786;g22c875c43be_0_2394"/>
          <p:cNvCxnSpPr/>
          <p:nvPr/>
        </p:nvCxnSpPr>
        <p:spPr>
          <a:xfrm flipH="1">
            <a:off x="2388133" y="3494467"/>
            <a:ext cx="267600" cy="450900"/>
          </a:xfrm>
          <a:prstGeom prst="straightConnector1">
            <a:avLst/>
          </a:prstGeom>
          <a:noFill/>
          <a:ln cap="flat" cmpd="sng" w="9525">
            <a:solidFill>
              <a:schemeClr val="accent1"/>
            </a:solidFill>
            <a:prstDash val="solid"/>
            <a:miter lim="800000"/>
            <a:headEnd len="sm" w="sm" type="none"/>
            <a:tailEnd len="sm" w="sm" type="none"/>
          </a:ln>
        </p:spPr>
      </p:cxnSp>
      <p:cxnSp>
        <p:nvCxnSpPr>
          <p:cNvPr id="4787" name="Google Shape;4787;g22c875c43be_0_2394"/>
          <p:cNvCxnSpPr/>
          <p:nvPr/>
        </p:nvCxnSpPr>
        <p:spPr>
          <a:xfrm flipH="1">
            <a:off x="2878467" y="4228560"/>
            <a:ext cx="267600" cy="450900"/>
          </a:xfrm>
          <a:prstGeom prst="straightConnector1">
            <a:avLst/>
          </a:prstGeom>
          <a:noFill/>
          <a:ln cap="flat" cmpd="sng" w="9525">
            <a:solidFill>
              <a:schemeClr val="accent1"/>
            </a:solidFill>
            <a:prstDash val="solid"/>
            <a:miter lim="800000"/>
            <a:headEnd len="sm" w="sm" type="none"/>
            <a:tailEnd len="sm" w="sm" type="none"/>
          </a:ln>
        </p:spPr>
      </p:cxnSp>
      <p:cxnSp>
        <p:nvCxnSpPr>
          <p:cNvPr id="4788" name="Google Shape;4788;g22c875c43be_0_2394"/>
          <p:cNvCxnSpPr/>
          <p:nvPr/>
        </p:nvCxnSpPr>
        <p:spPr>
          <a:xfrm flipH="1">
            <a:off x="3580586" y="4228560"/>
            <a:ext cx="267600" cy="450900"/>
          </a:xfrm>
          <a:prstGeom prst="straightConnector1">
            <a:avLst/>
          </a:prstGeom>
          <a:noFill/>
          <a:ln cap="flat" cmpd="sng" w="9525">
            <a:solidFill>
              <a:schemeClr val="accent1"/>
            </a:solidFill>
            <a:prstDash val="solid"/>
            <a:miter lim="800000"/>
            <a:headEnd len="sm" w="sm" type="none"/>
            <a:tailEnd len="sm" w="sm" type="none"/>
          </a:ln>
        </p:spPr>
      </p:cxnSp>
      <p:cxnSp>
        <p:nvCxnSpPr>
          <p:cNvPr id="4789" name="Google Shape;4789;g22c875c43be_0_2394"/>
          <p:cNvCxnSpPr/>
          <p:nvPr/>
        </p:nvCxnSpPr>
        <p:spPr>
          <a:xfrm flipH="1">
            <a:off x="6014407" y="4228560"/>
            <a:ext cx="267600" cy="450900"/>
          </a:xfrm>
          <a:prstGeom prst="straightConnector1">
            <a:avLst/>
          </a:prstGeom>
          <a:noFill/>
          <a:ln cap="flat" cmpd="sng" w="9525">
            <a:solidFill>
              <a:schemeClr val="accent1"/>
            </a:solidFill>
            <a:prstDash val="solid"/>
            <a:miter lim="800000"/>
            <a:headEnd len="sm" w="sm" type="none"/>
            <a:tailEnd len="sm" w="sm" type="none"/>
          </a:ln>
        </p:spPr>
      </p:cxnSp>
      <p:cxnSp>
        <p:nvCxnSpPr>
          <p:cNvPr id="4790" name="Google Shape;4790;g22c875c43be_0_2394"/>
          <p:cNvCxnSpPr/>
          <p:nvPr/>
        </p:nvCxnSpPr>
        <p:spPr>
          <a:xfrm flipH="1">
            <a:off x="6646913" y="4962648"/>
            <a:ext cx="267600" cy="450900"/>
          </a:xfrm>
          <a:prstGeom prst="straightConnector1">
            <a:avLst/>
          </a:prstGeom>
          <a:noFill/>
          <a:ln cap="flat" cmpd="sng" w="9525">
            <a:solidFill>
              <a:schemeClr val="accent1"/>
            </a:solidFill>
            <a:prstDash val="solid"/>
            <a:miter lim="800000"/>
            <a:headEnd len="sm" w="sm" type="none"/>
            <a:tailEnd len="sm" w="sm" type="none"/>
          </a:ln>
        </p:spPr>
      </p:cxnSp>
      <p:cxnSp>
        <p:nvCxnSpPr>
          <p:cNvPr id="4791" name="Google Shape;4791;g22c875c43be_0_2394"/>
          <p:cNvCxnSpPr/>
          <p:nvPr/>
        </p:nvCxnSpPr>
        <p:spPr>
          <a:xfrm flipH="1">
            <a:off x="5257338" y="4969103"/>
            <a:ext cx="267600" cy="450900"/>
          </a:xfrm>
          <a:prstGeom prst="straightConnector1">
            <a:avLst/>
          </a:prstGeom>
          <a:noFill/>
          <a:ln cap="flat" cmpd="sng" w="9525">
            <a:solidFill>
              <a:schemeClr val="accent1"/>
            </a:solidFill>
            <a:prstDash val="solid"/>
            <a:miter lim="800000"/>
            <a:headEnd len="sm" w="sm" type="none"/>
            <a:tailEnd len="sm" w="sm" type="none"/>
          </a:ln>
        </p:spPr>
      </p:cxnSp>
      <p:cxnSp>
        <p:nvCxnSpPr>
          <p:cNvPr id="4792" name="Google Shape;4792;g22c875c43be_0_2394"/>
          <p:cNvCxnSpPr/>
          <p:nvPr/>
        </p:nvCxnSpPr>
        <p:spPr>
          <a:xfrm flipH="1">
            <a:off x="4547943" y="4962647"/>
            <a:ext cx="267600" cy="450900"/>
          </a:xfrm>
          <a:prstGeom prst="straightConnector1">
            <a:avLst/>
          </a:prstGeom>
          <a:noFill/>
          <a:ln cap="flat" cmpd="sng" w="9525">
            <a:solidFill>
              <a:schemeClr val="accent1"/>
            </a:solidFill>
            <a:prstDash val="solid"/>
            <a:miter lim="800000"/>
            <a:headEnd len="sm" w="sm" type="none"/>
            <a:tailEnd len="sm" w="sm" type="none"/>
          </a:ln>
        </p:spPr>
      </p:cxnSp>
      <p:cxnSp>
        <p:nvCxnSpPr>
          <p:cNvPr id="4793" name="Google Shape;4793;g22c875c43be_0_2394"/>
          <p:cNvCxnSpPr/>
          <p:nvPr/>
        </p:nvCxnSpPr>
        <p:spPr>
          <a:xfrm flipH="1">
            <a:off x="4140313" y="4958759"/>
            <a:ext cx="267600" cy="450900"/>
          </a:xfrm>
          <a:prstGeom prst="straightConnector1">
            <a:avLst/>
          </a:prstGeom>
          <a:noFill/>
          <a:ln cap="flat" cmpd="sng" w="9525">
            <a:solidFill>
              <a:schemeClr val="accent1"/>
            </a:solidFill>
            <a:prstDash val="solid"/>
            <a:miter lim="800000"/>
            <a:headEnd len="sm" w="sm" type="none"/>
            <a:tailEnd len="sm" w="sm" type="none"/>
          </a:ln>
        </p:spPr>
      </p:cxnSp>
      <p:cxnSp>
        <p:nvCxnSpPr>
          <p:cNvPr id="4794" name="Google Shape;4794;g22c875c43be_0_2394"/>
          <p:cNvCxnSpPr/>
          <p:nvPr/>
        </p:nvCxnSpPr>
        <p:spPr>
          <a:xfrm flipH="1">
            <a:off x="3425285" y="4969103"/>
            <a:ext cx="267600" cy="450900"/>
          </a:xfrm>
          <a:prstGeom prst="straightConnector1">
            <a:avLst/>
          </a:prstGeom>
          <a:noFill/>
          <a:ln cap="flat" cmpd="sng" w="9525">
            <a:solidFill>
              <a:schemeClr val="accent1"/>
            </a:solidFill>
            <a:prstDash val="solid"/>
            <a:miter lim="800000"/>
            <a:headEnd len="sm" w="sm" type="none"/>
            <a:tailEnd len="sm" w="sm" type="none"/>
          </a:ln>
        </p:spPr>
      </p:cxnSp>
      <p:cxnSp>
        <p:nvCxnSpPr>
          <p:cNvPr id="4795" name="Google Shape;4795;g22c875c43be_0_2394"/>
          <p:cNvCxnSpPr/>
          <p:nvPr/>
        </p:nvCxnSpPr>
        <p:spPr>
          <a:xfrm flipH="1">
            <a:off x="7355251" y="4958758"/>
            <a:ext cx="267600" cy="450900"/>
          </a:xfrm>
          <a:prstGeom prst="straightConnector1">
            <a:avLst/>
          </a:prstGeom>
          <a:noFill/>
          <a:ln cap="flat" cmpd="sng" w="9525">
            <a:solidFill>
              <a:schemeClr val="accent1"/>
            </a:solidFill>
            <a:prstDash val="solid"/>
            <a:miter lim="800000"/>
            <a:headEnd len="sm" w="sm" type="none"/>
            <a:tailEnd len="sm" w="sm" type="none"/>
          </a:ln>
        </p:spPr>
      </p:cxnSp>
      <p:sp>
        <p:nvSpPr>
          <p:cNvPr id="4796" name="Google Shape;4796;g22c875c43be_0_2394"/>
          <p:cNvSpPr txBox="1"/>
          <p:nvPr/>
        </p:nvSpPr>
        <p:spPr>
          <a:xfrm>
            <a:off x="2371221" y="3977422"/>
            <a:ext cx="2922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Courier New"/>
                <a:ea typeface="Courier New"/>
                <a:cs typeface="Courier New"/>
                <a:sym typeface="Courier New"/>
              </a:rPr>
              <a:t>0</a:t>
            </a:r>
            <a:endParaRPr sz="1400">
              <a:solidFill>
                <a:schemeClr val="dk1"/>
              </a:solidFill>
              <a:latin typeface="Courier New"/>
              <a:ea typeface="Courier New"/>
              <a:cs typeface="Courier New"/>
              <a:sym typeface="Courier New"/>
            </a:endParaRPr>
          </a:p>
        </p:txBody>
      </p:sp>
      <p:sp>
        <p:nvSpPr>
          <p:cNvPr id="4797" name="Google Shape;4797;g22c875c43be_0_2394"/>
          <p:cNvSpPr txBox="1"/>
          <p:nvPr/>
        </p:nvSpPr>
        <p:spPr>
          <a:xfrm>
            <a:off x="2846841" y="4679319"/>
            <a:ext cx="2922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Courier New"/>
                <a:ea typeface="Courier New"/>
                <a:cs typeface="Courier New"/>
                <a:sym typeface="Courier New"/>
              </a:rPr>
              <a:t>0</a:t>
            </a:r>
            <a:endParaRPr sz="1400">
              <a:solidFill>
                <a:schemeClr val="dk1"/>
              </a:solidFill>
              <a:latin typeface="Courier New"/>
              <a:ea typeface="Courier New"/>
              <a:cs typeface="Courier New"/>
              <a:sym typeface="Courier New"/>
            </a:endParaRPr>
          </a:p>
        </p:txBody>
      </p:sp>
      <p:sp>
        <p:nvSpPr>
          <p:cNvPr id="4798" name="Google Shape;4798;g22c875c43be_0_2394"/>
          <p:cNvSpPr txBox="1"/>
          <p:nvPr/>
        </p:nvSpPr>
        <p:spPr>
          <a:xfrm>
            <a:off x="3578786" y="4679318"/>
            <a:ext cx="2922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Courier New"/>
                <a:ea typeface="Courier New"/>
                <a:cs typeface="Courier New"/>
                <a:sym typeface="Courier New"/>
              </a:rPr>
              <a:t>0</a:t>
            </a:r>
            <a:endParaRPr sz="1400">
              <a:solidFill>
                <a:schemeClr val="dk1"/>
              </a:solidFill>
              <a:latin typeface="Courier New"/>
              <a:ea typeface="Courier New"/>
              <a:cs typeface="Courier New"/>
              <a:sym typeface="Courier New"/>
            </a:endParaRPr>
          </a:p>
        </p:txBody>
      </p:sp>
      <p:sp>
        <p:nvSpPr>
          <p:cNvPr id="4799" name="Google Shape;4799;g22c875c43be_0_2394"/>
          <p:cNvSpPr txBox="1"/>
          <p:nvPr/>
        </p:nvSpPr>
        <p:spPr>
          <a:xfrm>
            <a:off x="3309426" y="3951679"/>
            <a:ext cx="2922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Courier New"/>
                <a:ea typeface="Courier New"/>
                <a:cs typeface="Courier New"/>
                <a:sym typeface="Courier New"/>
              </a:rPr>
              <a:t>1</a:t>
            </a:r>
            <a:endParaRPr/>
          </a:p>
        </p:txBody>
      </p:sp>
      <p:sp>
        <p:nvSpPr>
          <p:cNvPr id="4800" name="Google Shape;4800;g22c875c43be_0_2394"/>
          <p:cNvSpPr txBox="1"/>
          <p:nvPr/>
        </p:nvSpPr>
        <p:spPr>
          <a:xfrm>
            <a:off x="3682448" y="3187106"/>
            <a:ext cx="2922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Courier New"/>
                <a:ea typeface="Courier New"/>
                <a:cs typeface="Courier New"/>
                <a:sym typeface="Courier New"/>
              </a:rPr>
              <a:t>2</a:t>
            </a:r>
            <a:endParaRPr/>
          </a:p>
        </p:txBody>
      </p:sp>
      <p:sp>
        <p:nvSpPr>
          <p:cNvPr id="4801" name="Google Shape;4801;g22c875c43be_0_2394"/>
          <p:cNvSpPr txBox="1"/>
          <p:nvPr/>
        </p:nvSpPr>
        <p:spPr>
          <a:xfrm>
            <a:off x="3413065" y="5419447"/>
            <a:ext cx="2922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Courier New"/>
                <a:ea typeface="Courier New"/>
                <a:cs typeface="Courier New"/>
                <a:sym typeface="Courier New"/>
              </a:rPr>
              <a:t>0</a:t>
            </a:r>
            <a:endParaRPr sz="1400">
              <a:solidFill>
                <a:schemeClr val="dk1"/>
              </a:solidFill>
              <a:latin typeface="Courier New"/>
              <a:ea typeface="Courier New"/>
              <a:cs typeface="Courier New"/>
              <a:sym typeface="Courier New"/>
            </a:endParaRPr>
          </a:p>
        </p:txBody>
      </p:sp>
      <p:sp>
        <p:nvSpPr>
          <p:cNvPr id="4802" name="Google Shape;4802;g22c875c43be_0_2394"/>
          <p:cNvSpPr txBox="1"/>
          <p:nvPr/>
        </p:nvSpPr>
        <p:spPr>
          <a:xfrm>
            <a:off x="4120495" y="5417300"/>
            <a:ext cx="2922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Courier New"/>
                <a:ea typeface="Courier New"/>
                <a:cs typeface="Courier New"/>
                <a:sym typeface="Courier New"/>
              </a:rPr>
              <a:t>0</a:t>
            </a:r>
            <a:endParaRPr sz="1400">
              <a:solidFill>
                <a:schemeClr val="dk1"/>
              </a:solidFill>
              <a:latin typeface="Courier New"/>
              <a:ea typeface="Courier New"/>
              <a:cs typeface="Courier New"/>
              <a:sym typeface="Courier New"/>
            </a:endParaRPr>
          </a:p>
        </p:txBody>
      </p:sp>
      <p:sp>
        <p:nvSpPr>
          <p:cNvPr id="4803" name="Google Shape;4803;g22c875c43be_0_2394"/>
          <p:cNvSpPr txBox="1"/>
          <p:nvPr/>
        </p:nvSpPr>
        <p:spPr>
          <a:xfrm>
            <a:off x="4040710" y="4667095"/>
            <a:ext cx="2922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Courier New"/>
                <a:ea typeface="Courier New"/>
                <a:cs typeface="Courier New"/>
                <a:sym typeface="Courier New"/>
              </a:rPr>
              <a:t>1</a:t>
            </a:r>
            <a:endParaRPr sz="1400">
              <a:solidFill>
                <a:schemeClr val="dk1"/>
              </a:solidFill>
              <a:latin typeface="Courier New"/>
              <a:ea typeface="Courier New"/>
              <a:cs typeface="Courier New"/>
              <a:sym typeface="Courier New"/>
            </a:endParaRPr>
          </a:p>
        </p:txBody>
      </p:sp>
      <p:sp>
        <p:nvSpPr>
          <p:cNvPr id="4804" name="Google Shape;4804;g22c875c43be_0_2394"/>
          <p:cNvSpPr txBox="1"/>
          <p:nvPr/>
        </p:nvSpPr>
        <p:spPr>
          <a:xfrm>
            <a:off x="4544149" y="5419447"/>
            <a:ext cx="2922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Courier New"/>
                <a:ea typeface="Courier New"/>
                <a:cs typeface="Courier New"/>
                <a:sym typeface="Courier New"/>
              </a:rPr>
              <a:t>0</a:t>
            </a:r>
            <a:endParaRPr sz="1400">
              <a:solidFill>
                <a:schemeClr val="dk1"/>
              </a:solidFill>
              <a:latin typeface="Courier New"/>
              <a:ea typeface="Courier New"/>
              <a:cs typeface="Courier New"/>
              <a:sym typeface="Courier New"/>
            </a:endParaRPr>
          </a:p>
        </p:txBody>
      </p:sp>
      <p:sp>
        <p:nvSpPr>
          <p:cNvPr id="4805" name="Google Shape;4805;g22c875c43be_0_2394"/>
          <p:cNvSpPr txBox="1"/>
          <p:nvPr/>
        </p:nvSpPr>
        <p:spPr>
          <a:xfrm>
            <a:off x="5265838" y="5417300"/>
            <a:ext cx="2922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Courier New"/>
                <a:ea typeface="Courier New"/>
                <a:cs typeface="Courier New"/>
                <a:sym typeface="Courier New"/>
              </a:rPr>
              <a:t>0</a:t>
            </a:r>
            <a:endParaRPr sz="1400">
              <a:solidFill>
                <a:schemeClr val="dk1"/>
              </a:solidFill>
              <a:latin typeface="Courier New"/>
              <a:ea typeface="Courier New"/>
              <a:cs typeface="Courier New"/>
              <a:sym typeface="Courier New"/>
            </a:endParaRPr>
          </a:p>
        </p:txBody>
      </p:sp>
      <p:sp>
        <p:nvSpPr>
          <p:cNvPr id="4806" name="Google Shape;4806;g22c875c43be_0_2394"/>
          <p:cNvSpPr txBox="1"/>
          <p:nvPr/>
        </p:nvSpPr>
        <p:spPr>
          <a:xfrm>
            <a:off x="4697709" y="4679318"/>
            <a:ext cx="2922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Courier New"/>
                <a:ea typeface="Courier New"/>
                <a:cs typeface="Courier New"/>
                <a:sym typeface="Courier New"/>
              </a:rPr>
              <a:t>1</a:t>
            </a:r>
            <a:endParaRPr/>
          </a:p>
        </p:txBody>
      </p:sp>
      <p:sp>
        <p:nvSpPr>
          <p:cNvPr id="4807" name="Google Shape;4807;g22c875c43be_0_2394"/>
          <p:cNvSpPr txBox="1"/>
          <p:nvPr/>
        </p:nvSpPr>
        <p:spPr>
          <a:xfrm>
            <a:off x="4977214" y="3977422"/>
            <a:ext cx="2922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Courier New"/>
                <a:ea typeface="Courier New"/>
                <a:cs typeface="Courier New"/>
                <a:sym typeface="Courier New"/>
              </a:rPr>
              <a:t>3</a:t>
            </a:r>
            <a:endParaRPr/>
          </a:p>
        </p:txBody>
      </p:sp>
      <p:sp>
        <p:nvSpPr>
          <p:cNvPr id="4808" name="Google Shape;4808;g22c875c43be_0_2394"/>
          <p:cNvSpPr txBox="1"/>
          <p:nvPr/>
        </p:nvSpPr>
        <p:spPr>
          <a:xfrm>
            <a:off x="5997395" y="4679318"/>
            <a:ext cx="2922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Courier New"/>
                <a:ea typeface="Courier New"/>
                <a:cs typeface="Courier New"/>
                <a:sym typeface="Courier New"/>
              </a:rPr>
              <a:t>0</a:t>
            </a:r>
            <a:endParaRPr sz="1400">
              <a:solidFill>
                <a:schemeClr val="dk1"/>
              </a:solidFill>
              <a:latin typeface="Courier New"/>
              <a:ea typeface="Courier New"/>
              <a:cs typeface="Courier New"/>
              <a:sym typeface="Courier New"/>
            </a:endParaRPr>
          </a:p>
        </p:txBody>
      </p:sp>
      <p:sp>
        <p:nvSpPr>
          <p:cNvPr id="4809" name="Google Shape;4809;g22c875c43be_0_2394"/>
          <p:cNvSpPr txBox="1"/>
          <p:nvPr/>
        </p:nvSpPr>
        <p:spPr>
          <a:xfrm>
            <a:off x="6634594" y="5417300"/>
            <a:ext cx="2922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Courier New"/>
                <a:ea typeface="Courier New"/>
                <a:cs typeface="Courier New"/>
                <a:sym typeface="Courier New"/>
              </a:rPr>
              <a:t>0</a:t>
            </a:r>
            <a:endParaRPr sz="1400">
              <a:solidFill>
                <a:schemeClr val="dk1"/>
              </a:solidFill>
              <a:latin typeface="Courier New"/>
              <a:ea typeface="Courier New"/>
              <a:cs typeface="Courier New"/>
              <a:sym typeface="Courier New"/>
            </a:endParaRPr>
          </a:p>
        </p:txBody>
      </p:sp>
      <p:sp>
        <p:nvSpPr>
          <p:cNvPr id="4810" name="Google Shape;4810;g22c875c43be_0_2394"/>
          <p:cNvSpPr txBox="1"/>
          <p:nvPr/>
        </p:nvSpPr>
        <p:spPr>
          <a:xfrm>
            <a:off x="7340228" y="5417300"/>
            <a:ext cx="2922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Courier New"/>
                <a:ea typeface="Courier New"/>
                <a:cs typeface="Courier New"/>
                <a:sym typeface="Courier New"/>
              </a:rPr>
              <a:t>0</a:t>
            </a:r>
            <a:endParaRPr sz="1400">
              <a:solidFill>
                <a:schemeClr val="dk1"/>
              </a:solidFill>
              <a:latin typeface="Courier New"/>
              <a:ea typeface="Courier New"/>
              <a:cs typeface="Courier New"/>
              <a:sym typeface="Courier New"/>
            </a:endParaRPr>
          </a:p>
        </p:txBody>
      </p:sp>
      <p:sp>
        <p:nvSpPr>
          <p:cNvPr id="4811" name="Google Shape;4811;g22c875c43be_0_2394"/>
          <p:cNvSpPr txBox="1"/>
          <p:nvPr/>
        </p:nvSpPr>
        <p:spPr>
          <a:xfrm>
            <a:off x="6703659" y="4683211"/>
            <a:ext cx="2922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Courier New"/>
                <a:ea typeface="Courier New"/>
                <a:cs typeface="Courier New"/>
                <a:sym typeface="Courier New"/>
              </a:rPr>
              <a:t>1</a:t>
            </a:r>
            <a:endParaRPr sz="1400">
              <a:solidFill>
                <a:schemeClr val="dk1"/>
              </a:solidFill>
              <a:latin typeface="Courier New"/>
              <a:ea typeface="Courier New"/>
              <a:cs typeface="Courier New"/>
              <a:sym typeface="Courier New"/>
            </a:endParaRPr>
          </a:p>
        </p:txBody>
      </p:sp>
      <p:sp>
        <p:nvSpPr>
          <p:cNvPr id="4812" name="Google Shape;4812;g22c875c43be_0_2394"/>
          <p:cNvSpPr txBox="1"/>
          <p:nvPr>
            <p:ph type="title"/>
          </p:nvPr>
        </p:nvSpPr>
        <p:spPr>
          <a:xfrm>
            <a:off x="155575" y="161927"/>
            <a:ext cx="8797800" cy="676200"/>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Function </a:t>
            </a:r>
            <a:r>
              <a:rPr lang="en-US">
                <a:latin typeface="Courier New"/>
                <a:ea typeface="Courier New"/>
                <a:cs typeface="Courier New"/>
                <a:sym typeface="Courier New"/>
              </a:rPr>
              <a:t>LengthIs</a:t>
            </a:r>
            <a:endParaRPr/>
          </a:p>
        </p:txBody>
      </p:sp>
    </p:spTree>
  </p:cSld>
  <p:clrMapOvr>
    <a:masterClrMapping/>
  </p:clrMapOvr>
</p:sld>
</file>

<file path=ppt/slides/slide1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16" name="Shape 4816"/>
        <p:cNvGrpSpPr/>
        <p:nvPr/>
      </p:nvGrpSpPr>
      <p:grpSpPr>
        <a:xfrm>
          <a:off x="0" y="0"/>
          <a:ext cx="0" cy="0"/>
          <a:chOff x="0" y="0"/>
          <a:chExt cx="0" cy="0"/>
        </a:xfrm>
      </p:grpSpPr>
      <p:sp>
        <p:nvSpPr>
          <p:cNvPr id="4817" name="Google Shape;4817;g22c875c43be_0_2462"/>
          <p:cNvSpPr/>
          <p:nvPr/>
        </p:nvSpPr>
        <p:spPr>
          <a:xfrm>
            <a:off x="3962268" y="2736762"/>
            <a:ext cx="4407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5</a:t>
            </a:r>
            <a:endParaRPr b="1" sz="2400">
              <a:solidFill>
                <a:schemeClr val="dk1"/>
              </a:solidFill>
              <a:latin typeface="Courier New"/>
              <a:ea typeface="Courier New"/>
              <a:cs typeface="Courier New"/>
              <a:sym typeface="Courier New"/>
            </a:endParaRPr>
          </a:p>
        </p:txBody>
      </p:sp>
      <p:sp>
        <p:nvSpPr>
          <p:cNvPr id="4818" name="Google Shape;4818;g22c875c43be_0_2462"/>
          <p:cNvSpPr/>
          <p:nvPr/>
        </p:nvSpPr>
        <p:spPr>
          <a:xfrm>
            <a:off x="4403034" y="2736761"/>
            <a:ext cx="267600" cy="450900"/>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4819" name="Google Shape;4819;g22c875c43be_0_2462"/>
          <p:cNvSpPr/>
          <p:nvPr/>
        </p:nvSpPr>
        <p:spPr>
          <a:xfrm>
            <a:off x="3694696" y="2736761"/>
            <a:ext cx="267600" cy="450900"/>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4820" name="Google Shape;4820;g22c875c43be_0_2462"/>
          <p:cNvSpPr/>
          <p:nvPr/>
        </p:nvSpPr>
        <p:spPr>
          <a:xfrm>
            <a:off x="2655733" y="3494469"/>
            <a:ext cx="4407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3</a:t>
            </a:r>
            <a:endParaRPr b="1" sz="2400">
              <a:solidFill>
                <a:schemeClr val="dk1"/>
              </a:solidFill>
              <a:latin typeface="Courier New"/>
              <a:ea typeface="Courier New"/>
              <a:cs typeface="Courier New"/>
              <a:sym typeface="Courier New"/>
            </a:endParaRPr>
          </a:p>
        </p:txBody>
      </p:sp>
      <p:sp>
        <p:nvSpPr>
          <p:cNvPr id="4821" name="Google Shape;4821;g22c875c43be_0_2462"/>
          <p:cNvSpPr/>
          <p:nvPr/>
        </p:nvSpPr>
        <p:spPr>
          <a:xfrm>
            <a:off x="3096499" y="3494468"/>
            <a:ext cx="267600" cy="450900"/>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4822" name="Google Shape;4822;g22c875c43be_0_2462"/>
          <p:cNvSpPr/>
          <p:nvPr/>
        </p:nvSpPr>
        <p:spPr>
          <a:xfrm>
            <a:off x="2388161" y="3494468"/>
            <a:ext cx="267600" cy="450900"/>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4823" name="Google Shape;4823;g22c875c43be_0_2462"/>
          <p:cNvCxnSpPr>
            <a:stCxn id="4819" idx="2"/>
            <a:endCxn id="4820" idx="0"/>
          </p:cNvCxnSpPr>
          <p:nvPr/>
        </p:nvCxnSpPr>
        <p:spPr>
          <a:xfrm flipH="1">
            <a:off x="2875996" y="3187661"/>
            <a:ext cx="952500" cy="306900"/>
          </a:xfrm>
          <a:prstGeom prst="straightConnector1">
            <a:avLst/>
          </a:prstGeom>
          <a:noFill/>
          <a:ln cap="flat" cmpd="sng" w="9525">
            <a:solidFill>
              <a:schemeClr val="accent1"/>
            </a:solidFill>
            <a:prstDash val="solid"/>
            <a:miter lim="800000"/>
            <a:headEnd len="sm" w="sm" type="none"/>
            <a:tailEnd len="med" w="med" type="triangle"/>
          </a:ln>
        </p:spPr>
      </p:cxnSp>
      <p:sp>
        <p:nvSpPr>
          <p:cNvPr id="4824" name="Google Shape;4824;g22c875c43be_0_2462"/>
          <p:cNvSpPr/>
          <p:nvPr/>
        </p:nvSpPr>
        <p:spPr>
          <a:xfrm>
            <a:off x="5257366" y="3494468"/>
            <a:ext cx="4407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9</a:t>
            </a:r>
            <a:endParaRPr b="1" sz="2400">
              <a:solidFill>
                <a:schemeClr val="dk1"/>
              </a:solidFill>
              <a:latin typeface="Courier New"/>
              <a:ea typeface="Courier New"/>
              <a:cs typeface="Courier New"/>
              <a:sym typeface="Courier New"/>
            </a:endParaRPr>
          </a:p>
        </p:txBody>
      </p:sp>
      <p:sp>
        <p:nvSpPr>
          <p:cNvPr id="4825" name="Google Shape;4825;g22c875c43be_0_2462"/>
          <p:cNvSpPr/>
          <p:nvPr/>
        </p:nvSpPr>
        <p:spPr>
          <a:xfrm>
            <a:off x="5698132" y="3494467"/>
            <a:ext cx="267600" cy="450900"/>
          </a:xfrm>
          <a:prstGeom prst="rect">
            <a:avLst/>
          </a:prstGeom>
          <a:noFill/>
          <a:ln cap="flat" cmpd="sng" w="127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4826" name="Google Shape;4826;g22c875c43be_0_2462"/>
          <p:cNvSpPr/>
          <p:nvPr/>
        </p:nvSpPr>
        <p:spPr>
          <a:xfrm>
            <a:off x="4989794" y="3494467"/>
            <a:ext cx="267600" cy="450900"/>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4827" name="Google Shape;4827;g22c875c43be_0_2462"/>
          <p:cNvCxnSpPr>
            <a:stCxn id="4818" idx="2"/>
            <a:endCxn id="4824" idx="0"/>
          </p:cNvCxnSpPr>
          <p:nvPr/>
        </p:nvCxnSpPr>
        <p:spPr>
          <a:xfrm>
            <a:off x="4536834" y="3187661"/>
            <a:ext cx="940800" cy="306900"/>
          </a:xfrm>
          <a:prstGeom prst="straightConnector1">
            <a:avLst/>
          </a:prstGeom>
          <a:noFill/>
          <a:ln cap="flat" cmpd="sng" w="9525">
            <a:solidFill>
              <a:schemeClr val="accent1"/>
            </a:solidFill>
            <a:prstDash val="solid"/>
            <a:miter lim="800000"/>
            <a:headEnd len="sm" w="sm" type="none"/>
            <a:tailEnd len="med" w="med" type="triangle"/>
          </a:ln>
        </p:spPr>
      </p:cxnSp>
      <p:sp>
        <p:nvSpPr>
          <p:cNvPr id="4828" name="Google Shape;4828;g22c875c43be_0_2462"/>
          <p:cNvSpPr/>
          <p:nvPr/>
        </p:nvSpPr>
        <p:spPr>
          <a:xfrm>
            <a:off x="4287124" y="4228562"/>
            <a:ext cx="4407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7</a:t>
            </a:r>
            <a:endParaRPr b="1" sz="2400">
              <a:solidFill>
                <a:schemeClr val="dk1"/>
              </a:solidFill>
              <a:latin typeface="Courier New"/>
              <a:ea typeface="Courier New"/>
              <a:cs typeface="Courier New"/>
              <a:sym typeface="Courier New"/>
            </a:endParaRPr>
          </a:p>
        </p:txBody>
      </p:sp>
      <p:sp>
        <p:nvSpPr>
          <p:cNvPr id="4829" name="Google Shape;4829;g22c875c43be_0_2462"/>
          <p:cNvSpPr/>
          <p:nvPr/>
        </p:nvSpPr>
        <p:spPr>
          <a:xfrm>
            <a:off x="4727890" y="4228561"/>
            <a:ext cx="267600" cy="450900"/>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4830" name="Google Shape;4830;g22c875c43be_0_2462"/>
          <p:cNvSpPr/>
          <p:nvPr/>
        </p:nvSpPr>
        <p:spPr>
          <a:xfrm>
            <a:off x="4019552" y="4228561"/>
            <a:ext cx="267600" cy="450900"/>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4831" name="Google Shape;4831;g22c875c43be_0_2462"/>
          <p:cNvSpPr/>
          <p:nvPr/>
        </p:nvSpPr>
        <p:spPr>
          <a:xfrm>
            <a:off x="6282007" y="4228562"/>
            <a:ext cx="4407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chemeClr val="dk1"/>
                </a:solidFill>
                <a:latin typeface="Courier New"/>
                <a:ea typeface="Courier New"/>
                <a:cs typeface="Courier New"/>
                <a:sym typeface="Courier New"/>
              </a:rPr>
              <a:t>12</a:t>
            </a:r>
            <a:endParaRPr b="1" sz="1600">
              <a:solidFill>
                <a:schemeClr val="dk1"/>
              </a:solidFill>
              <a:latin typeface="Courier New"/>
              <a:ea typeface="Courier New"/>
              <a:cs typeface="Courier New"/>
              <a:sym typeface="Courier New"/>
            </a:endParaRPr>
          </a:p>
        </p:txBody>
      </p:sp>
      <p:sp>
        <p:nvSpPr>
          <p:cNvPr id="4832" name="Google Shape;4832;g22c875c43be_0_2462"/>
          <p:cNvSpPr/>
          <p:nvPr/>
        </p:nvSpPr>
        <p:spPr>
          <a:xfrm>
            <a:off x="6722773" y="4228561"/>
            <a:ext cx="267600" cy="450900"/>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4833" name="Google Shape;4833;g22c875c43be_0_2462"/>
          <p:cNvSpPr/>
          <p:nvPr/>
        </p:nvSpPr>
        <p:spPr>
          <a:xfrm>
            <a:off x="6014435" y="4228561"/>
            <a:ext cx="267600" cy="450900"/>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4834" name="Google Shape;4834;g22c875c43be_0_2462"/>
          <p:cNvSpPr/>
          <p:nvPr/>
        </p:nvSpPr>
        <p:spPr>
          <a:xfrm>
            <a:off x="3143788" y="4228561"/>
            <a:ext cx="4407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4</a:t>
            </a:r>
            <a:endParaRPr b="1" sz="2400">
              <a:solidFill>
                <a:schemeClr val="dk1"/>
              </a:solidFill>
              <a:latin typeface="Courier New"/>
              <a:ea typeface="Courier New"/>
              <a:cs typeface="Courier New"/>
              <a:sym typeface="Courier New"/>
            </a:endParaRPr>
          </a:p>
        </p:txBody>
      </p:sp>
      <p:sp>
        <p:nvSpPr>
          <p:cNvPr id="4835" name="Google Shape;4835;g22c875c43be_0_2462"/>
          <p:cNvSpPr/>
          <p:nvPr/>
        </p:nvSpPr>
        <p:spPr>
          <a:xfrm>
            <a:off x="3584554" y="4228560"/>
            <a:ext cx="267600" cy="450900"/>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4836" name="Google Shape;4836;g22c875c43be_0_2462"/>
          <p:cNvSpPr/>
          <p:nvPr/>
        </p:nvSpPr>
        <p:spPr>
          <a:xfrm>
            <a:off x="2876216" y="4228560"/>
            <a:ext cx="267600" cy="450900"/>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4837" name="Google Shape;4837;g22c875c43be_0_2462"/>
          <p:cNvSpPr/>
          <p:nvPr/>
        </p:nvSpPr>
        <p:spPr>
          <a:xfrm>
            <a:off x="3694696" y="4962651"/>
            <a:ext cx="4407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6</a:t>
            </a:r>
            <a:endParaRPr b="1" sz="2400">
              <a:solidFill>
                <a:schemeClr val="dk1"/>
              </a:solidFill>
              <a:latin typeface="Courier New"/>
              <a:ea typeface="Courier New"/>
              <a:cs typeface="Courier New"/>
              <a:sym typeface="Courier New"/>
            </a:endParaRPr>
          </a:p>
        </p:txBody>
      </p:sp>
      <p:sp>
        <p:nvSpPr>
          <p:cNvPr id="4838" name="Google Shape;4838;g22c875c43be_0_2462"/>
          <p:cNvSpPr/>
          <p:nvPr/>
        </p:nvSpPr>
        <p:spPr>
          <a:xfrm>
            <a:off x="4135462" y="4962650"/>
            <a:ext cx="267600" cy="450900"/>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4839" name="Google Shape;4839;g22c875c43be_0_2462"/>
          <p:cNvSpPr/>
          <p:nvPr/>
        </p:nvSpPr>
        <p:spPr>
          <a:xfrm>
            <a:off x="3427124" y="4962650"/>
            <a:ext cx="267600" cy="450900"/>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4840" name="Google Shape;4840;g22c875c43be_0_2462"/>
          <p:cNvSpPr/>
          <p:nvPr/>
        </p:nvSpPr>
        <p:spPr>
          <a:xfrm>
            <a:off x="4816600" y="4962650"/>
            <a:ext cx="4407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8</a:t>
            </a:r>
            <a:endParaRPr b="1" sz="2400">
              <a:solidFill>
                <a:schemeClr val="dk1"/>
              </a:solidFill>
              <a:latin typeface="Courier New"/>
              <a:ea typeface="Courier New"/>
              <a:cs typeface="Courier New"/>
              <a:sym typeface="Courier New"/>
            </a:endParaRPr>
          </a:p>
        </p:txBody>
      </p:sp>
      <p:sp>
        <p:nvSpPr>
          <p:cNvPr id="4841" name="Google Shape;4841;g22c875c43be_0_2462"/>
          <p:cNvSpPr/>
          <p:nvPr/>
        </p:nvSpPr>
        <p:spPr>
          <a:xfrm>
            <a:off x="5257366" y="4962649"/>
            <a:ext cx="267600" cy="450900"/>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4842" name="Google Shape;4842;g22c875c43be_0_2462"/>
          <p:cNvSpPr/>
          <p:nvPr/>
        </p:nvSpPr>
        <p:spPr>
          <a:xfrm>
            <a:off x="4549028" y="4962649"/>
            <a:ext cx="267600" cy="450900"/>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4843" name="Google Shape;4843;g22c875c43be_0_2462"/>
          <p:cNvSpPr/>
          <p:nvPr/>
        </p:nvSpPr>
        <p:spPr>
          <a:xfrm>
            <a:off x="6914513" y="4962649"/>
            <a:ext cx="4407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chemeClr val="dk1"/>
                </a:solidFill>
                <a:latin typeface="Courier New"/>
                <a:ea typeface="Courier New"/>
                <a:cs typeface="Courier New"/>
                <a:sym typeface="Courier New"/>
              </a:rPr>
              <a:t>20</a:t>
            </a:r>
            <a:endParaRPr b="1" sz="1600">
              <a:solidFill>
                <a:schemeClr val="dk1"/>
              </a:solidFill>
              <a:latin typeface="Courier New"/>
              <a:ea typeface="Courier New"/>
              <a:cs typeface="Courier New"/>
              <a:sym typeface="Courier New"/>
            </a:endParaRPr>
          </a:p>
        </p:txBody>
      </p:sp>
      <p:sp>
        <p:nvSpPr>
          <p:cNvPr id="4844" name="Google Shape;4844;g22c875c43be_0_2462"/>
          <p:cNvSpPr/>
          <p:nvPr/>
        </p:nvSpPr>
        <p:spPr>
          <a:xfrm>
            <a:off x="7355279" y="4962648"/>
            <a:ext cx="267600" cy="450900"/>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4845" name="Google Shape;4845;g22c875c43be_0_2462"/>
          <p:cNvSpPr/>
          <p:nvPr/>
        </p:nvSpPr>
        <p:spPr>
          <a:xfrm>
            <a:off x="6646941" y="4962648"/>
            <a:ext cx="267600" cy="450900"/>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4846" name="Google Shape;4846;g22c875c43be_0_2462"/>
          <p:cNvCxnSpPr>
            <a:stCxn id="4821" idx="2"/>
            <a:endCxn id="4834" idx="0"/>
          </p:cNvCxnSpPr>
          <p:nvPr/>
        </p:nvCxnSpPr>
        <p:spPr>
          <a:xfrm>
            <a:off x="3230299" y="3945368"/>
            <a:ext cx="1338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4847" name="Google Shape;4847;g22c875c43be_0_2462"/>
          <p:cNvCxnSpPr>
            <a:stCxn id="4826" idx="2"/>
            <a:endCxn id="4828" idx="0"/>
          </p:cNvCxnSpPr>
          <p:nvPr/>
        </p:nvCxnSpPr>
        <p:spPr>
          <a:xfrm flipH="1">
            <a:off x="4507394" y="3945367"/>
            <a:ext cx="6162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4848" name="Google Shape;4848;g22c875c43be_0_2462"/>
          <p:cNvCxnSpPr>
            <a:stCxn id="4825" idx="2"/>
            <a:endCxn id="4831" idx="0"/>
          </p:cNvCxnSpPr>
          <p:nvPr/>
        </p:nvCxnSpPr>
        <p:spPr>
          <a:xfrm>
            <a:off x="5831932" y="3945367"/>
            <a:ext cx="6705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4849" name="Google Shape;4849;g22c875c43be_0_2462"/>
          <p:cNvCxnSpPr>
            <a:stCxn id="4830" idx="2"/>
            <a:endCxn id="4837" idx="0"/>
          </p:cNvCxnSpPr>
          <p:nvPr/>
        </p:nvCxnSpPr>
        <p:spPr>
          <a:xfrm flipH="1">
            <a:off x="3915152" y="4679461"/>
            <a:ext cx="2382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4850" name="Google Shape;4850;g22c875c43be_0_2462"/>
          <p:cNvCxnSpPr>
            <a:stCxn id="4829" idx="2"/>
            <a:endCxn id="4840" idx="0"/>
          </p:cNvCxnSpPr>
          <p:nvPr/>
        </p:nvCxnSpPr>
        <p:spPr>
          <a:xfrm>
            <a:off x="4861690" y="4679461"/>
            <a:ext cx="1752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4851" name="Google Shape;4851;g22c875c43be_0_2462"/>
          <p:cNvCxnSpPr>
            <a:stCxn id="4832" idx="2"/>
            <a:endCxn id="4843" idx="0"/>
          </p:cNvCxnSpPr>
          <p:nvPr/>
        </p:nvCxnSpPr>
        <p:spPr>
          <a:xfrm>
            <a:off x="6856573" y="4679461"/>
            <a:ext cx="278400" cy="283200"/>
          </a:xfrm>
          <a:prstGeom prst="straightConnector1">
            <a:avLst/>
          </a:prstGeom>
          <a:noFill/>
          <a:ln cap="flat" cmpd="sng" w="9525">
            <a:solidFill>
              <a:schemeClr val="accent1"/>
            </a:solidFill>
            <a:prstDash val="solid"/>
            <a:miter lim="800000"/>
            <a:headEnd len="sm" w="sm" type="none"/>
            <a:tailEnd len="med" w="med" type="triangle"/>
          </a:ln>
        </p:spPr>
      </p:cxnSp>
      <p:sp>
        <p:nvSpPr>
          <p:cNvPr id="4852" name="Google Shape;4852;g22c875c43be_0_2462"/>
          <p:cNvSpPr/>
          <p:nvPr/>
        </p:nvSpPr>
        <p:spPr>
          <a:xfrm>
            <a:off x="4048865" y="1973684"/>
            <a:ext cx="2676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4853" name="Google Shape;4853;g22c875c43be_0_2462"/>
          <p:cNvCxnSpPr>
            <a:stCxn id="4852" idx="2"/>
            <a:endCxn id="4817" idx="0"/>
          </p:cNvCxnSpPr>
          <p:nvPr/>
        </p:nvCxnSpPr>
        <p:spPr>
          <a:xfrm>
            <a:off x="4182665" y="2424584"/>
            <a:ext cx="0" cy="312300"/>
          </a:xfrm>
          <a:prstGeom prst="straightConnector1">
            <a:avLst/>
          </a:prstGeom>
          <a:noFill/>
          <a:ln cap="flat" cmpd="sng" w="9525">
            <a:solidFill>
              <a:schemeClr val="accent1"/>
            </a:solidFill>
            <a:prstDash val="solid"/>
            <a:miter lim="800000"/>
            <a:headEnd len="sm" w="sm" type="none"/>
            <a:tailEnd len="med" w="med" type="triangle"/>
          </a:ln>
        </p:spPr>
      </p:cxnSp>
      <p:sp>
        <p:nvSpPr>
          <p:cNvPr id="4854" name="Google Shape;4854;g22c875c43be_0_2462"/>
          <p:cNvSpPr txBox="1"/>
          <p:nvPr/>
        </p:nvSpPr>
        <p:spPr>
          <a:xfrm>
            <a:off x="4403034" y="2027418"/>
            <a:ext cx="1940400" cy="338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root</a:t>
            </a:r>
            <a:endParaRPr sz="1600">
              <a:solidFill>
                <a:schemeClr val="dk1"/>
              </a:solidFill>
              <a:latin typeface="Courier New"/>
              <a:ea typeface="Courier New"/>
              <a:cs typeface="Courier New"/>
              <a:sym typeface="Courier New"/>
            </a:endParaRPr>
          </a:p>
        </p:txBody>
      </p:sp>
      <p:cxnSp>
        <p:nvCxnSpPr>
          <p:cNvPr id="4855" name="Google Shape;4855;g22c875c43be_0_2462"/>
          <p:cNvCxnSpPr/>
          <p:nvPr/>
        </p:nvCxnSpPr>
        <p:spPr>
          <a:xfrm flipH="1">
            <a:off x="2388133" y="3494467"/>
            <a:ext cx="267600" cy="450900"/>
          </a:xfrm>
          <a:prstGeom prst="straightConnector1">
            <a:avLst/>
          </a:prstGeom>
          <a:noFill/>
          <a:ln cap="flat" cmpd="sng" w="9525">
            <a:solidFill>
              <a:schemeClr val="accent1"/>
            </a:solidFill>
            <a:prstDash val="solid"/>
            <a:miter lim="800000"/>
            <a:headEnd len="sm" w="sm" type="none"/>
            <a:tailEnd len="sm" w="sm" type="none"/>
          </a:ln>
        </p:spPr>
      </p:cxnSp>
      <p:cxnSp>
        <p:nvCxnSpPr>
          <p:cNvPr id="4856" name="Google Shape;4856;g22c875c43be_0_2462"/>
          <p:cNvCxnSpPr/>
          <p:nvPr/>
        </p:nvCxnSpPr>
        <p:spPr>
          <a:xfrm flipH="1">
            <a:off x="2878467" y="4228560"/>
            <a:ext cx="267600" cy="450900"/>
          </a:xfrm>
          <a:prstGeom prst="straightConnector1">
            <a:avLst/>
          </a:prstGeom>
          <a:noFill/>
          <a:ln cap="flat" cmpd="sng" w="9525">
            <a:solidFill>
              <a:schemeClr val="accent1"/>
            </a:solidFill>
            <a:prstDash val="solid"/>
            <a:miter lim="800000"/>
            <a:headEnd len="sm" w="sm" type="none"/>
            <a:tailEnd len="sm" w="sm" type="none"/>
          </a:ln>
        </p:spPr>
      </p:cxnSp>
      <p:cxnSp>
        <p:nvCxnSpPr>
          <p:cNvPr id="4857" name="Google Shape;4857;g22c875c43be_0_2462"/>
          <p:cNvCxnSpPr/>
          <p:nvPr/>
        </p:nvCxnSpPr>
        <p:spPr>
          <a:xfrm flipH="1">
            <a:off x="3580586" y="4228560"/>
            <a:ext cx="267600" cy="450900"/>
          </a:xfrm>
          <a:prstGeom prst="straightConnector1">
            <a:avLst/>
          </a:prstGeom>
          <a:noFill/>
          <a:ln cap="flat" cmpd="sng" w="9525">
            <a:solidFill>
              <a:schemeClr val="accent1"/>
            </a:solidFill>
            <a:prstDash val="solid"/>
            <a:miter lim="800000"/>
            <a:headEnd len="sm" w="sm" type="none"/>
            <a:tailEnd len="sm" w="sm" type="none"/>
          </a:ln>
        </p:spPr>
      </p:cxnSp>
      <p:cxnSp>
        <p:nvCxnSpPr>
          <p:cNvPr id="4858" name="Google Shape;4858;g22c875c43be_0_2462"/>
          <p:cNvCxnSpPr/>
          <p:nvPr/>
        </p:nvCxnSpPr>
        <p:spPr>
          <a:xfrm flipH="1">
            <a:off x="6014407" y="4228560"/>
            <a:ext cx="267600" cy="450900"/>
          </a:xfrm>
          <a:prstGeom prst="straightConnector1">
            <a:avLst/>
          </a:prstGeom>
          <a:noFill/>
          <a:ln cap="flat" cmpd="sng" w="9525">
            <a:solidFill>
              <a:schemeClr val="accent1"/>
            </a:solidFill>
            <a:prstDash val="solid"/>
            <a:miter lim="800000"/>
            <a:headEnd len="sm" w="sm" type="none"/>
            <a:tailEnd len="sm" w="sm" type="none"/>
          </a:ln>
        </p:spPr>
      </p:cxnSp>
      <p:cxnSp>
        <p:nvCxnSpPr>
          <p:cNvPr id="4859" name="Google Shape;4859;g22c875c43be_0_2462"/>
          <p:cNvCxnSpPr/>
          <p:nvPr/>
        </p:nvCxnSpPr>
        <p:spPr>
          <a:xfrm flipH="1">
            <a:off x="6646913" y="4962648"/>
            <a:ext cx="267600" cy="450900"/>
          </a:xfrm>
          <a:prstGeom prst="straightConnector1">
            <a:avLst/>
          </a:prstGeom>
          <a:noFill/>
          <a:ln cap="flat" cmpd="sng" w="9525">
            <a:solidFill>
              <a:schemeClr val="accent1"/>
            </a:solidFill>
            <a:prstDash val="solid"/>
            <a:miter lim="800000"/>
            <a:headEnd len="sm" w="sm" type="none"/>
            <a:tailEnd len="sm" w="sm" type="none"/>
          </a:ln>
        </p:spPr>
      </p:cxnSp>
      <p:cxnSp>
        <p:nvCxnSpPr>
          <p:cNvPr id="4860" name="Google Shape;4860;g22c875c43be_0_2462"/>
          <p:cNvCxnSpPr/>
          <p:nvPr/>
        </p:nvCxnSpPr>
        <p:spPr>
          <a:xfrm flipH="1">
            <a:off x="5257338" y="4969103"/>
            <a:ext cx="267600" cy="450900"/>
          </a:xfrm>
          <a:prstGeom prst="straightConnector1">
            <a:avLst/>
          </a:prstGeom>
          <a:noFill/>
          <a:ln cap="flat" cmpd="sng" w="9525">
            <a:solidFill>
              <a:schemeClr val="accent1"/>
            </a:solidFill>
            <a:prstDash val="solid"/>
            <a:miter lim="800000"/>
            <a:headEnd len="sm" w="sm" type="none"/>
            <a:tailEnd len="sm" w="sm" type="none"/>
          </a:ln>
        </p:spPr>
      </p:cxnSp>
      <p:cxnSp>
        <p:nvCxnSpPr>
          <p:cNvPr id="4861" name="Google Shape;4861;g22c875c43be_0_2462"/>
          <p:cNvCxnSpPr/>
          <p:nvPr/>
        </p:nvCxnSpPr>
        <p:spPr>
          <a:xfrm flipH="1">
            <a:off x="4547943" y="4962647"/>
            <a:ext cx="267600" cy="450900"/>
          </a:xfrm>
          <a:prstGeom prst="straightConnector1">
            <a:avLst/>
          </a:prstGeom>
          <a:noFill/>
          <a:ln cap="flat" cmpd="sng" w="9525">
            <a:solidFill>
              <a:schemeClr val="accent1"/>
            </a:solidFill>
            <a:prstDash val="solid"/>
            <a:miter lim="800000"/>
            <a:headEnd len="sm" w="sm" type="none"/>
            <a:tailEnd len="sm" w="sm" type="none"/>
          </a:ln>
        </p:spPr>
      </p:cxnSp>
      <p:cxnSp>
        <p:nvCxnSpPr>
          <p:cNvPr id="4862" name="Google Shape;4862;g22c875c43be_0_2462"/>
          <p:cNvCxnSpPr/>
          <p:nvPr/>
        </p:nvCxnSpPr>
        <p:spPr>
          <a:xfrm flipH="1">
            <a:off x="4140313" y="4958759"/>
            <a:ext cx="267600" cy="450900"/>
          </a:xfrm>
          <a:prstGeom prst="straightConnector1">
            <a:avLst/>
          </a:prstGeom>
          <a:noFill/>
          <a:ln cap="flat" cmpd="sng" w="9525">
            <a:solidFill>
              <a:schemeClr val="accent1"/>
            </a:solidFill>
            <a:prstDash val="solid"/>
            <a:miter lim="800000"/>
            <a:headEnd len="sm" w="sm" type="none"/>
            <a:tailEnd len="sm" w="sm" type="none"/>
          </a:ln>
        </p:spPr>
      </p:cxnSp>
      <p:cxnSp>
        <p:nvCxnSpPr>
          <p:cNvPr id="4863" name="Google Shape;4863;g22c875c43be_0_2462"/>
          <p:cNvCxnSpPr/>
          <p:nvPr/>
        </p:nvCxnSpPr>
        <p:spPr>
          <a:xfrm flipH="1">
            <a:off x="3425285" y="4969103"/>
            <a:ext cx="267600" cy="450900"/>
          </a:xfrm>
          <a:prstGeom prst="straightConnector1">
            <a:avLst/>
          </a:prstGeom>
          <a:noFill/>
          <a:ln cap="flat" cmpd="sng" w="9525">
            <a:solidFill>
              <a:schemeClr val="accent1"/>
            </a:solidFill>
            <a:prstDash val="solid"/>
            <a:miter lim="800000"/>
            <a:headEnd len="sm" w="sm" type="none"/>
            <a:tailEnd len="sm" w="sm" type="none"/>
          </a:ln>
        </p:spPr>
      </p:cxnSp>
      <p:cxnSp>
        <p:nvCxnSpPr>
          <p:cNvPr id="4864" name="Google Shape;4864;g22c875c43be_0_2462"/>
          <p:cNvCxnSpPr/>
          <p:nvPr/>
        </p:nvCxnSpPr>
        <p:spPr>
          <a:xfrm flipH="1">
            <a:off x="7355251" y="4958758"/>
            <a:ext cx="267600" cy="450900"/>
          </a:xfrm>
          <a:prstGeom prst="straightConnector1">
            <a:avLst/>
          </a:prstGeom>
          <a:noFill/>
          <a:ln cap="flat" cmpd="sng" w="9525">
            <a:solidFill>
              <a:schemeClr val="accent1"/>
            </a:solidFill>
            <a:prstDash val="solid"/>
            <a:miter lim="800000"/>
            <a:headEnd len="sm" w="sm" type="none"/>
            <a:tailEnd len="sm" w="sm" type="none"/>
          </a:ln>
        </p:spPr>
      </p:cxnSp>
      <p:sp>
        <p:nvSpPr>
          <p:cNvPr id="4865" name="Google Shape;4865;g22c875c43be_0_2462"/>
          <p:cNvSpPr txBox="1"/>
          <p:nvPr/>
        </p:nvSpPr>
        <p:spPr>
          <a:xfrm>
            <a:off x="2371221" y="3977422"/>
            <a:ext cx="2922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Courier New"/>
                <a:ea typeface="Courier New"/>
                <a:cs typeface="Courier New"/>
                <a:sym typeface="Courier New"/>
              </a:rPr>
              <a:t>0</a:t>
            </a:r>
            <a:endParaRPr sz="1400">
              <a:solidFill>
                <a:schemeClr val="dk1"/>
              </a:solidFill>
              <a:latin typeface="Courier New"/>
              <a:ea typeface="Courier New"/>
              <a:cs typeface="Courier New"/>
              <a:sym typeface="Courier New"/>
            </a:endParaRPr>
          </a:p>
        </p:txBody>
      </p:sp>
      <p:sp>
        <p:nvSpPr>
          <p:cNvPr id="4866" name="Google Shape;4866;g22c875c43be_0_2462"/>
          <p:cNvSpPr txBox="1"/>
          <p:nvPr/>
        </p:nvSpPr>
        <p:spPr>
          <a:xfrm>
            <a:off x="2846841" y="4679319"/>
            <a:ext cx="2922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Courier New"/>
                <a:ea typeface="Courier New"/>
                <a:cs typeface="Courier New"/>
                <a:sym typeface="Courier New"/>
              </a:rPr>
              <a:t>0</a:t>
            </a:r>
            <a:endParaRPr sz="1400">
              <a:solidFill>
                <a:schemeClr val="dk1"/>
              </a:solidFill>
              <a:latin typeface="Courier New"/>
              <a:ea typeface="Courier New"/>
              <a:cs typeface="Courier New"/>
              <a:sym typeface="Courier New"/>
            </a:endParaRPr>
          </a:p>
        </p:txBody>
      </p:sp>
      <p:sp>
        <p:nvSpPr>
          <p:cNvPr id="4867" name="Google Shape;4867;g22c875c43be_0_2462"/>
          <p:cNvSpPr txBox="1"/>
          <p:nvPr/>
        </p:nvSpPr>
        <p:spPr>
          <a:xfrm>
            <a:off x="3578786" y="4679318"/>
            <a:ext cx="2922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Courier New"/>
                <a:ea typeface="Courier New"/>
                <a:cs typeface="Courier New"/>
                <a:sym typeface="Courier New"/>
              </a:rPr>
              <a:t>0</a:t>
            </a:r>
            <a:endParaRPr sz="1400">
              <a:solidFill>
                <a:schemeClr val="dk1"/>
              </a:solidFill>
              <a:latin typeface="Courier New"/>
              <a:ea typeface="Courier New"/>
              <a:cs typeface="Courier New"/>
              <a:sym typeface="Courier New"/>
            </a:endParaRPr>
          </a:p>
        </p:txBody>
      </p:sp>
      <p:sp>
        <p:nvSpPr>
          <p:cNvPr id="4868" name="Google Shape;4868;g22c875c43be_0_2462"/>
          <p:cNvSpPr txBox="1"/>
          <p:nvPr/>
        </p:nvSpPr>
        <p:spPr>
          <a:xfrm>
            <a:off x="3309426" y="3951679"/>
            <a:ext cx="2922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Courier New"/>
                <a:ea typeface="Courier New"/>
                <a:cs typeface="Courier New"/>
                <a:sym typeface="Courier New"/>
              </a:rPr>
              <a:t>1</a:t>
            </a:r>
            <a:endParaRPr/>
          </a:p>
        </p:txBody>
      </p:sp>
      <p:sp>
        <p:nvSpPr>
          <p:cNvPr id="4869" name="Google Shape;4869;g22c875c43be_0_2462"/>
          <p:cNvSpPr txBox="1"/>
          <p:nvPr/>
        </p:nvSpPr>
        <p:spPr>
          <a:xfrm>
            <a:off x="3682448" y="3187106"/>
            <a:ext cx="2922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Courier New"/>
                <a:ea typeface="Courier New"/>
                <a:cs typeface="Courier New"/>
                <a:sym typeface="Courier New"/>
              </a:rPr>
              <a:t>2</a:t>
            </a:r>
            <a:endParaRPr/>
          </a:p>
        </p:txBody>
      </p:sp>
      <p:sp>
        <p:nvSpPr>
          <p:cNvPr id="4870" name="Google Shape;4870;g22c875c43be_0_2462"/>
          <p:cNvSpPr txBox="1"/>
          <p:nvPr/>
        </p:nvSpPr>
        <p:spPr>
          <a:xfrm>
            <a:off x="3413065" y="5419447"/>
            <a:ext cx="2922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Courier New"/>
                <a:ea typeface="Courier New"/>
                <a:cs typeface="Courier New"/>
                <a:sym typeface="Courier New"/>
              </a:rPr>
              <a:t>0</a:t>
            </a:r>
            <a:endParaRPr sz="1400">
              <a:solidFill>
                <a:schemeClr val="dk1"/>
              </a:solidFill>
              <a:latin typeface="Courier New"/>
              <a:ea typeface="Courier New"/>
              <a:cs typeface="Courier New"/>
              <a:sym typeface="Courier New"/>
            </a:endParaRPr>
          </a:p>
        </p:txBody>
      </p:sp>
      <p:sp>
        <p:nvSpPr>
          <p:cNvPr id="4871" name="Google Shape;4871;g22c875c43be_0_2462"/>
          <p:cNvSpPr txBox="1"/>
          <p:nvPr/>
        </p:nvSpPr>
        <p:spPr>
          <a:xfrm>
            <a:off x="4120495" y="5417300"/>
            <a:ext cx="2922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Courier New"/>
                <a:ea typeface="Courier New"/>
                <a:cs typeface="Courier New"/>
                <a:sym typeface="Courier New"/>
              </a:rPr>
              <a:t>0</a:t>
            </a:r>
            <a:endParaRPr sz="1400">
              <a:solidFill>
                <a:schemeClr val="dk1"/>
              </a:solidFill>
              <a:latin typeface="Courier New"/>
              <a:ea typeface="Courier New"/>
              <a:cs typeface="Courier New"/>
              <a:sym typeface="Courier New"/>
            </a:endParaRPr>
          </a:p>
        </p:txBody>
      </p:sp>
      <p:sp>
        <p:nvSpPr>
          <p:cNvPr id="4872" name="Google Shape;4872;g22c875c43be_0_2462"/>
          <p:cNvSpPr txBox="1"/>
          <p:nvPr/>
        </p:nvSpPr>
        <p:spPr>
          <a:xfrm>
            <a:off x="4040710" y="4667095"/>
            <a:ext cx="2922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Courier New"/>
                <a:ea typeface="Courier New"/>
                <a:cs typeface="Courier New"/>
                <a:sym typeface="Courier New"/>
              </a:rPr>
              <a:t>1</a:t>
            </a:r>
            <a:endParaRPr sz="1400">
              <a:solidFill>
                <a:schemeClr val="dk1"/>
              </a:solidFill>
              <a:latin typeface="Courier New"/>
              <a:ea typeface="Courier New"/>
              <a:cs typeface="Courier New"/>
              <a:sym typeface="Courier New"/>
            </a:endParaRPr>
          </a:p>
        </p:txBody>
      </p:sp>
      <p:sp>
        <p:nvSpPr>
          <p:cNvPr id="4873" name="Google Shape;4873;g22c875c43be_0_2462"/>
          <p:cNvSpPr txBox="1"/>
          <p:nvPr/>
        </p:nvSpPr>
        <p:spPr>
          <a:xfrm>
            <a:off x="4544149" y="5419447"/>
            <a:ext cx="2922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Courier New"/>
                <a:ea typeface="Courier New"/>
                <a:cs typeface="Courier New"/>
                <a:sym typeface="Courier New"/>
              </a:rPr>
              <a:t>0</a:t>
            </a:r>
            <a:endParaRPr sz="1400">
              <a:solidFill>
                <a:schemeClr val="dk1"/>
              </a:solidFill>
              <a:latin typeface="Courier New"/>
              <a:ea typeface="Courier New"/>
              <a:cs typeface="Courier New"/>
              <a:sym typeface="Courier New"/>
            </a:endParaRPr>
          </a:p>
        </p:txBody>
      </p:sp>
      <p:sp>
        <p:nvSpPr>
          <p:cNvPr id="4874" name="Google Shape;4874;g22c875c43be_0_2462"/>
          <p:cNvSpPr txBox="1"/>
          <p:nvPr/>
        </p:nvSpPr>
        <p:spPr>
          <a:xfrm>
            <a:off x="5265838" y="5417300"/>
            <a:ext cx="2922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Courier New"/>
                <a:ea typeface="Courier New"/>
                <a:cs typeface="Courier New"/>
                <a:sym typeface="Courier New"/>
              </a:rPr>
              <a:t>0</a:t>
            </a:r>
            <a:endParaRPr sz="1400">
              <a:solidFill>
                <a:schemeClr val="dk1"/>
              </a:solidFill>
              <a:latin typeface="Courier New"/>
              <a:ea typeface="Courier New"/>
              <a:cs typeface="Courier New"/>
              <a:sym typeface="Courier New"/>
            </a:endParaRPr>
          </a:p>
        </p:txBody>
      </p:sp>
      <p:sp>
        <p:nvSpPr>
          <p:cNvPr id="4875" name="Google Shape;4875;g22c875c43be_0_2462"/>
          <p:cNvSpPr txBox="1"/>
          <p:nvPr/>
        </p:nvSpPr>
        <p:spPr>
          <a:xfrm>
            <a:off x="4697709" y="4679318"/>
            <a:ext cx="2922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Courier New"/>
                <a:ea typeface="Courier New"/>
                <a:cs typeface="Courier New"/>
                <a:sym typeface="Courier New"/>
              </a:rPr>
              <a:t>1</a:t>
            </a:r>
            <a:endParaRPr/>
          </a:p>
        </p:txBody>
      </p:sp>
      <p:sp>
        <p:nvSpPr>
          <p:cNvPr id="4876" name="Google Shape;4876;g22c875c43be_0_2462"/>
          <p:cNvSpPr txBox="1"/>
          <p:nvPr/>
        </p:nvSpPr>
        <p:spPr>
          <a:xfrm>
            <a:off x="4977214" y="3977422"/>
            <a:ext cx="2922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Courier New"/>
                <a:ea typeface="Courier New"/>
                <a:cs typeface="Courier New"/>
                <a:sym typeface="Courier New"/>
              </a:rPr>
              <a:t>3</a:t>
            </a:r>
            <a:endParaRPr/>
          </a:p>
        </p:txBody>
      </p:sp>
      <p:sp>
        <p:nvSpPr>
          <p:cNvPr id="4877" name="Google Shape;4877;g22c875c43be_0_2462"/>
          <p:cNvSpPr txBox="1"/>
          <p:nvPr/>
        </p:nvSpPr>
        <p:spPr>
          <a:xfrm>
            <a:off x="5997395" y="4679318"/>
            <a:ext cx="2922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Courier New"/>
                <a:ea typeface="Courier New"/>
                <a:cs typeface="Courier New"/>
                <a:sym typeface="Courier New"/>
              </a:rPr>
              <a:t>0</a:t>
            </a:r>
            <a:endParaRPr sz="1400">
              <a:solidFill>
                <a:schemeClr val="dk1"/>
              </a:solidFill>
              <a:latin typeface="Courier New"/>
              <a:ea typeface="Courier New"/>
              <a:cs typeface="Courier New"/>
              <a:sym typeface="Courier New"/>
            </a:endParaRPr>
          </a:p>
        </p:txBody>
      </p:sp>
      <p:sp>
        <p:nvSpPr>
          <p:cNvPr id="4878" name="Google Shape;4878;g22c875c43be_0_2462"/>
          <p:cNvSpPr txBox="1"/>
          <p:nvPr/>
        </p:nvSpPr>
        <p:spPr>
          <a:xfrm>
            <a:off x="6634594" y="5417300"/>
            <a:ext cx="2922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Courier New"/>
                <a:ea typeface="Courier New"/>
                <a:cs typeface="Courier New"/>
                <a:sym typeface="Courier New"/>
              </a:rPr>
              <a:t>0</a:t>
            </a:r>
            <a:endParaRPr sz="1400">
              <a:solidFill>
                <a:schemeClr val="dk1"/>
              </a:solidFill>
              <a:latin typeface="Courier New"/>
              <a:ea typeface="Courier New"/>
              <a:cs typeface="Courier New"/>
              <a:sym typeface="Courier New"/>
            </a:endParaRPr>
          </a:p>
        </p:txBody>
      </p:sp>
      <p:sp>
        <p:nvSpPr>
          <p:cNvPr id="4879" name="Google Shape;4879;g22c875c43be_0_2462"/>
          <p:cNvSpPr txBox="1"/>
          <p:nvPr/>
        </p:nvSpPr>
        <p:spPr>
          <a:xfrm>
            <a:off x="7340228" y="5417300"/>
            <a:ext cx="2922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Courier New"/>
                <a:ea typeface="Courier New"/>
                <a:cs typeface="Courier New"/>
                <a:sym typeface="Courier New"/>
              </a:rPr>
              <a:t>0</a:t>
            </a:r>
            <a:endParaRPr sz="1400">
              <a:solidFill>
                <a:schemeClr val="dk1"/>
              </a:solidFill>
              <a:latin typeface="Courier New"/>
              <a:ea typeface="Courier New"/>
              <a:cs typeface="Courier New"/>
              <a:sym typeface="Courier New"/>
            </a:endParaRPr>
          </a:p>
        </p:txBody>
      </p:sp>
      <p:sp>
        <p:nvSpPr>
          <p:cNvPr id="4880" name="Google Shape;4880;g22c875c43be_0_2462"/>
          <p:cNvSpPr txBox="1"/>
          <p:nvPr/>
        </p:nvSpPr>
        <p:spPr>
          <a:xfrm>
            <a:off x="6703659" y="4683211"/>
            <a:ext cx="2922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Courier New"/>
                <a:ea typeface="Courier New"/>
                <a:cs typeface="Courier New"/>
                <a:sym typeface="Courier New"/>
              </a:rPr>
              <a:t>1</a:t>
            </a:r>
            <a:endParaRPr sz="1400">
              <a:solidFill>
                <a:schemeClr val="dk1"/>
              </a:solidFill>
              <a:latin typeface="Courier New"/>
              <a:ea typeface="Courier New"/>
              <a:cs typeface="Courier New"/>
              <a:sym typeface="Courier New"/>
            </a:endParaRPr>
          </a:p>
        </p:txBody>
      </p:sp>
      <p:sp>
        <p:nvSpPr>
          <p:cNvPr id="4881" name="Google Shape;4881;g22c875c43be_0_2462"/>
          <p:cNvSpPr txBox="1"/>
          <p:nvPr>
            <p:ph type="title"/>
          </p:nvPr>
        </p:nvSpPr>
        <p:spPr>
          <a:xfrm>
            <a:off x="155575" y="161927"/>
            <a:ext cx="8797800" cy="676200"/>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Function </a:t>
            </a:r>
            <a:r>
              <a:rPr lang="en-US">
                <a:latin typeface="Courier New"/>
                <a:ea typeface="Courier New"/>
                <a:cs typeface="Courier New"/>
                <a:sym typeface="Courier New"/>
              </a:rPr>
              <a:t>LengthIs</a:t>
            </a:r>
            <a:endParaRPr/>
          </a:p>
        </p:txBody>
      </p:sp>
    </p:spTree>
  </p:cSld>
  <p:clrMapOvr>
    <a:masterClrMapping/>
  </p:clrMapOvr>
</p:sld>
</file>

<file path=ppt/slides/slide1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85" name="Shape 4885"/>
        <p:cNvGrpSpPr/>
        <p:nvPr/>
      </p:nvGrpSpPr>
      <p:grpSpPr>
        <a:xfrm>
          <a:off x="0" y="0"/>
          <a:ext cx="0" cy="0"/>
          <a:chOff x="0" y="0"/>
          <a:chExt cx="0" cy="0"/>
        </a:xfrm>
      </p:grpSpPr>
      <p:sp>
        <p:nvSpPr>
          <p:cNvPr id="4886" name="Google Shape;4886;g22c875c43be_0_2530"/>
          <p:cNvSpPr/>
          <p:nvPr/>
        </p:nvSpPr>
        <p:spPr>
          <a:xfrm>
            <a:off x="3962268" y="2736762"/>
            <a:ext cx="4407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5</a:t>
            </a:r>
            <a:endParaRPr b="1" sz="2400">
              <a:solidFill>
                <a:schemeClr val="dk1"/>
              </a:solidFill>
              <a:latin typeface="Courier New"/>
              <a:ea typeface="Courier New"/>
              <a:cs typeface="Courier New"/>
              <a:sym typeface="Courier New"/>
            </a:endParaRPr>
          </a:p>
        </p:txBody>
      </p:sp>
      <p:sp>
        <p:nvSpPr>
          <p:cNvPr id="4887" name="Google Shape;4887;g22c875c43be_0_2530"/>
          <p:cNvSpPr/>
          <p:nvPr/>
        </p:nvSpPr>
        <p:spPr>
          <a:xfrm>
            <a:off x="4403034" y="2736761"/>
            <a:ext cx="267600" cy="450900"/>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4888" name="Google Shape;4888;g22c875c43be_0_2530"/>
          <p:cNvSpPr/>
          <p:nvPr/>
        </p:nvSpPr>
        <p:spPr>
          <a:xfrm>
            <a:off x="3694696" y="2736761"/>
            <a:ext cx="267600" cy="450900"/>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4889" name="Google Shape;4889;g22c875c43be_0_2530"/>
          <p:cNvSpPr/>
          <p:nvPr/>
        </p:nvSpPr>
        <p:spPr>
          <a:xfrm>
            <a:off x="2655733" y="3494469"/>
            <a:ext cx="4407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3</a:t>
            </a:r>
            <a:endParaRPr b="1" sz="2400">
              <a:solidFill>
                <a:schemeClr val="dk1"/>
              </a:solidFill>
              <a:latin typeface="Courier New"/>
              <a:ea typeface="Courier New"/>
              <a:cs typeface="Courier New"/>
              <a:sym typeface="Courier New"/>
            </a:endParaRPr>
          </a:p>
        </p:txBody>
      </p:sp>
      <p:sp>
        <p:nvSpPr>
          <p:cNvPr id="4890" name="Google Shape;4890;g22c875c43be_0_2530"/>
          <p:cNvSpPr/>
          <p:nvPr/>
        </p:nvSpPr>
        <p:spPr>
          <a:xfrm>
            <a:off x="3096499" y="3494468"/>
            <a:ext cx="267600" cy="450900"/>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4891" name="Google Shape;4891;g22c875c43be_0_2530"/>
          <p:cNvSpPr/>
          <p:nvPr/>
        </p:nvSpPr>
        <p:spPr>
          <a:xfrm>
            <a:off x="2388161" y="3494468"/>
            <a:ext cx="267600" cy="450900"/>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4892" name="Google Shape;4892;g22c875c43be_0_2530"/>
          <p:cNvCxnSpPr>
            <a:stCxn id="4888" idx="2"/>
            <a:endCxn id="4889" idx="0"/>
          </p:cNvCxnSpPr>
          <p:nvPr/>
        </p:nvCxnSpPr>
        <p:spPr>
          <a:xfrm flipH="1">
            <a:off x="2875996" y="3187661"/>
            <a:ext cx="952500" cy="306900"/>
          </a:xfrm>
          <a:prstGeom prst="straightConnector1">
            <a:avLst/>
          </a:prstGeom>
          <a:noFill/>
          <a:ln cap="flat" cmpd="sng" w="9525">
            <a:solidFill>
              <a:schemeClr val="accent1"/>
            </a:solidFill>
            <a:prstDash val="solid"/>
            <a:miter lim="800000"/>
            <a:headEnd len="sm" w="sm" type="none"/>
            <a:tailEnd len="med" w="med" type="triangle"/>
          </a:ln>
        </p:spPr>
      </p:cxnSp>
      <p:sp>
        <p:nvSpPr>
          <p:cNvPr id="4893" name="Google Shape;4893;g22c875c43be_0_2530"/>
          <p:cNvSpPr/>
          <p:nvPr/>
        </p:nvSpPr>
        <p:spPr>
          <a:xfrm>
            <a:off x="5257366" y="3494468"/>
            <a:ext cx="4407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9</a:t>
            </a:r>
            <a:endParaRPr b="1" sz="2400">
              <a:solidFill>
                <a:schemeClr val="dk1"/>
              </a:solidFill>
              <a:latin typeface="Courier New"/>
              <a:ea typeface="Courier New"/>
              <a:cs typeface="Courier New"/>
              <a:sym typeface="Courier New"/>
            </a:endParaRPr>
          </a:p>
        </p:txBody>
      </p:sp>
      <p:sp>
        <p:nvSpPr>
          <p:cNvPr id="4894" name="Google Shape;4894;g22c875c43be_0_2530"/>
          <p:cNvSpPr/>
          <p:nvPr/>
        </p:nvSpPr>
        <p:spPr>
          <a:xfrm>
            <a:off x="5698132" y="3494467"/>
            <a:ext cx="267600" cy="450900"/>
          </a:xfrm>
          <a:prstGeom prst="rect">
            <a:avLst/>
          </a:prstGeom>
          <a:noFill/>
          <a:ln cap="flat" cmpd="sng" w="127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4895" name="Google Shape;4895;g22c875c43be_0_2530"/>
          <p:cNvSpPr/>
          <p:nvPr/>
        </p:nvSpPr>
        <p:spPr>
          <a:xfrm>
            <a:off x="4989794" y="3494467"/>
            <a:ext cx="267600" cy="450900"/>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4896" name="Google Shape;4896;g22c875c43be_0_2530"/>
          <p:cNvCxnSpPr>
            <a:stCxn id="4887" idx="2"/>
            <a:endCxn id="4893" idx="0"/>
          </p:cNvCxnSpPr>
          <p:nvPr/>
        </p:nvCxnSpPr>
        <p:spPr>
          <a:xfrm>
            <a:off x="4536834" y="3187661"/>
            <a:ext cx="940800" cy="306900"/>
          </a:xfrm>
          <a:prstGeom prst="straightConnector1">
            <a:avLst/>
          </a:prstGeom>
          <a:noFill/>
          <a:ln cap="flat" cmpd="sng" w="9525">
            <a:solidFill>
              <a:schemeClr val="accent1"/>
            </a:solidFill>
            <a:prstDash val="solid"/>
            <a:miter lim="800000"/>
            <a:headEnd len="sm" w="sm" type="none"/>
            <a:tailEnd len="med" w="med" type="triangle"/>
          </a:ln>
        </p:spPr>
      </p:cxnSp>
      <p:sp>
        <p:nvSpPr>
          <p:cNvPr id="4897" name="Google Shape;4897;g22c875c43be_0_2530"/>
          <p:cNvSpPr/>
          <p:nvPr/>
        </p:nvSpPr>
        <p:spPr>
          <a:xfrm>
            <a:off x="4287124" y="4228562"/>
            <a:ext cx="4407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7</a:t>
            </a:r>
            <a:endParaRPr b="1" sz="2400">
              <a:solidFill>
                <a:schemeClr val="dk1"/>
              </a:solidFill>
              <a:latin typeface="Courier New"/>
              <a:ea typeface="Courier New"/>
              <a:cs typeface="Courier New"/>
              <a:sym typeface="Courier New"/>
            </a:endParaRPr>
          </a:p>
        </p:txBody>
      </p:sp>
      <p:sp>
        <p:nvSpPr>
          <p:cNvPr id="4898" name="Google Shape;4898;g22c875c43be_0_2530"/>
          <p:cNvSpPr/>
          <p:nvPr/>
        </p:nvSpPr>
        <p:spPr>
          <a:xfrm>
            <a:off x="4727890" y="4228561"/>
            <a:ext cx="267600" cy="450900"/>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4899" name="Google Shape;4899;g22c875c43be_0_2530"/>
          <p:cNvSpPr/>
          <p:nvPr/>
        </p:nvSpPr>
        <p:spPr>
          <a:xfrm>
            <a:off x="4019552" y="4228561"/>
            <a:ext cx="267600" cy="450900"/>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4900" name="Google Shape;4900;g22c875c43be_0_2530"/>
          <p:cNvSpPr/>
          <p:nvPr/>
        </p:nvSpPr>
        <p:spPr>
          <a:xfrm>
            <a:off x="6282007" y="4228562"/>
            <a:ext cx="4407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chemeClr val="dk1"/>
                </a:solidFill>
                <a:latin typeface="Courier New"/>
                <a:ea typeface="Courier New"/>
                <a:cs typeface="Courier New"/>
                <a:sym typeface="Courier New"/>
              </a:rPr>
              <a:t>12</a:t>
            </a:r>
            <a:endParaRPr b="1" sz="1600">
              <a:solidFill>
                <a:schemeClr val="dk1"/>
              </a:solidFill>
              <a:latin typeface="Courier New"/>
              <a:ea typeface="Courier New"/>
              <a:cs typeface="Courier New"/>
              <a:sym typeface="Courier New"/>
            </a:endParaRPr>
          </a:p>
        </p:txBody>
      </p:sp>
      <p:sp>
        <p:nvSpPr>
          <p:cNvPr id="4901" name="Google Shape;4901;g22c875c43be_0_2530"/>
          <p:cNvSpPr/>
          <p:nvPr/>
        </p:nvSpPr>
        <p:spPr>
          <a:xfrm>
            <a:off x="6722773" y="4228561"/>
            <a:ext cx="267600" cy="450900"/>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4902" name="Google Shape;4902;g22c875c43be_0_2530"/>
          <p:cNvSpPr/>
          <p:nvPr/>
        </p:nvSpPr>
        <p:spPr>
          <a:xfrm>
            <a:off x="6014435" y="4228561"/>
            <a:ext cx="267600" cy="450900"/>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4903" name="Google Shape;4903;g22c875c43be_0_2530"/>
          <p:cNvSpPr/>
          <p:nvPr/>
        </p:nvSpPr>
        <p:spPr>
          <a:xfrm>
            <a:off x="3143788" y="4228561"/>
            <a:ext cx="4407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4</a:t>
            </a:r>
            <a:endParaRPr b="1" sz="2400">
              <a:solidFill>
                <a:schemeClr val="dk1"/>
              </a:solidFill>
              <a:latin typeface="Courier New"/>
              <a:ea typeface="Courier New"/>
              <a:cs typeface="Courier New"/>
              <a:sym typeface="Courier New"/>
            </a:endParaRPr>
          </a:p>
        </p:txBody>
      </p:sp>
      <p:sp>
        <p:nvSpPr>
          <p:cNvPr id="4904" name="Google Shape;4904;g22c875c43be_0_2530"/>
          <p:cNvSpPr/>
          <p:nvPr/>
        </p:nvSpPr>
        <p:spPr>
          <a:xfrm>
            <a:off x="3584554" y="4228560"/>
            <a:ext cx="267600" cy="450900"/>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4905" name="Google Shape;4905;g22c875c43be_0_2530"/>
          <p:cNvSpPr/>
          <p:nvPr/>
        </p:nvSpPr>
        <p:spPr>
          <a:xfrm>
            <a:off x="2876216" y="4228560"/>
            <a:ext cx="267600" cy="450900"/>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4906" name="Google Shape;4906;g22c875c43be_0_2530"/>
          <p:cNvSpPr/>
          <p:nvPr/>
        </p:nvSpPr>
        <p:spPr>
          <a:xfrm>
            <a:off x="3694696" y="4962651"/>
            <a:ext cx="4407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6</a:t>
            </a:r>
            <a:endParaRPr b="1" sz="2400">
              <a:solidFill>
                <a:schemeClr val="dk1"/>
              </a:solidFill>
              <a:latin typeface="Courier New"/>
              <a:ea typeface="Courier New"/>
              <a:cs typeface="Courier New"/>
              <a:sym typeface="Courier New"/>
            </a:endParaRPr>
          </a:p>
        </p:txBody>
      </p:sp>
      <p:sp>
        <p:nvSpPr>
          <p:cNvPr id="4907" name="Google Shape;4907;g22c875c43be_0_2530"/>
          <p:cNvSpPr/>
          <p:nvPr/>
        </p:nvSpPr>
        <p:spPr>
          <a:xfrm>
            <a:off x="4135462" y="4962650"/>
            <a:ext cx="267600" cy="450900"/>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4908" name="Google Shape;4908;g22c875c43be_0_2530"/>
          <p:cNvSpPr/>
          <p:nvPr/>
        </p:nvSpPr>
        <p:spPr>
          <a:xfrm>
            <a:off x="3427124" y="4962650"/>
            <a:ext cx="267600" cy="450900"/>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4909" name="Google Shape;4909;g22c875c43be_0_2530"/>
          <p:cNvSpPr/>
          <p:nvPr/>
        </p:nvSpPr>
        <p:spPr>
          <a:xfrm>
            <a:off x="4816600" y="4962650"/>
            <a:ext cx="4407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8</a:t>
            </a:r>
            <a:endParaRPr b="1" sz="2400">
              <a:solidFill>
                <a:schemeClr val="dk1"/>
              </a:solidFill>
              <a:latin typeface="Courier New"/>
              <a:ea typeface="Courier New"/>
              <a:cs typeface="Courier New"/>
              <a:sym typeface="Courier New"/>
            </a:endParaRPr>
          </a:p>
        </p:txBody>
      </p:sp>
      <p:sp>
        <p:nvSpPr>
          <p:cNvPr id="4910" name="Google Shape;4910;g22c875c43be_0_2530"/>
          <p:cNvSpPr/>
          <p:nvPr/>
        </p:nvSpPr>
        <p:spPr>
          <a:xfrm>
            <a:off x="5257366" y="4962649"/>
            <a:ext cx="267600" cy="450900"/>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4911" name="Google Shape;4911;g22c875c43be_0_2530"/>
          <p:cNvSpPr/>
          <p:nvPr/>
        </p:nvSpPr>
        <p:spPr>
          <a:xfrm>
            <a:off x="4549028" y="4962649"/>
            <a:ext cx="267600" cy="450900"/>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4912" name="Google Shape;4912;g22c875c43be_0_2530"/>
          <p:cNvSpPr/>
          <p:nvPr/>
        </p:nvSpPr>
        <p:spPr>
          <a:xfrm>
            <a:off x="6914513" y="4962649"/>
            <a:ext cx="4407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chemeClr val="dk1"/>
                </a:solidFill>
                <a:latin typeface="Courier New"/>
                <a:ea typeface="Courier New"/>
                <a:cs typeface="Courier New"/>
                <a:sym typeface="Courier New"/>
              </a:rPr>
              <a:t>20</a:t>
            </a:r>
            <a:endParaRPr b="1" sz="1600">
              <a:solidFill>
                <a:schemeClr val="dk1"/>
              </a:solidFill>
              <a:latin typeface="Courier New"/>
              <a:ea typeface="Courier New"/>
              <a:cs typeface="Courier New"/>
              <a:sym typeface="Courier New"/>
            </a:endParaRPr>
          </a:p>
        </p:txBody>
      </p:sp>
      <p:sp>
        <p:nvSpPr>
          <p:cNvPr id="4913" name="Google Shape;4913;g22c875c43be_0_2530"/>
          <p:cNvSpPr/>
          <p:nvPr/>
        </p:nvSpPr>
        <p:spPr>
          <a:xfrm>
            <a:off x="7355279" y="4962648"/>
            <a:ext cx="267600" cy="450900"/>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4914" name="Google Shape;4914;g22c875c43be_0_2530"/>
          <p:cNvSpPr/>
          <p:nvPr/>
        </p:nvSpPr>
        <p:spPr>
          <a:xfrm>
            <a:off x="6646941" y="4962648"/>
            <a:ext cx="267600" cy="450900"/>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4915" name="Google Shape;4915;g22c875c43be_0_2530"/>
          <p:cNvCxnSpPr>
            <a:stCxn id="4890" idx="2"/>
            <a:endCxn id="4903" idx="0"/>
          </p:cNvCxnSpPr>
          <p:nvPr/>
        </p:nvCxnSpPr>
        <p:spPr>
          <a:xfrm>
            <a:off x="3230299" y="3945368"/>
            <a:ext cx="1338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4916" name="Google Shape;4916;g22c875c43be_0_2530"/>
          <p:cNvCxnSpPr>
            <a:stCxn id="4895" idx="2"/>
            <a:endCxn id="4897" idx="0"/>
          </p:cNvCxnSpPr>
          <p:nvPr/>
        </p:nvCxnSpPr>
        <p:spPr>
          <a:xfrm flipH="1">
            <a:off x="4507394" y="3945367"/>
            <a:ext cx="6162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4917" name="Google Shape;4917;g22c875c43be_0_2530"/>
          <p:cNvCxnSpPr>
            <a:stCxn id="4894" idx="2"/>
            <a:endCxn id="4900" idx="0"/>
          </p:cNvCxnSpPr>
          <p:nvPr/>
        </p:nvCxnSpPr>
        <p:spPr>
          <a:xfrm>
            <a:off x="5831932" y="3945367"/>
            <a:ext cx="6705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4918" name="Google Shape;4918;g22c875c43be_0_2530"/>
          <p:cNvCxnSpPr>
            <a:stCxn id="4899" idx="2"/>
            <a:endCxn id="4906" idx="0"/>
          </p:cNvCxnSpPr>
          <p:nvPr/>
        </p:nvCxnSpPr>
        <p:spPr>
          <a:xfrm flipH="1">
            <a:off x="3915152" y="4679461"/>
            <a:ext cx="2382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4919" name="Google Shape;4919;g22c875c43be_0_2530"/>
          <p:cNvCxnSpPr>
            <a:stCxn id="4898" idx="2"/>
            <a:endCxn id="4909" idx="0"/>
          </p:cNvCxnSpPr>
          <p:nvPr/>
        </p:nvCxnSpPr>
        <p:spPr>
          <a:xfrm>
            <a:off x="4861690" y="4679461"/>
            <a:ext cx="1752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4920" name="Google Shape;4920;g22c875c43be_0_2530"/>
          <p:cNvCxnSpPr>
            <a:stCxn id="4901" idx="2"/>
            <a:endCxn id="4912" idx="0"/>
          </p:cNvCxnSpPr>
          <p:nvPr/>
        </p:nvCxnSpPr>
        <p:spPr>
          <a:xfrm>
            <a:off x="6856573" y="4679461"/>
            <a:ext cx="278400" cy="283200"/>
          </a:xfrm>
          <a:prstGeom prst="straightConnector1">
            <a:avLst/>
          </a:prstGeom>
          <a:noFill/>
          <a:ln cap="flat" cmpd="sng" w="9525">
            <a:solidFill>
              <a:schemeClr val="accent1"/>
            </a:solidFill>
            <a:prstDash val="solid"/>
            <a:miter lim="800000"/>
            <a:headEnd len="sm" w="sm" type="none"/>
            <a:tailEnd len="med" w="med" type="triangle"/>
          </a:ln>
        </p:spPr>
      </p:cxnSp>
      <p:sp>
        <p:nvSpPr>
          <p:cNvPr id="4921" name="Google Shape;4921;g22c875c43be_0_2530"/>
          <p:cNvSpPr/>
          <p:nvPr/>
        </p:nvSpPr>
        <p:spPr>
          <a:xfrm>
            <a:off x="4048865" y="1973684"/>
            <a:ext cx="2676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4922" name="Google Shape;4922;g22c875c43be_0_2530"/>
          <p:cNvCxnSpPr>
            <a:stCxn id="4921" idx="2"/>
            <a:endCxn id="4886" idx="0"/>
          </p:cNvCxnSpPr>
          <p:nvPr/>
        </p:nvCxnSpPr>
        <p:spPr>
          <a:xfrm>
            <a:off x="4182665" y="2424584"/>
            <a:ext cx="0" cy="312300"/>
          </a:xfrm>
          <a:prstGeom prst="straightConnector1">
            <a:avLst/>
          </a:prstGeom>
          <a:noFill/>
          <a:ln cap="flat" cmpd="sng" w="9525">
            <a:solidFill>
              <a:schemeClr val="accent1"/>
            </a:solidFill>
            <a:prstDash val="solid"/>
            <a:miter lim="800000"/>
            <a:headEnd len="sm" w="sm" type="none"/>
            <a:tailEnd len="med" w="med" type="triangle"/>
          </a:ln>
        </p:spPr>
      </p:cxnSp>
      <p:sp>
        <p:nvSpPr>
          <p:cNvPr id="4923" name="Google Shape;4923;g22c875c43be_0_2530"/>
          <p:cNvSpPr txBox="1"/>
          <p:nvPr/>
        </p:nvSpPr>
        <p:spPr>
          <a:xfrm>
            <a:off x="4403034" y="2027418"/>
            <a:ext cx="1940400" cy="338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root</a:t>
            </a:r>
            <a:endParaRPr sz="1600">
              <a:solidFill>
                <a:schemeClr val="dk1"/>
              </a:solidFill>
              <a:latin typeface="Courier New"/>
              <a:ea typeface="Courier New"/>
              <a:cs typeface="Courier New"/>
              <a:sym typeface="Courier New"/>
            </a:endParaRPr>
          </a:p>
        </p:txBody>
      </p:sp>
      <p:cxnSp>
        <p:nvCxnSpPr>
          <p:cNvPr id="4924" name="Google Shape;4924;g22c875c43be_0_2530"/>
          <p:cNvCxnSpPr/>
          <p:nvPr/>
        </p:nvCxnSpPr>
        <p:spPr>
          <a:xfrm flipH="1">
            <a:off x="2388133" y="3494467"/>
            <a:ext cx="267600" cy="450900"/>
          </a:xfrm>
          <a:prstGeom prst="straightConnector1">
            <a:avLst/>
          </a:prstGeom>
          <a:noFill/>
          <a:ln cap="flat" cmpd="sng" w="9525">
            <a:solidFill>
              <a:schemeClr val="accent1"/>
            </a:solidFill>
            <a:prstDash val="solid"/>
            <a:miter lim="800000"/>
            <a:headEnd len="sm" w="sm" type="none"/>
            <a:tailEnd len="sm" w="sm" type="none"/>
          </a:ln>
        </p:spPr>
      </p:cxnSp>
      <p:cxnSp>
        <p:nvCxnSpPr>
          <p:cNvPr id="4925" name="Google Shape;4925;g22c875c43be_0_2530"/>
          <p:cNvCxnSpPr/>
          <p:nvPr/>
        </p:nvCxnSpPr>
        <p:spPr>
          <a:xfrm flipH="1">
            <a:off x="2878467" y="4228560"/>
            <a:ext cx="267600" cy="450900"/>
          </a:xfrm>
          <a:prstGeom prst="straightConnector1">
            <a:avLst/>
          </a:prstGeom>
          <a:noFill/>
          <a:ln cap="flat" cmpd="sng" w="9525">
            <a:solidFill>
              <a:schemeClr val="accent1"/>
            </a:solidFill>
            <a:prstDash val="solid"/>
            <a:miter lim="800000"/>
            <a:headEnd len="sm" w="sm" type="none"/>
            <a:tailEnd len="sm" w="sm" type="none"/>
          </a:ln>
        </p:spPr>
      </p:cxnSp>
      <p:cxnSp>
        <p:nvCxnSpPr>
          <p:cNvPr id="4926" name="Google Shape;4926;g22c875c43be_0_2530"/>
          <p:cNvCxnSpPr/>
          <p:nvPr/>
        </p:nvCxnSpPr>
        <p:spPr>
          <a:xfrm flipH="1">
            <a:off x="3580586" y="4228560"/>
            <a:ext cx="267600" cy="450900"/>
          </a:xfrm>
          <a:prstGeom prst="straightConnector1">
            <a:avLst/>
          </a:prstGeom>
          <a:noFill/>
          <a:ln cap="flat" cmpd="sng" w="9525">
            <a:solidFill>
              <a:schemeClr val="accent1"/>
            </a:solidFill>
            <a:prstDash val="solid"/>
            <a:miter lim="800000"/>
            <a:headEnd len="sm" w="sm" type="none"/>
            <a:tailEnd len="sm" w="sm" type="none"/>
          </a:ln>
        </p:spPr>
      </p:cxnSp>
      <p:cxnSp>
        <p:nvCxnSpPr>
          <p:cNvPr id="4927" name="Google Shape;4927;g22c875c43be_0_2530"/>
          <p:cNvCxnSpPr/>
          <p:nvPr/>
        </p:nvCxnSpPr>
        <p:spPr>
          <a:xfrm flipH="1">
            <a:off x="6014407" y="4228560"/>
            <a:ext cx="267600" cy="450900"/>
          </a:xfrm>
          <a:prstGeom prst="straightConnector1">
            <a:avLst/>
          </a:prstGeom>
          <a:noFill/>
          <a:ln cap="flat" cmpd="sng" w="9525">
            <a:solidFill>
              <a:schemeClr val="accent1"/>
            </a:solidFill>
            <a:prstDash val="solid"/>
            <a:miter lim="800000"/>
            <a:headEnd len="sm" w="sm" type="none"/>
            <a:tailEnd len="sm" w="sm" type="none"/>
          </a:ln>
        </p:spPr>
      </p:cxnSp>
      <p:cxnSp>
        <p:nvCxnSpPr>
          <p:cNvPr id="4928" name="Google Shape;4928;g22c875c43be_0_2530"/>
          <p:cNvCxnSpPr/>
          <p:nvPr/>
        </p:nvCxnSpPr>
        <p:spPr>
          <a:xfrm flipH="1">
            <a:off x="6646913" y="4962648"/>
            <a:ext cx="267600" cy="450900"/>
          </a:xfrm>
          <a:prstGeom prst="straightConnector1">
            <a:avLst/>
          </a:prstGeom>
          <a:noFill/>
          <a:ln cap="flat" cmpd="sng" w="9525">
            <a:solidFill>
              <a:schemeClr val="accent1"/>
            </a:solidFill>
            <a:prstDash val="solid"/>
            <a:miter lim="800000"/>
            <a:headEnd len="sm" w="sm" type="none"/>
            <a:tailEnd len="sm" w="sm" type="none"/>
          </a:ln>
        </p:spPr>
      </p:cxnSp>
      <p:cxnSp>
        <p:nvCxnSpPr>
          <p:cNvPr id="4929" name="Google Shape;4929;g22c875c43be_0_2530"/>
          <p:cNvCxnSpPr/>
          <p:nvPr/>
        </p:nvCxnSpPr>
        <p:spPr>
          <a:xfrm flipH="1">
            <a:off x="5257338" y="4969103"/>
            <a:ext cx="267600" cy="450900"/>
          </a:xfrm>
          <a:prstGeom prst="straightConnector1">
            <a:avLst/>
          </a:prstGeom>
          <a:noFill/>
          <a:ln cap="flat" cmpd="sng" w="9525">
            <a:solidFill>
              <a:schemeClr val="accent1"/>
            </a:solidFill>
            <a:prstDash val="solid"/>
            <a:miter lim="800000"/>
            <a:headEnd len="sm" w="sm" type="none"/>
            <a:tailEnd len="sm" w="sm" type="none"/>
          </a:ln>
        </p:spPr>
      </p:cxnSp>
      <p:cxnSp>
        <p:nvCxnSpPr>
          <p:cNvPr id="4930" name="Google Shape;4930;g22c875c43be_0_2530"/>
          <p:cNvCxnSpPr/>
          <p:nvPr/>
        </p:nvCxnSpPr>
        <p:spPr>
          <a:xfrm flipH="1">
            <a:off x="4547943" y="4962647"/>
            <a:ext cx="267600" cy="450900"/>
          </a:xfrm>
          <a:prstGeom prst="straightConnector1">
            <a:avLst/>
          </a:prstGeom>
          <a:noFill/>
          <a:ln cap="flat" cmpd="sng" w="9525">
            <a:solidFill>
              <a:schemeClr val="accent1"/>
            </a:solidFill>
            <a:prstDash val="solid"/>
            <a:miter lim="800000"/>
            <a:headEnd len="sm" w="sm" type="none"/>
            <a:tailEnd len="sm" w="sm" type="none"/>
          </a:ln>
        </p:spPr>
      </p:cxnSp>
      <p:cxnSp>
        <p:nvCxnSpPr>
          <p:cNvPr id="4931" name="Google Shape;4931;g22c875c43be_0_2530"/>
          <p:cNvCxnSpPr/>
          <p:nvPr/>
        </p:nvCxnSpPr>
        <p:spPr>
          <a:xfrm flipH="1">
            <a:off x="4140313" y="4958759"/>
            <a:ext cx="267600" cy="450900"/>
          </a:xfrm>
          <a:prstGeom prst="straightConnector1">
            <a:avLst/>
          </a:prstGeom>
          <a:noFill/>
          <a:ln cap="flat" cmpd="sng" w="9525">
            <a:solidFill>
              <a:schemeClr val="accent1"/>
            </a:solidFill>
            <a:prstDash val="solid"/>
            <a:miter lim="800000"/>
            <a:headEnd len="sm" w="sm" type="none"/>
            <a:tailEnd len="sm" w="sm" type="none"/>
          </a:ln>
        </p:spPr>
      </p:cxnSp>
      <p:cxnSp>
        <p:nvCxnSpPr>
          <p:cNvPr id="4932" name="Google Shape;4932;g22c875c43be_0_2530"/>
          <p:cNvCxnSpPr/>
          <p:nvPr/>
        </p:nvCxnSpPr>
        <p:spPr>
          <a:xfrm flipH="1">
            <a:off x="3425285" y="4969103"/>
            <a:ext cx="267600" cy="450900"/>
          </a:xfrm>
          <a:prstGeom prst="straightConnector1">
            <a:avLst/>
          </a:prstGeom>
          <a:noFill/>
          <a:ln cap="flat" cmpd="sng" w="9525">
            <a:solidFill>
              <a:schemeClr val="accent1"/>
            </a:solidFill>
            <a:prstDash val="solid"/>
            <a:miter lim="800000"/>
            <a:headEnd len="sm" w="sm" type="none"/>
            <a:tailEnd len="sm" w="sm" type="none"/>
          </a:ln>
        </p:spPr>
      </p:cxnSp>
      <p:cxnSp>
        <p:nvCxnSpPr>
          <p:cNvPr id="4933" name="Google Shape;4933;g22c875c43be_0_2530"/>
          <p:cNvCxnSpPr/>
          <p:nvPr/>
        </p:nvCxnSpPr>
        <p:spPr>
          <a:xfrm flipH="1">
            <a:off x="7355251" y="4958758"/>
            <a:ext cx="267600" cy="450900"/>
          </a:xfrm>
          <a:prstGeom prst="straightConnector1">
            <a:avLst/>
          </a:prstGeom>
          <a:noFill/>
          <a:ln cap="flat" cmpd="sng" w="9525">
            <a:solidFill>
              <a:schemeClr val="accent1"/>
            </a:solidFill>
            <a:prstDash val="solid"/>
            <a:miter lim="800000"/>
            <a:headEnd len="sm" w="sm" type="none"/>
            <a:tailEnd len="sm" w="sm" type="none"/>
          </a:ln>
        </p:spPr>
      </p:cxnSp>
      <p:sp>
        <p:nvSpPr>
          <p:cNvPr id="4934" name="Google Shape;4934;g22c875c43be_0_2530"/>
          <p:cNvSpPr txBox="1"/>
          <p:nvPr/>
        </p:nvSpPr>
        <p:spPr>
          <a:xfrm>
            <a:off x="2371221" y="3977422"/>
            <a:ext cx="2922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Courier New"/>
                <a:ea typeface="Courier New"/>
                <a:cs typeface="Courier New"/>
                <a:sym typeface="Courier New"/>
              </a:rPr>
              <a:t>0</a:t>
            </a:r>
            <a:endParaRPr sz="1400">
              <a:solidFill>
                <a:schemeClr val="dk1"/>
              </a:solidFill>
              <a:latin typeface="Courier New"/>
              <a:ea typeface="Courier New"/>
              <a:cs typeface="Courier New"/>
              <a:sym typeface="Courier New"/>
            </a:endParaRPr>
          </a:p>
        </p:txBody>
      </p:sp>
      <p:sp>
        <p:nvSpPr>
          <p:cNvPr id="4935" name="Google Shape;4935;g22c875c43be_0_2530"/>
          <p:cNvSpPr txBox="1"/>
          <p:nvPr/>
        </p:nvSpPr>
        <p:spPr>
          <a:xfrm>
            <a:off x="2846841" y="4679319"/>
            <a:ext cx="2922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Courier New"/>
                <a:ea typeface="Courier New"/>
                <a:cs typeface="Courier New"/>
                <a:sym typeface="Courier New"/>
              </a:rPr>
              <a:t>0</a:t>
            </a:r>
            <a:endParaRPr sz="1400">
              <a:solidFill>
                <a:schemeClr val="dk1"/>
              </a:solidFill>
              <a:latin typeface="Courier New"/>
              <a:ea typeface="Courier New"/>
              <a:cs typeface="Courier New"/>
              <a:sym typeface="Courier New"/>
            </a:endParaRPr>
          </a:p>
        </p:txBody>
      </p:sp>
      <p:sp>
        <p:nvSpPr>
          <p:cNvPr id="4936" name="Google Shape;4936;g22c875c43be_0_2530"/>
          <p:cNvSpPr txBox="1"/>
          <p:nvPr/>
        </p:nvSpPr>
        <p:spPr>
          <a:xfrm>
            <a:off x="3578786" y="4679318"/>
            <a:ext cx="2922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Courier New"/>
                <a:ea typeface="Courier New"/>
                <a:cs typeface="Courier New"/>
                <a:sym typeface="Courier New"/>
              </a:rPr>
              <a:t>0</a:t>
            </a:r>
            <a:endParaRPr sz="1400">
              <a:solidFill>
                <a:schemeClr val="dk1"/>
              </a:solidFill>
              <a:latin typeface="Courier New"/>
              <a:ea typeface="Courier New"/>
              <a:cs typeface="Courier New"/>
              <a:sym typeface="Courier New"/>
            </a:endParaRPr>
          </a:p>
        </p:txBody>
      </p:sp>
      <p:sp>
        <p:nvSpPr>
          <p:cNvPr id="4937" name="Google Shape;4937;g22c875c43be_0_2530"/>
          <p:cNvSpPr txBox="1"/>
          <p:nvPr/>
        </p:nvSpPr>
        <p:spPr>
          <a:xfrm>
            <a:off x="3309426" y="3951679"/>
            <a:ext cx="2922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Courier New"/>
                <a:ea typeface="Courier New"/>
                <a:cs typeface="Courier New"/>
                <a:sym typeface="Courier New"/>
              </a:rPr>
              <a:t>1</a:t>
            </a:r>
            <a:endParaRPr/>
          </a:p>
        </p:txBody>
      </p:sp>
      <p:sp>
        <p:nvSpPr>
          <p:cNvPr id="4938" name="Google Shape;4938;g22c875c43be_0_2530"/>
          <p:cNvSpPr txBox="1"/>
          <p:nvPr/>
        </p:nvSpPr>
        <p:spPr>
          <a:xfrm>
            <a:off x="3682448" y="3187106"/>
            <a:ext cx="2922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Courier New"/>
                <a:ea typeface="Courier New"/>
                <a:cs typeface="Courier New"/>
                <a:sym typeface="Courier New"/>
              </a:rPr>
              <a:t>2</a:t>
            </a:r>
            <a:endParaRPr/>
          </a:p>
        </p:txBody>
      </p:sp>
      <p:sp>
        <p:nvSpPr>
          <p:cNvPr id="4939" name="Google Shape;4939;g22c875c43be_0_2530"/>
          <p:cNvSpPr txBox="1"/>
          <p:nvPr/>
        </p:nvSpPr>
        <p:spPr>
          <a:xfrm>
            <a:off x="3413065" y="5419447"/>
            <a:ext cx="2922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Courier New"/>
                <a:ea typeface="Courier New"/>
                <a:cs typeface="Courier New"/>
                <a:sym typeface="Courier New"/>
              </a:rPr>
              <a:t>0</a:t>
            </a:r>
            <a:endParaRPr sz="1400">
              <a:solidFill>
                <a:schemeClr val="dk1"/>
              </a:solidFill>
              <a:latin typeface="Courier New"/>
              <a:ea typeface="Courier New"/>
              <a:cs typeface="Courier New"/>
              <a:sym typeface="Courier New"/>
            </a:endParaRPr>
          </a:p>
        </p:txBody>
      </p:sp>
      <p:sp>
        <p:nvSpPr>
          <p:cNvPr id="4940" name="Google Shape;4940;g22c875c43be_0_2530"/>
          <p:cNvSpPr txBox="1"/>
          <p:nvPr/>
        </p:nvSpPr>
        <p:spPr>
          <a:xfrm>
            <a:off x="4120495" y="5417300"/>
            <a:ext cx="2922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Courier New"/>
                <a:ea typeface="Courier New"/>
                <a:cs typeface="Courier New"/>
                <a:sym typeface="Courier New"/>
              </a:rPr>
              <a:t>0</a:t>
            </a:r>
            <a:endParaRPr sz="1400">
              <a:solidFill>
                <a:schemeClr val="dk1"/>
              </a:solidFill>
              <a:latin typeface="Courier New"/>
              <a:ea typeface="Courier New"/>
              <a:cs typeface="Courier New"/>
              <a:sym typeface="Courier New"/>
            </a:endParaRPr>
          </a:p>
        </p:txBody>
      </p:sp>
      <p:sp>
        <p:nvSpPr>
          <p:cNvPr id="4941" name="Google Shape;4941;g22c875c43be_0_2530"/>
          <p:cNvSpPr txBox="1"/>
          <p:nvPr/>
        </p:nvSpPr>
        <p:spPr>
          <a:xfrm>
            <a:off x="4040710" y="4667095"/>
            <a:ext cx="2922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Courier New"/>
                <a:ea typeface="Courier New"/>
                <a:cs typeface="Courier New"/>
                <a:sym typeface="Courier New"/>
              </a:rPr>
              <a:t>1</a:t>
            </a:r>
            <a:endParaRPr sz="1400">
              <a:solidFill>
                <a:schemeClr val="dk1"/>
              </a:solidFill>
              <a:latin typeface="Courier New"/>
              <a:ea typeface="Courier New"/>
              <a:cs typeface="Courier New"/>
              <a:sym typeface="Courier New"/>
            </a:endParaRPr>
          </a:p>
        </p:txBody>
      </p:sp>
      <p:sp>
        <p:nvSpPr>
          <p:cNvPr id="4942" name="Google Shape;4942;g22c875c43be_0_2530"/>
          <p:cNvSpPr txBox="1"/>
          <p:nvPr/>
        </p:nvSpPr>
        <p:spPr>
          <a:xfrm>
            <a:off x="4544149" y="5419447"/>
            <a:ext cx="2922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Courier New"/>
                <a:ea typeface="Courier New"/>
                <a:cs typeface="Courier New"/>
                <a:sym typeface="Courier New"/>
              </a:rPr>
              <a:t>0</a:t>
            </a:r>
            <a:endParaRPr sz="1400">
              <a:solidFill>
                <a:schemeClr val="dk1"/>
              </a:solidFill>
              <a:latin typeface="Courier New"/>
              <a:ea typeface="Courier New"/>
              <a:cs typeface="Courier New"/>
              <a:sym typeface="Courier New"/>
            </a:endParaRPr>
          </a:p>
        </p:txBody>
      </p:sp>
      <p:sp>
        <p:nvSpPr>
          <p:cNvPr id="4943" name="Google Shape;4943;g22c875c43be_0_2530"/>
          <p:cNvSpPr txBox="1"/>
          <p:nvPr/>
        </p:nvSpPr>
        <p:spPr>
          <a:xfrm>
            <a:off x="5265838" y="5417300"/>
            <a:ext cx="2922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Courier New"/>
                <a:ea typeface="Courier New"/>
                <a:cs typeface="Courier New"/>
                <a:sym typeface="Courier New"/>
              </a:rPr>
              <a:t>0</a:t>
            </a:r>
            <a:endParaRPr sz="1400">
              <a:solidFill>
                <a:schemeClr val="dk1"/>
              </a:solidFill>
              <a:latin typeface="Courier New"/>
              <a:ea typeface="Courier New"/>
              <a:cs typeface="Courier New"/>
              <a:sym typeface="Courier New"/>
            </a:endParaRPr>
          </a:p>
        </p:txBody>
      </p:sp>
      <p:sp>
        <p:nvSpPr>
          <p:cNvPr id="4944" name="Google Shape;4944;g22c875c43be_0_2530"/>
          <p:cNvSpPr txBox="1"/>
          <p:nvPr/>
        </p:nvSpPr>
        <p:spPr>
          <a:xfrm>
            <a:off x="4697709" y="4679318"/>
            <a:ext cx="2922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Courier New"/>
                <a:ea typeface="Courier New"/>
                <a:cs typeface="Courier New"/>
                <a:sym typeface="Courier New"/>
              </a:rPr>
              <a:t>1</a:t>
            </a:r>
            <a:endParaRPr/>
          </a:p>
        </p:txBody>
      </p:sp>
      <p:sp>
        <p:nvSpPr>
          <p:cNvPr id="4945" name="Google Shape;4945;g22c875c43be_0_2530"/>
          <p:cNvSpPr txBox="1"/>
          <p:nvPr/>
        </p:nvSpPr>
        <p:spPr>
          <a:xfrm>
            <a:off x="4977214" y="3977422"/>
            <a:ext cx="2922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Courier New"/>
                <a:ea typeface="Courier New"/>
                <a:cs typeface="Courier New"/>
                <a:sym typeface="Courier New"/>
              </a:rPr>
              <a:t>3</a:t>
            </a:r>
            <a:endParaRPr/>
          </a:p>
        </p:txBody>
      </p:sp>
      <p:sp>
        <p:nvSpPr>
          <p:cNvPr id="4946" name="Google Shape;4946;g22c875c43be_0_2530"/>
          <p:cNvSpPr txBox="1"/>
          <p:nvPr/>
        </p:nvSpPr>
        <p:spPr>
          <a:xfrm>
            <a:off x="5997395" y="4679318"/>
            <a:ext cx="2922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Courier New"/>
                <a:ea typeface="Courier New"/>
                <a:cs typeface="Courier New"/>
                <a:sym typeface="Courier New"/>
              </a:rPr>
              <a:t>0</a:t>
            </a:r>
            <a:endParaRPr sz="1400">
              <a:solidFill>
                <a:schemeClr val="dk1"/>
              </a:solidFill>
              <a:latin typeface="Courier New"/>
              <a:ea typeface="Courier New"/>
              <a:cs typeface="Courier New"/>
              <a:sym typeface="Courier New"/>
            </a:endParaRPr>
          </a:p>
        </p:txBody>
      </p:sp>
      <p:sp>
        <p:nvSpPr>
          <p:cNvPr id="4947" name="Google Shape;4947;g22c875c43be_0_2530"/>
          <p:cNvSpPr txBox="1"/>
          <p:nvPr/>
        </p:nvSpPr>
        <p:spPr>
          <a:xfrm>
            <a:off x="6634594" y="5417300"/>
            <a:ext cx="2922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Courier New"/>
                <a:ea typeface="Courier New"/>
                <a:cs typeface="Courier New"/>
                <a:sym typeface="Courier New"/>
              </a:rPr>
              <a:t>0</a:t>
            </a:r>
            <a:endParaRPr sz="1400">
              <a:solidFill>
                <a:schemeClr val="dk1"/>
              </a:solidFill>
              <a:latin typeface="Courier New"/>
              <a:ea typeface="Courier New"/>
              <a:cs typeface="Courier New"/>
              <a:sym typeface="Courier New"/>
            </a:endParaRPr>
          </a:p>
        </p:txBody>
      </p:sp>
      <p:sp>
        <p:nvSpPr>
          <p:cNvPr id="4948" name="Google Shape;4948;g22c875c43be_0_2530"/>
          <p:cNvSpPr txBox="1"/>
          <p:nvPr/>
        </p:nvSpPr>
        <p:spPr>
          <a:xfrm>
            <a:off x="7340228" y="5417300"/>
            <a:ext cx="2922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Courier New"/>
                <a:ea typeface="Courier New"/>
                <a:cs typeface="Courier New"/>
                <a:sym typeface="Courier New"/>
              </a:rPr>
              <a:t>0</a:t>
            </a:r>
            <a:endParaRPr sz="1400">
              <a:solidFill>
                <a:schemeClr val="dk1"/>
              </a:solidFill>
              <a:latin typeface="Courier New"/>
              <a:ea typeface="Courier New"/>
              <a:cs typeface="Courier New"/>
              <a:sym typeface="Courier New"/>
            </a:endParaRPr>
          </a:p>
        </p:txBody>
      </p:sp>
      <p:sp>
        <p:nvSpPr>
          <p:cNvPr id="4949" name="Google Shape;4949;g22c875c43be_0_2530"/>
          <p:cNvSpPr txBox="1"/>
          <p:nvPr/>
        </p:nvSpPr>
        <p:spPr>
          <a:xfrm>
            <a:off x="6703659" y="4683211"/>
            <a:ext cx="2922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Courier New"/>
                <a:ea typeface="Courier New"/>
                <a:cs typeface="Courier New"/>
                <a:sym typeface="Courier New"/>
              </a:rPr>
              <a:t>1</a:t>
            </a:r>
            <a:endParaRPr sz="1400">
              <a:solidFill>
                <a:schemeClr val="dk1"/>
              </a:solidFill>
              <a:latin typeface="Courier New"/>
              <a:ea typeface="Courier New"/>
              <a:cs typeface="Courier New"/>
              <a:sym typeface="Courier New"/>
            </a:endParaRPr>
          </a:p>
        </p:txBody>
      </p:sp>
      <p:sp>
        <p:nvSpPr>
          <p:cNvPr id="4950" name="Google Shape;4950;g22c875c43be_0_2530"/>
          <p:cNvSpPr txBox="1"/>
          <p:nvPr/>
        </p:nvSpPr>
        <p:spPr>
          <a:xfrm>
            <a:off x="5697800" y="3977421"/>
            <a:ext cx="2922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Courier New"/>
                <a:ea typeface="Courier New"/>
                <a:cs typeface="Courier New"/>
                <a:sym typeface="Courier New"/>
              </a:rPr>
              <a:t>2</a:t>
            </a:r>
            <a:endParaRPr sz="1400">
              <a:solidFill>
                <a:schemeClr val="dk1"/>
              </a:solidFill>
              <a:latin typeface="Courier New"/>
              <a:ea typeface="Courier New"/>
              <a:cs typeface="Courier New"/>
              <a:sym typeface="Courier New"/>
            </a:endParaRPr>
          </a:p>
        </p:txBody>
      </p:sp>
      <p:sp>
        <p:nvSpPr>
          <p:cNvPr id="4951" name="Google Shape;4951;g22c875c43be_0_2530"/>
          <p:cNvSpPr txBox="1"/>
          <p:nvPr>
            <p:ph type="title"/>
          </p:nvPr>
        </p:nvSpPr>
        <p:spPr>
          <a:xfrm>
            <a:off x="155575" y="161927"/>
            <a:ext cx="8797800" cy="676200"/>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Function </a:t>
            </a:r>
            <a:r>
              <a:rPr lang="en-US">
                <a:latin typeface="Courier New"/>
                <a:ea typeface="Courier New"/>
                <a:cs typeface="Courier New"/>
                <a:sym typeface="Courier New"/>
              </a:rPr>
              <a:t>LengthIs</a:t>
            </a:r>
            <a:endParaRPr/>
          </a:p>
        </p:txBody>
      </p:sp>
    </p:spTree>
  </p:cSld>
  <p:clrMapOvr>
    <a:masterClrMapping/>
  </p:clrMapOvr>
</p:sld>
</file>

<file path=ppt/slides/slide1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55" name="Shape 4955"/>
        <p:cNvGrpSpPr/>
        <p:nvPr/>
      </p:nvGrpSpPr>
      <p:grpSpPr>
        <a:xfrm>
          <a:off x="0" y="0"/>
          <a:ext cx="0" cy="0"/>
          <a:chOff x="0" y="0"/>
          <a:chExt cx="0" cy="0"/>
        </a:xfrm>
      </p:grpSpPr>
      <p:sp>
        <p:nvSpPr>
          <p:cNvPr id="4956" name="Google Shape;4956;g22c875c43be_0_2599"/>
          <p:cNvSpPr/>
          <p:nvPr/>
        </p:nvSpPr>
        <p:spPr>
          <a:xfrm>
            <a:off x="3962268" y="2736762"/>
            <a:ext cx="4407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5</a:t>
            </a:r>
            <a:endParaRPr b="1" sz="2400">
              <a:solidFill>
                <a:schemeClr val="dk1"/>
              </a:solidFill>
              <a:latin typeface="Courier New"/>
              <a:ea typeface="Courier New"/>
              <a:cs typeface="Courier New"/>
              <a:sym typeface="Courier New"/>
            </a:endParaRPr>
          </a:p>
        </p:txBody>
      </p:sp>
      <p:sp>
        <p:nvSpPr>
          <p:cNvPr id="4957" name="Google Shape;4957;g22c875c43be_0_2599"/>
          <p:cNvSpPr/>
          <p:nvPr/>
        </p:nvSpPr>
        <p:spPr>
          <a:xfrm>
            <a:off x="4403034" y="2736761"/>
            <a:ext cx="267600" cy="450900"/>
          </a:xfrm>
          <a:prstGeom prst="rect">
            <a:avLst/>
          </a:prstGeom>
          <a:noFill/>
          <a:ln cap="flat" cmpd="sng" w="127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4958" name="Google Shape;4958;g22c875c43be_0_2599"/>
          <p:cNvSpPr/>
          <p:nvPr/>
        </p:nvSpPr>
        <p:spPr>
          <a:xfrm>
            <a:off x="3694696" y="2736761"/>
            <a:ext cx="267600" cy="450900"/>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4959" name="Google Shape;4959;g22c875c43be_0_2599"/>
          <p:cNvSpPr/>
          <p:nvPr/>
        </p:nvSpPr>
        <p:spPr>
          <a:xfrm>
            <a:off x="2655733" y="3494469"/>
            <a:ext cx="4407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3</a:t>
            </a:r>
            <a:endParaRPr b="1" sz="2400">
              <a:solidFill>
                <a:schemeClr val="dk1"/>
              </a:solidFill>
              <a:latin typeface="Courier New"/>
              <a:ea typeface="Courier New"/>
              <a:cs typeface="Courier New"/>
              <a:sym typeface="Courier New"/>
            </a:endParaRPr>
          </a:p>
        </p:txBody>
      </p:sp>
      <p:sp>
        <p:nvSpPr>
          <p:cNvPr id="4960" name="Google Shape;4960;g22c875c43be_0_2599"/>
          <p:cNvSpPr/>
          <p:nvPr/>
        </p:nvSpPr>
        <p:spPr>
          <a:xfrm>
            <a:off x="3096499" y="3494468"/>
            <a:ext cx="267600" cy="450900"/>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4961" name="Google Shape;4961;g22c875c43be_0_2599"/>
          <p:cNvSpPr/>
          <p:nvPr/>
        </p:nvSpPr>
        <p:spPr>
          <a:xfrm>
            <a:off x="2388161" y="3494468"/>
            <a:ext cx="267600" cy="450900"/>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4962" name="Google Shape;4962;g22c875c43be_0_2599"/>
          <p:cNvCxnSpPr>
            <a:stCxn id="4958" idx="2"/>
            <a:endCxn id="4959" idx="0"/>
          </p:cNvCxnSpPr>
          <p:nvPr/>
        </p:nvCxnSpPr>
        <p:spPr>
          <a:xfrm flipH="1">
            <a:off x="2875996" y="3187661"/>
            <a:ext cx="952500" cy="306900"/>
          </a:xfrm>
          <a:prstGeom prst="straightConnector1">
            <a:avLst/>
          </a:prstGeom>
          <a:noFill/>
          <a:ln cap="flat" cmpd="sng" w="9525">
            <a:solidFill>
              <a:schemeClr val="accent1"/>
            </a:solidFill>
            <a:prstDash val="solid"/>
            <a:miter lim="800000"/>
            <a:headEnd len="sm" w="sm" type="none"/>
            <a:tailEnd len="med" w="med" type="triangle"/>
          </a:ln>
        </p:spPr>
      </p:cxnSp>
      <p:sp>
        <p:nvSpPr>
          <p:cNvPr id="4963" name="Google Shape;4963;g22c875c43be_0_2599"/>
          <p:cNvSpPr/>
          <p:nvPr/>
        </p:nvSpPr>
        <p:spPr>
          <a:xfrm>
            <a:off x="5257366" y="3494468"/>
            <a:ext cx="4407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9</a:t>
            </a:r>
            <a:endParaRPr b="1" sz="2400">
              <a:solidFill>
                <a:schemeClr val="dk1"/>
              </a:solidFill>
              <a:latin typeface="Courier New"/>
              <a:ea typeface="Courier New"/>
              <a:cs typeface="Courier New"/>
              <a:sym typeface="Courier New"/>
            </a:endParaRPr>
          </a:p>
        </p:txBody>
      </p:sp>
      <p:sp>
        <p:nvSpPr>
          <p:cNvPr id="4964" name="Google Shape;4964;g22c875c43be_0_2599"/>
          <p:cNvSpPr/>
          <p:nvPr/>
        </p:nvSpPr>
        <p:spPr>
          <a:xfrm>
            <a:off x="5698132" y="3494467"/>
            <a:ext cx="267600" cy="450900"/>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4965" name="Google Shape;4965;g22c875c43be_0_2599"/>
          <p:cNvSpPr/>
          <p:nvPr/>
        </p:nvSpPr>
        <p:spPr>
          <a:xfrm>
            <a:off x="4989794" y="3494467"/>
            <a:ext cx="267600" cy="450900"/>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4966" name="Google Shape;4966;g22c875c43be_0_2599"/>
          <p:cNvCxnSpPr>
            <a:stCxn id="4957" idx="2"/>
            <a:endCxn id="4963" idx="0"/>
          </p:cNvCxnSpPr>
          <p:nvPr/>
        </p:nvCxnSpPr>
        <p:spPr>
          <a:xfrm>
            <a:off x="4536834" y="3187661"/>
            <a:ext cx="940800" cy="306900"/>
          </a:xfrm>
          <a:prstGeom prst="straightConnector1">
            <a:avLst/>
          </a:prstGeom>
          <a:noFill/>
          <a:ln cap="flat" cmpd="sng" w="9525">
            <a:solidFill>
              <a:schemeClr val="accent1"/>
            </a:solidFill>
            <a:prstDash val="solid"/>
            <a:miter lim="800000"/>
            <a:headEnd len="sm" w="sm" type="none"/>
            <a:tailEnd len="med" w="med" type="triangle"/>
          </a:ln>
        </p:spPr>
      </p:cxnSp>
      <p:sp>
        <p:nvSpPr>
          <p:cNvPr id="4967" name="Google Shape;4967;g22c875c43be_0_2599"/>
          <p:cNvSpPr/>
          <p:nvPr/>
        </p:nvSpPr>
        <p:spPr>
          <a:xfrm>
            <a:off x="4287124" y="4228562"/>
            <a:ext cx="4407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7</a:t>
            </a:r>
            <a:endParaRPr b="1" sz="2400">
              <a:solidFill>
                <a:schemeClr val="dk1"/>
              </a:solidFill>
              <a:latin typeface="Courier New"/>
              <a:ea typeface="Courier New"/>
              <a:cs typeface="Courier New"/>
              <a:sym typeface="Courier New"/>
            </a:endParaRPr>
          </a:p>
        </p:txBody>
      </p:sp>
      <p:sp>
        <p:nvSpPr>
          <p:cNvPr id="4968" name="Google Shape;4968;g22c875c43be_0_2599"/>
          <p:cNvSpPr/>
          <p:nvPr/>
        </p:nvSpPr>
        <p:spPr>
          <a:xfrm>
            <a:off x="4727890" y="4228561"/>
            <a:ext cx="267600" cy="450900"/>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4969" name="Google Shape;4969;g22c875c43be_0_2599"/>
          <p:cNvSpPr/>
          <p:nvPr/>
        </p:nvSpPr>
        <p:spPr>
          <a:xfrm>
            <a:off x="4019552" y="4228561"/>
            <a:ext cx="267600" cy="450900"/>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4970" name="Google Shape;4970;g22c875c43be_0_2599"/>
          <p:cNvSpPr/>
          <p:nvPr/>
        </p:nvSpPr>
        <p:spPr>
          <a:xfrm>
            <a:off x="6282007" y="4228562"/>
            <a:ext cx="4407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chemeClr val="dk1"/>
                </a:solidFill>
                <a:latin typeface="Courier New"/>
                <a:ea typeface="Courier New"/>
                <a:cs typeface="Courier New"/>
                <a:sym typeface="Courier New"/>
              </a:rPr>
              <a:t>12</a:t>
            </a:r>
            <a:endParaRPr b="1" sz="1600">
              <a:solidFill>
                <a:schemeClr val="dk1"/>
              </a:solidFill>
              <a:latin typeface="Courier New"/>
              <a:ea typeface="Courier New"/>
              <a:cs typeface="Courier New"/>
              <a:sym typeface="Courier New"/>
            </a:endParaRPr>
          </a:p>
        </p:txBody>
      </p:sp>
      <p:sp>
        <p:nvSpPr>
          <p:cNvPr id="4971" name="Google Shape;4971;g22c875c43be_0_2599"/>
          <p:cNvSpPr/>
          <p:nvPr/>
        </p:nvSpPr>
        <p:spPr>
          <a:xfrm>
            <a:off x="6722773" y="4228561"/>
            <a:ext cx="267600" cy="450900"/>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4972" name="Google Shape;4972;g22c875c43be_0_2599"/>
          <p:cNvSpPr/>
          <p:nvPr/>
        </p:nvSpPr>
        <p:spPr>
          <a:xfrm>
            <a:off x="6014435" y="4228561"/>
            <a:ext cx="267600" cy="450900"/>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4973" name="Google Shape;4973;g22c875c43be_0_2599"/>
          <p:cNvSpPr/>
          <p:nvPr/>
        </p:nvSpPr>
        <p:spPr>
          <a:xfrm>
            <a:off x="3143788" y="4228561"/>
            <a:ext cx="4407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4</a:t>
            </a:r>
            <a:endParaRPr b="1" sz="2400">
              <a:solidFill>
                <a:schemeClr val="dk1"/>
              </a:solidFill>
              <a:latin typeface="Courier New"/>
              <a:ea typeface="Courier New"/>
              <a:cs typeface="Courier New"/>
              <a:sym typeface="Courier New"/>
            </a:endParaRPr>
          </a:p>
        </p:txBody>
      </p:sp>
      <p:sp>
        <p:nvSpPr>
          <p:cNvPr id="4974" name="Google Shape;4974;g22c875c43be_0_2599"/>
          <p:cNvSpPr/>
          <p:nvPr/>
        </p:nvSpPr>
        <p:spPr>
          <a:xfrm>
            <a:off x="3584554" y="4228560"/>
            <a:ext cx="267600" cy="450900"/>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4975" name="Google Shape;4975;g22c875c43be_0_2599"/>
          <p:cNvSpPr/>
          <p:nvPr/>
        </p:nvSpPr>
        <p:spPr>
          <a:xfrm>
            <a:off x="2876216" y="4228560"/>
            <a:ext cx="267600" cy="450900"/>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4976" name="Google Shape;4976;g22c875c43be_0_2599"/>
          <p:cNvSpPr/>
          <p:nvPr/>
        </p:nvSpPr>
        <p:spPr>
          <a:xfrm>
            <a:off x="3694696" y="4962651"/>
            <a:ext cx="4407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6</a:t>
            </a:r>
            <a:endParaRPr b="1" sz="2400">
              <a:solidFill>
                <a:schemeClr val="dk1"/>
              </a:solidFill>
              <a:latin typeface="Courier New"/>
              <a:ea typeface="Courier New"/>
              <a:cs typeface="Courier New"/>
              <a:sym typeface="Courier New"/>
            </a:endParaRPr>
          </a:p>
        </p:txBody>
      </p:sp>
      <p:sp>
        <p:nvSpPr>
          <p:cNvPr id="4977" name="Google Shape;4977;g22c875c43be_0_2599"/>
          <p:cNvSpPr/>
          <p:nvPr/>
        </p:nvSpPr>
        <p:spPr>
          <a:xfrm>
            <a:off x="4135462" y="4962650"/>
            <a:ext cx="267600" cy="450900"/>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4978" name="Google Shape;4978;g22c875c43be_0_2599"/>
          <p:cNvSpPr/>
          <p:nvPr/>
        </p:nvSpPr>
        <p:spPr>
          <a:xfrm>
            <a:off x="3427124" y="4962650"/>
            <a:ext cx="267600" cy="450900"/>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4979" name="Google Shape;4979;g22c875c43be_0_2599"/>
          <p:cNvSpPr/>
          <p:nvPr/>
        </p:nvSpPr>
        <p:spPr>
          <a:xfrm>
            <a:off x="4816600" y="4962650"/>
            <a:ext cx="4407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8</a:t>
            </a:r>
            <a:endParaRPr b="1" sz="2400">
              <a:solidFill>
                <a:schemeClr val="dk1"/>
              </a:solidFill>
              <a:latin typeface="Courier New"/>
              <a:ea typeface="Courier New"/>
              <a:cs typeface="Courier New"/>
              <a:sym typeface="Courier New"/>
            </a:endParaRPr>
          </a:p>
        </p:txBody>
      </p:sp>
      <p:sp>
        <p:nvSpPr>
          <p:cNvPr id="4980" name="Google Shape;4980;g22c875c43be_0_2599"/>
          <p:cNvSpPr/>
          <p:nvPr/>
        </p:nvSpPr>
        <p:spPr>
          <a:xfrm>
            <a:off x="5257366" y="4962649"/>
            <a:ext cx="267600" cy="450900"/>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4981" name="Google Shape;4981;g22c875c43be_0_2599"/>
          <p:cNvSpPr/>
          <p:nvPr/>
        </p:nvSpPr>
        <p:spPr>
          <a:xfrm>
            <a:off x="4549028" y="4962649"/>
            <a:ext cx="267600" cy="450900"/>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4982" name="Google Shape;4982;g22c875c43be_0_2599"/>
          <p:cNvSpPr/>
          <p:nvPr/>
        </p:nvSpPr>
        <p:spPr>
          <a:xfrm>
            <a:off x="6914513" y="4962649"/>
            <a:ext cx="4407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chemeClr val="dk1"/>
                </a:solidFill>
                <a:latin typeface="Courier New"/>
                <a:ea typeface="Courier New"/>
                <a:cs typeface="Courier New"/>
                <a:sym typeface="Courier New"/>
              </a:rPr>
              <a:t>20</a:t>
            </a:r>
            <a:endParaRPr b="1" sz="1600">
              <a:solidFill>
                <a:schemeClr val="dk1"/>
              </a:solidFill>
              <a:latin typeface="Courier New"/>
              <a:ea typeface="Courier New"/>
              <a:cs typeface="Courier New"/>
              <a:sym typeface="Courier New"/>
            </a:endParaRPr>
          </a:p>
        </p:txBody>
      </p:sp>
      <p:sp>
        <p:nvSpPr>
          <p:cNvPr id="4983" name="Google Shape;4983;g22c875c43be_0_2599"/>
          <p:cNvSpPr/>
          <p:nvPr/>
        </p:nvSpPr>
        <p:spPr>
          <a:xfrm>
            <a:off x="7355279" y="4962648"/>
            <a:ext cx="267600" cy="450900"/>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4984" name="Google Shape;4984;g22c875c43be_0_2599"/>
          <p:cNvSpPr/>
          <p:nvPr/>
        </p:nvSpPr>
        <p:spPr>
          <a:xfrm>
            <a:off x="6646941" y="4962648"/>
            <a:ext cx="267600" cy="450900"/>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4985" name="Google Shape;4985;g22c875c43be_0_2599"/>
          <p:cNvCxnSpPr>
            <a:stCxn id="4960" idx="2"/>
            <a:endCxn id="4973" idx="0"/>
          </p:cNvCxnSpPr>
          <p:nvPr/>
        </p:nvCxnSpPr>
        <p:spPr>
          <a:xfrm>
            <a:off x="3230299" y="3945368"/>
            <a:ext cx="1338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4986" name="Google Shape;4986;g22c875c43be_0_2599"/>
          <p:cNvCxnSpPr>
            <a:stCxn id="4965" idx="2"/>
            <a:endCxn id="4967" idx="0"/>
          </p:cNvCxnSpPr>
          <p:nvPr/>
        </p:nvCxnSpPr>
        <p:spPr>
          <a:xfrm flipH="1">
            <a:off x="4507394" y="3945367"/>
            <a:ext cx="6162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4987" name="Google Shape;4987;g22c875c43be_0_2599"/>
          <p:cNvCxnSpPr>
            <a:stCxn id="4964" idx="2"/>
            <a:endCxn id="4970" idx="0"/>
          </p:cNvCxnSpPr>
          <p:nvPr/>
        </p:nvCxnSpPr>
        <p:spPr>
          <a:xfrm>
            <a:off x="5831932" y="3945367"/>
            <a:ext cx="6705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4988" name="Google Shape;4988;g22c875c43be_0_2599"/>
          <p:cNvCxnSpPr>
            <a:stCxn id="4969" idx="2"/>
            <a:endCxn id="4976" idx="0"/>
          </p:cNvCxnSpPr>
          <p:nvPr/>
        </p:nvCxnSpPr>
        <p:spPr>
          <a:xfrm flipH="1">
            <a:off x="3915152" y="4679461"/>
            <a:ext cx="2382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4989" name="Google Shape;4989;g22c875c43be_0_2599"/>
          <p:cNvCxnSpPr>
            <a:stCxn id="4968" idx="2"/>
            <a:endCxn id="4979" idx="0"/>
          </p:cNvCxnSpPr>
          <p:nvPr/>
        </p:nvCxnSpPr>
        <p:spPr>
          <a:xfrm>
            <a:off x="4861690" y="4679461"/>
            <a:ext cx="1752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4990" name="Google Shape;4990;g22c875c43be_0_2599"/>
          <p:cNvCxnSpPr>
            <a:stCxn id="4971" idx="2"/>
            <a:endCxn id="4982" idx="0"/>
          </p:cNvCxnSpPr>
          <p:nvPr/>
        </p:nvCxnSpPr>
        <p:spPr>
          <a:xfrm>
            <a:off x="6856573" y="4679461"/>
            <a:ext cx="278400" cy="283200"/>
          </a:xfrm>
          <a:prstGeom prst="straightConnector1">
            <a:avLst/>
          </a:prstGeom>
          <a:noFill/>
          <a:ln cap="flat" cmpd="sng" w="9525">
            <a:solidFill>
              <a:schemeClr val="accent1"/>
            </a:solidFill>
            <a:prstDash val="solid"/>
            <a:miter lim="800000"/>
            <a:headEnd len="sm" w="sm" type="none"/>
            <a:tailEnd len="med" w="med" type="triangle"/>
          </a:ln>
        </p:spPr>
      </p:cxnSp>
      <p:sp>
        <p:nvSpPr>
          <p:cNvPr id="4991" name="Google Shape;4991;g22c875c43be_0_2599"/>
          <p:cNvSpPr/>
          <p:nvPr/>
        </p:nvSpPr>
        <p:spPr>
          <a:xfrm>
            <a:off x="4048865" y="1973684"/>
            <a:ext cx="2676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4992" name="Google Shape;4992;g22c875c43be_0_2599"/>
          <p:cNvCxnSpPr>
            <a:stCxn id="4991" idx="2"/>
            <a:endCxn id="4956" idx="0"/>
          </p:cNvCxnSpPr>
          <p:nvPr/>
        </p:nvCxnSpPr>
        <p:spPr>
          <a:xfrm>
            <a:off x="4182665" y="2424584"/>
            <a:ext cx="0" cy="312300"/>
          </a:xfrm>
          <a:prstGeom prst="straightConnector1">
            <a:avLst/>
          </a:prstGeom>
          <a:noFill/>
          <a:ln cap="flat" cmpd="sng" w="9525">
            <a:solidFill>
              <a:schemeClr val="accent1"/>
            </a:solidFill>
            <a:prstDash val="solid"/>
            <a:miter lim="800000"/>
            <a:headEnd len="sm" w="sm" type="none"/>
            <a:tailEnd len="med" w="med" type="triangle"/>
          </a:ln>
        </p:spPr>
      </p:cxnSp>
      <p:sp>
        <p:nvSpPr>
          <p:cNvPr id="4993" name="Google Shape;4993;g22c875c43be_0_2599"/>
          <p:cNvSpPr txBox="1"/>
          <p:nvPr/>
        </p:nvSpPr>
        <p:spPr>
          <a:xfrm>
            <a:off x="4403034" y="2027418"/>
            <a:ext cx="1940400" cy="338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root</a:t>
            </a:r>
            <a:endParaRPr sz="1600">
              <a:solidFill>
                <a:schemeClr val="dk1"/>
              </a:solidFill>
              <a:latin typeface="Courier New"/>
              <a:ea typeface="Courier New"/>
              <a:cs typeface="Courier New"/>
              <a:sym typeface="Courier New"/>
            </a:endParaRPr>
          </a:p>
        </p:txBody>
      </p:sp>
      <p:cxnSp>
        <p:nvCxnSpPr>
          <p:cNvPr id="4994" name="Google Shape;4994;g22c875c43be_0_2599"/>
          <p:cNvCxnSpPr/>
          <p:nvPr/>
        </p:nvCxnSpPr>
        <p:spPr>
          <a:xfrm flipH="1">
            <a:off x="2388133" y="3494467"/>
            <a:ext cx="267600" cy="450900"/>
          </a:xfrm>
          <a:prstGeom prst="straightConnector1">
            <a:avLst/>
          </a:prstGeom>
          <a:noFill/>
          <a:ln cap="flat" cmpd="sng" w="9525">
            <a:solidFill>
              <a:schemeClr val="accent1"/>
            </a:solidFill>
            <a:prstDash val="solid"/>
            <a:miter lim="800000"/>
            <a:headEnd len="sm" w="sm" type="none"/>
            <a:tailEnd len="sm" w="sm" type="none"/>
          </a:ln>
        </p:spPr>
      </p:cxnSp>
      <p:cxnSp>
        <p:nvCxnSpPr>
          <p:cNvPr id="4995" name="Google Shape;4995;g22c875c43be_0_2599"/>
          <p:cNvCxnSpPr/>
          <p:nvPr/>
        </p:nvCxnSpPr>
        <p:spPr>
          <a:xfrm flipH="1">
            <a:off x="2878467" y="4228560"/>
            <a:ext cx="267600" cy="450900"/>
          </a:xfrm>
          <a:prstGeom prst="straightConnector1">
            <a:avLst/>
          </a:prstGeom>
          <a:noFill/>
          <a:ln cap="flat" cmpd="sng" w="9525">
            <a:solidFill>
              <a:schemeClr val="accent1"/>
            </a:solidFill>
            <a:prstDash val="solid"/>
            <a:miter lim="800000"/>
            <a:headEnd len="sm" w="sm" type="none"/>
            <a:tailEnd len="sm" w="sm" type="none"/>
          </a:ln>
        </p:spPr>
      </p:cxnSp>
      <p:cxnSp>
        <p:nvCxnSpPr>
          <p:cNvPr id="4996" name="Google Shape;4996;g22c875c43be_0_2599"/>
          <p:cNvCxnSpPr/>
          <p:nvPr/>
        </p:nvCxnSpPr>
        <p:spPr>
          <a:xfrm flipH="1">
            <a:off x="3580586" y="4228560"/>
            <a:ext cx="267600" cy="450900"/>
          </a:xfrm>
          <a:prstGeom prst="straightConnector1">
            <a:avLst/>
          </a:prstGeom>
          <a:noFill/>
          <a:ln cap="flat" cmpd="sng" w="9525">
            <a:solidFill>
              <a:schemeClr val="accent1"/>
            </a:solidFill>
            <a:prstDash val="solid"/>
            <a:miter lim="800000"/>
            <a:headEnd len="sm" w="sm" type="none"/>
            <a:tailEnd len="sm" w="sm" type="none"/>
          </a:ln>
        </p:spPr>
      </p:cxnSp>
      <p:cxnSp>
        <p:nvCxnSpPr>
          <p:cNvPr id="4997" name="Google Shape;4997;g22c875c43be_0_2599"/>
          <p:cNvCxnSpPr/>
          <p:nvPr/>
        </p:nvCxnSpPr>
        <p:spPr>
          <a:xfrm flipH="1">
            <a:off x="6014407" y="4228560"/>
            <a:ext cx="267600" cy="450900"/>
          </a:xfrm>
          <a:prstGeom prst="straightConnector1">
            <a:avLst/>
          </a:prstGeom>
          <a:noFill/>
          <a:ln cap="flat" cmpd="sng" w="9525">
            <a:solidFill>
              <a:schemeClr val="accent1"/>
            </a:solidFill>
            <a:prstDash val="solid"/>
            <a:miter lim="800000"/>
            <a:headEnd len="sm" w="sm" type="none"/>
            <a:tailEnd len="sm" w="sm" type="none"/>
          </a:ln>
        </p:spPr>
      </p:cxnSp>
      <p:cxnSp>
        <p:nvCxnSpPr>
          <p:cNvPr id="4998" name="Google Shape;4998;g22c875c43be_0_2599"/>
          <p:cNvCxnSpPr/>
          <p:nvPr/>
        </p:nvCxnSpPr>
        <p:spPr>
          <a:xfrm flipH="1">
            <a:off x="6646913" y="4962648"/>
            <a:ext cx="267600" cy="450900"/>
          </a:xfrm>
          <a:prstGeom prst="straightConnector1">
            <a:avLst/>
          </a:prstGeom>
          <a:noFill/>
          <a:ln cap="flat" cmpd="sng" w="9525">
            <a:solidFill>
              <a:schemeClr val="accent1"/>
            </a:solidFill>
            <a:prstDash val="solid"/>
            <a:miter lim="800000"/>
            <a:headEnd len="sm" w="sm" type="none"/>
            <a:tailEnd len="sm" w="sm" type="none"/>
          </a:ln>
        </p:spPr>
      </p:cxnSp>
      <p:cxnSp>
        <p:nvCxnSpPr>
          <p:cNvPr id="4999" name="Google Shape;4999;g22c875c43be_0_2599"/>
          <p:cNvCxnSpPr/>
          <p:nvPr/>
        </p:nvCxnSpPr>
        <p:spPr>
          <a:xfrm flipH="1">
            <a:off x="5257338" y="4969103"/>
            <a:ext cx="267600" cy="450900"/>
          </a:xfrm>
          <a:prstGeom prst="straightConnector1">
            <a:avLst/>
          </a:prstGeom>
          <a:noFill/>
          <a:ln cap="flat" cmpd="sng" w="9525">
            <a:solidFill>
              <a:schemeClr val="accent1"/>
            </a:solidFill>
            <a:prstDash val="solid"/>
            <a:miter lim="800000"/>
            <a:headEnd len="sm" w="sm" type="none"/>
            <a:tailEnd len="sm" w="sm" type="none"/>
          </a:ln>
        </p:spPr>
      </p:cxnSp>
      <p:cxnSp>
        <p:nvCxnSpPr>
          <p:cNvPr id="5000" name="Google Shape;5000;g22c875c43be_0_2599"/>
          <p:cNvCxnSpPr/>
          <p:nvPr/>
        </p:nvCxnSpPr>
        <p:spPr>
          <a:xfrm flipH="1">
            <a:off x="4547943" y="4962647"/>
            <a:ext cx="267600" cy="450900"/>
          </a:xfrm>
          <a:prstGeom prst="straightConnector1">
            <a:avLst/>
          </a:prstGeom>
          <a:noFill/>
          <a:ln cap="flat" cmpd="sng" w="9525">
            <a:solidFill>
              <a:schemeClr val="accent1"/>
            </a:solidFill>
            <a:prstDash val="solid"/>
            <a:miter lim="800000"/>
            <a:headEnd len="sm" w="sm" type="none"/>
            <a:tailEnd len="sm" w="sm" type="none"/>
          </a:ln>
        </p:spPr>
      </p:cxnSp>
      <p:cxnSp>
        <p:nvCxnSpPr>
          <p:cNvPr id="5001" name="Google Shape;5001;g22c875c43be_0_2599"/>
          <p:cNvCxnSpPr/>
          <p:nvPr/>
        </p:nvCxnSpPr>
        <p:spPr>
          <a:xfrm flipH="1">
            <a:off x="4140313" y="4958759"/>
            <a:ext cx="267600" cy="450900"/>
          </a:xfrm>
          <a:prstGeom prst="straightConnector1">
            <a:avLst/>
          </a:prstGeom>
          <a:noFill/>
          <a:ln cap="flat" cmpd="sng" w="9525">
            <a:solidFill>
              <a:schemeClr val="accent1"/>
            </a:solidFill>
            <a:prstDash val="solid"/>
            <a:miter lim="800000"/>
            <a:headEnd len="sm" w="sm" type="none"/>
            <a:tailEnd len="sm" w="sm" type="none"/>
          </a:ln>
        </p:spPr>
      </p:cxnSp>
      <p:cxnSp>
        <p:nvCxnSpPr>
          <p:cNvPr id="5002" name="Google Shape;5002;g22c875c43be_0_2599"/>
          <p:cNvCxnSpPr/>
          <p:nvPr/>
        </p:nvCxnSpPr>
        <p:spPr>
          <a:xfrm flipH="1">
            <a:off x="3425285" y="4969103"/>
            <a:ext cx="267600" cy="450900"/>
          </a:xfrm>
          <a:prstGeom prst="straightConnector1">
            <a:avLst/>
          </a:prstGeom>
          <a:noFill/>
          <a:ln cap="flat" cmpd="sng" w="9525">
            <a:solidFill>
              <a:schemeClr val="accent1"/>
            </a:solidFill>
            <a:prstDash val="solid"/>
            <a:miter lim="800000"/>
            <a:headEnd len="sm" w="sm" type="none"/>
            <a:tailEnd len="sm" w="sm" type="none"/>
          </a:ln>
        </p:spPr>
      </p:cxnSp>
      <p:cxnSp>
        <p:nvCxnSpPr>
          <p:cNvPr id="5003" name="Google Shape;5003;g22c875c43be_0_2599"/>
          <p:cNvCxnSpPr/>
          <p:nvPr/>
        </p:nvCxnSpPr>
        <p:spPr>
          <a:xfrm flipH="1">
            <a:off x="7355251" y="4958758"/>
            <a:ext cx="267600" cy="450900"/>
          </a:xfrm>
          <a:prstGeom prst="straightConnector1">
            <a:avLst/>
          </a:prstGeom>
          <a:noFill/>
          <a:ln cap="flat" cmpd="sng" w="9525">
            <a:solidFill>
              <a:schemeClr val="accent1"/>
            </a:solidFill>
            <a:prstDash val="solid"/>
            <a:miter lim="800000"/>
            <a:headEnd len="sm" w="sm" type="none"/>
            <a:tailEnd len="sm" w="sm" type="none"/>
          </a:ln>
        </p:spPr>
      </p:cxnSp>
      <p:sp>
        <p:nvSpPr>
          <p:cNvPr id="5004" name="Google Shape;5004;g22c875c43be_0_2599"/>
          <p:cNvSpPr txBox="1"/>
          <p:nvPr/>
        </p:nvSpPr>
        <p:spPr>
          <a:xfrm>
            <a:off x="2371221" y="3977422"/>
            <a:ext cx="2922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Courier New"/>
                <a:ea typeface="Courier New"/>
                <a:cs typeface="Courier New"/>
                <a:sym typeface="Courier New"/>
              </a:rPr>
              <a:t>0</a:t>
            </a:r>
            <a:endParaRPr sz="1400">
              <a:solidFill>
                <a:schemeClr val="dk1"/>
              </a:solidFill>
              <a:latin typeface="Courier New"/>
              <a:ea typeface="Courier New"/>
              <a:cs typeface="Courier New"/>
              <a:sym typeface="Courier New"/>
            </a:endParaRPr>
          </a:p>
        </p:txBody>
      </p:sp>
      <p:sp>
        <p:nvSpPr>
          <p:cNvPr id="5005" name="Google Shape;5005;g22c875c43be_0_2599"/>
          <p:cNvSpPr txBox="1"/>
          <p:nvPr/>
        </p:nvSpPr>
        <p:spPr>
          <a:xfrm>
            <a:off x="2846841" y="4679319"/>
            <a:ext cx="2922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Courier New"/>
                <a:ea typeface="Courier New"/>
                <a:cs typeface="Courier New"/>
                <a:sym typeface="Courier New"/>
              </a:rPr>
              <a:t>0</a:t>
            </a:r>
            <a:endParaRPr sz="1400">
              <a:solidFill>
                <a:schemeClr val="dk1"/>
              </a:solidFill>
              <a:latin typeface="Courier New"/>
              <a:ea typeface="Courier New"/>
              <a:cs typeface="Courier New"/>
              <a:sym typeface="Courier New"/>
            </a:endParaRPr>
          </a:p>
        </p:txBody>
      </p:sp>
      <p:sp>
        <p:nvSpPr>
          <p:cNvPr id="5006" name="Google Shape;5006;g22c875c43be_0_2599"/>
          <p:cNvSpPr txBox="1"/>
          <p:nvPr/>
        </p:nvSpPr>
        <p:spPr>
          <a:xfrm>
            <a:off x="3578786" y="4679318"/>
            <a:ext cx="2922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Courier New"/>
                <a:ea typeface="Courier New"/>
                <a:cs typeface="Courier New"/>
                <a:sym typeface="Courier New"/>
              </a:rPr>
              <a:t>0</a:t>
            </a:r>
            <a:endParaRPr sz="1400">
              <a:solidFill>
                <a:schemeClr val="dk1"/>
              </a:solidFill>
              <a:latin typeface="Courier New"/>
              <a:ea typeface="Courier New"/>
              <a:cs typeface="Courier New"/>
              <a:sym typeface="Courier New"/>
            </a:endParaRPr>
          </a:p>
        </p:txBody>
      </p:sp>
      <p:sp>
        <p:nvSpPr>
          <p:cNvPr id="5007" name="Google Shape;5007;g22c875c43be_0_2599"/>
          <p:cNvSpPr txBox="1"/>
          <p:nvPr/>
        </p:nvSpPr>
        <p:spPr>
          <a:xfrm>
            <a:off x="3309426" y="3951679"/>
            <a:ext cx="2922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Courier New"/>
                <a:ea typeface="Courier New"/>
                <a:cs typeface="Courier New"/>
                <a:sym typeface="Courier New"/>
              </a:rPr>
              <a:t>1</a:t>
            </a:r>
            <a:endParaRPr/>
          </a:p>
        </p:txBody>
      </p:sp>
      <p:sp>
        <p:nvSpPr>
          <p:cNvPr id="5008" name="Google Shape;5008;g22c875c43be_0_2599"/>
          <p:cNvSpPr txBox="1"/>
          <p:nvPr/>
        </p:nvSpPr>
        <p:spPr>
          <a:xfrm>
            <a:off x="3682448" y="3187106"/>
            <a:ext cx="2922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Courier New"/>
                <a:ea typeface="Courier New"/>
                <a:cs typeface="Courier New"/>
                <a:sym typeface="Courier New"/>
              </a:rPr>
              <a:t>2</a:t>
            </a:r>
            <a:endParaRPr/>
          </a:p>
        </p:txBody>
      </p:sp>
      <p:sp>
        <p:nvSpPr>
          <p:cNvPr id="5009" name="Google Shape;5009;g22c875c43be_0_2599"/>
          <p:cNvSpPr txBox="1"/>
          <p:nvPr/>
        </p:nvSpPr>
        <p:spPr>
          <a:xfrm>
            <a:off x="3413065" y="5419447"/>
            <a:ext cx="2922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Courier New"/>
                <a:ea typeface="Courier New"/>
                <a:cs typeface="Courier New"/>
                <a:sym typeface="Courier New"/>
              </a:rPr>
              <a:t>0</a:t>
            </a:r>
            <a:endParaRPr sz="1400">
              <a:solidFill>
                <a:schemeClr val="dk1"/>
              </a:solidFill>
              <a:latin typeface="Courier New"/>
              <a:ea typeface="Courier New"/>
              <a:cs typeface="Courier New"/>
              <a:sym typeface="Courier New"/>
            </a:endParaRPr>
          </a:p>
        </p:txBody>
      </p:sp>
      <p:sp>
        <p:nvSpPr>
          <p:cNvPr id="5010" name="Google Shape;5010;g22c875c43be_0_2599"/>
          <p:cNvSpPr txBox="1"/>
          <p:nvPr/>
        </p:nvSpPr>
        <p:spPr>
          <a:xfrm>
            <a:off x="4120495" y="5417300"/>
            <a:ext cx="2922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Courier New"/>
                <a:ea typeface="Courier New"/>
                <a:cs typeface="Courier New"/>
                <a:sym typeface="Courier New"/>
              </a:rPr>
              <a:t>0</a:t>
            </a:r>
            <a:endParaRPr sz="1400">
              <a:solidFill>
                <a:schemeClr val="dk1"/>
              </a:solidFill>
              <a:latin typeface="Courier New"/>
              <a:ea typeface="Courier New"/>
              <a:cs typeface="Courier New"/>
              <a:sym typeface="Courier New"/>
            </a:endParaRPr>
          </a:p>
        </p:txBody>
      </p:sp>
      <p:sp>
        <p:nvSpPr>
          <p:cNvPr id="5011" name="Google Shape;5011;g22c875c43be_0_2599"/>
          <p:cNvSpPr txBox="1"/>
          <p:nvPr/>
        </p:nvSpPr>
        <p:spPr>
          <a:xfrm>
            <a:off x="4040710" y="4667095"/>
            <a:ext cx="2922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Courier New"/>
                <a:ea typeface="Courier New"/>
                <a:cs typeface="Courier New"/>
                <a:sym typeface="Courier New"/>
              </a:rPr>
              <a:t>1</a:t>
            </a:r>
            <a:endParaRPr sz="1400">
              <a:solidFill>
                <a:schemeClr val="dk1"/>
              </a:solidFill>
              <a:latin typeface="Courier New"/>
              <a:ea typeface="Courier New"/>
              <a:cs typeface="Courier New"/>
              <a:sym typeface="Courier New"/>
            </a:endParaRPr>
          </a:p>
        </p:txBody>
      </p:sp>
      <p:sp>
        <p:nvSpPr>
          <p:cNvPr id="5012" name="Google Shape;5012;g22c875c43be_0_2599"/>
          <p:cNvSpPr txBox="1"/>
          <p:nvPr/>
        </p:nvSpPr>
        <p:spPr>
          <a:xfrm>
            <a:off x="4544149" y="5419447"/>
            <a:ext cx="2922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Courier New"/>
                <a:ea typeface="Courier New"/>
                <a:cs typeface="Courier New"/>
                <a:sym typeface="Courier New"/>
              </a:rPr>
              <a:t>0</a:t>
            </a:r>
            <a:endParaRPr sz="1400">
              <a:solidFill>
                <a:schemeClr val="dk1"/>
              </a:solidFill>
              <a:latin typeface="Courier New"/>
              <a:ea typeface="Courier New"/>
              <a:cs typeface="Courier New"/>
              <a:sym typeface="Courier New"/>
            </a:endParaRPr>
          </a:p>
        </p:txBody>
      </p:sp>
      <p:sp>
        <p:nvSpPr>
          <p:cNvPr id="5013" name="Google Shape;5013;g22c875c43be_0_2599"/>
          <p:cNvSpPr txBox="1"/>
          <p:nvPr/>
        </p:nvSpPr>
        <p:spPr>
          <a:xfrm>
            <a:off x="5265838" y="5417300"/>
            <a:ext cx="2922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Courier New"/>
                <a:ea typeface="Courier New"/>
                <a:cs typeface="Courier New"/>
                <a:sym typeface="Courier New"/>
              </a:rPr>
              <a:t>0</a:t>
            </a:r>
            <a:endParaRPr sz="1400">
              <a:solidFill>
                <a:schemeClr val="dk1"/>
              </a:solidFill>
              <a:latin typeface="Courier New"/>
              <a:ea typeface="Courier New"/>
              <a:cs typeface="Courier New"/>
              <a:sym typeface="Courier New"/>
            </a:endParaRPr>
          </a:p>
        </p:txBody>
      </p:sp>
      <p:sp>
        <p:nvSpPr>
          <p:cNvPr id="5014" name="Google Shape;5014;g22c875c43be_0_2599"/>
          <p:cNvSpPr txBox="1"/>
          <p:nvPr/>
        </p:nvSpPr>
        <p:spPr>
          <a:xfrm>
            <a:off x="4697709" y="4679318"/>
            <a:ext cx="2922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Courier New"/>
                <a:ea typeface="Courier New"/>
                <a:cs typeface="Courier New"/>
                <a:sym typeface="Courier New"/>
              </a:rPr>
              <a:t>1</a:t>
            </a:r>
            <a:endParaRPr/>
          </a:p>
        </p:txBody>
      </p:sp>
      <p:sp>
        <p:nvSpPr>
          <p:cNvPr id="5015" name="Google Shape;5015;g22c875c43be_0_2599"/>
          <p:cNvSpPr txBox="1"/>
          <p:nvPr/>
        </p:nvSpPr>
        <p:spPr>
          <a:xfrm>
            <a:off x="4977214" y="3977422"/>
            <a:ext cx="2922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Courier New"/>
                <a:ea typeface="Courier New"/>
                <a:cs typeface="Courier New"/>
                <a:sym typeface="Courier New"/>
              </a:rPr>
              <a:t>3</a:t>
            </a:r>
            <a:endParaRPr/>
          </a:p>
        </p:txBody>
      </p:sp>
      <p:sp>
        <p:nvSpPr>
          <p:cNvPr id="5016" name="Google Shape;5016;g22c875c43be_0_2599"/>
          <p:cNvSpPr txBox="1"/>
          <p:nvPr/>
        </p:nvSpPr>
        <p:spPr>
          <a:xfrm>
            <a:off x="5997395" y="4679318"/>
            <a:ext cx="2922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Courier New"/>
                <a:ea typeface="Courier New"/>
                <a:cs typeface="Courier New"/>
                <a:sym typeface="Courier New"/>
              </a:rPr>
              <a:t>0</a:t>
            </a:r>
            <a:endParaRPr sz="1400">
              <a:solidFill>
                <a:schemeClr val="dk1"/>
              </a:solidFill>
              <a:latin typeface="Courier New"/>
              <a:ea typeface="Courier New"/>
              <a:cs typeface="Courier New"/>
              <a:sym typeface="Courier New"/>
            </a:endParaRPr>
          </a:p>
        </p:txBody>
      </p:sp>
      <p:sp>
        <p:nvSpPr>
          <p:cNvPr id="5017" name="Google Shape;5017;g22c875c43be_0_2599"/>
          <p:cNvSpPr txBox="1"/>
          <p:nvPr/>
        </p:nvSpPr>
        <p:spPr>
          <a:xfrm>
            <a:off x="6634594" y="5417300"/>
            <a:ext cx="2922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Courier New"/>
                <a:ea typeface="Courier New"/>
                <a:cs typeface="Courier New"/>
                <a:sym typeface="Courier New"/>
              </a:rPr>
              <a:t>0</a:t>
            </a:r>
            <a:endParaRPr sz="1400">
              <a:solidFill>
                <a:schemeClr val="dk1"/>
              </a:solidFill>
              <a:latin typeface="Courier New"/>
              <a:ea typeface="Courier New"/>
              <a:cs typeface="Courier New"/>
              <a:sym typeface="Courier New"/>
            </a:endParaRPr>
          </a:p>
        </p:txBody>
      </p:sp>
      <p:sp>
        <p:nvSpPr>
          <p:cNvPr id="5018" name="Google Shape;5018;g22c875c43be_0_2599"/>
          <p:cNvSpPr txBox="1"/>
          <p:nvPr/>
        </p:nvSpPr>
        <p:spPr>
          <a:xfrm>
            <a:off x="7340228" y="5417300"/>
            <a:ext cx="2922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Courier New"/>
                <a:ea typeface="Courier New"/>
                <a:cs typeface="Courier New"/>
                <a:sym typeface="Courier New"/>
              </a:rPr>
              <a:t>0</a:t>
            </a:r>
            <a:endParaRPr sz="1400">
              <a:solidFill>
                <a:schemeClr val="dk1"/>
              </a:solidFill>
              <a:latin typeface="Courier New"/>
              <a:ea typeface="Courier New"/>
              <a:cs typeface="Courier New"/>
              <a:sym typeface="Courier New"/>
            </a:endParaRPr>
          </a:p>
        </p:txBody>
      </p:sp>
      <p:sp>
        <p:nvSpPr>
          <p:cNvPr id="5019" name="Google Shape;5019;g22c875c43be_0_2599"/>
          <p:cNvSpPr txBox="1"/>
          <p:nvPr/>
        </p:nvSpPr>
        <p:spPr>
          <a:xfrm>
            <a:off x="6703659" y="4683211"/>
            <a:ext cx="2922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Courier New"/>
                <a:ea typeface="Courier New"/>
                <a:cs typeface="Courier New"/>
                <a:sym typeface="Courier New"/>
              </a:rPr>
              <a:t>1</a:t>
            </a:r>
            <a:endParaRPr sz="1400">
              <a:solidFill>
                <a:schemeClr val="dk1"/>
              </a:solidFill>
              <a:latin typeface="Courier New"/>
              <a:ea typeface="Courier New"/>
              <a:cs typeface="Courier New"/>
              <a:sym typeface="Courier New"/>
            </a:endParaRPr>
          </a:p>
        </p:txBody>
      </p:sp>
      <p:sp>
        <p:nvSpPr>
          <p:cNvPr id="5020" name="Google Shape;5020;g22c875c43be_0_2599"/>
          <p:cNvSpPr txBox="1"/>
          <p:nvPr/>
        </p:nvSpPr>
        <p:spPr>
          <a:xfrm>
            <a:off x="5697800" y="3977421"/>
            <a:ext cx="2922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Courier New"/>
                <a:ea typeface="Courier New"/>
                <a:cs typeface="Courier New"/>
                <a:sym typeface="Courier New"/>
              </a:rPr>
              <a:t>2</a:t>
            </a:r>
            <a:endParaRPr sz="1400">
              <a:solidFill>
                <a:schemeClr val="dk1"/>
              </a:solidFill>
              <a:latin typeface="Courier New"/>
              <a:ea typeface="Courier New"/>
              <a:cs typeface="Courier New"/>
              <a:sym typeface="Courier New"/>
            </a:endParaRPr>
          </a:p>
        </p:txBody>
      </p:sp>
      <p:sp>
        <p:nvSpPr>
          <p:cNvPr id="5021" name="Google Shape;5021;g22c875c43be_0_2599"/>
          <p:cNvSpPr txBox="1"/>
          <p:nvPr>
            <p:ph type="title"/>
          </p:nvPr>
        </p:nvSpPr>
        <p:spPr>
          <a:xfrm>
            <a:off x="155575" y="161927"/>
            <a:ext cx="8797800" cy="676200"/>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Function </a:t>
            </a:r>
            <a:r>
              <a:rPr lang="en-US">
                <a:latin typeface="Courier New"/>
                <a:ea typeface="Courier New"/>
                <a:cs typeface="Courier New"/>
                <a:sym typeface="Courier New"/>
              </a:rPr>
              <a:t>LengthIs</a:t>
            </a:r>
            <a:endParaRPr/>
          </a:p>
        </p:txBody>
      </p:sp>
    </p:spTree>
  </p:cSld>
  <p:clrMapOvr>
    <a:masterClrMapping/>
  </p:clrMapOvr>
</p:sld>
</file>

<file path=ppt/slides/slide1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25" name="Shape 5025"/>
        <p:cNvGrpSpPr/>
        <p:nvPr/>
      </p:nvGrpSpPr>
      <p:grpSpPr>
        <a:xfrm>
          <a:off x="0" y="0"/>
          <a:ext cx="0" cy="0"/>
          <a:chOff x="0" y="0"/>
          <a:chExt cx="0" cy="0"/>
        </a:xfrm>
      </p:grpSpPr>
      <p:sp>
        <p:nvSpPr>
          <p:cNvPr id="5026" name="Google Shape;5026;g22c875c43be_0_2668"/>
          <p:cNvSpPr/>
          <p:nvPr/>
        </p:nvSpPr>
        <p:spPr>
          <a:xfrm>
            <a:off x="3962268" y="2736762"/>
            <a:ext cx="4407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5</a:t>
            </a:r>
            <a:endParaRPr b="1" sz="2400">
              <a:solidFill>
                <a:schemeClr val="dk1"/>
              </a:solidFill>
              <a:latin typeface="Courier New"/>
              <a:ea typeface="Courier New"/>
              <a:cs typeface="Courier New"/>
              <a:sym typeface="Courier New"/>
            </a:endParaRPr>
          </a:p>
        </p:txBody>
      </p:sp>
      <p:sp>
        <p:nvSpPr>
          <p:cNvPr id="5027" name="Google Shape;5027;g22c875c43be_0_2668"/>
          <p:cNvSpPr/>
          <p:nvPr/>
        </p:nvSpPr>
        <p:spPr>
          <a:xfrm>
            <a:off x="4403034" y="2736761"/>
            <a:ext cx="267600" cy="450900"/>
          </a:xfrm>
          <a:prstGeom prst="rect">
            <a:avLst/>
          </a:prstGeom>
          <a:noFill/>
          <a:ln cap="flat" cmpd="sng" w="127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5028" name="Google Shape;5028;g22c875c43be_0_2668"/>
          <p:cNvSpPr/>
          <p:nvPr/>
        </p:nvSpPr>
        <p:spPr>
          <a:xfrm>
            <a:off x="3694696" y="2736761"/>
            <a:ext cx="267600" cy="450900"/>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5029" name="Google Shape;5029;g22c875c43be_0_2668"/>
          <p:cNvSpPr/>
          <p:nvPr/>
        </p:nvSpPr>
        <p:spPr>
          <a:xfrm>
            <a:off x="2655733" y="3494469"/>
            <a:ext cx="4407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3</a:t>
            </a:r>
            <a:endParaRPr b="1" sz="2400">
              <a:solidFill>
                <a:schemeClr val="dk1"/>
              </a:solidFill>
              <a:latin typeface="Courier New"/>
              <a:ea typeface="Courier New"/>
              <a:cs typeface="Courier New"/>
              <a:sym typeface="Courier New"/>
            </a:endParaRPr>
          </a:p>
        </p:txBody>
      </p:sp>
      <p:sp>
        <p:nvSpPr>
          <p:cNvPr id="5030" name="Google Shape;5030;g22c875c43be_0_2668"/>
          <p:cNvSpPr/>
          <p:nvPr/>
        </p:nvSpPr>
        <p:spPr>
          <a:xfrm>
            <a:off x="3096499" y="3494468"/>
            <a:ext cx="267600" cy="450900"/>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5031" name="Google Shape;5031;g22c875c43be_0_2668"/>
          <p:cNvSpPr/>
          <p:nvPr/>
        </p:nvSpPr>
        <p:spPr>
          <a:xfrm>
            <a:off x="2388161" y="3494468"/>
            <a:ext cx="267600" cy="450900"/>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5032" name="Google Shape;5032;g22c875c43be_0_2668"/>
          <p:cNvCxnSpPr>
            <a:stCxn id="5028" idx="2"/>
            <a:endCxn id="5029" idx="0"/>
          </p:cNvCxnSpPr>
          <p:nvPr/>
        </p:nvCxnSpPr>
        <p:spPr>
          <a:xfrm flipH="1">
            <a:off x="2875996" y="3187661"/>
            <a:ext cx="952500" cy="306900"/>
          </a:xfrm>
          <a:prstGeom prst="straightConnector1">
            <a:avLst/>
          </a:prstGeom>
          <a:noFill/>
          <a:ln cap="flat" cmpd="sng" w="9525">
            <a:solidFill>
              <a:schemeClr val="accent1"/>
            </a:solidFill>
            <a:prstDash val="solid"/>
            <a:miter lim="800000"/>
            <a:headEnd len="sm" w="sm" type="none"/>
            <a:tailEnd len="med" w="med" type="triangle"/>
          </a:ln>
        </p:spPr>
      </p:cxnSp>
      <p:sp>
        <p:nvSpPr>
          <p:cNvPr id="5033" name="Google Shape;5033;g22c875c43be_0_2668"/>
          <p:cNvSpPr/>
          <p:nvPr/>
        </p:nvSpPr>
        <p:spPr>
          <a:xfrm>
            <a:off x="5257366" y="3494468"/>
            <a:ext cx="4407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9</a:t>
            </a:r>
            <a:endParaRPr b="1" sz="2400">
              <a:solidFill>
                <a:schemeClr val="dk1"/>
              </a:solidFill>
              <a:latin typeface="Courier New"/>
              <a:ea typeface="Courier New"/>
              <a:cs typeface="Courier New"/>
              <a:sym typeface="Courier New"/>
            </a:endParaRPr>
          </a:p>
        </p:txBody>
      </p:sp>
      <p:sp>
        <p:nvSpPr>
          <p:cNvPr id="5034" name="Google Shape;5034;g22c875c43be_0_2668"/>
          <p:cNvSpPr/>
          <p:nvPr/>
        </p:nvSpPr>
        <p:spPr>
          <a:xfrm>
            <a:off x="5698132" y="3494467"/>
            <a:ext cx="267600" cy="450900"/>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5035" name="Google Shape;5035;g22c875c43be_0_2668"/>
          <p:cNvSpPr/>
          <p:nvPr/>
        </p:nvSpPr>
        <p:spPr>
          <a:xfrm>
            <a:off x="4989794" y="3494467"/>
            <a:ext cx="267600" cy="450900"/>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5036" name="Google Shape;5036;g22c875c43be_0_2668"/>
          <p:cNvCxnSpPr>
            <a:stCxn id="5027" idx="2"/>
            <a:endCxn id="5033" idx="0"/>
          </p:cNvCxnSpPr>
          <p:nvPr/>
        </p:nvCxnSpPr>
        <p:spPr>
          <a:xfrm>
            <a:off x="4536834" y="3187661"/>
            <a:ext cx="940800" cy="306900"/>
          </a:xfrm>
          <a:prstGeom prst="straightConnector1">
            <a:avLst/>
          </a:prstGeom>
          <a:noFill/>
          <a:ln cap="flat" cmpd="sng" w="9525">
            <a:solidFill>
              <a:schemeClr val="accent1"/>
            </a:solidFill>
            <a:prstDash val="solid"/>
            <a:miter lim="800000"/>
            <a:headEnd len="sm" w="sm" type="none"/>
            <a:tailEnd len="med" w="med" type="triangle"/>
          </a:ln>
        </p:spPr>
      </p:cxnSp>
      <p:sp>
        <p:nvSpPr>
          <p:cNvPr id="5037" name="Google Shape;5037;g22c875c43be_0_2668"/>
          <p:cNvSpPr/>
          <p:nvPr/>
        </p:nvSpPr>
        <p:spPr>
          <a:xfrm>
            <a:off x="4287124" y="4228562"/>
            <a:ext cx="4407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7</a:t>
            </a:r>
            <a:endParaRPr b="1" sz="2400">
              <a:solidFill>
                <a:schemeClr val="dk1"/>
              </a:solidFill>
              <a:latin typeface="Courier New"/>
              <a:ea typeface="Courier New"/>
              <a:cs typeface="Courier New"/>
              <a:sym typeface="Courier New"/>
            </a:endParaRPr>
          </a:p>
        </p:txBody>
      </p:sp>
      <p:sp>
        <p:nvSpPr>
          <p:cNvPr id="5038" name="Google Shape;5038;g22c875c43be_0_2668"/>
          <p:cNvSpPr/>
          <p:nvPr/>
        </p:nvSpPr>
        <p:spPr>
          <a:xfrm>
            <a:off x="4727890" y="4228561"/>
            <a:ext cx="267600" cy="450900"/>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5039" name="Google Shape;5039;g22c875c43be_0_2668"/>
          <p:cNvSpPr/>
          <p:nvPr/>
        </p:nvSpPr>
        <p:spPr>
          <a:xfrm>
            <a:off x="4019552" y="4228561"/>
            <a:ext cx="267600" cy="450900"/>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5040" name="Google Shape;5040;g22c875c43be_0_2668"/>
          <p:cNvSpPr/>
          <p:nvPr/>
        </p:nvSpPr>
        <p:spPr>
          <a:xfrm>
            <a:off x="6282007" y="4228562"/>
            <a:ext cx="4407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chemeClr val="dk1"/>
                </a:solidFill>
                <a:latin typeface="Courier New"/>
                <a:ea typeface="Courier New"/>
                <a:cs typeface="Courier New"/>
                <a:sym typeface="Courier New"/>
              </a:rPr>
              <a:t>12</a:t>
            </a:r>
            <a:endParaRPr b="1" sz="1600">
              <a:solidFill>
                <a:schemeClr val="dk1"/>
              </a:solidFill>
              <a:latin typeface="Courier New"/>
              <a:ea typeface="Courier New"/>
              <a:cs typeface="Courier New"/>
              <a:sym typeface="Courier New"/>
            </a:endParaRPr>
          </a:p>
        </p:txBody>
      </p:sp>
      <p:sp>
        <p:nvSpPr>
          <p:cNvPr id="5041" name="Google Shape;5041;g22c875c43be_0_2668"/>
          <p:cNvSpPr/>
          <p:nvPr/>
        </p:nvSpPr>
        <p:spPr>
          <a:xfrm>
            <a:off x="6722773" y="4228561"/>
            <a:ext cx="267600" cy="450900"/>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5042" name="Google Shape;5042;g22c875c43be_0_2668"/>
          <p:cNvSpPr/>
          <p:nvPr/>
        </p:nvSpPr>
        <p:spPr>
          <a:xfrm>
            <a:off x="6014435" y="4228561"/>
            <a:ext cx="267600" cy="450900"/>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5043" name="Google Shape;5043;g22c875c43be_0_2668"/>
          <p:cNvSpPr/>
          <p:nvPr/>
        </p:nvSpPr>
        <p:spPr>
          <a:xfrm>
            <a:off x="3143788" y="4228561"/>
            <a:ext cx="4407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4</a:t>
            </a:r>
            <a:endParaRPr b="1" sz="2400">
              <a:solidFill>
                <a:schemeClr val="dk1"/>
              </a:solidFill>
              <a:latin typeface="Courier New"/>
              <a:ea typeface="Courier New"/>
              <a:cs typeface="Courier New"/>
              <a:sym typeface="Courier New"/>
            </a:endParaRPr>
          </a:p>
        </p:txBody>
      </p:sp>
      <p:sp>
        <p:nvSpPr>
          <p:cNvPr id="5044" name="Google Shape;5044;g22c875c43be_0_2668"/>
          <p:cNvSpPr/>
          <p:nvPr/>
        </p:nvSpPr>
        <p:spPr>
          <a:xfrm>
            <a:off x="3584554" y="4228560"/>
            <a:ext cx="267600" cy="450900"/>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5045" name="Google Shape;5045;g22c875c43be_0_2668"/>
          <p:cNvSpPr/>
          <p:nvPr/>
        </p:nvSpPr>
        <p:spPr>
          <a:xfrm>
            <a:off x="2876216" y="4228560"/>
            <a:ext cx="267600" cy="450900"/>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5046" name="Google Shape;5046;g22c875c43be_0_2668"/>
          <p:cNvSpPr/>
          <p:nvPr/>
        </p:nvSpPr>
        <p:spPr>
          <a:xfrm>
            <a:off x="3694696" y="4962651"/>
            <a:ext cx="4407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6</a:t>
            </a:r>
            <a:endParaRPr b="1" sz="2400">
              <a:solidFill>
                <a:schemeClr val="dk1"/>
              </a:solidFill>
              <a:latin typeface="Courier New"/>
              <a:ea typeface="Courier New"/>
              <a:cs typeface="Courier New"/>
              <a:sym typeface="Courier New"/>
            </a:endParaRPr>
          </a:p>
        </p:txBody>
      </p:sp>
      <p:sp>
        <p:nvSpPr>
          <p:cNvPr id="5047" name="Google Shape;5047;g22c875c43be_0_2668"/>
          <p:cNvSpPr/>
          <p:nvPr/>
        </p:nvSpPr>
        <p:spPr>
          <a:xfrm>
            <a:off x="4135462" y="4962650"/>
            <a:ext cx="267600" cy="450900"/>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5048" name="Google Shape;5048;g22c875c43be_0_2668"/>
          <p:cNvSpPr/>
          <p:nvPr/>
        </p:nvSpPr>
        <p:spPr>
          <a:xfrm>
            <a:off x="3427124" y="4962650"/>
            <a:ext cx="267600" cy="450900"/>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5049" name="Google Shape;5049;g22c875c43be_0_2668"/>
          <p:cNvSpPr/>
          <p:nvPr/>
        </p:nvSpPr>
        <p:spPr>
          <a:xfrm>
            <a:off x="4816600" y="4962650"/>
            <a:ext cx="4407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8</a:t>
            </a:r>
            <a:endParaRPr b="1" sz="2400">
              <a:solidFill>
                <a:schemeClr val="dk1"/>
              </a:solidFill>
              <a:latin typeface="Courier New"/>
              <a:ea typeface="Courier New"/>
              <a:cs typeface="Courier New"/>
              <a:sym typeface="Courier New"/>
            </a:endParaRPr>
          </a:p>
        </p:txBody>
      </p:sp>
      <p:sp>
        <p:nvSpPr>
          <p:cNvPr id="5050" name="Google Shape;5050;g22c875c43be_0_2668"/>
          <p:cNvSpPr/>
          <p:nvPr/>
        </p:nvSpPr>
        <p:spPr>
          <a:xfrm>
            <a:off x="5257366" y="4962649"/>
            <a:ext cx="267600" cy="450900"/>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5051" name="Google Shape;5051;g22c875c43be_0_2668"/>
          <p:cNvSpPr/>
          <p:nvPr/>
        </p:nvSpPr>
        <p:spPr>
          <a:xfrm>
            <a:off x="4549028" y="4962649"/>
            <a:ext cx="267600" cy="450900"/>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5052" name="Google Shape;5052;g22c875c43be_0_2668"/>
          <p:cNvSpPr/>
          <p:nvPr/>
        </p:nvSpPr>
        <p:spPr>
          <a:xfrm>
            <a:off x="6914513" y="4962649"/>
            <a:ext cx="4407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chemeClr val="dk1"/>
                </a:solidFill>
                <a:latin typeface="Courier New"/>
                <a:ea typeface="Courier New"/>
                <a:cs typeface="Courier New"/>
                <a:sym typeface="Courier New"/>
              </a:rPr>
              <a:t>20</a:t>
            </a:r>
            <a:endParaRPr b="1" sz="1600">
              <a:solidFill>
                <a:schemeClr val="dk1"/>
              </a:solidFill>
              <a:latin typeface="Courier New"/>
              <a:ea typeface="Courier New"/>
              <a:cs typeface="Courier New"/>
              <a:sym typeface="Courier New"/>
            </a:endParaRPr>
          </a:p>
        </p:txBody>
      </p:sp>
      <p:sp>
        <p:nvSpPr>
          <p:cNvPr id="5053" name="Google Shape;5053;g22c875c43be_0_2668"/>
          <p:cNvSpPr/>
          <p:nvPr/>
        </p:nvSpPr>
        <p:spPr>
          <a:xfrm>
            <a:off x="7355279" y="4962648"/>
            <a:ext cx="267600" cy="450900"/>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5054" name="Google Shape;5054;g22c875c43be_0_2668"/>
          <p:cNvSpPr/>
          <p:nvPr/>
        </p:nvSpPr>
        <p:spPr>
          <a:xfrm>
            <a:off x="6646941" y="4962648"/>
            <a:ext cx="267600" cy="450900"/>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5055" name="Google Shape;5055;g22c875c43be_0_2668"/>
          <p:cNvCxnSpPr>
            <a:stCxn id="5030" idx="2"/>
            <a:endCxn id="5043" idx="0"/>
          </p:cNvCxnSpPr>
          <p:nvPr/>
        </p:nvCxnSpPr>
        <p:spPr>
          <a:xfrm>
            <a:off x="3230299" y="3945368"/>
            <a:ext cx="1338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5056" name="Google Shape;5056;g22c875c43be_0_2668"/>
          <p:cNvCxnSpPr>
            <a:stCxn id="5035" idx="2"/>
            <a:endCxn id="5037" idx="0"/>
          </p:cNvCxnSpPr>
          <p:nvPr/>
        </p:nvCxnSpPr>
        <p:spPr>
          <a:xfrm flipH="1">
            <a:off x="4507394" y="3945367"/>
            <a:ext cx="6162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5057" name="Google Shape;5057;g22c875c43be_0_2668"/>
          <p:cNvCxnSpPr>
            <a:stCxn id="5034" idx="2"/>
            <a:endCxn id="5040" idx="0"/>
          </p:cNvCxnSpPr>
          <p:nvPr/>
        </p:nvCxnSpPr>
        <p:spPr>
          <a:xfrm>
            <a:off x="5831932" y="3945367"/>
            <a:ext cx="6705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5058" name="Google Shape;5058;g22c875c43be_0_2668"/>
          <p:cNvCxnSpPr>
            <a:stCxn id="5039" idx="2"/>
            <a:endCxn id="5046" idx="0"/>
          </p:cNvCxnSpPr>
          <p:nvPr/>
        </p:nvCxnSpPr>
        <p:spPr>
          <a:xfrm flipH="1">
            <a:off x="3915152" y="4679461"/>
            <a:ext cx="2382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5059" name="Google Shape;5059;g22c875c43be_0_2668"/>
          <p:cNvCxnSpPr>
            <a:stCxn id="5038" idx="2"/>
            <a:endCxn id="5049" idx="0"/>
          </p:cNvCxnSpPr>
          <p:nvPr/>
        </p:nvCxnSpPr>
        <p:spPr>
          <a:xfrm>
            <a:off x="4861690" y="4679461"/>
            <a:ext cx="1752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5060" name="Google Shape;5060;g22c875c43be_0_2668"/>
          <p:cNvCxnSpPr>
            <a:stCxn id="5041" idx="2"/>
            <a:endCxn id="5052" idx="0"/>
          </p:cNvCxnSpPr>
          <p:nvPr/>
        </p:nvCxnSpPr>
        <p:spPr>
          <a:xfrm>
            <a:off x="6856573" y="4679461"/>
            <a:ext cx="278400" cy="283200"/>
          </a:xfrm>
          <a:prstGeom prst="straightConnector1">
            <a:avLst/>
          </a:prstGeom>
          <a:noFill/>
          <a:ln cap="flat" cmpd="sng" w="9525">
            <a:solidFill>
              <a:schemeClr val="accent1"/>
            </a:solidFill>
            <a:prstDash val="solid"/>
            <a:miter lim="800000"/>
            <a:headEnd len="sm" w="sm" type="none"/>
            <a:tailEnd len="med" w="med" type="triangle"/>
          </a:ln>
        </p:spPr>
      </p:cxnSp>
      <p:sp>
        <p:nvSpPr>
          <p:cNvPr id="5061" name="Google Shape;5061;g22c875c43be_0_2668"/>
          <p:cNvSpPr/>
          <p:nvPr/>
        </p:nvSpPr>
        <p:spPr>
          <a:xfrm>
            <a:off x="4048865" y="1973684"/>
            <a:ext cx="2676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5062" name="Google Shape;5062;g22c875c43be_0_2668"/>
          <p:cNvCxnSpPr>
            <a:stCxn id="5061" idx="2"/>
            <a:endCxn id="5026" idx="0"/>
          </p:cNvCxnSpPr>
          <p:nvPr/>
        </p:nvCxnSpPr>
        <p:spPr>
          <a:xfrm>
            <a:off x="4182665" y="2424584"/>
            <a:ext cx="0" cy="312300"/>
          </a:xfrm>
          <a:prstGeom prst="straightConnector1">
            <a:avLst/>
          </a:prstGeom>
          <a:noFill/>
          <a:ln cap="flat" cmpd="sng" w="9525">
            <a:solidFill>
              <a:schemeClr val="accent1"/>
            </a:solidFill>
            <a:prstDash val="solid"/>
            <a:miter lim="800000"/>
            <a:headEnd len="sm" w="sm" type="none"/>
            <a:tailEnd len="med" w="med" type="triangle"/>
          </a:ln>
        </p:spPr>
      </p:cxnSp>
      <p:sp>
        <p:nvSpPr>
          <p:cNvPr id="5063" name="Google Shape;5063;g22c875c43be_0_2668"/>
          <p:cNvSpPr txBox="1"/>
          <p:nvPr/>
        </p:nvSpPr>
        <p:spPr>
          <a:xfrm>
            <a:off x="4403034" y="2027418"/>
            <a:ext cx="1940400" cy="338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root</a:t>
            </a:r>
            <a:endParaRPr sz="1600">
              <a:solidFill>
                <a:schemeClr val="dk1"/>
              </a:solidFill>
              <a:latin typeface="Courier New"/>
              <a:ea typeface="Courier New"/>
              <a:cs typeface="Courier New"/>
              <a:sym typeface="Courier New"/>
            </a:endParaRPr>
          </a:p>
        </p:txBody>
      </p:sp>
      <p:cxnSp>
        <p:nvCxnSpPr>
          <p:cNvPr id="5064" name="Google Shape;5064;g22c875c43be_0_2668"/>
          <p:cNvCxnSpPr/>
          <p:nvPr/>
        </p:nvCxnSpPr>
        <p:spPr>
          <a:xfrm flipH="1">
            <a:off x="2388133" y="3494467"/>
            <a:ext cx="267600" cy="450900"/>
          </a:xfrm>
          <a:prstGeom prst="straightConnector1">
            <a:avLst/>
          </a:prstGeom>
          <a:noFill/>
          <a:ln cap="flat" cmpd="sng" w="9525">
            <a:solidFill>
              <a:schemeClr val="accent1"/>
            </a:solidFill>
            <a:prstDash val="solid"/>
            <a:miter lim="800000"/>
            <a:headEnd len="sm" w="sm" type="none"/>
            <a:tailEnd len="sm" w="sm" type="none"/>
          </a:ln>
        </p:spPr>
      </p:cxnSp>
      <p:cxnSp>
        <p:nvCxnSpPr>
          <p:cNvPr id="5065" name="Google Shape;5065;g22c875c43be_0_2668"/>
          <p:cNvCxnSpPr/>
          <p:nvPr/>
        </p:nvCxnSpPr>
        <p:spPr>
          <a:xfrm flipH="1">
            <a:off x="2878467" y="4228560"/>
            <a:ext cx="267600" cy="450900"/>
          </a:xfrm>
          <a:prstGeom prst="straightConnector1">
            <a:avLst/>
          </a:prstGeom>
          <a:noFill/>
          <a:ln cap="flat" cmpd="sng" w="9525">
            <a:solidFill>
              <a:schemeClr val="accent1"/>
            </a:solidFill>
            <a:prstDash val="solid"/>
            <a:miter lim="800000"/>
            <a:headEnd len="sm" w="sm" type="none"/>
            <a:tailEnd len="sm" w="sm" type="none"/>
          </a:ln>
        </p:spPr>
      </p:cxnSp>
      <p:cxnSp>
        <p:nvCxnSpPr>
          <p:cNvPr id="5066" name="Google Shape;5066;g22c875c43be_0_2668"/>
          <p:cNvCxnSpPr/>
          <p:nvPr/>
        </p:nvCxnSpPr>
        <p:spPr>
          <a:xfrm flipH="1">
            <a:off x="3580586" y="4228560"/>
            <a:ext cx="267600" cy="450900"/>
          </a:xfrm>
          <a:prstGeom prst="straightConnector1">
            <a:avLst/>
          </a:prstGeom>
          <a:noFill/>
          <a:ln cap="flat" cmpd="sng" w="9525">
            <a:solidFill>
              <a:schemeClr val="accent1"/>
            </a:solidFill>
            <a:prstDash val="solid"/>
            <a:miter lim="800000"/>
            <a:headEnd len="sm" w="sm" type="none"/>
            <a:tailEnd len="sm" w="sm" type="none"/>
          </a:ln>
        </p:spPr>
      </p:cxnSp>
      <p:cxnSp>
        <p:nvCxnSpPr>
          <p:cNvPr id="5067" name="Google Shape;5067;g22c875c43be_0_2668"/>
          <p:cNvCxnSpPr/>
          <p:nvPr/>
        </p:nvCxnSpPr>
        <p:spPr>
          <a:xfrm flipH="1">
            <a:off x="6014407" y="4228560"/>
            <a:ext cx="267600" cy="450900"/>
          </a:xfrm>
          <a:prstGeom prst="straightConnector1">
            <a:avLst/>
          </a:prstGeom>
          <a:noFill/>
          <a:ln cap="flat" cmpd="sng" w="9525">
            <a:solidFill>
              <a:schemeClr val="accent1"/>
            </a:solidFill>
            <a:prstDash val="solid"/>
            <a:miter lim="800000"/>
            <a:headEnd len="sm" w="sm" type="none"/>
            <a:tailEnd len="sm" w="sm" type="none"/>
          </a:ln>
        </p:spPr>
      </p:cxnSp>
      <p:cxnSp>
        <p:nvCxnSpPr>
          <p:cNvPr id="5068" name="Google Shape;5068;g22c875c43be_0_2668"/>
          <p:cNvCxnSpPr/>
          <p:nvPr/>
        </p:nvCxnSpPr>
        <p:spPr>
          <a:xfrm flipH="1">
            <a:off x="6646913" y="4962648"/>
            <a:ext cx="267600" cy="450900"/>
          </a:xfrm>
          <a:prstGeom prst="straightConnector1">
            <a:avLst/>
          </a:prstGeom>
          <a:noFill/>
          <a:ln cap="flat" cmpd="sng" w="9525">
            <a:solidFill>
              <a:schemeClr val="accent1"/>
            </a:solidFill>
            <a:prstDash val="solid"/>
            <a:miter lim="800000"/>
            <a:headEnd len="sm" w="sm" type="none"/>
            <a:tailEnd len="sm" w="sm" type="none"/>
          </a:ln>
        </p:spPr>
      </p:cxnSp>
      <p:cxnSp>
        <p:nvCxnSpPr>
          <p:cNvPr id="5069" name="Google Shape;5069;g22c875c43be_0_2668"/>
          <p:cNvCxnSpPr/>
          <p:nvPr/>
        </p:nvCxnSpPr>
        <p:spPr>
          <a:xfrm flipH="1">
            <a:off x="5257338" y="4969103"/>
            <a:ext cx="267600" cy="450900"/>
          </a:xfrm>
          <a:prstGeom prst="straightConnector1">
            <a:avLst/>
          </a:prstGeom>
          <a:noFill/>
          <a:ln cap="flat" cmpd="sng" w="9525">
            <a:solidFill>
              <a:schemeClr val="accent1"/>
            </a:solidFill>
            <a:prstDash val="solid"/>
            <a:miter lim="800000"/>
            <a:headEnd len="sm" w="sm" type="none"/>
            <a:tailEnd len="sm" w="sm" type="none"/>
          </a:ln>
        </p:spPr>
      </p:cxnSp>
      <p:cxnSp>
        <p:nvCxnSpPr>
          <p:cNvPr id="5070" name="Google Shape;5070;g22c875c43be_0_2668"/>
          <p:cNvCxnSpPr/>
          <p:nvPr/>
        </p:nvCxnSpPr>
        <p:spPr>
          <a:xfrm flipH="1">
            <a:off x="4547943" y="4962647"/>
            <a:ext cx="267600" cy="450900"/>
          </a:xfrm>
          <a:prstGeom prst="straightConnector1">
            <a:avLst/>
          </a:prstGeom>
          <a:noFill/>
          <a:ln cap="flat" cmpd="sng" w="9525">
            <a:solidFill>
              <a:schemeClr val="accent1"/>
            </a:solidFill>
            <a:prstDash val="solid"/>
            <a:miter lim="800000"/>
            <a:headEnd len="sm" w="sm" type="none"/>
            <a:tailEnd len="sm" w="sm" type="none"/>
          </a:ln>
        </p:spPr>
      </p:cxnSp>
      <p:cxnSp>
        <p:nvCxnSpPr>
          <p:cNvPr id="5071" name="Google Shape;5071;g22c875c43be_0_2668"/>
          <p:cNvCxnSpPr/>
          <p:nvPr/>
        </p:nvCxnSpPr>
        <p:spPr>
          <a:xfrm flipH="1">
            <a:off x="4140313" y="4958759"/>
            <a:ext cx="267600" cy="450900"/>
          </a:xfrm>
          <a:prstGeom prst="straightConnector1">
            <a:avLst/>
          </a:prstGeom>
          <a:noFill/>
          <a:ln cap="flat" cmpd="sng" w="9525">
            <a:solidFill>
              <a:schemeClr val="accent1"/>
            </a:solidFill>
            <a:prstDash val="solid"/>
            <a:miter lim="800000"/>
            <a:headEnd len="sm" w="sm" type="none"/>
            <a:tailEnd len="sm" w="sm" type="none"/>
          </a:ln>
        </p:spPr>
      </p:cxnSp>
      <p:cxnSp>
        <p:nvCxnSpPr>
          <p:cNvPr id="5072" name="Google Shape;5072;g22c875c43be_0_2668"/>
          <p:cNvCxnSpPr/>
          <p:nvPr/>
        </p:nvCxnSpPr>
        <p:spPr>
          <a:xfrm flipH="1">
            <a:off x="3425285" y="4969103"/>
            <a:ext cx="267600" cy="450900"/>
          </a:xfrm>
          <a:prstGeom prst="straightConnector1">
            <a:avLst/>
          </a:prstGeom>
          <a:noFill/>
          <a:ln cap="flat" cmpd="sng" w="9525">
            <a:solidFill>
              <a:schemeClr val="accent1"/>
            </a:solidFill>
            <a:prstDash val="solid"/>
            <a:miter lim="800000"/>
            <a:headEnd len="sm" w="sm" type="none"/>
            <a:tailEnd len="sm" w="sm" type="none"/>
          </a:ln>
        </p:spPr>
      </p:cxnSp>
      <p:cxnSp>
        <p:nvCxnSpPr>
          <p:cNvPr id="5073" name="Google Shape;5073;g22c875c43be_0_2668"/>
          <p:cNvCxnSpPr/>
          <p:nvPr/>
        </p:nvCxnSpPr>
        <p:spPr>
          <a:xfrm flipH="1">
            <a:off x="7355251" y="4958758"/>
            <a:ext cx="267600" cy="450900"/>
          </a:xfrm>
          <a:prstGeom prst="straightConnector1">
            <a:avLst/>
          </a:prstGeom>
          <a:noFill/>
          <a:ln cap="flat" cmpd="sng" w="9525">
            <a:solidFill>
              <a:schemeClr val="accent1"/>
            </a:solidFill>
            <a:prstDash val="solid"/>
            <a:miter lim="800000"/>
            <a:headEnd len="sm" w="sm" type="none"/>
            <a:tailEnd len="sm" w="sm" type="none"/>
          </a:ln>
        </p:spPr>
      </p:cxnSp>
      <p:sp>
        <p:nvSpPr>
          <p:cNvPr id="5074" name="Google Shape;5074;g22c875c43be_0_2668"/>
          <p:cNvSpPr txBox="1"/>
          <p:nvPr/>
        </p:nvSpPr>
        <p:spPr>
          <a:xfrm>
            <a:off x="2371221" y="3977422"/>
            <a:ext cx="2922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Courier New"/>
                <a:ea typeface="Courier New"/>
                <a:cs typeface="Courier New"/>
                <a:sym typeface="Courier New"/>
              </a:rPr>
              <a:t>0</a:t>
            </a:r>
            <a:endParaRPr sz="1400">
              <a:solidFill>
                <a:schemeClr val="dk1"/>
              </a:solidFill>
              <a:latin typeface="Courier New"/>
              <a:ea typeface="Courier New"/>
              <a:cs typeface="Courier New"/>
              <a:sym typeface="Courier New"/>
            </a:endParaRPr>
          </a:p>
        </p:txBody>
      </p:sp>
      <p:sp>
        <p:nvSpPr>
          <p:cNvPr id="5075" name="Google Shape;5075;g22c875c43be_0_2668"/>
          <p:cNvSpPr txBox="1"/>
          <p:nvPr/>
        </p:nvSpPr>
        <p:spPr>
          <a:xfrm>
            <a:off x="2846841" y="4679319"/>
            <a:ext cx="2922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Courier New"/>
                <a:ea typeface="Courier New"/>
                <a:cs typeface="Courier New"/>
                <a:sym typeface="Courier New"/>
              </a:rPr>
              <a:t>0</a:t>
            </a:r>
            <a:endParaRPr sz="1400">
              <a:solidFill>
                <a:schemeClr val="dk1"/>
              </a:solidFill>
              <a:latin typeface="Courier New"/>
              <a:ea typeface="Courier New"/>
              <a:cs typeface="Courier New"/>
              <a:sym typeface="Courier New"/>
            </a:endParaRPr>
          </a:p>
        </p:txBody>
      </p:sp>
      <p:sp>
        <p:nvSpPr>
          <p:cNvPr id="5076" name="Google Shape;5076;g22c875c43be_0_2668"/>
          <p:cNvSpPr txBox="1"/>
          <p:nvPr/>
        </p:nvSpPr>
        <p:spPr>
          <a:xfrm>
            <a:off x="3578786" y="4679318"/>
            <a:ext cx="2922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Courier New"/>
                <a:ea typeface="Courier New"/>
                <a:cs typeface="Courier New"/>
                <a:sym typeface="Courier New"/>
              </a:rPr>
              <a:t>0</a:t>
            </a:r>
            <a:endParaRPr sz="1400">
              <a:solidFill>
                <a:schemeClr val="dk1"/>
              </a:solidFill>
              <a:latin typeface="Courier New"/>
              <a:ea typeface="Courier New"/>
              <a:cs typeface="Courier New"/>
              <a:sym typeface="Courier New"/>
            </a:endParaRPr>
          </a:p>
        </p:txBody>
      </p:sp>
      <p:sp>
        <p:nvSpPr>
          <p:cNvPr id="5077" name="Google Shape;5077;g22c875c43be_0_2668"/>
          <p:cNvSpPr txBox="1"/>
          <p:nvPr/>
        </p:nvSpPr>
        <p:spPr>
          <a:xfrm>
            <a:off x="3309426" y="3951679"/>
            <a:ext cx="2922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Courier New"/>
                <a:ea typeface="Courier New"/>
                <a:cs typeface="Courier New"/>
                <a:sym typeface="Courier New"/>
              </a:rPr>
              <a:t>1</a:t>
            </a:r>
            <a:endParaRPr/>
          </a:p>
        </p:txBody>
      </p:sp>
      <p:sp>
        <p:nvSpPr>
          <p:cNvPr id="5078" name="Google Shape;5078;g22c875c43be_0_2668"/>
          <p:cNvSpPr txBox="1"/>
          <p:nvPr/>
        </p:nvSpPr>
        <p:spPr>
          <a:xfrm>
            <a:off x="3682448" y="3187106"/>
            <a:ext cx="2922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Courier New"/>
                <a:ea typeface="Courier New"/>
                <a:cs typeface="Courier New"/>
                <a:sym typeface="Courier New"/>
              </a:rPr>
              <a:t>2</a:t>
            </a:r>
            <a:endParaRPr/>
          </a:p>
        </p:txBody>
      </p:sp>
      <p:sp>
        <p:nvSpPr>
          <p:cNvPr id="5079" name="Google Shape;5079;g22c875c43be_0_2668"/>
          <p:cNvSpPr txBox="1"/>
          <p:nvPr/>
        </p:nvSpPr>
        <p:spPr>
          <a:xfrm>
            <a:off x="3413065" y="5419447"/>
            <a:ext cx="2922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Courier New"/>
                <a:ea typeface="Courier New"/>
                <a:cs typeface="Courier New"/>
                <a:sym typeface="Courier New"/>
              </a:rPr>
              <a:t>0</a:t>
            </a:r>
            <a:endParaRPr sz="1400">
              <a:solidFill>
                <a:schemeClr val="dk1"/>
              </a:solidFill>
              <a:latin typeface="Courier New"/>
              <a:ea typeface="Courier New"/>
              <a:cs typeface="Courier New"/>
              <a:sym typeface="Courier New"/>
            </a:endParaRPr>
          </a:p>
        </p:txBody>
      </p:sp>
      <p:sp>
        <p:nvSpPr>
          <p:cNvPr id="5080" name="Google Shape;5080;g22c875c43be_0_2668"/>
          <p:cNvSpPr txBox="1"/>
          <p:nvPr/>
        </p:nvSpPr>
        <p:spPr>
          <a:xfrm>
            <a:off x="4120495" y="5417300"/>
            <a:ext cx="2922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Courier New"/>
                <a:ea typeface="Courier New"/>
                <a:cs typeface="Courier New"/>
                <a:sym typeface="Courier New"/>
              </a:rPr>
              <a:t>0</a:t>
            </a:r>
            <a:endParaRPr sz="1400">
              <a:solidFill>
                <a:schemeClr val="dk1"/>
              </a:solidFill>
              <a:latin typeface="Courier New"/>
              <a:ea typeface="Courier New"/>
              <a:cs typeface="Courier New"/>
              <a:sym typeface="Courier New"/>
            </a:endParaRPr>
          </a:p>
        </p:txBody>
      </p:sp>
      <p:sp>
        <p:nvSpPr>
          <p:cNvPr id="5081" name="Google Shape;5081;g22c875c43be_0_2668"/>
          <p:cNvSpPr txBox="1"/>
          <p:nvPr/>
        </p:nvSpPr>
        <p:spPr>
          <a:xfrm>
            <a:off x="4040710" y="4667095"/>
            <a:ext cx="2922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Courier New"/>
                <a:ea typeface="Courier New"/>
                <a:cs typeface="Courier New"/>
                <a:sym typeface="Courier New"/>
              </a:rPr>
              <a:t>1</a:t>
            </a:r>
            <a:endParaRPr sz="1400">
              <a:solidFill>
                <a:schemeClr val="dk1"/>
              </a:solidFill>
              <a:latin typeface="Courier New"/>
              <a:ea typeface="Courier New"/>
              <a:cs typeface="Courier New"/>
              <a:sym typeface="Courier New"/>
            </a:endParaRPr>
          </a:p>
        </p:txBody>
      </p:sp>
      <p:sp>
        <p:nvSpPr>
          <p:cNvPr id="5082" name="Google Shape;5082;g22c875c43be_0_2668"/>
          <p:cNvSpPr txBox="1"/>
          <p:nvPr/>
        </p:nvSpPr>
        <p:spPr>
          <a:xfrm>
            <a:off x="4544149" y="5419447"/>
            <a:ext cx="2922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Courier New"/>
                <a:ea typeface="Courier New"/>
                <a:cs typeface="Courier New"/>
                <a:sym typeface="Courier New"/>
              </a:rPr>
              <a:t>0</a:t>
            </a:r>
            <a:endParaRPr sz="1400">
              <a:solidFill>
                <a:schemeClr val="dk1"/>
              </a:solidFill>
              <a:latin typeface="Courier New"/>
              <a:ea typeface="Courier New"/>
              <a:cs typeface="Courier New"/>
              <a:sym typeface="Courier New"/>
            </a:endParaRPr>
          </a:p>
        </p:txBody>
      </p:sp>
      <p:sp>
        <p:nvSpPr>
          <p:cNvPr id="5083" name="Google Shape;5083;g22c875c43be_0_2668"/>
          <p:cNvSpPr txBox="1"/>
          <p:nvPr/>
        </p:nvSpPr>
        <p:spPr>
          <a:xfrm>
            <a:off x="5265838" y="5417300"/>
            <a:ext cx="2922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Courier New"/>
                <a:ea typeface="Courier New"/>
                <a:cs typeface="Courier New"/>
                <a:sym typeface="Courier New"/>
              </a:rPr>
              <a:t>0</a:t>
            </a:r>
            <a:endParaRPr sz="1400">
              <a:solidFill>
                <a:schemeClr val="dk1"/>
              </a:solidFill>
              <a:latin typeface="Courier New"/>
              <a:ea typeface="Courier New"/>
              <a:cs typeface="Courier New"/>
              <a:sym typeface="Courier New"/>
            </a:endParaRPr>
          </a:p>
        </p:txBody>
      </p:sp>
      <p:sp>
        <p:nvSpPr>
          <p:cNvPr id="5084" name="Google Shape;5084;g22c875c43be_0_2668"/>
          <p:cNvSpPr txBox="1"/>
          <p:nvPr/>
        </p:nvSpPr>
        <p:spPr>
          <a:xfrm>
            <a:off x="4697709" y="4679318"/>
            <a:ext cx="2922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Courier New"/>
                <a:ea typeface="Courier New"/>
                <a:cs typeface="Courier New"/>
                <a:sym typeface="Courier New"/>
              </a:rPr>
              <a:t>1</a:t>
            </a:r>
            <a:endParaRPr/>
          </a:p>
        </p:txBody>
      </p:sp>
      <p:sp>
        <p:nvSpPr>
          <p:cNvPr id="5085" name="Google Shape;5085;g22c875c43be_0_2668"/>
          <p:cNvSpPr txBox="1"/>
          <p:nvPr/>
        </p:nvSpPr>
        <p:spPr>
          <a:xfrm>
            <a:off x="4977214" y="3977422"/>
            <a:ext cx="2922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Courier New"/>
                <a:ea typeface="Courier New"/>
                <a:cs typeface="Courier New"/>
                <a:sym typeface="Courier New"/>
              </a:rPr>
              <a:t>3</a:t>
            </a:r>
            <a:endParaRPr/>
          </a:p>
        </p:txBody>
      </p:sp>
      <p:sp>
        <p:nvSpPr>
          <p:cNvPr id="5086" name="Google Shape;5086;g22c875c43be_0_2668"/>
          <p:cNvSpPr txBox="1"/>
          <p:nvPr/>
        </p:nvSpPr>
        <p:spPr>
          <a:xfrm>
            <a:off x="5997395" y="4679318"/>
            <a:ext cx="2922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Courier New"/>
                <a:ea typeface="Courier New"/>
                <a:cs typeface="Courier New"/>
                <a:sym typeface="Courier New"/>
              </a:rPr>
              <a:t>0</a:t>
            </a:r>
            <a:endParaRPr sz="1400">
              <a:solidFill>
                <a:schemeClr val="dk1"/>
              </a:solidFill>
              <a:latin typeface="Courier New"/>
              <a:ea typeface="Courier New"/>
              <a:cs typeface="Courier New"/>
              <a:sym typeface="Courier New"/>
            </a:endParaRPr>
          </a:p>
        </p:txBody>
      </p:sp>
      <p:sp>
        <p:nvSpPr>
          <p:cNvPr id="5087" name="Google Shape;5087;g22c875c43be_0_2668"/>
          <p:cNvSpPr txBox="1"/>
          <p:nvPr/>
        </p:nvSpPr>
        <p:spPr>
          <a:xfrm>
            <a:off x="6634594" y="5417300"/>
            <a:ext cx="2922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Courier New"/>
                <a:ea typeface="Courier New"/>
                <a:cs typeface="Courier New"/>
                <a:sym typeface="Courier New"/>
              </a:rPr>
              <a:t>0</a:t>
            </a:r>
            <a:endParaRPr sz="1400">
              <a:solidFill>
                <a:schemeClr val="dk1"/>
              </a:solidFill>
              <a:latin typeface="Courier New"/>
              <a:ea typeface="Courier New"/>
              <a:cs typeface="Courier New"/>
              <a:sym typeface="Courier New"/>
            </a:endParaRPr>
          </a:p>
        </p:txBody>
      </p:sp>
      <p:sp>
        <p:nvSpPr>
          <p:cNvPr id="5088" name="Google Shape;5088;g22c875c43be_0_2668"/>
          <p:cNvSpPr txBox="1"/>
          <p:nvPr/>
        </p:nvSpPr>
        <p:spPr>
          <a:xfrm>
            <a:off x="7340228" y="5417300"/>
            <a:ext cx="2922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Courier New"/>
                <a:ea typeface="Courier New"/>
                <a:cs typeface="Courier New"/>
                <a:sym typeface="Courier New"/>
              </a:rPr>
              <a:t>0</a:t>
            </a:r>
            <a:endParaRPr sz="1400">
              <a:solidFill>
                <a:schemeClr val="dk1"/>
              </a:solidFill>
              <a:latin typeface="Courier New"/>
              <a:ea typeface="Courier New"/>
              <a:cs typeface="Courier New"/>
              <a:sym typeface="Courier New"/>
            </a:endParaRPr>
          </a:p>
        </p:txBody>
      </p:sp>
      <p:sp>
        <p:nvSpPr>
          <p:cNvPr id="5089" name="Google Shape;5089;g22c875c43be_0_2668"/>
          <p:cNvSpPr txBox="1"/>
          <p:nvPr/>
        </p:nvSpPr>
        <p:spPr>
          <a:xfrm>
            <a:off x="6703659" y="4683211"/>
            <a:ext cx="2922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Courier New"/>
                <a:ea typeface="Courier New"/>
                <a:cs typeface="Courier New"/>
                <a:sym typeface="Courier New"/>
              </a:rPr>
              <a:t>1</a:t>
            </a:r>
            <a:endParaRPr sz="1400">
              <a:solidFill>
                <a:schemeClr val="dk1"/>
              </a:solidFill>
              <a:latin typeface="Courier New"/>
              <a:ea typeface="Courier New"/>
              <a:cs typeface="Courier New"/>
              <a:sym typeface="Courier New"/>
            </a:endParaRPr>
          </a:p>
        </p:txBody>
      </p:sp>
      <p:sp>
        <p:nvSpPr>
          <p:cNvPr id="5090" name="Google Shape;5090;g22c875c43be_0_2668"/>
          <p:cNvSpPr txBox="1"/>
          <p:nvPr/>
        </p:nvSpPr>
        <p:spPr>
          <a:xfrm>
            <a:off x="5697800" y="3977421"/>
            <a:ext cx="2922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Courier New"/>
                <a:ea typeface="Courier New"/>
                <a:cs typeface="Courier New"/>
                <a:sym typeface="Courier New"/>
              </a:rPr>
              <a:t>2</a:t>
            </a:r>
            <a:endParaRPr sz="1400">
              <a:solidFill>
                <a:schemeClr val="dk1"/>
              </a:solidFill>
              <a:latin typeface="Courier New"/>
              <a:ea typeface="Courier New"/>
              <a:cs typeface="Courier New"/>
              <a:sym typeface="Courier New"/>
            </a:endParaRPr>
          </a:p>
        </p:txBody>
      </p:sp>
      <p:sp>
        <p:nvSpPr>
          <p:cNvPr id="5091" name="Google Shape;5091;g22c875c43be_0_2668"/>
          <p:cNvSpPr txBox="1"/>
          <p:nvPr/>
        </p:nvSpPr>
        <p:spPr>
          <a:xfrm>
            <a:off x="4414431" y="3186691"/>
            <a:ext cx="2922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Courier New"/>
                <a:ea typeface="Courier New"/>
                <a:cs typeface="Courier New"/>
                <a:sym typeface="Courier New"/>
              </a:rPr>
              <a:t>6</a:t>
            </a:r>
            <a:endParaRPr sz="1400">
              <a:solidFill>
                <a:schemeClr val="dk1"/>
              </a:solidFill>
              <a:latin typeface="Courier New"/>
              <a:ea typeface="Courier New"/>
              <a:cs typeface="Courier New"/>
              <a:sym typeface="Courier New"/>
            </a:endParaRPr>
          </a:p>
        </p:txBody>
      </p:sp>
      <p:sp>
        <p:nvSpPr>
          <p:cNvPr id="5092" name="Google Shape;5092;g22c875c43be_0_2668"/>
          <p:cNvSpPr txBox="1"/>
          <p:nvPr>
            <p:ph type="title"/>
          </p:nvPr>
        </p:nvSpPr>
        <p:spPr>
          <a:xfrm>
            <a:off x="155575" y="161927"/>
            <a:ext cx="8797800" cy="676200"/>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Function </a:t>
            </a:r>
            <a:r>
              <a:rPr lang="en-US">
                <a:latin typeface="Courier New"/>
                <a:ea typeface="Courier New"/>
                <a:cs typeface="Courier New"/>
                <a:sym typeface="Courier New"/>
              </a:rPr>
              <a:t>LengthIs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15"/>
          <p:cNvSpPr txBox="1"/>
          <p:nvPr>
            <p:ph type="title"/>
          </p:nvPr>
        </p:nvSpPr>
        <p:spPr>
          <a:xfrm>
            <a:off x="155575" y="161927"/>
            <a:ext cx="8797925" cy="676274"/>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Binary Tree</a:t>
            </a:r>
            <a:endParaRPr/>
          </a:p>
        </p:txBody>
      </p:sp>
      <p:sp>
        <p:nvSpPr>
          <p:cNvPr id="336" name="Google Shape;336;p15"/>
          <p:cNvSpPr txBox="1"/>
          <p:nvPr>
            <p:ph idx="1" type="body"/>
          </p:nvPr>
        </p:nvSpPr>
        <p:spPr>
          <a:xfrm>
            <a:off x="457200" y="1219200"/>
            <a:ext cx="8229600" cy="4530725"/>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sz="2800"/>
              <a:t>Full tree</a:t>
            </a:r>
            <a:endParaRPr/>
          </a:p>
          <a:p>
            <a:pPr indent="-228600" lvl="1" marL="685800" rtl="0" algn="l">
              <a:lnSpc>
                <a:spcPct val="90000"/>
              </a:lnSpc>
              <a:spcBef>
                <a:spcPts val="500"/>
              </a:spcBef>
              <a:spcAft>
                <a:spcPts val="0"/>
              </a:spcAft>
              <a:buClr>
                <a:schemeClr val="dk1"/>
              </a:buClr>
              <a:buSzPts val="2000"/>
              <a:buChar char="•"/>
            </a:pPr>
            <a:r>
              <a:rPr lang="en-US" sz="2000"/>
              <a:t>A binary tree is full if each node is either a leaf or possesses exactly two child nodes.</a:t>
            </a:r>
            <a:endParaRPr/>
          </a:p>
          <a:p>
            <a:pPr indent="-228600" lvl="0" marL="228600" rtl="0" algn="l">
              <a:lnSpc>
                <a:spcPct val="90000"/>
              </a:lnSpc>
              <a:spcBef>
                <a:spcPts val="1000"/>
              </a:spcBef>
              <a:spcAft>
                <a:spcPts val="0"/>
              </a:spcAft>
              <a:buClr>
                <a:schemeClr val="dk1"/>
              </a:buClr>
              <a:buSzPts val="2800"/>
              <a:buChar char="•"/>
            </a:pPr>
            <a:r>
              <a:rPr lang="en-US" sz="2800"/>
              <a:t>Complete tree</a:t>
            </a:r>
            <a:endParaRPr/>
          </a:p>
          <a:p>
            <a:pPr indent="-228600" lvl="1" marL="685800" rtl="0" algn="l">
              <a:lnSpc>
                <a:spcPct val="90000"/>
              </a:lnSpc>
              <a:spcBef>
                <a:spcPts val="500"/>
              </a:spcBef>
              <a:spcAft>
                <a:spcPts val="0"/>
              </a:spcAft>
              <a:buClr>
                <a:schemeClr val="dk1"/>
              </a:buClr>
              <a:buSzPts val="2000"/>
              <a:buChar char="•"/>
            </a:pPr>
            <a:r>
              <a:rPr lang="en-US" sz="2000"/>
              <a:t>A binary tree is complete if all levels (except possibly the last) are completely full, and the last level has all its nodes to the left side.</a:t>
            </a:r>
            <a:endParaRPr/>
          </a:p>
        </p:txBody>
      </p:sp>
      <p:sp>
        <p:nvSpPr>
          <p:cNvPr id="337" name="Google Shape;337;p15"/>
          <p:cNvSpPr/>
          <p:nvPr/>
        </p:nvSpPr>
        <p:spPr>
          <a:xfrm>
            <a:off x="3107028" y="3649018"/>
            <a:ext cx="762000" cy="381000"/>
          </a:xfrm>
          <a:prstGeom prst="ellipse">
            <a:avLst/>
          </a:prstGeom>
          <a:noFill/>
          <a:ln cap="flat" cmpd="sng" w="57150">
            <a:solidFill>
              <a:srgbClr val="00808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38" name="Google Shape;338;p15"/>
          <p:cNvSpPr/>
          <p:nvPr/>
        </p:nvSpPr>
        <p:spPr>
          <a:xfrm>
            <a:off x="2192628" y="4487218"/>
            <a:ext cx="762000" cy="381000"/>
          </a:xfrm>
          <a:prstGeom prst="ellipse">
            <a:avLst/>
          </a:prstGeom>
          <a:noFill/>
          <a:ln cap="flat" cmpd="sng" w="57150">
            <a:solidFill>
              <a:srgbClr val="00808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39" name="Google Shape;339;p15"/>
          <p:cNvSpPr/>
          <p:nvPr/>
        </p:nvSpPr>
        <p:spPr>
          <a:xfrm>
            <a:off x="4021428" y="4487218"/>
            <a:ext cx="762000" cy="381000"/>
          </a:xfrm>
          <a:prstGeom prst="ellipse">
            <a:avLst/>
          </a:prstGeom>
          <a:noFill/>
          <a:ln cap="flat" cmpd="sng" w="57150">
            <a:solidFill>
              <a:srgbClr val="00808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40" name="Google Shape;340;p15"/>
          <p:cNvSpPr/>
          <p:nvPr/>
        </p:nvSpPr>
        <p:spPr>
          <a:xfrm>
            <a:off x="4049869" y="5862042"/>
            <a:ext cx="762000" cy="381000"/>
          </a:xfrm>
          <a:prstGeom prst="ellipse">
            <a:avLst/>
          </a:prstGeom>
          <a:noFill/>
          <a:ln cap="flat" cmpd="sng" w="57150">
            <a:solidFill>
              <a:srgbClr val="00808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41" name="Google Shape;341;p15"/>
          <p:cNvSpPr/>
          <p:nvPr/>
        </p:nvSpPr>
        <p:spPr>
          <a:xfrm>
            <a:off x="4478628" y="5173018"/>
            <a:ext cx="762000" cy="381000"/>
          </a:xfrm>
          <a:prstGeom prst="ellipse">
            <a:avLst/>
          </a:prstGeom>
          <a:noFill/>
          <a:ln cap="flat" cmpd="sng" w="57150">
            <a:solidFill>
              <a:srgbClr val="00808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cxnSp>
        <p:nvCxnSpPr>
          <p:cNvPr id="342" name="Google Shape;342;p15"/>
          <p:cNvCxnSpPr>
            <a:endCxn id="340" idx="0"/>
          </p:cNvCxnSpPr>
          <p:nvPr/>
        </p:nvCxnSpPr>
        <p:spPr>
          <a:xfrm>
            <a:off x="3973669" y="5614242"/>
            <a:ext cx="457200" cy="247800"/>
          </a:xfrm>
          <a:prstGeom prst="straightConnector1">
            <a:avLst/>
          </a:prstGeom>
          <a:noFill/>
          <a:ln cap="flat" cmpd="sng" w="50800">
            <a:solidFill>
              <a:srgbClr val="0000FF"/>
            </a:solidFill>
            <a:prstDash val="solid"/>
            <a:round/>
            <a:headEnd len="med" w="med" type="none"/>
            <a:tailEnd len="med" w="med" type="triangle"/>
          </a:ln>
        </p:spPr>
      </p:cxnSp>
      <p:cxnSp>
        <p:nvCxnSpPr>
          <p:cNvPr id="343" name="Google Shape;343;p15"/>
          <p:cNvCxnSpPr>
            <a:stCxn id="339" idx="4"/>
            <a:endCxn id="341" idx="0"/>
          </p:cNvCxnSpPr>
          <p:nvPr/>
        </p:nvCxnSpPr>
        <p:spPr>
          <a:xfrm>
            <a:off x="4402428" y="4868218"/>
            <a:ext cx="457200" cy="304800"/>
          </a:xfrm>
          <a:prstGeom prst="straightConnector1">
            <a:avLst/>
          </a:prstGeom>
          <a:noFill/>
          <a:ln cap="flat" cmpd="sng" w="50800">
            <a:solidFill>
              <a:srgbClr val="0000FF"/>
            </a:solidFill>
            <a:prstDash val="solid"/>
            <a:round/>
            <a:headEnd len="med" w="med" type="none"/>
            <a:tailEnd len="med" w="med" type="triangle"/>
          </a:ln>
        </p:spPr>
      </p:cxnSp>
      <p:cxnSp>
        <p:nvCxnSpPr>
          <p:cNvPr id="344" name="Google Shape;344;p15"/>
          <p:cNvCxnSpPr>
            <a:stCxn id="337" idx="4"/>
            <a:endCxn id="339" idx="0"/>
          </p:cNvCxnSpPr>
          <p:nvPr/>
        </p:nvCxnSpPr>
        <p:spPr>
          <a:xfrm>
            <a:off x="3488028" y="4030018"/>
            <a:ext cx="914400" cy="457200"/>
          </a:xfrm>
          <a:prstGeom prst="straightConnector1">
            <a:avLst/>
          </a:prstGeom>
          <a:noFill/>
          <a:ln cap="flat" cmpd="sng" w="50800">
            <a:solidFill>
              <a:srgbClr val="0000FF"/>
            </a:solidFill>
            <a:prstDash val="solid"/>
            <a:round/>
            <a:headEnd len="med" w="med" type="none"/>
            <a:tailEnd len="med" w="med" type="triangle"/>
          </a:ln>
        </p:spPr>
      </p:cxnSp>
      <p:cxnSp>
        <p:nvCxnSpPr>
          <p:cNvPr id="345" name="Google Shape;345;p15"/>
          <p:cNvCxnSpPr>
            <a:stCxn id="337" idx="4"/>
            <a:endCxn id="338" idx="0"/>
          </p:cNvCxnSpPr>
          <p:nvPr/>
        </p:nvCxnSpPr>
        <p:spPr>
          <a:xfrm flipH="1">
            <a:off x="2573628" y="4030018"/>
            <a:ext cx="914400" cy="457200"/>
          </a:xfrm>
          <a:prstGeom prst="straightConnector1">
            <a:avLst/>
          </a:prstGeom>
          <a:noFill/>
          <a:ln cap="flat" cmpd="sng" w="50800">
            <a:solidFill>
              <a:srgbClr val="0000FF"/>
            </a:solidFill>
            <a:prstDash val="solid"/>
            <a:round/>
            <a:headEnd len="med" w="med" type="none"/>
            <a:tailEnd len="med" w="med" type="triangle"/>
          </a:ln>
        </p:spPr>
      </p:cxnSp>
      <p:sp>
        <p:nvSpPr>
          <p:cNvPr id="346" name="Google Shape;346;p15"/>
          <p:cNvSpPr/>
          <p:nvPr/>
        </p:nvSpPr>
        <p:spPr>
          <a:xfrm>
            <a:off x="3564228" y="5173018"/>
            <a:ext cx="762000" cy="381000"/>
          </a:xfrm>
          <a:prstGeom prst="ellipse">
            <a:avLst/>
          </a:prstGeom>
          <a:noFill/>
          <a:ln cap="flat" cmpd="sng" w="57150">
            <a:solidFill>
              <a:srgbClr val="00808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cxnSp>
        <p:nvCxnSpPr>
          <p:cNvPr id="347" name="Google Shape;347;p15"/>
          <p:cNvCxnSpPr>
            <a:endCxn id="346" idx="0"/>
          </p:cNvCxnSpPr>
          <p:nvPr/>
        </p:nvCxnSpPr>
        <p:spPr>
          <a:xfrm flipH="1">
            <a:off x="3945228" y="4925218"/>
            <a:ext cx="457200" cy="247800"/>
          </a:xfrm>
          <a:prstGeom prst="straightConnector1">
            <a:avLst/>
          </a:prstGeom>
          <a:noFill/>
          <a:ln cap="flat" cmpd="sng" w="50800">
            <a:solidFill>
              <a:srgbClr val="0000FF"/>
            </a:solidFill>
            <a:prstDash val="solid"/>
            <a:round/>
            <a:headEnd len="med" w="med" type="none"/>
            <a:tailEnd len="med" w="med" type="triangle"/>
          </a:ln>
        </p:spPr>
      </p:cxnSp>
      <p:sp>
        <p:nvSpPr>
          <p:cNvPr id="348" name="Google Shape;348;p15"/>
          <p:cNvSpPr/>
          <p:nvPr/>
        </p:nvSpPr>
        <p:spPr>
          <a:xfrm>
            <a:off x="3132249" y="5858818"/>
            <a:ext cx="762000" cy="381000"/>
          </a:xfrm>
          <a:prstGeom prst="ellipse">
            <a:avLst/>
          </a:prstGeom>
          <a:noFill/>
          <a:ln cap="flat" cmpd="sng" w="57150">
            <a:solidFill>
              <a:srgbClr val="00808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cxnSp>
        <p:nvCxnSpPr>
          <p:cNvPr id="349" name="Google Shape;349;p15"/>
          <p:cNvCxnSpPr>
            <a:endCxn id="348" idx="0"/>
          </p:cNvCxnSpPr>
          <p:nvPr/>
        </p:nvCxnSpPr>
        <p:spPr>
          <a:xfrm flipH="1">
            <a:off x="3513249" y="5611018"/>
            <a:ext cx="457200" cy="247800"/>
          </a:xfrm>
          <a:prstGeom prst="straightConnector1">
            <a:avLst/>
          </a:prstGeom>
          <a:noFill/>
          <a:ln cap="flat" cmpd="sng" w="50800">
            <a:solidFill>
              <a:srgbClr val="0000FF"/>
            </a:solidFill>
            <a:prstDash val="solid"/>
            <a:round/>
            <a:headEnd len="med" w="med" type="none"/>
            <a:tailEnd len="med" w="med" type="triangle"/>
          </a:ln>
        </p:spPr>
      </p:cxnSp>
      <p:sp>
        <p:nvSpPr>
          <p:cNvPr id="350" name="Google Shape;350;p15"/>
          <p:cNvSpPr txBox="1"/>
          <p:nvPr/>
        </p:nvSpPr>
        <p:spPr>
          <a:xfrm>
            <a:off x="5935912" y="4868218"/>
            <a:ext cx="2190658" cy="83099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rgbClr val="FF3300"/>
                </a:solidFill>
                <a:latin typeface="Calibri"/>
                <a:ea typeface="Calibri"/>
                <a:cs typeface="Calibri"/>
                <a:sym typeface="Calibri"/>
              </a:rPr>
              <a:t>Full but not complete</a:t>
            </a:r>
            <a:endParaRPr b="1" sz="2400">
              <a:solidFill>
                <a:srgbClr val="FF3300"/>
              </a:solidFill>
              <a:latin typeface="Calibri"/>
              <a:ea typeface="Calibri"/>
              <a:cs typeface="Calibri"/>
              <a:sym typeface="Calibri"/>
            </a:endParaRPr>
          </a:p>
        </p:txBody>
      </p:sp>
    </p:spTree>
  </p:cSld>
  <p:clrMapOvr>
    <a:masterClrMapping/>
  </p:clrMapOvr>
</p:sld>
</file>

<file path=ppt/slides/slide1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96" name="Shape 5096"/>
        <p:cNvGrpSpPr/>
        <p:nvPr/>
      </p:nvGrpSpPr>
      <p:grpSpPr>
        <a:xfrm>
          <a:off x="0" y="0"/>
          <a:ext cx="0" cy="0"/>
          <a:chOff x="0" y="0"/>
          <a:chExt cx="0" cy="0"/>
        </a:xfrm>
      </p:grpSpPr>
      <p:sp>
        <p:nvSpPr>
          <p:cNvPr id="5097" name="Google Shape;5097;g22c875c43be_0_2738"/>
          <p:cNvSpPr/>
          <p:nvPr/>
        </p:nvSpPr>
        <p:spPr>
          <a:xfrm>
            <a:off x="3962268" y="2736762"/>
            <a:ext cx="4407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5</a:t>
            </a:r>
            <a:endParaRPr b="1" sz="2400">
              <a:solidFill>
                <a:schemeClr val="dk1"/>
              </a:solidFill>
              <a:latin typeface="Courier New"/>
              <a:ea typeface="Courier New"/>
              <a:cs typeface="Courier New"/>
              <a:sym typeface="Courier New"/>
            </a:endParaRPr>
          </a:p>
        </p:txBody>
      </p:sp>
      <p:sp>
        <p:nvSpPr>
          <p:cNvPr id="5098" name="Google Shape;5098;g22c875c43be_0_2738"/>
          <p:cNvSpPr/>
          <p:nvPr/>
        </p:nvSpPr>
        <p:spPr>
          <a:xfrm>
            <a:off x="4403034" y="2736761"/>
            <a:ext cx="267600" cy="450900"/>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5099" name="Google Shape;5099;g22c875c43be_0_2738"/>
          <p:cNvSpPr/>
          <p:nvPr/>
        </p:nvSpPr>
        <p:spPr>
          <a:xfrm>
            <a:off x="3694696" y="2736761"/>
            <a:ext cx="267600" cy="450900"/>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5100" name="Google Shape;5100;g22c875c43be_0_2738"/>
          <p:cNvSpPr/>
          <p:nvPr/>
        </p:nvSpPr>
        <p:spPr>
          <a:xfrm>
            <a:off x="2655733" y="3494469"/>
            <a:ext cx="4407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3</a:t>
            </a:r>
            <a:endParaRPr b="1" sz="2400">
              <a:solidFill>
                <a:schemeClr val="dk1"/>
              </a:solidFill>
              <a:latin typeface="Courier New"/>
              <a:ea typeface="Courier New"/>
              <a:cs typeface="Courier New"/>
              <a:sym typeface="Courier New"/>
            </a:endParaRPr>
          </a:p>
        </p:txBody>
      </p:sp>
      <p:sp>
        <p:nvSpPr>
          <p:cNvPr id="5101" name="Google Shape;5101;g22c875c43be_0_2738"/>
          <p:cNvSpPr/>
          <p:nvPr/>
        </p:nvSpPr>
        <p:spPr>
          <a:xfrm>
            <a:off x="3096499" y="3494468"/>
            <a:ext cx="267600" cy="450900"/>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5102" name="Google Shape;5102;g22c875c43be_0_2738"/>
          <p:cNvSpPr/>
          <p:nvPr/>
        </p:nvSpPr>
        <p:spPr>
          <a:xfrm>
            <a:off x="2388161" y="3494468"/>
            <a:ext cx="267600" cy="450900"/>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5103" name="Google Shape;5103;g22c875c43be_0_2738"/>
          <p:cNvCxnSpPr>
            <a:stCxn id="5099" idx="2"/>
            <a:endCxn id="5100" idx="0"/>
          </p:cNvCxnSpPr>
          <p:nvPr/>
        </p:nvCxnSpPr>
        <p:spPr>
          <a:xfrm flipH="1">
            <a:off x="2875996" y="3187661"/>
            <a:ext cx="952500" cy="306900"/>
          </a:xfrm>
          <a:prstGeom prst="straightConnector1">
            <a:avLst/>
          </a:prstGeom>
          <a:noFill/>
          <a:ln cap="flat" cmpd="sng" w="9525">
            <a:solidFill>
              <a:schemeClr val="accent1"/>
            </a:solidFill>
            <a:prstDash val="solid"/>
            <a:miter lim="800000"/>
            <a:headEnd len="sm" w="sm" type="none"/>
            <a:tailEnd len="med" w="med" type="triangle"/>
          </a:ln>
        </p:spPr>
      </p:cxnSp>
      <p:sp>
        <p:nvSpPr>
          <p:cNvPr id="5104" name="Google Shape;5104;g22c875c43be_0_2738"/>
          <p:cNvSpPr/>
          <p:nvPr/>
        </p:nvSpPr>
        <p:spPr>
          <a:xfrm>
            <a:off x="5257366" y="3494468"/>
            <a:ext cx="4407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9</a:t>
            </a:r>
            <a:endParaRPr b="1" sz="2400">
              <a:solidFill>
                <a:schemeClr val="dk1"/>
              </a:solidFill>
              <a:latin typeface="Courier New"/>
              <a:ea typeface="Courier New"/>
              <a:cs typeface="Courier New"/>
              <a:sym typeface="Courier New"/>
            </a:endParaRPr>
          </a:p>
        </p:txBody>
      </p:sp>
      <p:sp>
        <p:nvSpPr>
          <p:cNvPr id="5105" name="Google Shape;5105;g22c875c43be_0_2738"/>
          <p:cNvSpPr/>
          <p:nvPr/>
        </p:nvSpPr>
        <p:spPr>
          <a:xfrm>
            <a:off x="5698132" y="3494467"/>
            <a:ext cx="267600" cy="450900"/>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5106" name="Google Shape;5106;g22c875c43be_0_2738"/>
          <p:cNvSpPr/>
          <p:nvPr/>
        </p:nvSpPr>
        <p:spPr>
          <a:xfrm>
            <a:off x="4989794" y="3494467"/>
            <a:ext cx="267600" cy="450900"/>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5107" name="Google Shape;5107;g22c875c43be_0_2738"/>
          <p:cNvCxnSpPr>
            <a:stCxn id="5098" idx="2"/>
            <a:endCxn id="5104" idx="0"/>
          </p:cNvCxnSpPr>
          <p:nvPr/>
        </p:nvCxnSpPr>
        <p:spPr>
          <a:xfrm>
            <a:off x="4536834" y="3187661"/>
            <a:ext cx="940800" cy="306900"/>
          </a:xfrm>
          <a:prstGeom prst="straightConnector1">
            <a:avLst/>
          </a:prstGeom>
          <a:noFill/>
          <a:ln cap="flat" cmpd="sng" w="9525">
            <a:solidFill>
              <a:schemeClr val="accent1"/>
            </a:solidFill>
            <a:prstDash val="solid"/>
            <a:miter lim="800000"/>
            <a:headEnd len="sm" w="sm" type="none"/>
            <a:tailEnd len="med" w="med" type="triangle"/>
          </a:ln>
        </p:spPr>
      </p:cxnSp>
      <p:sp>
        <p:nvSpPr>
          <p:cNvPr id="5108" name="Google Shape;5108;g22c875c43be_0_2738"/>
          <p:cNvSpPr/>
          <p:nvPr/>
        </p:nvSpPr>
        <p:spPr>
          <a:xfrm>
            <a:off x="4287124" y="4228562"/>
            <a:ext cx="4407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7</a:t>
            </a:r>
            <a:endParaRPr b="1" sz="2400">
              <a:solidFill>
                <a:schemeClr val="dk1"/>
              </a:solidFill>
              <a:latin typeface="Courier New"/>
              <a:ea typeface="Courier New"/>
              <a:cs typeface="Courier New"/>
              <a:sym typeface="Courier New"/>
            </a:endParaRPr>
          </a:p>
        </p:txBody>
      </p:sp>
      <p:sp>
        <p:nvSpPr>
          <p:cNvPr id="5109" name="Google Shape;5109;g22c875c43be_0_2738"/>
          <p:cNvSpPr/>
          <p:nvPr/>
        </p:nvSpPr>
        <p:spPr>
          <a:xfrm>
            <a:off x="4727890" y="4228561"/>
            <a:ext cx="267600" cy="450900"/>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5110" name="Google Shape;5110;g22c875c43be_0_2738"/>
          <p:cNvSpPr/>
          <p:nvPr/>
        </p:nvSpPr>
        <p:spPr>
          <a:xfrm>
            <a:off x="4019552" y="4228561"/>
            <a:ext cx="267600" cy="450900"/>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5111" name="Google Shape;5111;g22c875c43be_0_2738"/>
          <p:cNvSpPr/>
          <p:nvPr/>
        </p:nvSpPr>
        <p:spPr>
          <a:xfrm>
            <a:off x="6282007" y="4228562"/>
            <a:ext cx="4407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chemeClr val="dk1"/>
                </a:solidFill>
                <a:latin typeface="Courier New"/>
                <a:ea typeface="Courier New"/>
                <a:cs typeface="Courier New"/>
                <a:sym typeface="Courier New"/>
              </a:rPr>
              <a:t>12</a:t>
            </a:r>
            <a:endParaRPr b="1" sz="1600">
              <a:solidFill>
                <a:schemeClr val="dk1"/>
              </a:solidFill>
              <a:latin typeface="Courier New"/>
              <a:ea typeface="Courier New"/>
              <a:cs typeface="Courier New"/>
              <a:sym typeface="Courier New"/>
            </a:endParaRPr>
          </a:p>
        </p:txBody>
      </p:sp>
      <p:sp>
        <p:nvSpPr>
          <p:cNvPr id="5112" name="Google Shape;5112;g22c875c43be_0_2738"/>
          <p:cNvSpPr/>
          <p:nvPr/>
        </p:nvSpPr>
        <p:spPr>
          <a:xfrm>
            <a:off x="6722773" y="4228561"/>
            <a:ext cx="267600" cy="450900"/>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5113" name="Google Shape;5113;g22c875c43be_0_2738"/>
          <p:cNvSpPr/>
          <p:nvPr/>
        </p:nvSpPr>
        <p:spPr>
          <a:xfrm>
            <a:off x="6014435" y="4228561"/>
            <a:ext cx="267600" cy="450900"/>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5114" name="Google Shape;5114;g22c875c43be_0_2738"/>
          <p:cNvSpPr/>
          <p:nvPr/>
        </p:nvSpPr>
        <p:spPr>
          <a:xfrm>
            <a:off x="3143788" y="4228561"/>
            <a:ext cx="4407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4</a:t>
            </a:r>
            <a:endParaRPr b="1" sz="2400">
              <a:solidFill>
                <a:schemeClr val="dk1"/>
              </a:solidFill>
              <a:latin typeface="Courier New"/>
              <a:ea typeface="Courier New"/>
              <a:cs typeface="Courier New"/>
              <a:sym typeface="Courier New"/>
            </a:endParaRPr>
          </a:p>
        </p:txBody>
      </p:sp>
      <p:sp>
        <p:nvSpPr>
          <p:cNvPr id="5115" name="Google Shape;5115;g22c875c43be_0_2738"/>
          <p:cNvSpPr/>
          <p:nvPr/>
        </p:nvSpPr>
        <p:spPr>
          <a:xfrm>
            <a:off x="3584554" y="4228560"/>
            <a:ext cx="267600" cy="450900"/>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5116" name="Google Shape;5116;g22c875c43be_0_2738"/>
          <p:cNvSpPr/>
          <p:nvPr/>
        </p:nvSpPr>
        <p:spPr>
          <a:xfrm>
            <a:off x="2876216" y="4228560"/>
            <a:ext cx="267600" cy="450900"/>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5117" name="Google Shape;5117;g22c875c43be_0_2738"/>
          <p:cNvSpPr/>
          <p:nvPr/>
        </p:nvSpPr>
        <p:spPr>
          <a:xfrm>
            <a:off x="3694696" y="4962651"/>
            <a:ext cx="4407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6</a:t>
            </a:r>
            <a:endParaRPr b="1" sz="2400">
              <a:solidFill>
                <a:schemeClr val="dk1"/>
              </a:solidFill>
              <a:latin typeface="Courier New"/>
              <a:ea typeface="Courier New"/>
              <a:cs typeface="Courier New"/>
              <a:sym typeface="Courier New"/>
            </a:endParaRPr>
          </a:p>
        </p:txBody>
      </p:sp>
      <p:sp>
        <p:nvSpPr>
          <p:cNvPr id="5118" name="Google Shape;5118;g22c875c43be_0_2738"/>
          <p:cNvSpPr/>
          <p:nvPr/>
        </p:nvSpPr>
        <p:spPr>
          <a:xfrm>
            <a:off x="4135462" y="4962650"/>
            <a:ext cx="267600" cy="450900"/>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5119" name="Google Shape;5119;g22c875c43be_0_2738"/>
          <p:cNvSpPr/>
          <p:nvPr/>
        </p:nvSpPr>
        <p:spPr>
          <a:xfrm>
            <a:off x="3427124" y="4962650"/>
            <a:ext cx="267600" cy="450900"/>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5120" name="Google Shape;5120;g22c875c43be_0_2738"/>
          <p:cNvSpPr/>
          <p:nvPr/>
        </p:nvSpPr>
        <p:spPr>
          <a:xfrm>
            <a:off x="4816600" y="4962650"/>
            <a:ext cx="4407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8</a:t>
            </a:r>
            <a:endParaRPr b="1" sz="2400">
              <a:solidFill>
                <a:schemeClr val="dk1"/>
              </a:solidFill>
              <a:latin typeface="Courier New"/>
              <a:ea typeface="Courier New"/>
              <a:cs typeface="Courier New"/>
              <a:sym typeface="Courier New"/>
            </a:endParaRPr>
          </a:p>
        </p:txBody>
      </p:sp>
      <p:sp>
        <p:nvSpPr>
          <p:cNvPr id="5121" name="Google Shape;5121;g22c875c43be_0_2738"/>
          <p:cNvSpPr/>
          <p:nvPr/>
        </p:nvSpPr>
        <p:spPr>
          <a:xfrm>
            <a:off x="5257366" y="4962649"/>
            <a:ext cx="267600" cy="450900"/>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5122" name="Google Shape;5122;g22c875c43be_0_2738"/>
          <p:cNvSpPr/>
          <p:nvPr/>
        </p:nvSpPr>
        <p:spPr>
          <a:xfrm>
            <a:off x="4549028" y="4962649"/>
            <a:ext cx="267600" cy="450900"/>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5123" name="Google Shape;5123;g22c875c43be_0_2738"/>
          <p:cNvSpPr/>
          <p:nvPr/>
        </p:nvSpPr>
        <p:spPr>
          <a:xfrm>
            <a:off x="6914513" y="4962649"/>
            <a:ext cx="4407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chemeClr val="dk1"/>
                </a:solidFill>
                <a:latin typeface="Courier New"/>
                <a:ea typeface="Courier New"/>
                <a:cs typeface="Courier New"/>
                <a:sym typeface="Courier New"/>
              </a:rPr>
              <a:t>20</a:t>
            </a:r>
            <a:endParaRPr b="1" sz="1600">
              <a:solidFill>
                <a:schemeClr val="dk1"/>
              </a:solidFill>
              <a:latin typeface="Courier New"/>
              <a:ea typeface="Courier New"/>
              <a:cs typeface="Courier New"/>
              <a:sym typeface="Courier New"/>
            </a:endParaRPr>
          </a:p>
        </p:txBody>
      </p:sp>
      <p:sp>
        <p:nvSpPr>
          <p:cNvPr id="5124" name="Google Shape;5124;g22c875c43be_0_2738"/>
          <p:cNvSpPr/>
          <p:nvPr/>
        </p:nvSpPr>
        <p:spPr>
          <a:xfrm>
            <a:off x="7355279" y="4962648"/>
            <a:ext cx="267600" cy="450900"/>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5125" name="Google Shape;5125;g22c875c43be_0_2738"/>
          <p:cNvSpPr/>
          <p:nvPr/>
        </p:nvSpPr>
        <p:spPr>
          <a:xfrm>
            <a:off x="6646941" y="4962648"/>
            <a:ext cx="267600" cy="450900"/>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5126" name="Google Shape;5126;g22c875c43be_0_2738"/>
          <p:cNvCxnSpPr>
            <a:stCxn id="5101" idx="2"/>
            <a:endCxn id="5114" idx="0"/>
          </p:cNvCxnSpPr>
          <p:nvPr/>
        </p:nvCxnSpPr>
        <p:spPr>
          <a:xfrm>
            <a:off x="3230299" y="3945368"/>
            <a:ext cx="1338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5127" name="Google Shape;5127;g22c875c43be_0_2738"/>
          <p:cNvCxnSpPr>
            <a:stCxn id="5106" idx="2"/>
            <a:endCxn id="5108" idx="0"/>
          </p:cNvCxnSpPr>
          <p:nvPr/>
        </p:nvCxnSpPr>
        <p:spPr>
          <a:xfrm flipH="1">
            <a:off x="4507394" y="3945367"/>
            <a:ext cx="6162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5128" name="Google Shape;5128;g22c875c43be_0_2738"/>
          <p:cNvCxnSpPr>
            <a:stCxn id="5105" idx="2"/>
            <a:endCxn id="5111" idx="0"/>
          </p:cNvCxnSpPr>
          <p:nvPr/>
        </p:nvCxnSpPr>
        <p:spPr>
          <a:xfrm>
            <a:off x="5831932" y="3945367"/>
            <a:ext cx="6705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5129" name="Google Shape;5129;g22c875c43be_0_2738"/>
          <p:cNvCxnSpPr>
            <a:stCxn id="5110" idx="2"/>
            <a:endCxn id="5117" idx="0"/>
          </p:cNvCxnSpPr>
          <p:nvPr/>
        </p:nvCxnSpPr>
        <p:spPr>
          <a:xfrm flipH="1">
            <a:off x="3915152" y="4679461"/>
            <a:ext cx="2382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5130" name="Google Shape;5130;g22c875c43be_0_2738"/>
          <p:cNvCxnSpPr>
            <a:stCxn id="5109" idx="2"/>
            <a:endCxn id="5120" idx="0"/>
          </p:cNvCxnSpPr>
          <p:nvPr/>
        </p:nvCxnSpPr>
        <p:spPr>
          <a:xfrm>
            <a:off x="4861690" y="4679461"/>
            <a:ext cx="1752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5131" name="Google Shape;5131;g22c875c43be_0_2738"/>
          <p:cNvCxnSpPr>
            <a:stCxn id="5112" idx="2"/>
            <a:endCxn id="5123" idx="0"/>
          </p:cNvCxnSpPr>
          <p:nvPr/>
        </p:nvCxnSpPr>
        <p:spPr>
          <a:xfrm>
            <a:off x="6856573" y="4679461"/>
            <a:ext cx="278400" cy="283200"/>
          </a:xfrm>
          <a:prstGeom prst="straightConnector1">
            <a:avLst/>
          </a:prstGeom>
          <a:noFill/>
          <a:ln cap="flat" cmpd="sng" w="9525">
            <a:solidFill>
              <a:schemeClr val="accent1"/>
            </a:solidFill>
            <a:prstDash val="solid"/>
            <a:miter lim="800000"/>
            <a:headEnd len="sm" w="sm" type="none"/>
            <a:tailEnd len="med" w="med" type="triangle"/>
          </a:ln>
        </p:spPr>
      </p:cxnSp>
      <p:sp>
        <p:nvSpPr>
          <p:cNvPr id="5132" name="Google Shape;5132;g22c875c43be_0_2738"/>
          <p:cNvSpPr/>
          <p:nvPr/>
        </p:nvSpPr>
        <p:spPr>
          <a:xfrm>
            <a:off x="4048865" y="1973684"/>
            <a:ext cx="267600" cy="450900"/>
          </a:xfrm>
          <a:prstGeom prst="rect">
            <a:avLst/>
          </a:prstGeom>
          <a:noFill/>
          <a:ln cap="flat" cmpd="sng" w="127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5133" name="Google Shape;5133;g22c875c43be_0_2738"/>
          <p:cNvCxnSpPr>
            <a:stCxn id="5132" idx="2"/>
            <a:endCxn id="5097" idx="0"/>
          </p:cNvCxnSpPr>
          <p:nvPr/>
        </p:nvCxnSpPr>
        <p:spPr>
          <a:xfrm>
            <a:off x="4182665" y="2424584"/>
            <a:ext cx="0" cy="312300"/>
          </a:xfrm>
          <a:prstGeom prst="straightConnector1">
            <a:avLst/>
          </a:prstGeom>
          <a:noFill/>
          <a:ln cap="flat" cmpd="sng" w="9525">
            <a:solidFill>
              <a:schemeClr val="accent1"/>
            </a:solidFill>
            <a:prstDash val="solid"/>
            <a:miter lim="800000"/>
            <a:headEnd len="sm" w="sm" type="none"/>
            <a:tailEnd len="med" w="med" type="triangle"/>
          </a:ln>
        </p:spPr>
      </p:cxnSp>
      <p:sp>
        <p:nvSpPr>
          <p:cNvPr id="5134" name="Google Shape;5134;g22c875c43be_0_2738"/>
          <p:cNvSpPr txBox="1"/>
          <p:nvPr/>
        </p:nvSpPr>
        <p:spPr>
          <a:xfrm>
            <a:off x="4403034" y="2027418"/>
            <a:ext cx="1940400" cy="338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root</a:t>
            </a:r>
            <a:endParaRPr sz="1600">
              <a:solidFill>
                <a:schemeClr val="dk1"/>
              </a:solidFill>
              <a:latin typeface="Courier New"/>
              <a:ea typeface="Courier New"/>
              <a:cs typeface="Courier New"/>
              <a:sym typeface="Courier New"/>
            </a:endParaRPr>
          </a:p>
        </p:txBody>
      </p:sp>
      <p:cxnSp>
        <p:nvCxnSpPr>
          <p:cNvPr id="5135" name="Google Shape;5135;g22c875c43be_0_2738"/>
          <p:cNvCxnSpPr/>
          <p:nvPr/>
        </p:nvCxnSpPr>
        <p:spPr>
          <a:xfrm flipH="1">
            <a:off x="2388133" y="3494467"/>
            <a:ext cx="267600" cy="450900"/>
          </a:xfrm>
          <a:prstGeom prst="straightConnector1">
            <a:avLst/>
          </a:prstGeom>
          <a:noFill/>
          <a:ln cap="flat" cmpd="sng" w="9525">
            <a:solidFill>
              <a:schemeClr val="accent1"/>
            </a:solidFill>
            <a:prstDash val="solid"/>
            <a:miter lim="800000"/>
            <a:headEnd len="sm" w="sm" type="none"/>
            <a:tailEnd len="sm" w="sm" type="none"/>
          </a:ln>
        </p:spPr>
      </p:cxnSp>
      <p:cxnSp>
        <p:nvCxnSpPr>
          <p:cNvPr id="5136" name="Google Shape;5136;g22c875c43be_0_2738"/>
          <p:cNvCxnSpPr/>
          <p:nvPr/>
        </p:nvCxnSpPr>
        <p:spPr>
          <a:xfrm flipH="1">
            <a:off x="2878467" y="4228560"/>
            <a:ext cx="267600" cy="450900"/>
          </a:xfrm>
          <a:prstGeom prst="straightConnector1">
            <a:avLst/>
          </a:prstGeom>
          <a:noFill/>
          <a:ln cap="flat" cmpd="sng" w="9525">
            <a:solidFill>
              <a:schemeClr val="accent1"/>
            </a:solidFill>
            <a:prstDash val="solid"/>
            <a:miter lim="800000"/>
            <a:headEnd len="sm" w="sm" type="none"/>
            <a:tailEnd len="sm" w="sm" type="none"/>
          </a:ln>
        </p:spPr>
      </p:cxnSp>
      <p:cxnSp>
        <p:nvCxnSpPr>
          <p:cNvPr id="5137" name="Google Shape;5137;g22c875c43be_0_2738"/>
          <p:cNvCxnSpPr/>
          <p:nvPr/>
        </p:nvCxnSpPr>
        <p:spPr>
          <a:xfrm flipH="1">
            <a:off x="3580586" y="4228560"/>
            <a:ext cx="267600" cy="450900"/>
          </a:xfrm>
          <a:prstGeom prst="straightConnector1">
            <a:avLst/>
          </a:prstGeom>
          <a:noFill/>
          <a:ln cap="flat" cmpd="sng" w="9525">
            <a:solidFill>
              <a:schemeClr val="accent1"/>
            </a:solidFill>
            <a:prstDash val="solid"/>
            <a:miter lim="800000"/>
            <a:headEnd len="sm" w="sm" type="none"/>
            <a:tailEnd len="sm" w="sm" type="none"/>
          </a:ln>
        </p:spPr>
      </p:cxnSp>
      <p:cxnSp>
        <p:nvCxnSpPr>
          <p:cNvPr id="5138" name="Google Shape;5138;g22c875c43be_0_2738"/>
          <p:cNvCxnSpPr/>
          <p:nvPr/>
        </p:nvCxnSpPr>
        <p:spPr>
          <a:xfrm flipH="1">
            <a:off x="6014407" y="4228560"/>
            <a:ext cx="267600" cy="450900"/>
          </a:xfrm>
          <a:prstGeom prst="straightConnector1">
            <a:avLst/>
          </a:prstGeom>
          <a:noFill/>
          <a:ln cap="flat" cmpd="sng" w="9525">
            <a:solidFill>
              <a:schemeClr val="accent1"/>
            </a:solidFill>
            <a:prstDash val="solid"/>
            <a:miter lim="800000"/>
            <a:headEnd len="sm" w="sm" type="none"/>
            <a:tailEnd len="sm" w="sm" type="none"/>
          </a:ln>
        </p:spPr>
      </p:cxnSp>
      <p:cxnSp>
        <p:nvCxnSpPr>
          <p:cNvPr id="5139" name="Google Shape;5139;g22c875c43be_0_2738"/>
          <p:cNvCxnSpPr/>
          <p:nvPr/>
        </p:nvCxnSpPr>
        <p:spPr>
          <a:xfrm flipH="1">
            <a:off x="6646913" y="4962648"/>
            <a:ext cx="267600" cy="450900"/>
          </a:xfrm>
          <a:prstGeom prst="straightConnector1">
            <a:avLst/>
          </a:prstGeom>
          <a:noFill/>
          <a:ln cap="flat" cmpd="sng" w="9525">
            <a:solidFill>
              <a:schemeClr val="accent1"/>
            </a:solidFill>
            <a:prstDash val="solid"/>
            <a:miter lim="800000"/>
            <a:headEnd len="sm" w="sm" type="none"/>
            <a:tailEnd len="sm" w="sm" type="none"/>
          </a:ln>
        </p:spPr>
      </p:cxnSp>
      <p:cxnSp>
        <p:nvCxnSpPr>
          <p:cNvPr id="5140" name="Google Shape;5140;g22c875c43be_0_2738"/>
          <p:cNvCxnSpPr/>
          <p:nvPr/>
        </p:nvCxnSpPr>
        <p:spPr>
          <a:xfrm flipH="1">
            <a:off x="5257338" y="4969103"/>
            <a:ext cx="267600" cy="450900"/>
          </a:xfrm>
          <a:prstGeom prst="straightConnector1">
            <a:avLst/>
          </a:prstGeom>
          <a:noFill/>
          <a:ln cap="flat" cmpd="sng" w="9525">
            <a:solidFill>
              <a:schemeClr val="accent1"/>
            </a:solidFill>
            <a:prstDash val="solid"/>
            <a:miter lim="800000"/>
            <a:headEnd len="sm" w="sm" type="none"/>
            <a:tailEnd len="sm" w="sm" type="none"/>
          </a:ln>
        </p:spPr>
      </p:cxnSp>
      <p:cxnSp>
        <p:nvCxnSpPr>
          <p:cNvPr id="5141" name="Google Shape;5141;g22c875c43be_0_2738"/>
          <p:cNvCxnSpPr/>
          <p:nvPr/>
        </p:nvCxnSpPr>
        <p:spPr>
          <a:xfrm flipH="1">
            <a:off x="4547943" y="4962647"/>
            <a:ext cx="267600" cy="450900"/>
          </a:xfrm>
          <a:prstGeom prst="straightConnector1">
            <a:avLst/>
          </a:prstGeom>
          <a:noFill/>
          <a:ln cap="flat" cmpd="sng" w="9525">
            <a:solidFill>
              <a:schemeClr val="accent1"/>
            </a:solidFill>
            <a:prstDash val="solid"/>
            <a:miter lim="800000"/>
            <a:headEnd len="sm" w="sm" type="none"/>
            <a:tailEnd len="sm" w="sm" type="none"/>
          </a:ln>
        </p:spPr>
      </p:cxnSp>
      <p:cxnSp>
        <p:nvCxnSpPr>
          <p:cNvPr id="5142" name="Google Shape;5142;g22c875c43be_0_2738"/>
          <p:cNvCxnSpPr/>
          <p:nvPr/>
        </p:nvCxnSpPr>
        <p:spPr>
          <a:xfrm flipH="1">
            <a:off x="4140313" y="4958759"/>
            <a:ext cx="267600" cy="450900"/>
          </a:xfrm>
          <a:prstGeom prst="straightConnector1">
            <a:avLst/>
          </a:prstGeom>
          <a:noFill/>
          <a:ln cap="flat" cmpd="sng" w="9525">
            <a:solidFill>
              <a:schemeClr val="accent1"/>
            </a:solidFill>
            <a:prstDash val="solid"/>
            <a:miter lim="800000"/>
            <a:headEnd len="sm" w="sm" type="none"/>
            <a:tailEnd len="sm" w="sm" type="none"/>
          </a:ln>
        </p:spPr>
      </p:cxnSp>
      <p:cxnSp>
        <p:nvCxnSpPr>
          <p:cNvPr id="5143" name="Google Shape;5143;g22c875c43be_0_2738"/>
          <p:cNvCxnSpPr/>
          <p:nvPr/>
        </p:nvCxnSpPr>
        <p:spPr>
          <a:xfrm flipH="1">
            <a:off x="3425285" y="4969103"/>
            <a:ext cx="267600" cy="450900"/>
          </a:xfrm>
          <a:prstGeom prst="straightConnector1">
            <a:avLst/>
          </a:prstGeom>
          <a:noFill/>
          <a:ln cap="flat" cmpd="sng" w="9525">
            <a:solidFill>
              <a:schemeClr val="accent1"/>
            </a:solidFill>
            <a:prstDash val="solid"/>
            <a:miter lim="800000"/>
            <a:headEnd len="sm" w="sm" type="none"/>
            <a:tailEnd len="sm" w="sm" type="none"/>
          </a:ln>
        </p:spPr>
      </p:cxnSp>
      <p:cxnSp>
        <p:nvCxnSpPr>
          <p:cNvPr id="5144" name="Google Shape;5144;g22c875c43be_0_2738"/>
          <p:cNvCxnSpPr/>
          <p:nvPr/>
        </p:nvCxnSpPr>
        <p:spPr>
          <a:xfrm flipH="1">
            <a:off x="7355251" y="4958758"/>
            <a:ext cx="267600" cy="450900"/>
          </a:xfrm>
          <a:prstGeom prst="straightConnector1">
            <a:avLst/>
          </a:prstGeom>
          <a:noFill/>
          <a:ln cap="flat" cmpd="sng" w="9525">
            <a:solidFill>
              <a:schemeClr val="accent1"/>
            </a:solidFill>
            <a:prstDash val="solid"/>
            <a:miter lim="800000"/>
            <a:headEnd len="sm" w="sm" type="none"/>
            <a:tailEnd len="sm" w="sm" type="none"/>
          </a:ln>
        </p:spPr>
      </p:cxnSp>
      <p:sp>
        <p:nvSpPr>
          <p:cNvPr id="5145" name="Google Shape;5145;g22c875c43be_0_2738"/>
          <p:cNvSpPr txBox="1"/>
          <p:nvPr/>
        </p:nvSpPr>
        <p:spPr>
          <a:xfrm>
            <a:off x="2371221" y="3977422"/>
            <a:ext cx="2922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Courier New"/>
                <a:ea typeface="Courier New"/>
                <a:cs typeface="Courier New"/>
                <a:sym typeface="Courier New"/>
              </a:rPr>
              <a:t>0</a:t>
            </a:r>
            <a:endParaRPr sz="1400">
              <a:solidFill>
                <a:schemeClr val="dk1"/>
              </a:solidFill>
              <a:latin typeface="Courier New"/>
              <a:ea typeface="Courier New"/>
              <a:cs typeface="Courier New"/>
              <a:sym typeface="Courier New"/>
            </a:endParaRPr>
          </a:p>
        </p:txBody>
      </p:sp>
      <p:sp>
        <p:nvSpPr>
          <p:cNvPr id="5146" name="Google Shape;5146;g22c875c43be_0_2738"/>
          <p:cNvSpPr txBox="1"/>
          <p:nvPr/>
        </p:nvSpPr>
        <p:spPr>
          <a:xfrm>
            <a:off x="2846841" y="4679319"/>
            <a:ext cx="2922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Courier New"/>
                <a:ea typeface="Courier New"/>
                <a:cs typeface="Courier New"/>
                <a:sym typeface="Courier New"/>
              </a:rPr>
              <a:t>0</a:t>
            </a:r>
            <a:endParaRPr sz="1400">
              <a:solidFill>
                <a:schemeClr val="dk1"/>
              </a:solidFill>
              <a:latin typeface="Courier New"/>
              <a:ea typeface="Courier New"/>
              <a:cs typeface="Courier New"/>
              <a:sym typeface="Courier New"/>
            </a:endParaRPr>
          </a:p>
        </p:txBody>
      </p:sp>
      <p:sp>
        <p:nvSpPr>
          <p:cNvPr id="5147" name="Google Shape;5147;g22c875c43be_0_2738"/>
          <p:cNvSpPr txBox="1"/>
          <p:nvPr/>
        </p:nvSpPr>
        <p:spPr>
          <a:xfrm>
            <a:off x="3578786" y="4679318"/>
            <a:ext cx="2922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Courier New"/>
                <a:ea typeface="Courier New"/>
                <a:cs typeface="Courier New"/>
                <a:sym typeface="Courier New"/>
              </a:rPr>
              <a:t>0</a:t>
            </a:r>
            <a:endParaRPr sz="1400">
              <a:solidFill>
                <a:schemeClr val="dk1"/>
              </a:solidFill>
              <a:latin typeface="Courier New"/>
              <a:ea typeface="Courier New"/>
              <a:cs typeface="Courier New"/>
              <a:sym typeface="Courier New"/>
            </a:endParaRPr>
          </a:p>
        </p:txBody>
      </p:sp>
      <p:sp>
        <p:nvSpPr>
          <p:cNvPr id="5148" name="Google Shape;5148;g22c875c43be_0_2738"/>
          <p:cNvSpPr txBox="1"/>
          <p:nvPr/>
        </p:nvSpPr>
        <p:spPr>
          <a:xfrm>
            <a:off x="3309426" y="3951679"/>
            <a:ext cx="2922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Courier New"/>
                <a:ea typeface="Courier New"/>
                <a:cs typeface="Courier New"/>
                <a:sym typeface="Courier New"/>
              </a:rPr>
              <a:t>1</a:t>
            </a:r>
            <a:endParaRPr/>
          </a:p>
        </p:txBody>
      </p:sp>
      <p:sp>
        <p:nvSpPr>
          <p:cNvPr id="5149" name="Google Shape;5149;g22c875c43be_0_2738"/>
          <p:cNvSpPr txBox="1"/>
          <p:nvPr/>
        </p:nvSpPr>
        <p:spPr>
          <a:xfrm>
            <a:off x="3682448" y="3187106"/>
            <a:ext cx="2922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Courier New"/>
                <a:ea typeface="Courier New"/>
                <a:cs typeface="Courier New"/>
                <a:sym typeface="Courier New"/>
              </a:rPr>
              <a:t>2</a:t>
            </a:r>
            <a:endParaRPr/>
          </a:p>
        </p:txBody>
      </p:sp>
      <p:sp>
        <p:nvSpPr>
          <p:cNvPr id="5150" name="Google Shape;5150;g22c875c43be_0_2738"/>
          <p:cNvSpPr txBox="1"/>
          <p:nvPr/>
        </p:nvSpPr>
        <p:spPr>
          <a:xfrm>
            <a:off x="3413065" y="5419447"/>
            <a:ext cx="2922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Courier New"/>
                <a:ea typeface="Courier New"/>
                <a:cs typeface="Courier New"/>
                <a:sym typeface="Courier New"/>
              </a:rPr>
              <a:t>0</a:t>
            </a:r>
            <a:endParaRPr sz="1400">
              <a:solidFill>
                <a:schemeClr val="dk1"/>
              </a:solidFill>
              <a:latin typeface="Courier New"/>
              <a:ea typeface="Courier New"/>
              <a:cs typeface="Courier New"/>
              <a:sym typeface="Courier New"/>
            </a:endParaRPr>
          </a:p>
        </p:txBody>
      </p:sp>
      <p:sp>
        <p:nvSpPr>
          <p:cNvPr id="5151" name="Google Shape;5151;g22c875c43be_0_2738"/>
          <p:cNvSpPr txBox="1"/>
          <p:nvPr/>
        </p:nvSpPr>
        <p:spPr>
          <a:xfrm>
            <a:off x="4120495" y="5417300"/>
            <a:ext cx="2922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Courier New"/>
                <a:ea typeface="Courier New"/>
                <a:cs typeface="Courier New"/>
                <a:sym typeface="Courier New"/>
              </a:rPr>
              <a:t>0</a:t>
            </a:r>
            <a:endParaRPr sz="1400">
              <a:solidFill>
                <a:schemeClr val="dk1"/>
              </a:solidFill>
              <a:latin typeface="Courier New"/>
              <a:ea typeface="Courier New"/>
              <a:cs typeface="Courier New"/>
              <a:sym typeface="Courier New"/>
            </a:endParaRPr>
          </a:p>
        </p:txBody>
      </p:sp>
      <p:sp>
        <p:nvSpPr>
          <p:cNvPr id="5152" name="Google Shape;5152;g22c875c43be_0_2738"/>
          <p:cNvSpPr txBox="1"/>
          <p:nvPr/>
        </p:nvSpPr>
        <p:spPr>
          <a:xfrm>
            <a:off x="4040710" y="4667095"/>
            <a:ext cx="2922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Courier New"/>
                <a:ea typeface="Courier New"/>
                <a:cs typeface="Courier New"/>
                <a:sym typeface="Courier New"/>
              </a:rPr>
              <a:t>1</a:t>
            </a:r>
            <a:endParaRPr sz="1400">
              <a:solidFill>
                <a:schemeClr val="dk1"/>
              </a:solidFill>
              <a:latin typeface="Courier New"/>
              <a:ea typeface="Courier New"/>
              <a:cs typeface="Courier New"/>
              <a:sym typeface="Courier New"/>
            </a:endParaRPr>
          </a:p>
        </p:txBody>
      </p:sp>
      <p:sp>
        <p:nvSpPr>
          <p:cNvPr id="5153" name="Google Shape;5153;g22c875c43be_0_2738"/>
          <p:cNvSpPr txBox="1"/>
          <p:nvPr/>
        </p:nvSpPr>
        <p:spPr>
          <a:xfrm>
            <a:off x="4544149" y="5419447"/>
            <a:ext cx="2922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Courier New"/>
                <a:ea typeface="Courier New"/>
                <a:cs typeface="Courier New"/>
                <a:sym typeface="Courier New"/>
              </a:rPr>
              <a:t>0</a:t>
            </a:r>
            <a:endParaRPr sz="1400">
              <a:solidFill>
                <a:schemeClr val="dk1"/>
              </a:solidFill>
              <a:latin typeface="Courier New"/>
              <a:ea typeface="Courier New"/>
              <a:cs typeface="Courier New"/>
              <a:sym typeface="Courier New"/>
            </a:endParaRPr>
          </a:p>
        </p:txBody>
      </p:sp>
      <p:sp>
        <p:nvSpPr>
          <p:cNvPr id="5154" name="Google Shape;5154;g22c875c43be_0_2738"/>
          <p:cNvSpPr txBox="1"/>
          <p:nvPr/>
        </p:nvSpPr>
        <p:spPr>
          <a:xfrm>
            <a:off x="5265838" y="5417300"/>
            <a:ext cx="2922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Courier New"/>
                <a:ea typeface="Courier New"/>
                <a:cs typeface="Courier New"/>
                <a:sym typeface="Courier New"/>
              </a:rPr>
              <a:t>0</a:t>
            </a:r>
            <a:endParaRPr sz="1400">
              <a:solidFill>
                <a:schemeClr val="dk1"/>
              </a:solidFill>
              <a:latin typeface="Courier New"/>
              <a:ea typeface="Courier New"/>
              <a:cs typeface="Courier New"/>
              <a:sym typeface="Courier New"/>
            </a:endParaRPr>
          </a:p>
        </p:txBody>
      </p:sp>
      <p:sp>
        <p:nvSpPr>
          <p:cNvPr id="5155" name="Google Shape;5155;g22c875c43be_0_2738"/>
          <p:cNvSpPr txBox="1"/>
          <p:nvPr/>
        </p:nvSpPr>
        <p:spPr>
          <a:xfrm>
            <a:off x="4697709" y="4679318"/>
            <a:ext cx="2922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Courier New"/>
                <a:ea typeface="Courier New"/>
                <a:cs typeface="Courier New"/>
                <a:sym typeface="Courier New"/>
              </a:rPr>
              <a:t>1</a:t>
            </a:r>
            <a:endParaRPr/>
          </a:p>
        </p:txBody>
      </p:sp>
      <p:sp>
        <p:nvSpPr>
          <p:cNvPr id="5156" name="Google Shape;5156;g22c875c43be_0_2738"/>
          <p:cNvSpPr txBox="1"/>
          <p:nvPr/>
        </p:nvSpPr>
        <p:spPr>
          <a:xfrm>
            <a:off x="4977214" y="3977422"/>
            <a:ext cx="2922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Courier New"/>
                <a:ea typeface="Courier New"/>
                <a:cs typeface="Courier New"/>
                <a:sym typeface="Courier New"/>
              </a:rPr>
              <a:t>3</a:t>
            </a:r>
            <a:endParaRPr/>
          </a:p>
        </p:txBody>
      </p:sp>
      <p:sp>
        <p:nvSpPr>
          <p:cNvPr id="5157" name="Google Shape;5157;g22c875c43be_0_2738"/>
          <p:cNvSpPr txBox="1"/>
          <p:nvPr/>
        </p:nvSpPr>
        <p:spPr>
          <a:xfrm>
            <a:off x="5997395" y="4679318"/>
            <a:ext cx="2922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Courier New"/>
                <a:ea typeface="Courier New"/>
                <a:cs typeface="Courier New"/>
                <a:sym typeface="Courier New"/>
              </a:rPr>
              <a:t>0</a:t>
            </a:r>
            <a:endParaRPr sz="1400">
              <a:solidFill>
                <a:schemeClr val="dk1"/>
              </a:solidFill>
              <a:latin typeface="Courier New"/>
              <a:ea typeface="Courier New"/>
              <a:cs typeface="Courier New"/>
              <a:sym typeface="Courier New"/>
            </a:endParaRPr>
          </a:p>
        </p:txBody>
      </p:sp>
      <p:sp>
        <p:nvSpPr>
          <p:cNvPr id="5158" name="Google Shape;5158;g22c875c43be_0_2738"/>
          <p:cNvSpPr txBox="1"/>
          <p:nvPr/>
        </p:nvSpPr>
        <p:spPr>
          <a:xfrm>
            <a:off x="6634594" y="5417300"/>
            <a:ext cx="2922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Courier New"/>
                <a:ea typeface="Courier New"/>
                <a:cs typeface="Courier New"/>
                <a:sym typeface="Courier New"/>
              </a:rPr>
              <a:t>0</a:t>
            </a:r>
            <a:endParaRPr sz="1400">
              <a:solidFill>
                <a:schemeClr val="dk1"/>
              </a:solidFill>
              <a:latin typeface="Courier New"/>
              <a:ea typeface="Courier New"/>
              <a:cs typeface="Courier New"/>
              <a:sym typeface="Courier New"/>
            </a:endParaRPr>
          </a:p>
        </p:txBody>
      </p:sp>
      <p:sp>
        <p:nvSpPr>
          <p:cNvPr id="5159" name="Google Shape;5159;g22c875c43be_0_2738"/>
          <p:cNvSpPr txBox="1"/>
          <p:nvPr/>
        </p:nvSpPr>
        <p:spPr>
          <a:xfrm>
            <a:off x="7340228" y="5417300"/>
            <a:ext cx="2922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Courier New"/>
                <a:ea typeface="Courier New"/>
                <a:cs typeface="Courier New"/>
                <a:sym typeface="Courier New"/>
              </a:rPr>
              <a:t>0</a:t>
            </a:r>
            <a:endParaRPr sz="1400">
              <a:solidFill>
                <a:schemeClr val="dk1"/>
              </a:solidFill>
              <a:latin typeface="Courier New"/>
              <a:ea typeface="Courier New"/>
              <a:cs typeface="Courier New"/>
              <a:sym typeface="Courier New"/>
            </a:endParaRPr>
          </a:p>
        </p:txBody>
      </p:sp>
      <p:sp>
        <p:nvSpPr>
          <p:cNvPr id="5160" name="Google Shape;5160;g22c875c43be_0_2738"/>
          <p:cNvSpPr txBox="1"/>
          <p:nvPr/>
        </p:nvSpPr>
        <p:spPr>
          <a:xfrm>
            <a:off x="6703659" y="4683211"/>
            <a:ext cx="2922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Courier New"/>
                <a:ea typeface="Courier New"/>
                <a:cs typeface="Courier New"/>
                <a:sym typeface="Courier New"/>
              </a:rPr>
              <a:t>1</a:t>
            </a:r>
            <a:endParaRPr sz="1400">
              <a:solidFill>
                <a:schemeClr val="dk1"/>
              </a:solidFill>
              <a:latin typeface="Courier New"/>
              <a:ea typeface="Courier New"/>
              <a:cs typeface="Courier New"/>
              <a:sym typeface="Courier New"/>
            </a:endParaRPr>
          </a:p>
        </p:txBody>
      </p:sp>
      <p:sp>
        <p:nvSpPr>
          <p:cNvPr id="5161" name="Google Shape;5161;g22c875c43be_0_2738"/>
          <p:cNvSpPr txBox="1"/>
          <p:nvPr/>
        </p:nvSpPr>
        <p:spPr>
          <a:xfrm>
            <a:off x="5697800" y="3977421"/>
            <a:ext cx="2922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Courier New"/>
                <a:ea typeface="Courier New"/>
                <a:cs typeface="Courier New"/>
                <a:sym typeface="Courier New"/>
              </a:rPr>
              <a:t>2</a:t>
            </a:r>
            <a:endParaRPr sz="1400">
              <a:solidFill>
                <a:schemeClr val="dk1"/>
              </a:solidFill>
              <a:latin typeface="Courier New"/>
              <a:ea typeface="Courier New"/>
              <a:cs typeface="Courier New"/>
              <a:sym typeface="Courier New"/>
            </a:endParaRPr>
          </a:p>
        </p:txBody>
      </p:sp>
      <p:sp>
        <p:nvSpPr>
          <p:cNvPr id="5162" name="Google Shape;5162;g22c875c43be_0_2738"/>
          <p:cNvSpPr txBox="1"/>
          <p:nvPr/>
        </p:nvSpPr>
        <p:spPr>
          <a:xfrm>
            <a:off x="4414431" y="3186691"/>
            <a:ext cx="2922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Courier New"/>
                <a:ea typeface="Courier New"/>
                <a:cs typeface="Courier New"/>
                <a:sym typeface="Courier New"/>
              </a:rPr>
              <a:t>6</a:t>
            </a:r>
            <a:endParaRPr sz="1400">
              <a:solidFill>
                <a:schemeClr val="dk1"/>
              </a:solidFill>
              <a:latin typeface="Courier New"/>
              <a:ea typeface="Courier New"/>
              <a:cs typeface="Courier New"/>
              <a:sym typeface="Courier New"/>
            </a:endParaRPr>
          </a:p>
        </p:txBody>
      </p:sp>
      <p:sp>
        <p:nvSpPr>
          <p:cNvPr id="5163" name="Google Shape;5163;g22c875c43be_0_2738"/>
          <p:cNvSpPr txBox="1"/>
          <p:nvPr>
            <p:ph type="title"/>
          </p:nvPr>
        </p:nvSpPr>
        <p:spPr>
          <a:xfrm>
            <a:off x="155575" y="161927"/>
            <a:ext cx="8797800" cy="676200"/>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Function </a:t>
            </a:r>
            <a:r>
              <a:rPr lang="en-US">
                <a:latin typeface="Courier New"/>
                <a:ea typeface="Courier New"/>
                <a:cs typeface="Courier New"/>
                <a:sym typeface="Courier New"/>
              </a:rPr>
              <a:t>LengthIs</a:t>
            </a:r>
            <a:endParaRPr/>
          </a:p>
        </p:txBody>
      </p:sp>
    </p:spTree>
  </p:cSld>
  <p:clrMapOvr>
    <a:masterClrMapping/>
  </p:clrMapOvr>
</p:sld>
</file>

<file path=ppt/slides/slide1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67" name="Shape 5167"/>
        <p:cNvGrpSpPr/>
        <p:nvPr/>
      </p:nvGrpSpPr>
      <p:grpSpPr>
        <a:xfrm>
          <a:off x="0" y="0"/>
          <a:ext cx="0" cy="0"/>
          <a:chOff x="0" y="0"/>
          <a:chExt cx="0" cy="0"/>
        </a:xfrm>
      </p:grpSpPr>
      <p:sp>
        <p:nvSpPr>
          <p:cNvPr id="5168" name="Google Shape;5168;g22c875c43be_0_2808"/>
          <p:cNvSpPr/>
          <p:nvPr/>
        </p:nvSpPr>
        <p:spPr>
          <a:xfrm>
            <a:off x="3962268" y="2736762"/>
            <a:ext cx="4407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5</a:t>
            </a:r>
            <a:endParaRPr b="1" sz="2400">
              <a:solidFill>
                <a:schemeClr val="dk1"/>
              </a:solidFill>
              <a:latin typeface="Courier New"/>
              <a:ea typeface="Courier New"/>
              <a:cs typeface="Courier New"/>
              <a:sym typeface="Courier New"/>
            </a:endParaRPr>
          </a:p>
        </p:txBody>
      </p:sp>
      <p:sp>
        <p:nvSpPr>
          <p:cNvPr id="5169" name="Google Shape;5169;g22c875c43be_0_2808"/>
          <p:cNvSpPr/>
          <p:nvPr/>
        </p:nvSpPr>
        <p:spPr>
          <a:xfrm>
            <a:off x="4403034" y="2736761"/>
            <a:ext cx="267600" cy="450900"/>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5170" name="Google Shape;5170;g22c875c43be_0_2808"/>
          <p:cNvSpPr/>
          <p:nvPr/>
        </p:nvSpPr>
        <p:spPr>
          <a:xfrm>
            <a:off x="3694696" y="2736761"/>
            <a:ext cx="267600" cy="450900"/>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5171" name="Google Shape;5171;g22c875c43be_0_2808"/>
          <p:cNvSpPr/>
          <p:nvPr/>
        </p:nvSpPr>
        <p:spPr>
          <a:xfrm>
            <a:off x="2655733" y="3494469"/>
            <a:ext cx="4407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3</a:t>
            </a:r>
            <a:endParaRPr b="1" sz="2400">
              <a:solidFill>
                <a:schemeClr val="dk1"/>
              </a:solidFill>
              <a:latin typeface="Courier New"/>
              <a:ea typeface="Courier New"/>
              <a:cs typeface="Courier New"/>
              <a:sym typeface="Courier New"/>
            </a:endParaRPr>
          </a:p>
        </p:txBody>
      </p:sp>
      <p:sp>
        <p:nvSpPr>
          <p:cNvPr id="5172" name="Google Shape;5172;g22c875c43be_0_2808"/>
          <p:cNvSpPr/>
          <p:nvPr/>
        </p:nvSpPr>
        <p:spPr>
          <a:xfrm>
            <a:off x="3096499" y="3494468"/>
            <a:ext cx="267600" cy="450900"/>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5173" name="Google Shape;5173;g22c875c43be_0_2808"/>
          <p:cNvSpPr/>
          <p:nvPr/>
        </p:nvSpPr>
        <p:spPr>
          <a:xfrm>
            <a:off x="2388161" y="3494468"/>
            <a:ext cx="267600" cy="450900"/>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5174" name="Google Shape;5174;g22c875c43be_0_2808"/>
          <p:cNvCxnSpPr>
            <a:stCxn id="5170" idx="2"/>
            <a:endCxn id="5171" idx="0"/>
          </p:cNvCxnSpPr>
          <p:nvPr/>
        </p:nvCxnSpPr>
        <p:spPr>
          <a:xfrm flipH="1">
            <a:off x="2875996" y="3187661"/>
            <a:ext cx="952500" cy="306900"/>
          </a:xfrm>
          <a:prstGeom prst="straightConnector1">
            <a:avLst/>
          </a:prstGeom>
          <a:noFill/>
          <a:ln cap="flat" cmpd="sng" w="9525">
            <a:solidFill>
              <a:schemeClr val="accent1"/>
            </a:solidFill>
            <a:prstDash val="solid"/>
            <a:miter lim="800000"/>
            <a:headEnd len="sm" w="sm" type="none"/>
            <a:tailEnd len="med" w="med" type="triangle"/>
          </a:ln>
        </p:spPr>
      </p:cxnSp>
      <p:sp>
        <p:nvSpPr>
          <p:cNvPr id="5175" name="Google Shape;5175;g22c875c43be_0_2808"/>
          <p:cNvSpPr/>
          <p:nvPr/>
        </p:nvSpPr>
        <p:spPr>
          <a:xfrm>
            <a:off x="5257366" y="3494468"/>
            <a:ext cx="4407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9</a:t>
            </a:r>
            <a:endParaRPr b="1" sz="2400">
              <a:solidFill>
                <a:schemeClr val="dk1"/>
              </a:solidFill>
              <a:latin typeface="Courier New"/>
              <a:ea typeface="Courier New"/>
              <a:cs typeface="Courier New"/>
              <a:sym typeface="Courier New"/>
            </a:endParaRPr>
          </a:p>
        </p:txBody>
      </p:sp>
      <p:sp>
        <p:nvSpPr>
          <p:cNvPr id="5176" name="Google Shape;5176;g22c875c43be_0_2808"/>
          <p:cNvSpPr/>
          <p:nvPr/>
        </p:nvSpPr>
        <p:spPr>
          <a:xfrm>
            <a:off x="5698132" y="3494467"/>
            <a:ext cx="267600" cy="450900"/>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5177" name="Google Shape;5177;g22c875c43be_0_2808"/>
          <p:cNvSpPr/>
          <p:nvPr/>
        </p:nvSpPr>
        <p:spPr>
          <a:xfrm>
            <a:off x="4989794" y="3494467"/>
            <a:ext cx="267600" cy="450900"/>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5178" name="Google Shape;5178;g22c875c43be_0_2808"/>
          <p:cNvCxnSpPr>
            <a:stCxn id="5169" idx="2"/>
            <a:endCxn id="5175" idx="0"/>
          </p:cNvCxnSpPr>
          <p:nvPr/>
        </p:nvCxnSpPr>
        <p:spPr>
          <a:xfrm>
            <a:off x="4536834" y="3187661"/>
            <a:ext cx="940800" cy="306900"/>
          </a:xfrm>
          <a:prstGeom prst="straightConnector1">
            <a:avLst/>
          </a:prstGeom>
          <a:noFill/>
          <a:ln cap="flat" cmpd="sng" w="9525">
            <a:solidFill>
              <a:schemeClr val="accent1"/>
            </a:solidFill>
            <a:prstDash val="solid"/>
            <a:miter lim="800000"/>
            <a:headEnd len="sm" w="sm" type="none"/>
            <a:tailEnd len="med" w="med" type="triangle"/>
          </a:ln>
        </p:spPr>
      </p:cxnSp>
      <p:sp>
        <p:nvSpPr>
          <p:cNvPr id="5179" name="Google Shape;5179;g22c875c43be_0_2808"/>
          <p:cNvSpPr/>
          <p:nvPr/>
        </p:nvSpPr>
        <p:spPr>
          <a:xfrm>
            <a:off x="4287124" y="4228562"/>
            <a:ext cx="4407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7</a:t>
            </a:r>
            <a:endParaRPr b="1" sz="2400">
              <a:solidFill>
                <a:schemeClr val="dk1"/>
              </a:solidFill>
              <a:latin typeface="Courier New"/>
              <a:ea typeface="Courier New"/>
              <a:cs typeface="Courier New"/>
              <a:sym typeface="Courier New"/>
            </a:endParaRPr>
          </a:p>
        </p:txBody>
      </p:sp>
      <p:sp>
        <p:nvSpPr>
          <p:cNvPr id="5180" name="Google Shape;5180;g22c875c43be_0_2808"/>
          <p:cNvSpPr/>
          <p:nvPr/>
        </p:nvSpPr>
        <p:spPr>
          <a:xfrm>
            <a:off x="4727890" y="4228561"/>
            <a:ext cx="267600" cy="450900"/>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5181" name="Google Shape;5181;g22c875c43be_0_2808"/>
          <p:cNvSpPr/>
          <p:nvPr/>
        </p:nvSpPr>
        <p:spPr>
          <a:xfrm>
            <a:off x="4019552" y="4228561"/>
            <a:ext cx="267600" cy="450900"/>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5182" name="Google Shape;5182;g22c875c43be_0_2808"/>
          <p:cNvSpPr/>
          <p:nvPr/>
        </p:nvSpPr>
        <p:spPr>
          <a:xfrm>
            <a:off x="6282007" y="4228562"/>
            <a:ext cx="4407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chemeClr val="dk1"/>
                </a:solidFill>
                <a:latin typeface="Courier New"/>
                <a:ea typeface="Courier New"/>
                <a:cs typeface="Courier New"/>
                <a:sym typeface="Courier New"/>
              </a:rPr>
              <a:t>12</a:t>
            </a:r>
            <a:endParaRPr b="1" sz="1600">
              <a:solidFill>
                <a:schemeClr val="dk1"/>
              </a:solidFill>
              <a:latin typeface="Courier New"/>
              <a:ea typeface="Courier New"/>
              <a:cs typeface="Courier New"/>
              <a:sym typeface="Courier New"/>
            </a:endParaRPr>
          </a:p>
        </p:txBody>
      </p:sp>
      <p:sp>
        <p:nvSpPr>
          <p:cNvPr id="5183" name="Google Shape;5183;g22c875c43be_0_2808"/>
          <p:cNvSpPr/>
          <p:nvPr/>
        </p:nvSpPr>
        <p:spPr>
          <a:xfrm>
            <a:off x="6722773" y="4228561"/>
            <a:ext cx="267600" cy="450900"/>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5184" name="Google Shape;5184;g22c875c43be_0_2808"/>
          <p:cNvSpPr/>
          <p:nvPr/>
        </p:nvSpPr>
        <p:spPr>
          <a:xfrm>
            <a:off x="6014435" y="4228561"/>
            <a:ext cx="267600" cy="450900"/>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5185" name="Google Shape;5185;g22c875c43be_0_2808"/>
          <p:cNvSpPr/>
          <p:nvPr/>
        </p:nvSpPr>
        <p:spPr>
          <a:xfrm>
            <a:off x="3143788" y="4228561"/>
            <a:ext cx="4407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4</a:t>
            </a:r>
            <a:endParaRPr b="1" sz="2400">
              <a:solidFill>
                <a:schemeClr val="dk1"/>
              </a:solidFill>
              <a:latin typeface="Courier New"/>
              <a:ea typeface="Courier New"/>
              <a:cs typeface="Courier New"/>
              <a:sym typeface="Courier New"/>
            </a:endParaRPr>
          </a:p>
        </p:txBody>
      </p:sp>
      <p:sp>
        <p:nvSpPr>
          <p:cNvPr id="5186" name="Google Shape;5186;g22c875c43be_0_2808"/>
          <p:cNvSpPr/>
          <p:nvPr/>
        </p:nvSpPr>
        <p:spPr>
          <a:xfrm>
            <a:off x="3584554" y="4228560"/>
            <a:ext cx="267600" cy="450900"/>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5187" name="Google Shape;5187;g22c875c43be_0_2808"/>
          <p:cNvSpPr/>
          <p:nvPr/>
        </p:nvSpPr>
        <p:spPr>
          <a:xfrm>
            <a:off x="2876216" y="4228560"/>
            <a:ext cx="267600" cy="450900"/>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5188" name="Google Shape;5188;g22c875c43be_0_2808"/>
          <p:cNvSpPr/>
          <p:nvPr/>
        </p:nvSpPr>
        <p:spPr>
          <a:xfrm>
            <a:off x="3694696" y="4962651"/>
            <a:ext cx="4407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6</a:t>
            </a:r>
            <a:endParaRPr b="1" sz="2400">
              <a:solidFill>
                <a:schemeClr val="dk1"/>
              </a:solidFill>
              <a:latin typeface="Courier New"/>
              <a:ea typeface="Courier New"/>
              <a:cs typeface="Courier New"/>
              <a:sym typeface="Courier New"/>
            </a:endParaRPr>
          </a:p>
        </p:txBody>
      </p:sp>
      <p:sp>
        <p:nvSpPr>
          <p:cNvPr id="5189" name="Google Shape;5189;g22c875c43be_0_2808"/>
          <p:cNvSpPr/>
          <p:nvPr/>
        </p:nvSpPr>
        <p:spPr>
          <a:xfrm>
            <a:off x="4135462" y="4962650"/>
            <a:ext cx="267600" cy="450900"/>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5190" name="Google Shape;5190;g22c875c43be_0_2808"/>
          <p:cNvSpPr/>
          <p:nvPr/>
        </p:nvSpPr>
        <p:spPr>
          <a:xfrm>
            <a:off x="3427124" y="4962650"/>
            <a:ext cx="267600" cy="450900"/>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5191" name="Google Shape;5191;g22c875c43be_0_2808"/>
          <p:cNvSpPr/>
          <p:nvPr/>
        </p:nvSpPr>
        <p:spPr>
          <a:xfrm>
            <a:off x="4816600" y="4962650"/>
            <a:ext cx="4407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8</a:t>
            </a:r>
            <a:endParaRPr b="1" sz="2400">
              <a:solidFill>
                <a:schemeClr val="dk1"/>
              </a:solidFill>
              <a:latin typeface="Courier New"/>
              <a:ea typeface="Courier New"/>
              <a:cs typeface="Courier New"/>
              <a:sym typeface="Courier New"/>
            </a:endParaRPr>
          </a:p>
        </p:txBody>
      </p:sp>
      <p:sp>
        <p:nvSpPr>
          <p:cNvPr id="5192" name="Google Shape;5192;g22c875c43be_0_2808"/>
          <p:cNvSpPr/>
          <p:nvPr/>
        </p:nvSpPr>
        <p:spPr>
          <a:xfrm>
            <a:off x="5257366" y="4962649"/>
            <a:ext cx="267600" cy="450900"/>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5193" name="Google Shape;5193;g22c875c43be_0_2808"/>
          <p:cNvSpPr/>
          <p:nvPr/>
        </p:nvSpPr>
        <p:spPr>
          <a:xfrm>
            <a:off x="4549028" y="4962649"/>
            <a:ext cx="267600" cy="450900"/>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5194" name="Google Shape;5194;g22c875c43be_0_2808"/>
          <p:cNvSpPr/>
          <p:nvPr/>
        </p:nvSpPr>
        <p:spPr>
          <a:xfrm>
            <a:off x="6914513" y="4962649"/>
            <a:ext cx="440700" cy="4509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chemeClr val="dk1"/>
                </a:solidFill>
                <a:latin typeface="Courier New"/>
                <a:ea typeface="Courier New"/>
                <a:cs typeface="Courier New"/>
                <a:sym typeface="Courier New"/>
              </a:rPr>
              <a:t>20</a:t>
            </a:r>
            <a:endParaRPr b="1" sz="1600">
              <a:solidFill>
                <a:schemeClr val="dk1"/>
              </a:solidFill>
              <a:latin typeface="Courier New"/>
              <a:ea typeface="Courier New"/>
              <a:cs typeface="Courier New"/>
              <a:sym typeface="Courier New"/>
            </a:endParaRPr>
          </a:p>
        </p:txBody>
      </p:sp>
      <p:sp>
        <p:nvSpPr>
          <p:cNvPr id="5195" name="Google Shape;5195;g22c875c43be_0_2808"/>
          <p:cNvSpPr/>
          <p:nvPr/>
        </p:nvSpPr>
        <p:spPr>
          <a:xfrm>
            <a:off x="7355279" y="4962648"/>
            <a:ext cx="267600" cy="450900"/>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5196" name="Google Shape;5196;g22c875c43be_0_2808"/>
          <p:cNvSpPr/>
          <p:nvPr/>
        </p:nvSpPr>
        <p:spPr>
          <a:xfrm>
            <a:off x="6646941" y="4962648"/>
            <a:ext cx="267600" cy="450900"/>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5197" name="Google Shape;5197;g22c875c43be_0_2808"/>
          <p:cNvCxnSpPr>
            <a:stCxn id="5172" idx="2"/>
            <a:endCxn id="5185" idx="0"/>
          </p:cNvCxnSpPr>
          <p:nvPr/>
        </p:nvCxnSpPr>
        <p:spPr>
          <a:xfrm>
            <a:off x="3230299" y="3945368"/>
            <a:ext cx="1338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5198" name="Google Shape;5198;g22c875c43be_0_2808"/>
          <p:cNvCxnSpPr>
            <a:stCxn id="5177" idx="2"/>
            <a:endCxn id="5179" idx="0"/>
          </p:cNvCxnSpPr>
          <p:nvPr/>
        </p:nvCxnSpPr>
        <p:spPr>
          <a:xfrm flipH="1">
            <a:off x="4507394" y="3945367"/>
            <a:ext cx="6162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5199" name="Google Shape;5199;g22c875c43be_0_2808"/>
          <p:cNvCxnSpPr>
            <a:stCxn id="5176" idx="2"/>
            <a:endCxn id="5182" idx="0"/>
          </p:cNvCxnSpPr>
          <p:nvPr/>
        </p:nvCxnSpPr>
        <p:spPr>
          <a:xfrm>
            <a:off x="5831932" y="3945367"/>
            <a:ext cx="6705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5200" name="Google Shape;5200;g22c875c43be_0_2808"/>
          <p:cNvCxnSpPr>
            <a:stCxn id="5181" idx="2"/>
            <a:endCxn id="5188" idx="0"/>
          </p:cNvCxnSpPr>
          <p:nvPr/>
        </p:nvCxnSpPr>
        <p:spPr>
          <a:xfrm flipH="1">
            <a:off x="3915152" y="4679461"/>
            <a:ext cx="2382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5201" name="Google Shape;5201;g22c875c43be_0_2808"/>
          <p:cNvCxnSpPr>
            <a:stCxn id="5180" idx="2"/>
            <a:endCxn id="5191" idx="0"/>
          </p:cNvCxnSpPr>
          <p:nvPr/>
        </p:nvCxnSpPr>
        <p:spPr>
          <a:xfrm>
            <a:off x="4861690" y="4679461"/>
            <a:ext cx="1752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5202" name="Google Shape;5202;g22c875c43be_0_2808"/>
          <p:cNvCxnSpPr>
            <a:stCxn id="5183" idx="2"/>
            <a:endCxn id="5194" idx="0"/>
          </p:cNvCxnSpPr>
          <p:nvPr/>
        </p:nvCxnSpPr>
        <p:spPr>
          <a:xfrm>
            <a:off x="6856573" y="4679461"/>
            <a:ext cx="278400" cy="283200"/>
          </a:xfrm>
          <a:prstGeom prst="straightConnector1">
            <a:avLst/>
          </a:prstGeom>
          <a:noFill/>
          <a:ln cap="flat" cmpd="sng" w="9525">
            <a:solidFill>
              <a:schemeClr val="accent1"/>
            </a:solidFill>
            <a:prstDash val="solid"/>
            <a:miter lim="800000"/>
            <a:headEnd len="sm" w="sm" type="none"/>
            <a:tailEnd len="med" w="med" type="triangle"/>
          </a:ln>
        </p:spPr>
      </p:cxnSp>
      <p:sp>
        <p:nvSpPr>
          <p:cNvPr id="5203" name="Google Shape;5203;g22c875c43be_0_2808"/>
          <p:cNvSpPr/>
          <p:nvPr/>
        </p:nvSpPr>
        <p:spPr>
          <a:xfrm>
            <a:off x="4048865" y="1973684"/>
            <a:ext cx="267600" cy="450900"/>
          </a:xfrm>
          <a:prstGeom prst="rect">
            <a:avLst/>
          </a:prstGeom>
          <a:noFill/>
          <a:ln cap="flat" cmpd="sng" w="127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5204" name="Google Shape;5204;g22c875c43be_0_2808"/>
          <p:cNvCxnSpPr>
            <a:stCxn id="5203" idx="2"/>
            <a:endCxn id="5168" idx="0"/>
          </p:cNvCxnSpPr>
          <p:nvPr/>
        </p:nvCxnSpPr>
        <p:spPr>
          <a:xfrm>
            <a:off x="4182665" y="2424584"/>
            <a:ext cx="0" cy="312300"/>
          </a:xfrm>
          <a:prstGeom prst="straightConnector1">
            <a:avLst/>
          </a:prstGeom>
          <a:noFill/>
          <a:ln cap="flat" cmpd="sng" w="9525">
            <a:solidFill>
              <a:schemeClr val="accent1"/>
            </a:solidFill>
            <a:prstDash val="solid"/>
            <a:miter lim="800000"/>
            <a:headEnd len="sm" w="sm" type="none"/>
            <a:tailEnd len="med" w="med" type="triangle"/>
          </a:ln>
        </p:spPr>
      </p:cxnSp>
      <p:sp>
        <p:nvSpPr>
          <p:cNvPr id="5205" name="Google Shape;5205;g22c875c43be_0_2808"/>
          <p:cNvSpPr txBox="1"/>
          <p:nvPr/>
        </p:nvSpPr>
        <p:spPr>
          <a:xfrm>
            <a:off x="4403034" y="2027418"/>
            <a:ext cx="1940400" cy="338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root</a:t>
            </a:r>
            <a:endParaRPr sz="1600">
              <a:solidFill>
                <a:schemeClr val="dk1"/>
              </a:solidFill>
              <a:latin typeface="Courier New"/>
              <a:ea typeface="Courier New"/>
              <a:cs typeface="Courier New"/>
              <a:sym typeface="Courier New"/>
            </a:endParaRPr>
          </a:p>
        </p:txBody>
      </p:sp>
      <p:cxnSp>
        <p:nvCxnSpPr>
          <p:cNvPr id="5206" name="Google Shape;5206;g22c875c43be_0_2808"/>
          <p:cNvCxnSpPr/>
          <p:nvPr/>
        </p:nvCxnSpPr>
        <p:spPr>
          <a:xfrm flipH="1">
            <a:off x="2388133" y="3494467"/>
            <a:ext cx="267600" cy="450900"/>
          </a:xfrm>
          <a:prstGeom prst="straightConnector1">
            <a:avLst/>
          </a:prstGeom>
          <a:noFill/>
          <a:ln cap="flat" cmpd="sng" w="9525">
            <a:solidFill>
              <a:schemeClr val="accent1"/>
            </a:solidFill>
            <a:prstDash val="solid"/>
            <a:miter lim="800000"/>
            <a:headEnd len="sm" w="sm" type="none"/>
            <a:tailEnd len="sm" w="sm" type="none"/>
          </a:ln>
        </p:spPr>
      </p:cxnSp>
      <p:cxnSp>
        <p:nvCxnSpPr>
          <p:cNvPr id="5207" name="Google Shape;5207;g22c875c43be_0_2808"/>
          <p:cNvCxnSpPr/>
          <p:nvPr/>
        </p:nvCxnSpPr>
        <p:spPr>
          <a:xfrm flipH="1">
            <a:off x="2878467" y="4228560"/>
            <a:ext cx="267600" cy="450900"/>
          </a:xfrm>
          <a:prstGeom prst="straightConnector1">
            <a:avLst/>
          </a:prstGeom>
          <a:noFill/>
          <a:ln cap="flat" cmpd="sng" w="9525">
            <a:solidFill>
              <a:schemeClr val="accent1"/>
            </a:solidFill>
            <a:prstDash val="solid"/>
            <a:miter lim="800000"/>
            <a:headEnd len="sm" w="sm" type="none"/>
            <a:tailEnd len="sm" w="sm" type="none"/>
          </a:ln>
        </p:spPr>
      </p:cxnSp>
      <p:cxnSp>
        <p:nvCxnSpPr>
          <p:cNvPr id="5208" name="Google Shape;5208;g22c875c43be_0_2808"/>
          <p:cNvCxnSpPr/>
          <p:nvPr/>
        </p:nvCxnSpPr>
        <p:spPr>
          <a:xfrm flipH="1">
            <a:off x="3580586" y="4228560"/>
            <a:ext cx="267600" cy="450900"/>
          </a:xfrm>
          <a:prstGeom prst="straightConnector1">
            <a:avLst/>
          </a:prstGeom>
          <a:noFill/>
          <a:ln cap="flat" cmpd="sng" w="9525">
            <a:solidFill>
              <a:schemeClr val="accent1"/>
            </a:solidFill>
            <a:prstDash val="solid"/>
            <a:miter lim="800000"/>
            <a:headEnd len="sm" w="sm" type="none"/>
            <a:tailEnd len="sm" w="sm" type="none"/>
          </a:ln>
        </p:spPr>
      </p:cxnSp>
      <p:cxnSp>
        <p:nvCxnSpPr>
          <p:cNvPr id="5209" name="Google Shape;5209;g22c875c43be_0_2808"/>
          <p:cNvCxnSpPr/>
          <p:nvPr/>
        </p:nvCxnSpPr>
        <p:spPr>
          <a:xfrm flipH="1">
            <a:off x="6014407" y="4228560"/>
            <a:ext cx="267600" cy="450900"/>
          </a:xfrm>
          <a:prstGeom prst="straightConnector1">
            <a:avLst/>
          </a:prstGeom>
          <a:noFill/>
          <a:ln cap="flat" cmpd="sng" w="9525">
            <a:solidFill>
              <a:schemeClr val="accent1"/>
            </a:solidFill>
            <a:prstDash val="solid"/>
            <a:miter lim="800000"/>
            <a:headEnd len="sm" w="sm" type="none"/>
            <a:tailEnd len="sm" w="sm" type="none"/>
          </a:ln>
        </p:spPr>
      </p:cxnSp>
      <p:cxnSp>
        <p:nvCxnSpPr>
          <p:cNvPr id="5210" name="Google Shape;5210;g22c875c43be_0_2808"/>
          <p:cNvCxnSpPr/>
          <p:nvPr/>
        </p:nvCxnSpPr>
        <p:spPr>
          <a:xfrm flipH="1">
            <a:off x="6646913" y="4962648"/>
            <a:ext cx="267600" cy="450900"/>
          </a:xfrm>
          <a:prstGeom prst="straightConnector1">
            <a:avLst/>
          </a:prstGeom>
          <a:noFill/>
          <a:ln cap="flat" cmpd="sng" w="9525">
            <a:solidFill>
              <a:schemeClr val="accent1"/>
            </a:solidFill>
            <a:prstDash val="solid"/>
            <a:miter lim="800000"/>
            <a:headEnd len="sm" w="sm" type="none"/>
            <a:tailEnd len="sm" w="sm" type="none"/>
          </a:ln>
        </p:spPr>
      </p:cxnSp>
      <p:cxnSp>
        <p:nvCxnSpPr>
          <p:cNvPr id="5211" name="Google Shape;5211;g22c875c43be_0_2808"/>
          <p:cNvCxnSpPr/>
          <p:nvPr/>
        </p:nvCxnSpPr>
        <p:spPr>
          <a:xfrm flipH="1">
            <a:off x="5257338" y="4969103"/>
            <a:ext cx="267600" cy="450900"/>
          </a:xfrm>
          <a:prstGeom prst="straightConnector1">
            <a:avLst/>
          </a:prstGeom>
          <a:noFill/>
          <a:ln cap="flat" cmpd="sng" w="9525">
            <a:solidFill>
              <a:schemeClr val="accent1"/>
            </a:solidFill>
            <a:prstDash val="solid"/>
            <a:miter lim="800000"/>
            <a:headEnd len="sm" w="sm" type="none"/>
            <a:tailEnd len="sm" w="sm" type="none"/>
          </a:ln>
        </p:spPr>
      </p:cxnSp>
      <p:cxnSp>
        <p:nvCxnSpPr>
          <p:cNvPr id="5212" name="Google Shape;5212;g22c875c43be_0_2808"/>
          <p:cNvCxnSpPr/>
          <p:nvPr/>
        </p:nvCxnSpPr>
        <p:spPr>
          <a:xfrm flipH="1">
            <a:off x="4547943" y="4962647"/>
            <a:ext cx="267600" cy="450900"/>
          </a:xfrm>
          <a:prstGeom prst="straightConnector1">
            <a:avLst/>
          </a:prstGeom>
          <a:noFill/>
          <a:ln cap="flat" cmpd="sng" w="9525">
            <a:solidFill>
              <a:schemeClr val="accent1"/>
            </a:solidFill>
            <a:prstDash val="solid"/>
            <a:miter lim="800000"/>
            <a:headEnd len="sm" w="sm" type="none"/>
            <a:tailEnd len="sm" w="sm" type="none"/>
          </a:ln>
        </p:spPr>
      </p:cxnSp>
      <p:cxnSp>
        <p:nvCxnSpPr>
          <p:cNvPr id="5213" name="Google Shape;5213;g22c875c43be_0_2808"/>
          <p:cNvCxnSpPr/>
          <p:nvPr/>
        </p:nvCxnSpPr>
        <p:spPr>
          <a:xfrm flipH="1">
            <a:off x="4140313" y="4958759"/>
            <a:ext cx="267600" cy="450900"/>
          </a:xfrm>
          <a:prstGeom prst="straightConnector1">
            <a:avLst/>
          </a:prstGeom>
          <a:noFill/>
          <a:ln cap="flat" cmpd="sng" w="9525">
            <a:solidFill>
              <a:schemeClr val="accent1"/>
            </a:solidFill>
            <a:prstDash val="solid"/>
            <a:miter lim="800000"/>
            <a:headEnd len="sm" w="sm" type="none"/>
            <a:tailEnd len="sm" w="sm" type="none"/>
          </a:ln>
        </p:spPr>
      </p:cxnSp>
      <p:cxnSp>
        <p:nvCxnSpPr>
          <p:cNvPr id="5214" name="Google Shape;5214;g22c875c43be_0_2808"/>
          <p:cNvCxnSpPr/>
          <p:nvPr/>
        </p:nvCxnSpPr>
        <p:spPr>
          <a:xfrm flipH="1">
            <a:off x="3425285" y="4969103"/>
            <a:ext cx="267600" cy="450900"/>
          </a:xfrm>
          <a:prstGeom prst="straightConnector1">
            <a:avLst/>
          </a:prstGeom>
          <a:noFill/>
          <a:ln cap="flat" cmpd="sng" w="9525">
            <a:solidFill>
              <a:schemeClr val="accent1"/>
            </a:solidFill>
            <a:prstDash val="solid"/>
            <a:miter lim="800000"/>
            <a:headEnd len="sm" w="sm" type="none"/>
            <a:tailEnd len="sm" w="sm" type="none"/>
          </a:ln>
        </p:spPr>
      </p:cxnSp>
      <p:cxnSp>
        <p:nvCxnSpPr>
          <p:cNvPr id="5215" name="Google Shape;5215;g22c875c43be_0_2808"/>
          <p:cNvCxnSpPr/>
          <p:nvPr/>
        </p:nvCxnSpPr>
        <p:spPr>
          <a:xfrm flipH="1">
            <a:off x="7355251" y="4958758"/>
            <a:ext cx="267600" cy="450900"/>
          </a:xfrm>
          <a:prstGeom prst="straightConnector1">
            <a:avLst/>
          </a:prstGeom>
          <a:noFill/>
          <a:ln cap="flat" cmpd="sng" w="9525">
            <a:solidFill>
              <a:schemeClr val="accent1"/>
            </a:solidFill>
            <a:prstDash val="solid"/>
            <a:miter lim="800000"/>
            <a:headEnd len="sm" w="sm" type="none"/>
            <a:tailEnd len="sm" w="sm" type="none"/>
          </a:ln>
        </p:spPr>
      </p:cxnSp>
      <p:sp>
        <p:nvSpPr>
          <p:cNvPr id="5216" name="Google Shape;5216;g22c875c43be_0_2808"/>
          <p:cNvSpPr txBox="1"/>
          <p:nvPr/>
        </p:nvSpPr>
        <p:spPr>
          <a:xfrm>
            <a:off x="2371221" y="3977422"/>
            <a:ext cx="2922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Courier New"/>
                <a:ea typeface="Courier New"/>
                <a:cs typeface="Courier New"/>
                <a:sym typeface="Courier New"/>
              </a:rPr>
              <a:t>0</a:t>
            </a:r>
            <a:endParaRPr sz="1400">
              <a:solidFill>
                <a:schemeClr val="dk1"/>
              </a:solidFill>
              <a:latin typeface="Courier New"/>
              <a:ea typeface="Courier New"/>
              <a:cs typeface="Courier New"/>
              <a:sym typeface="Courier New"/>
            </a:endParaRPr>
          </a:p>
        </p:txBody>
      </p:sp>
      <p:sp>
        <p:nvSpPr>
          <p:cNvPr id="5217" name="Google Shape;5217;g22c875c43be_0_2808"/>
          <p:cNvSpPr txBox="1"/>
          <p:nvPr/>
        </p:nvSpPr>
        <p:spPr>
          <a:xfrm>
            <a:off x="2846841" y="4679319"/>
            <a:ext cx="2922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Courier New"/>
                <a:ea typeface="Courier New"/>
                <a:cs typeface="Courier New"/>
                <a:sym typeface="Courier New"/>
              </a:rPr>
              <a:t>0</a:t>
            </a:r>
            <a:endParaRPr sz="1400">
              <a:solidFill>
                <a:schemeClr val="dk1"/>
              </a:solidFill>
              <a:latin typeface="Courier New"/>
              <a:ea typeface="Courier New"/>
              <a:cs typeface="Courier New"/>
              <a:sym typeface="Courier New"/>
            </a:endParaRPr>
          </a:p>
        </p:txBody>
      </p:sp>
      <p:sp>
        <p:nvSpPr>
          <p:cNvPr id="5218" name="Google Shape;5218;g22c875c43be_0_2808"/>
          <p:cNvSpPr txBox="1"/>
          <p:nvPr/>
        </p:nvSpPr>
        <p:spPr>
          <a:xfrm>
            <a:off x="3578786" y="4679318"/>
            <a:ext cx="2922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Courier New"/>
                <a:ea typeface="Courier New"/>
                <a:cs typeface="Courier New"/>
                <a:sym typeface="Courier New"/>
              </a:rPr>
              <a:t>0</a:t>
            </a:r>
            <a:endParaRPr sz="1400">
              <a:solidFill>
                <a:schemeClr val="dk1"/>
              </a:solidFill>
              <a:latin typeface="Courier New"/>
              <a:ea typeface="Courier New"/>
              <a:cs typeface="Courier New"/>
              <a:sym typeface="Courier New"/>
            </a:endParaRPr>
          </a:p>
        </p:txBody>
      </p:sp>
      <p:sp>
        <p:nvSpPr>
          <p:cNvPr id="5219" name="Google Shape;5219;g22c875c43be_0_2808"/>
          <p:cNvSpPr txBox="1"/>
          <p:nvPr/>
        </p:nvSpPr>
        <p:spPr>
          <a:xfrm>
            <a:off x="3309426" y="3951679"/>
            <a:ext cx="2922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Courier New"/>
                <a:ea typeface="Courier New"/>
                <a:cs typeface="Courier New"/>
                <a:sym typeface="Courier New"/>
              </a:rPr>
              <a:t>1</a:t>
            </a:r>
            <a:endParaRPr/>
          </a:p>
        </p:txBody>
      </p:sp>
      <p:sp>
        <p:nvSpPr>
          <p:cNvPr id="5220" name="Google Shape;5220;g22c875c43be_0_2808"/>
          <p:cNvSpPr txBox="1"/>
          <p:nvPr/>
        </p:nvSpPr>
        <p:spPr>
          <a:xfrm>
            <a:off x="3682448" y="3187106"/>
            <a:ext cx="2922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Courier New"/>
                <a:ea typeface="Courier New"/>
                <a:cs typeface="Courier New"/>
                <a:sym typeface="Courier New"/>
              </a:rPr>
              <a:t>2</a:t>
            </a:r>
            <a:endParaRPr/>
          </a:p>
        </p:txBody>
      </p:sp>
      <p:sp>
        <p:nvSpPr>
          <p:cNvPr id="5221" name="Google Shape;5221;g22c875c43be_0_2808"/>
          <p:cNvSpPr txBox="1"/>
          <p:nvPr/>
        </p:nvSpPr>
        <p:spPr>
          <a:xfrm>
            <a:off x="3413065" y="5419447"/>
            <a:ext cx="2922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Courier New"/>
                <a:ea typeface="Courier New"/>
                <a:cs typeface="Courier New"/>
                <a:sym typeface="Courier New"/>
              </a:rPr>
              <a:t>0</a:t>
            </a:r>
            <a:endParaRPr sz="1400">
              <a:solidFill>
                <a:schemeClr val="dk1"/>
              </a:solidFill>
              <a:latin typeface="Courier New"/>
              <a:ea typeface="Courier New"/>
              <a:cs typeface="Courier New"/>
              <a:sym typeface="Courier New"/>
            </a:endParaRPr>
          </a:p>
        </p:txBody>
      </p:sp>
      <p:sp>
        <p:nvSpPr>
          <p:cNvPr id="5222" name="Google Shape;5222;g22c875c43be_0_2808"/>
          <p:cNvSpPr txBox="1"/>
          <p:nvPr/>
        </p:nvSpPr>
        <p:spPr>
          <a:xfrm>
            <a:off x="4120495" y="5417300"/>
            <a:ext cx="2922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Courier New"/>
                <a:ea typeface="Courier New"/>
                <a:cs typeface="Courier New"/>
                <a:sym typeface="Courier New"/>
              </a:rPr>
              <a:t>0</a:t>
            </a:r>
            <a:endParaRPr sz="1400">
              <a:solidFill>
                <a:schemeClr val="dk1"/>
              </a:solidFill>
              <a:latin typeface="Courier New"/>
              <a:ea typeface="Courier New"/>
              <a:cs typeface="Courier New"/>
              <a:sym typeface="Courier New"/>
            </a:endParaRPr>
          </a:p>
        </p:txBody>
      </p:sp>
      <p:sp>
        <p:nvSpPr>
          <p:cNvPr id="5223" name="Google Shape;5223;g22c875c43be_0_2808"/>
          <p:cNvSpPr txBox="1"/>
          <p:nvPr/>
        </p:nvSpPr>
        <p:spPr>
          <a:xfrm>
            <a:off x="4040710" y="4667095"/>
            <a:ext cx="2922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Courier New"/>
                <a:ea typeface="Courier New"/>
                <a:cs typeface="Courier New"/>
                <a:sym typeface="Courier New"/>
              </a:rPr>
              <a:t>1</a:t>
            </a:r>
            <a:endParaRPr sz="1400">
              <a:solidFill>
                <a:schemeClr val="dk1"/>
              </a:solidFill>
              <a:latin typeface="Courier New"/>
              <a:ea typeface="Courier New"/>
              <a:cs typeface="Courier New"/>
              <a:sym typeface="Courier New"/>
            </a:endParaRPr>
          </a:p>
        </p:txBody>
      </p:sp>
      <p:sp>
        <p:nvSpPr>
          <p:cNvPr id="5224" name="Google Shape;5224;g22c875c43be_0_2808"/>
          <p:cNvSpPr txBox="1"/>
          <p:nvPr/>
        </p:nvSpPr>
        <p:spPr>
          <a:xfrm>
            <a:off x="4544149" y="5419447"/>
            <a:ext cx="2922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Courier New"/>
                <a:ea typeface="Courier New"/>
                <a:cs typeface="Courier New"/>
                <a:sym typeface="Courier New"/>
              </a:rPr>
              <a:t>0</a:t>
            </a:r>
            <a:endParaRPr sz="1400">
              <a:solidFill>
                <a:schemeClr val="dk1"/>
              </a:solidFill>
              <a:latin typeface="Courier New"/>
              <a:ea typeface="Courier New"/>
              <a:cs typeface="Courier New"/>
              <a:sym typeface="Courier New"/>
            </a:endParaRPr>
          </a:p>
        </p:txBody>
      </p:sp>
      <p:sp>
        <p:nvSpPr>
          <p:cNvPr id="5225" name="Google Shape;5225;g22c875c43be_0_2808"/>
          <p:cNvSpPr txBox="1"/>
          <p:nvPr/>
        </p:nvSpPr>
        <p:spPr>
          <a:xfrm>
            <a:off x="5265838" y="5417300"/>
            <a:ext cx="2922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Courier New"/>
                <a:ea typeface="Courier New"/>
                <a:cs typeface="Courier New"/>
                <a:sym typeface="Courier New"/>
              </a:rPr>
              <a:t>0</a:t>
            </a:r>
            <a:endParaRPr sz="1400">
              <a:solidFill>
                <a:schemeClr val="dk1"/>
              </a:solidFill>
              <a:latin typeface="Courier New"/>
              <a:ea typeface="Courier New"/>
              <a:cs typeface="Courier New"/>
              <a:sym typeface="Courier New"/>
            </a:endParaRPr>
          </a:p>
        </p:txBody>
      </p:sp>
      <p:sp>
        <p:nvSpPr>
          <p:cNvPr id="5226" name="Google Shape;5226;g22c875c43be_0_2808"/>
          <p:cNvSpPr txBox="1"/>
          <p:nvPr/>
        </p:nvSpPr>
        <p:spPr>
          <a:xfrm>
            <a:off x="4697709" y="4679318"/>
            <a:ext cx="2922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Courier New"/>
                <a:ea typeface="Courier New"/>
                <a:cs typeface="Courier New"/>
                <a:sym typeface="Courier New"/>
              </a:rPr>
              <a:t>1</a:t>
            </a:r>
            <a:endParaRPr/>
          </a:p>
        </p:txBody>
      </p:sp>
      <p:sp>
        <p:nvSpPr>
          <p:cNvPr id="5227" name="Google Shape;5227;g22c875c43be_0_2808"/>
          <p:cNvSpPr txBox="1"/>
          <p:nvPr/>
        </p:nvSpPr>
        <p:spPr>
          <a:xfrm>
            <a:off x="4977214" y="3977422"/>
            <a:ext cx="2922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Courier New"/>
                <a:ea typeface="Courier New"/>
                <a:cs typeface="Courier New"/>
                <a:sym typeface="Courier New"/>
              </a:rPr>
              <a:t>3</a:t>
            </a:r>
            <a:endParaRPr/>
          </a:p>
        </p:txBody>
      </p:sp>
      <p:sp>
        <p:nvSpPr>
          <p:cNvPr id="5228" name="Google Shape;5228;g22c875c43be_0_2808"/>
          <p:cNvSpPr txBox="1"/>
          <p:nvPr/>
        </p:nvSpPr>
        <p:spPr>
          <a:xfrm>
            <a:off x="5997395" y="4679318"/>
            <a:ext cx="2922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Courier New"/>
                <a:ea typeface="Courier New"/>
                <a:cs typeface="Courier New"/>
                <a:sym typeface="Courier New"/>
              </a:rPr>
              <a:t>0</a:t>
            </a:r>
            <a:endParaRPr sz="1400">
              <a:solidFill>
                <a:schemeClr val="dk1"/>
              </a:solidFill>
              <a:latin typeface="Courier New"/>
              <a:ea typeface="Courier New"/>
              <a:cs typeface="Courier New"/>
              <a:sym typeface="Courier New"/>
            </a:endParaRPr>
          </a:p>
        </p:txBody>
      </p:sp>
      <p:sp>
        <p:nvSpPr>
          <p:cNvPr id="5229" name="Google Shape;5229;g22c875c43be_0_2808"/>
          <p:cNvSpPr txBox="1"/>
          <p:nvPr/>
        </p:nvSpPr>
        <p:spPr>
          <a:xfrm>
            <a:off x="6634594" y="5417300"/>
            <a:ext cx="2922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Courier New"/>
                <a:ea typeface="Courier New"/>
                <a:cs typeface="Courier New"/>
                <a:sym typeface="Courier New"/>
              </a:rPr>
              <a:t>0</a:t>
            </a:r>
            <a:endParaRPr sz="1400">
              <a:solidFill>
                <a:schemeClr val="dk1"/>
              </a:solidFill>
              <a:latin typeface="Courier New"/>
              <a:ea typeface="Courier New"/>
              <a:cs typeface="Courier New"/>
              <a:sym typeface="Courier New"/>
            </a:endParaRPr>
          </a:p>
        </p:txBody>
      </p:sp>
      <p:sp>
        <p:nvSpPr>
          <p:cNvPr id="5230" name="Google Shape;5230;g22c875c43be_0_2808"/>
          <p:cNvSpPr txBox="1"/>
          <p:nvPr/>
        </p:nvSpPr>
        <p:spPr>
          <a:xfrm>
            <a:off x="7340228" y="5417300"/>
            <a:ext cx="2922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Courier New"/>
                <a:ea typeface="Courier New"/>
                <a:cs typeface="Courier New"/>
                <a:sym typeface="Courier New"/>
              </a:rPr>
              <a:t>0</a:t>
            </a:r>
            <a:endParaRPr sz="1400">
              <a:solidFill>
                <a:schemeClr val="dk1"/>
              </a:solidFill>
              <a:latin typeface="Courier New"/>
              <a:ea typeface="Courier New"/>
              <a:cs typeface="Courier New"/>
              <a:sym typeface="Courier New"/>
            </a:endParaRPr>
          </a:p>
        </p:txBody>
      </p:sp>
      <p:sp>
        <p:nvSpPr>
          <p:cNvPr id="5231" name="Google Shape;5231;g22c875c43be_0_2808"/>
          <p:cNvSpPr txBox="1"/>
          <p:nvPr/>
        </p:nvSpPr>
        <p:spPr>
          <a:xfrm>
            <a:off x="6703659" y="4683211"/>
            <a:ext cx="2922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Courier New"/>
                <a:ea typeface="Courier New"/>
                <a:cs typeface="Courier New"/>
                <a:sym typeface="Courier New"/>
              </a:rPr>
              <a:t>1</a:t>
            </a:r>
            <a:endParaRPr sz="1400">
              <a:solidFill>
                <a:schemeClr val="dk1"/>
              </a:solidFill>
              <a:latin typeface="Courier New"/>
              <a:ea typeface="Courier New"/>
              <a:cs typeface="Courier New"/>
              <a:sym typeface="Courier New"/>
            </a:endParaRPr>
          </a:p>
        </p:txBody>
      </p:sp>
      <p:sp>
        <p:nvSpPr>
          <p:cNvPr id="5232" name="Google Shape;5232;g22c875c43be_0_2808"/>
          <p:cNvSpPr txBox="1"/>
          <p:nvPr/>
        </p:nvSpPr>
        <p:spPr>
          <a:xfrm>
            <a:off x="5697800" y="3977421"/>
            <a:ext cx="2922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Courier New"/>
                <a:ea typeface="Courier New"/>
                <a:cs typeface="Courier New"/>
                <a:sym typeface="Courier New"/>
              </a:rPr>
              <a:t>2</a:t>
            </a:r>
            <a:endParaRPr sz="1400">
              <a:solidFill>
                <a:schemeClr val="dk1"/>
              </a:solidFill>
              <a:latin typeface="Courier New"/>
              <a:ea typeface="Courier New"/>
              <a:cs typeface="Courier New"/>
              <a:sym typeface="Courier New"/>
            </a:endParaRPr>
          </a:p>
        </p:txBody>
      </p:sp>
      <p:sp>
        <p:nvSpPr>
          <p:cNvPr id="5233" name="Google Shape;5233;g22c875c43be_0_2808"/>
          <p:cNvSpPr txBox="1"/>
          <p:nvPr/>
        </p:nvSpPr>
        <p:spPr>
          <a:xfrm>
            <a:off x="4414431" y="3186691"/>
            <a:ext cx="2922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Courier New"/>
                <a:ea typeface="Courier New"/>
                <a:cs typeface="Courier New"/>
                <a:sym typeface="Courier New"/>
              </a:rPr>
              <a:t>6</a:t>
            </a:r>
            <a:endParaRPr sz="1400">
              <a:solidFill>
                <a:schemeClr val="dk1"/>
              </a:solidFill>
              <a:latin typeface="Courier New"/>
              <a:ea typeface="Courier New"/>
              <a:cs typeface="Courier New"/>
              <a:sym typeface="Courier New"/>
            </a:endParaRPr>
          </a:p>
        </p:txBody>
      </p:sp>
      <p:sp>
        <p:nvSpPr>
          <p:cNvPr id="5234" name="Google Shape;5234;g22c875c43be_0_2808"/>
          <p:cNvSpPr txBox="1"/>
          <p:nvPr/>
        </p:nvSpPr>
        <p:spPr>
          <a:xfrm>
            <a:off x="4040710" y="1524239"/>
            <a:ext cx="3225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ourier New"/>
                <a:ea typeface="Courier New"/>
                <a:cs typeface="Courier New"/>
                <a:sym typeface="Courier New"/>
              </a:rPr>
              <a:t>9</a:t>
            </a:r>
            <a:endParaRPr b="1" sz="1800">
              <a:solidFill>
                <a:schemeClr val="dk1"/>
              </a:solidFill>
              <a:latin typeface="Courier New"/>
              <a:ea typeface="Courier New"/>
              <a:cs typeface="Courier New"/>
              <a:sym typeface="Courier New"/>
            </a:endParaRPr>
          </a:p>
        </p:txBody>
      </p:sp>
      <p:sp>
        <p:nvSpPr>
          <p:cNvPr id="5235" name="Google Shape;5235;g22c875c43be_0_2808"/>
          <p:cNvSpPr txBox="1"/>
          <p:nvPr>
            <p:ph type="title"/>
          </p:nvPr>
        </p:nvSpPr>
        <p:spPr>
          <a:xfrm>
            <a:off x="155575" y="161927"/>
            <a:ext cx="8797800" cy="676200"/>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Function </a:t>
            </a:r>
            <a:r>
              <a:rPr lang="en-US">
                <a:latin typeface="Courier New"/>
                <a:ea typeface="Courier New"/>
                <a:cs typeface="Courier New"/>
                <a:sym typeface="Courier New"/>
              </a:rPr>
              <a:t>LengthIs</a:t>
            </a:r>
            <a:endParaRPr/>
          </a:p>
        </p:txBody>
      </p:sp>
    </p:spTree>
  </p:cSld>
  <p:clrMapOvr>
    <a:masterClrMapping/>
  </p:clrMapOvr>
</p:sld>
</file>

<file path=ppt/slides/slide1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39" name="Shape 5239"/>
        <p:cNvGrpSpPr/>
        <p:nvPr/>
      </p:nvGrpSpPr>
      <p:grpSpPr>
        <a:xfrm>
          <a:off x="0" y="0"/>
          <a:ext cx="0" cy="0"/>
          <a:chOff x="0" y="0"/>
          <a:chExt cx="0" cy="0"/>
        </a:xfrm>
      </p:grpSpPr>
      <p:sp>
        <p:nvSpPr>
          <p:cNvPr id="5240" name="Google Shape;5240;g22c875c43be_0_2879"/>
          <p:cNvSpPr txBox="1"/>
          <p:nvPr/>
        </p:nvSpPr>
        <p:spPr>
          <a:xfrm>
            <a:off x="154546" y="990600"/>
            <a:ext cx="8886300" cy="3047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int CountNodes(TreeNode* tree)</a:t>
            </a:r>
            <a:endParaRPr/>
          </a:p>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a:t>
            </a:r>
            <a:endParaRPr/>
          </a:p>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  if (tree == NULL)</a:t>
            </a:r>
            <a:endParaRPr/>
          </a:p>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    return 0;</a:t>
            </a:r>
            <a:endParaRPr/>
          </a:p>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  else</a:t>
            </a:r>
            <a:endParaRPr/>
          </a:p>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    return CountNodes(tree-&gt;left) + CountNodes(tree-&gt;right) + 1;</a:t>
            </a:r>
            <a:endParaRPr/>
          </a:p>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a:t>
            </a:r>
            <a:endParaRPr/>
          </a:p>
          <a:p>
            <a:pPr indent="0" lvl="0" marL="0" marR="0" rtl="0" algn="l">
              <a:spcBef>
                <a:spcPts val="0"/>
              </a:spcBef>
              <a:spcAft>
                <a:spcPts val="0"/>
              </a:spcAft>
              <a:buNone/>
            </a:pPr>
            <a:r>
              <a:t/>
            </a:r>
            <a:endParaRPr sz="1600">
              <a:solidFill>
                <a:schemeClr val="dk1"/>
              </a:solidFill>
              <a:latin typeface="Courier New"/>
              <a:ea typeface="Courier New"/>
              <a:cs typeface="Courier New"/>
              <a:sym typeface="Courier New"/>
            </a:endParaRPr>
          </a:p>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int TreeType::LengthIs()</a:t>
            </a:r>
            <a:endParaRPr/>
          </a:p>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a:t>
            </a:r>
            <a:endParaRPr/>
          </a:p>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  return CountNodes(root);</a:t>
            </a:r>
            <a:endParaRPr/>
          </a:p>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a:t>
            </a:r>
            <a:endParaRPr/>
          </a:p>
        </p:txBody>
      </p:sp>
      <p:sp>
        <p:nvSpPr>
          <p:cNvPr id="5241" name="Google Shape;5241;g22c875c43be_0_2879"/>
          <p:cNvSpPr txBox="1"/>
          <p:nvPr/>
        </p:nvSpPr>
        <p:spPr>
          <a:xfrm>
            <a:off x="7191867" y="1414790"/>
            <a:ext cx="963600" cy="523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chemeClr val="dk1"/>
                </a:solidFill>
                <a:latin typeface="Times New Roman"/>
                <a:ea typeface="Times New Roman"/>
                <a:cs typeface="Times New Roman"/>
                <a:sym typeface="Times New Roman"/>
              </a:rPr>
              <a:t>O(N)</a:t>
            </a:r>
            <a:endParaRPr b="1" sz="2800">
              <a:solidFill>
                <a:schemeClr val="dk1"/>
              </a:solidFill>
              <a:latin typeface="Times New Roman"/>
              <a:ea typeface="Times New Roman"/>
              <a:cs typeface="Times New Roman"/>
              <a:sym typeface="Times New Roman"/>
            </a:endParaRPr>
          </a:p>
        </p:txBody>
      </p:sp>
      <p:sp>
        <p:nvSpPr>
          <p:cNvPr id="5242" name="Google Shape;5242;g22c875c43be_0_2879"/>
          <p:cNvSpPr txBox="1"/>
          <p:nvPr>
            <p:ph type="title"/>
          </p:nvPr>
        </p:nvSpPr>
        <p:spPr>
          <a:xfrm>
            <a:off x="155575" y="161927"/>
            <a:ext cx="8797800" cy="676200"/>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Function </a:t>
            </a:r>
            <a:r>
              <a:rPr lang="en-US">
                <a:latin typeface="Courier New"/>
                <a:ea typeface="Courier New"/>
                <a:cs typeface="Courier New"/>
                <a:sym typeface="Courier New"/>
              </a:rPr>
              <a:t>LengthIs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16"/>
          <p:cNvSpPr txBox="1"/>
          <p:nvPr>
            <p:ph type="title"/>
          </p:nvPr>
        </p:nvSpPr>
        <p:spPr>
          <a:xfrm>
            <a:off x="155575" y="161927"/>
            <a:ext cx="8797925" cy="676274"/>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Binary Tree</a:t>
            </a:r>
            <a:endParaRPr/>
          </a:p>
        </p:txBody>
      </p:sp>
      <p:sp>
        <p:nvSpPr>
          <p:cNvPr id="356" name="Google Shape;356;p16"/>
          <p:cNvSpPr txBox="1"/>
          <p:nvPr>
            <p:ph idx="1" type="body"/>
          </p:nvPr>
        </p:nvSpPr>
        <p:spPr>
          <a:xfrm>
            <a:off x="457200" y="1219200"/>
            <a:ext cx="8229600" cy="4530725"/>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sz="2800"/>
              <a:t>Full tree</a:t>
            </a:r>
            <a:endParaRPr/>
          </a:p>
          <a:p>
            <a:pPr indent="-228600" lvl="1" marL="685800" rtl="0" algn="l">
              <a:lnSpc>
                <a:spcPct val="90000"/>
              </a:lnSpc>
              <a:spcBef>
                <a:spcPts val="500"/>
              </a:spcBef>
              <a:spcAft>
                <a:spcPts val="0"/>
              </a:spcAft>
              <a:buClr>
                <a:schemeClr val="dk1"/>
              </a:buClr>
              <a:buSzPts val="2000"/>
              <a:buChar char="•"/>
            </a:pPr>
            <a:r>
              <a:rPr lang="en-US" sz="2000"/>
              <a:t>A binary tree is full if each node is either a leaf or possesses exactly two child nodes.</a:t>
            </a:r>
            <a:endParaRPr/>
          </a:p>
          <a:p>
            <a:pPr indent="-228600" lvl="0" marL="228600" rtl="0" algn="l">
              <a:lnSpc>
                <a:spcPct val="90000"/>
              </a:lnSpc>
              <a:spcBef>
                <a:spcPts val="1000"/>
              </a:spcBef>
              <a:spcAft>
                <a:spcPts val="0"/>
              </a:spcAft>
              <a:buClr>
                <a:schemeClr val="dk1"/>
              </a:buClr>
              <a:buSzPts val="2800"/>
              <a:buChar char="•"/>
            </a:pPr>
            <a:r>
              <a:rPr lang="en-US" sz="2800"/>
              <a:t>Complete tree</a:t>
            </a:r>
            <a:endParaRPr/>
          </a:p>
          <a:p>
            <a:pPr indent="-228600" lvl="1" marL="685800" rtl="0" algn="l">
              <a:lnSpc>
                <a:spcPct val="90000"/>
              </a:lnSpc>
              <a:spcBef>
                <a:spcPts val="500"/>
              </a:spcBef>
              <a:spcAft>
                <a:spcPts val="0"/>
              </a:spcAft>
              <a:buClr>
                <a:schemeClr val="dk1"/>
              </a:buClr>
              <a:buSzPts val="2000"/>
              <a:buChar char="•"/>
            </a:pPr>
            <a:r>
              <a:rPr lang="en-US" sz="2000"/>
              <a:t>A binary tree is complete if all levels (except possibly the last) are completely full, and the last level has all its nodes to the left side.</a:t>
            </a:r>
            <a:endParaRPr/>
          </a:p>
        </p:txBody>
      </p:sp>
      <p:sp>
        <p:nvSpPr>
          <p:cNvPr id="357" name="Google Shape;357;p16"/>
          <p:cNvSpPr/>
          <p:nvPr/>
        </p:nvSpPr>
        <p:spPr>
          <a:xfrm>
            <a:off x="3107028" y="3649018"/>
            <a:ext cx="762000" cy="381000"/>
          </a:xfrm>
          <a:prstGeom prst="ellipse">
            <a:avLst/>
          </a:prstGeom>
          <a:noFill/>
          <a:ln cap="flat" cmpd="sng" w="57150">
            <a:solidFill>
              <a:srgbClr val="00808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58" name="Google Shape;358;p16"/>
          <p:cNvSpPr/>
          <p:nvPr/>
        </p:nvSpPr>
        <p:spPr>
          <a:xfrm>
            <a:off x="2192628" y="4487218"/>
            <a:ext cx="762000" cy="381000"/>
          </a:xfrm>
          <a:prstGeom prst="ellipse">
            <a:avLst/>
          </a:prstGeom>
          <a:noFill/>
          <a:ln cap="flat" cmpd="sng" w="57150">
            <a:solidFill>
              <a:srgbClr val="00808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59" name="Google Shape;359;p16"/>
          <p:cNvSpPr/>
          <p:nvPr/>
        </p:nvSpPr>
        <p:spPr>
          <a:xfrm>
            <a:off x="4021428" y="4487218"/>
            <a:ext cx="762000" cy="381000"/>
          </a:xfrm>
          <a:prstGeom prst="ellipse">
            <a:avLst/>
          </a:prstGeom>
          <a:noFill/>
          <a:ln cap="flat" cmpd="sng" w="57150">
            <a:solidFill>
              <a:srgbClr val="00808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60" name="Google Shape;360;p16"/>
          <p:cNvSpPr/>
          <p:nvPr/>
        </p:nvSpPr>
        <p:spPr>
          <a:xfrm>
            <a:off x="2609581" y="5173018"/>
            <a:ext cx="762000" cy="381000"/>
          </a:xfrm>
          <a:prstGeom prst="ellipse">
            <a:avLst/>
          </a:prstGeom>
          <a:noFill/>
          <a:ln cap="flat" cmpd="sng" w="57150">
            <a:solidFill>
              <a:srgbClr val="00808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cxnSp>
        <p:nvCxnSpPr>
          <p:cNvPr id="361" name="Google Shape;361;p16"/>
          <p:cNvCxnSpPr>
            <a:endCxn id="360" idx="0"/>
          </p:cNvCxnSpPr>
          <p:nvPr/>
        </p:nvCxnSpPr>
        <p:spPr>
          <a:xfrm>
            <a:off x="2533381" y="4925218"/>
            <a:ext cx="457200" cy="247800"/>
          </a:xfrm>
          <a:prstGeom prst="straightConnector1">
            <a:avLst/>
          </a:prstGeom>
          <a:noFill/>
          <a:ln cap="flat" cmpd="sng" w="50800">
            <a:solidFill>
              <a:srgbClr val="0000FF"/>
            </a:solidFill>
            <a:prstDash val="solid"/>
            <a:round/>
            <a:headEnd len="med" w="med" type="none"/>
            <a:tailEnd len="med" w="med" type="triangle"/>
          </a:ln>
        </p:spPr>
      </p:cxnSp>
      <p:cxnSp>
        <p:nvCxnSpPr>
          <p:cNvPr id="362" name="Google Shape;362;p16"/>
          <p:cNvCxnSpPr>
            <a:stCxn id="357" idx="4"/>
            <a:endCxn id="359" idx="0"/>
          </p:cNvCxnSpPr>
          <p:nvPr/>
        </p:nvCxnSpPr>
        <p:spPr>
          <a:xfrm>
            <a:off x="3488028" y="4030018"/>
            <a:ext cx="914400" cy="457200"/>
          </a:xfrm>
          <a:prstGeom prst="straightConnector1">
            <a:avLst/>
          </a:prstGeom>
          <a:noFill/>
          <a:ln cap="flat" cmpd="sng" w="50800">
            <a:solidFill>
              <a:srgbClr val="0000FF"/>
            </a:solidFill>
            <a:prstDash val="solid"/>
            <a:round/>
            <a:headEnd len="med" w="med" type="none"/>
            <a:tailEnd len="med" w="med" type="triangle"/>
          </a:ln>
        </p:spPr>
      </p:cxnSp>
      <p:cxnSp>
        <p:nvCxnSpPr>
          <p:cNvPr id="363" name="Google Shape;363;p16"/>
          <p:cNvCxnSpPr>
            <a:stCxn id="357" idx="4"/>
            <a:endCxn id="358" idx="0"/>
          </p:cNvCxnSpPr>
          <p:nvPr/>
        </p:nvCxnSpPr>
        <p:spPr>
          <a:xfrm flipH="1">
            <a:off x="2573628" y="4030018"/>
            <a:ext cx="914400" cy="457200"/>
          </a:xfrm>
          <a:prstGeom prst="straightConnector1">
            <a:avLst/>
          </a:prstGeom>
          <a:noFill/>
          <a:ln cap="flat" cmpd="sng" w="50800">
            <a:solidFill>
              <a:srgbClr val="0000FF"/>
            </a:solidFill>
            <a:prstDash val="solid"/>
            <a:round/>
            <a:headEnd len="med" w="med" type="none"/>
            <a:tailEnd len="med" w="med" type="triangle"/>
          </a:ln>
        </p:spPr>
      </p:cxnSp>
      <p:sp>
        <p:nvSpPr>
          <p:cNvPr id="364" name="Google Shape;364;p16"/>
          <p:cNvSpPr/>
          <p:nvPr/>
        </p:nvSpPr>
        <p:spPr>
          <a:xfrm>
            <a:off x="3564228" y="5173018"/>
            <a:ext cx="762000" cy="381000"/>
          </a:xfrm>
          <a:prstGeom prst="ellipse">
            <a:avLst/>
          </a:prstGeom>
          <a:noFill/>
          <a:ln cap="flat" cmpd="sng" w="57150">
            <a:solidFill>
              <a:srgbClr val="00808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cxnSp>
        <p:nvCxnSpPr>
          <p:cNvPr id="365" name="Google Shape;365;p16"/>
          <p:cNvCxnSpPr>
            <a:endCxn id="364" idx="0"/>
          </p:cNvCxnSpPr>
          <p:nvPr/>
        </p:nvCxnSpPr>
        <p:spPr>
          <a:xfrm flipH="1">
            <a:off x="3945228" y="4925218"/>
            <a:ext cx="457200" cy="247800"/>
          </a:xfrm>
          <a:prstGeom prst="straightConnector1">
            <a:avLst/>
          </a:prstGeom>
          <a:noFill/>
          <a:ln cap="flat" cmpd="sng" w="50800">
            <a:solidFill>
              <a:srgbClr val="0000FF"/>
            </a:solidFill>
            <a:prstDash val="solid"/>
            <a:round/>
            <a:headEnd len="med" w="med" type="none"/>
            <a:tailEnd len="med" w="med" type="triangle"/>
          </a:ln>
        </p:spPr>
      </p:cxnSp>
      <p:sp>
        <p:nvSpPr>
          <p:cNvPr id="366" name="Google Shape;366;p16"/>
          <p:cNvSpPr/>
          <p:nvPr/>
        </p:nvSpPr>
        <p:spPr>
          <a:xfrm>
            <a:off x="1691961" y="5169794"/>
            <a:ext cx="762000" cy="381000"/>
          </a:xfrm>
          <a:prstGeom prst="ellipse">
            <a:avLst/>
          </a:prstGeom>
          <a:noFill/>
          <a:ln cap="flat" cmpd="sng" w="57150">
            <a:solidFill>
              <a:srgbClr val="00808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cxnSp>
        <p:nvCxnSpPr>
          <p:cNvPr id="367" name="Google Shape;367;p16"/>
          <p:cNvCxnSpPr>
            <a:endCxn id="366" idx="0"/>
          </p:cNvCxnSpPr>
          <p:nvPr/>
        </p:nvCxnSpPr>
        <p:spPr>
          <a:xfrm flipH="1">
            <a:off x="2072961" y="4921994"/>
            <a:ext cx="457200" cy="247800"/>
          </a:xfrm>
          <a:prstGeom prst="straightConnector1">
            <a:avLst/>
          </a:prstGeom>
          <a:noFill/>
          <a:ln cap="flat" cmpd="sng" w="50800">
            <a:solidFill>
              <a:srgbClr val="0000FF"/>
            </a:solidFill>
            <a:prstDash val="solid"/>
            <a:round/>
            <a:headEnd len="med" w="med" type="none"/>
            <a:tailEnd len="med" w="med" type="triangle"/>
          </a:ln>
        </p:spPr>
      </p:cxn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17"/>
          <p:cNvSpPr txBox="1"/>
          <p:nvPr>
            <p:ph type="title"/>
          </p:nvPr>
        </p:nvSpPr>
        <p:spPr>
          <a:xfrm>
            <a:off x="155575" y="161927"/>
            <a:ext cx="8797925" cy="676274"/>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Binary Tree</a:t>
            </a:r>
            <a:endParaRPr/>
          </a:p>
        </p:txBody>
      </p:sp>
      <p:sp>
        <p:nvSpPr>
          <p:cNvPr id="373" name="Google Shape;373;p17"/>
          <p:cNvSpPr txBox="1"/>
          <p:nvPr>
            <p:ph idx="1" type="body"/>
          </p:nvPr>
        </p:nvSpPr>
        <p:spPr>
          <a:xfrm>
            <a:off x="457200" y="1219200"/>
            <a:ext cx="8229600" cy="4530725"/>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sz="2800"/>
              <a:t>Full tree</a:t>
            </a:r>
            <a:endParaRPr/>
          </a:p>
          <a:p>
            <a:pPr indent="-228600" lvl="1" marL="685800" rtl="0" algn="l">
              <a:lnSpc>
                <a:spcPct val="90000"/>
              </a:lnSpc>
              <a:spcBef>
                <a:spcPts val="500"/>
              </a:spcBef>
              <a:spcAft>
                <a:spcPts val="0"/>
              </a:spcAft>
              <a:buClr>
                <a:schemeClr val="dk1"/>
              </a:buClr>
              <a:buSzPts val="2000"/>
              <a:buChar char="•"/>
            </a:pPr>
            <a:r>
              <a:rPr lang="en-US" sz="2000"/>
              <a:t>A binary tree is full if each node is either a leaf or possesses exactly two child nodes.</a:t>
            </a:r>
            <a:endParaRPr/>
          </a:p>
          <a:p>
            <a:pPr indent="-228600" lvl="0" marL="228600" rtl="0" algn="l">
              <a:lnSpc>
                <a:spcPct val="90000"/>
              </a:lnSpc>
              <a:spcBef>
                <a:spcPts val="1000"/>
              </a:spcBef>
              <a:spcAft>
                <a:spcPts val="0"/>
              </a:spcAft>
              <a:buClr>
                <a:schemeClr val="dk1"/>
              </a:buClr>
              <a:buSzPts val="2800"/>
              <a:buChar char="•"/>
            </a:pPr>
            <a:r>
              <a:rPr lang="en-US" sz="2800"/>
              <a:t>Complete tree</a:t>
            </a:r>
            <a:endParaRPr/>
          </a:p>
          <a:p>
            <a:pPr indent="-228600" lvl="1" marL="685800" rtl="0" algn="l">
              <a:lnSpc>
                <a:spcPct val="90000"/>
              </a:lnSpc>
              <a:spcBef>
                <a:spcPts val="500"/>
              </a:spcBef>
              <a:spcAft>
                <a:spcPts val="0"/>
              </a:spcAft>
              <a:buClr>
                <a:schemeClr val="dk1"/>
              </a:buClr>
              <a:buSzPts val="2000"/>
              <a:buChar char="•"/>
            </a:pPr>
            <a:r>
              <a:rPr lang="en-US" sz="2000"/>
              <a:t>A binary tree is complete if all levels (except possibly the last) are completely full, and the last level has all its nodes to the left side.</a:t>
            </a:r>
            <a:endParaRPr/>
          </a:p>
        </p:txBody>
      </p:sp>
      <p:sp>
        <p:nvSpPr>
          <p:cNvPr id="374" name="Google Shape;374;p17"/>
          <p:cNvSpPr/>
          <p:nvPr/>
        </p:nvSpPr>
        <p:spPr>
          <a:xfrm>
            <a:off x="3107028" y="3649018"/>
            <a:ext cx="762000" cy="381000"/>
          </a:xfrm>
          <a:prstGeom prst="ellipse">
            <a:avLst/>
          </a:prstGeom>
          <a:noFill/>
          <a:ln cap="flat" cmpd="sng" w="57150">
            <a:solidFill>
              <a:srgbClr val="00808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75" name="Google Shape;375;p17"/>
          <p:cNvSpPr/>
          <p:nvPr/>
        </p:nvSpPr>
        <p:spPr>
          <a:xfrm>
            <a:off x="2192628" y="4487218"/>
            <a:ext cx="762000" cy="381000"/>
          </a:xfrm>
          <a:prstGeom prst="ellipse">
            <a:avLst/>
          </a:prstGeom>
          <a:noFill/>
          <a:ln cap="flat" cmpd="sng" w="57150">
            <a:solidFill>
              <a:srgbClr val="00808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76" name="Google Shape;376;p17"/>
          <p:cNvSpPr/>
          <p:nvPr/>
        </p:nvSpPr>
        <p:spPr>
          <a:xfrm>
            <a:off x="4021428" y="4487218"/>
            <a:ext cx="762000" cy="381000"/>
          </a:xfrm>
          <a:prstGeom prst="ellipse">
            <a:avLst/>
          </a:prstGeom>
          <a:noFill/>
          <a:ln cap="flat" cmpd="sng" w="57150">
            <a:solidFill>
              <a:srgbClr val="00808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77" name="Google Shape;377;p17"/>
          <p:cNvSpPr/>
          <p:nvPr/>
        </p:nvSpPr>
        <p:spPr>
          <a:xfrm>
            <a:off x="2609581" y="5173018"/>
            <a:ext cx="762000" cy="381000"/>
          </a:xfrm>
          <a:prstGeom prst="ellipse">
            <a:avLst/>
          </a:prstGeom>
          <a:noFill/>
          <a:ln cap="flat" cmpd="sng" w="57150">
            <a:solidFill>
              <a:srgbClr val="00808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cxnSp>
        <p:nvCxnSpPr>
          <p:cNvPr id="378" name="Google Shape;378;p17"/>
          <p:cNvCxnSpPr>
            <a:endCxn id="377" idx="0"/>
          </p:cNvCxnSpPr>
          <p:nvPr/>
        </p:nvCxnSpPr>
        <p:spPr>
          <a:xfrm>
            <a:off x="2533381" y="4925218"/>
            <a:ext cx="457200" cy="247800"/>
          </a:xfrm>
          <a:prstGeom prst="straightConnector1">
            <a:avLst/>
          </a:prstGeom>
          <a:noFill/>
          <a:ln cap="flat" cmpd="sng" w="50800">
            <a:solidFill>
              <a:srgbClr val="0000FF"/>
            </a:solidFill>
            <a:prstDash val="solid"/>
            <a:round/>
            <a:headEnd len="med" w="med" type="none"/>
            <a:tailEnd len="med" w="med" type="triangle"/>
          </a:ln>
        </p:spPr>
      </p:cxnSp>
      <p:cxnSp>
        <p:nvCxnSpPr>
          <p:cNvPr id="379" name="Google Shape;379;p17"/>
          <p:cNvCxnSpPr>
            <a:stCxn id="374" idx="4"/>
            <a:endCxn id="376" idx="0"/>
          </p:cNvCxnSpPr>
          <p:nvPr/>
        </p:nvCxnSpPr>
        <p:spPr>
          <a:xfrm>
            <a:off x="3488028" y="4030018"/>
            <a:ext cx="914400" cy="457200"/>
          </a:xfrm>
          <a:prstGeom prst="straightConnector1">
            <a:avLst/>
          </a:prstGeom>
          <a:noFill/>
          <a:ln cap="flat" cmpd="sng" w="50800">
            <a:solidFill>
              <a:srgbClr val="0000FF"/>
            </a:solidFill>
            <a:prstDash val="solid"/>
            <a:round/>
            <a:headEnd len="med" w="med" type="none"/>
            <a:tailEnd len="med" w="med" type="triangle"/>
          </a:ln>
        </p:spPr>
      </p:cxnSp>
      <p:cxnSp>
        <p:nvCxnSpPr>
          <p:cNvPr id="380" name="Google Shape;380;p17"/>
          <p:cNvCxnSpPr>
            <a:stCxn id="374" idx="4"/>
            <a:endCxn id="375" idx="0"/>
          </p:cNvCxnSpPr>
          <p:nvPr/>
        </p:nvCxnSpPr>
        <p:spPr>
          <a:xfrm flipH="1">
            <a:off x="2573628" y="4030018"/>
            <a:ext cx="914400" cy="457200"/>
          </a:xfrm>
          <a:prstGeom prst="straightConnector1">
            <a:avLst/>
          </a:prstGeom>
          <a:noFill/>
          <a:ln cap="flat" cmpd="sng" w="50800">
            <a:solidFill>
              <a:srgbClr val="0000FF"/>
            </a:solidFill>
            <a:prstDash val="solid"/>
            <a:round/>
            <a:headEnd len="med" w="med" type="none"/>
            <a:tailEnd len="med" w="med" type="triangle"/>
          </a:ln>
        </p:spPr>
      </p:cxnSp>
      <p:sp>
        <p:nvSpPr>
          <p:cNvPr id="381" name="Google Shape;381;p17"/>
          <p:cNvSpPr/>
          <p:nvPr/>
        </p:nvSpPr>
        <p:spPr>
          <a:xfrm>
            <a:off x="3564228" y="5173018"/>
            <a:ext cx="762000" cy="381000"/>
          </a:xfrm>
          <a:prstGeom prst="ellipse">
            <a:avLst/>
          </a:prstGeom>
          <a:noFill/>
          <a:ln cap="flat" cmpd="sng" w="57150">
            <a:solidFill>
              <a:srgbClr val="00808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cxnSp>
        <p:nvCxnSpPr>
          <p:cNvPr id="382" name="Google Shape;382;p17"/>
          <p:cNvCxnSpPr>
            <a:endCxn id="381" idx="0"/>
          </p:cNvCxnSpPr>
          <p:nvPr/>
        </p:nvCxnSpPr>
        <p:spPr>
          <a:xfrm flipH="1">
            <a:off x="3945228" y="4925218"/>
            <a:ext cx="457200" cy="247800"/>
          </a:xfrm>
          <a:prstGeom prst="straightConnector1">
            <a:avLst/>
          </a:prstGeom>
          <a:noFill/>
          <a:ln cap="flat" cmpd="sng" w="50800">
            <a:solidFill>
              <a:srgbClr val="0000FF"/>
            </a:solidFill>
            <a:prstDash val="solid"/>
            <a:round/>
            <a:headEnd len="med" w="med" type="none"/>
            <a:tailEnd len="med" w="med" type="triangle"/>
          </a:ln>
        </p:spPr>
      </p:cxnSp>
      <p:sp>
        <p:nvSpPr>
          <p:cNvPr id="383" name="Google Shape;383;p17"/>
          <p:cNvSpPr/>
          <p:nvPr/>
        </p:nvSpPr>
        <p:spPr>
          <a:xfrm>
            <a:off x="1691961" y="5169794"/>
            <a:ext cx="762000" cy="381000"/>
          </a:xfrm>
          <a:prstGeom prst="ellipse">
            <a:avLst/>
          </a:prstGeom>
          <a:noFill/>
          <a:ln cap="flat" cmpd="sng" w="57150">
            <a:solidFill>
              <a:srgbClr val="00808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cxnSp>
        <p:nvCxnSpPr>
          <p:cNvPr id="384" name="Google Shape;384;p17"/>
          <p:cNvCxnSpPr>
            <a:endCxn id="383" idx="0"/>
          </p:cNvCxnSpPr>
          <p:nvPr/>
        </p:nvCxnSpPr>
        <p:spPr>
          <a:xfrm flipH="1">
            <a:off x="2072961" y="4921994"/>
            <a:ext cx="457200" cy="247800"/>
          </a:xfrm>
          <a:prstGeom prst="straightConnector1">
            <a:avLst/>
          </a:prstGeom>
          <a:noFill/>
          <a:ln cap="flat" cmpd="sng" w="50800">
            <a:solidFill>
              <a:srgbClr val="0000FF"/>
            </a:solidFill>
            <a:prstDash val="solid"/>
            <a:round/>
            <a:headEnd len="med" w="med" type="none"/>
            <a:tailEnd len="med" w="med" type="triangle"/>
          </a:ln>
        </p:spPr>
      </p:cxnSp>
      <p:sp>
        <p:nvSpPr>
          <p:cNvPr id="385" name="Google Shape;385;p17"/>
          <p:cNvSpPr txBox="1"/>
          <p:nvPr/>
        </p:nvSpPr>
        <p:spPr>
          <a:xfrm>
            <a:off x="5935912" y="4868218"/>
            <a:ext cx="2190658" cy="83099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rgbClr val="FF3300"/>
                </a:solidFill>
                <a:latin typeface="Calibri"/>
                <a:ea typeface="Calibri"/>
                <a:cs typeface="Calibri"/>
                <a:sym typeface="Calibri"/>
              </a:rPr>
              <a:t>Not full but complete</a:t>
            </a:r>
            <a:endParaRPr b="1" sz="2400">
              <a:solidFill>
                <a:srgbClr val="FF3300"/>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sp>
        <p:nvSpPr>
          <p:cNvPr id="390" name="Google Shape;390;p18"/>
          <p:cNvSpPr txBox="1"/>
          <p:nvPr>
            <p:ph type="title"/>
          </p:nvPr>
        </p:nvSpPr>
        <p:spPr>
          <a:xfrm>
            <a:off x="155575" y="161927"/>
            <a:ext cx="8797925" cy="676274"/>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Binary Tree</a:t>
            </a:r>
            <a:endParaRPr/>
          </a:p>
        </p:txBody>
      </p:sp>
      <p:sp>
        <p:nvSpPr>
          <p:cNvPr id="391" name="Google Shape;391;p18"/>
          <p:cNvSpPr txBox="1"/>
          <p:nvPr>
            <p:ph idx="1" type="body"/>
          </p:nvPr>
        </p:nvSpPr>
        <p:spPr>
          <a:xfrm>
            <a:off x="457200" y="1219200"/>
            <a:ext cx="8229600" cy="4530725"/>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sz="2800"/>
              <a:t>Full tree</a:t>
            </a:r>
            <a:endParaRPr/>
          </a:p>
          <a:p>
            <a:pPr indent="-228600" lvl="1" marL="685800" rtl="0" algn="l">
              <a:lnSpc>
                <a:spcPct val="90000"/>
              </a:lnSpc>
              <a:spcBef>
                <a:spcPts val="500"/>
              </a:spcBef>
              <a:spcAft>
                <a:spcPts val="0"/>
              </a:spcAft>
              <a:buClr>
                <a:schemeClr val="dk1"/>
              </a:buClr>
              <a:buSzPts val="2000"/>
              <a:buChar char="•"/>
            </a:pPr>
            <a:r>
              <a:rPr lang="en-US" sz="2000"/>
              <a:t>A binary tree is full if each node is either a leaf or possesses exactly two child nodes.</a:t>
            </a:r>
            <a:endParaRPr/>
          </a:p>
          <a:p>
            <a:pPr indent="-228600" lvl="0" marL="228600" rtl="0" algn="l">
              <a:lnSpc>
                <a:spcPct val="90000"/>
              </a:lnSpc>
              <a:spcBef>
                <a:spcPts val="1000"/>
              </a:spcBef>
              <a:spcAft>
                <a:spcPts val="0"/>
              </a:spcAft>
              <a:buClr>
                <a:schemeClr val="dk1"/>
              </a:buClr>
              <a:buSzPts val="2800"/>
              <a:buChar char="•"/>
            </a:pPr>
            <a:r>
              <a:rPr lang="en-US" sz="2800"/>
              <a:t>Complete tree</a:t>
            </a:r>
            <a:endParaRPr/>
          </a:p>
          <a:p>
            <a:pPr indent="-228600" lvl="1" marL="685800" rtl="0" algn="l">
              <a:lnSpc>
                <a:spcPct val="90000"/>
              </a:lnSpc>
              <a:spcBef>
                <a:spcPts val="500"/>
              </a:spcBef>
              <a:spcAft>
                <a:spcPts val="0"/>
              </a:spcAft>
              <a:buClr>
                <a:schemeClr val="dk1"/>
              </a:buClr>
              <a:buSzPts val="2000"/>
              <a:buChar char="•"/>
            </a:pPr>
            <a:r>
              <a:rPr lang="en-US" sz="2000"/>
              <a:t>A binary tree is complete if all levels (except possibly the last) are completely full, and the last level has all its nodes to the left side.</a:t>
            </a:r>
            <a:endParaRPr/>
          </a:p>
        </p:txBody>
      </p:sp>
      <p:sp>
        <p:nvSpPr>
          <p:cNvPr id="392" name="Google Shape;392;p18"/>
          <p:cNvSpPr/>
          <p:nvPr/>
        </p:nvSpPr>
        <p:spPr>
          <a:xfrm>
            <a:off x="3107028" y="3649018"/>
            <a:ext cx="762000" cy="381000"/>
          </a:xfrm>
          <a:prstGeom prst="ellipse">
            <a:avLst/>
          </a:prstGeom>
          <a:noFill/>
          <a:ln cap="flat" cmpd="sng" w="57150">
            <a:solidFill>
              <a:srgbClr val="00808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93" name="Google Shape;393;p18"/>
          <p:cNvSpPr/>
          <p:nvPr/>
        </p:nvSpPr>
        <p:spPr>
          <a:xfrm>
            <a:off x="2192628" y="4487218"/>
            <a:ext cx="762000" cy="381000"/>
          </a:xfrm>
          <a:prstGeom prst="ellipse">
            <a:avLst/>
          </a:prstGeom>
          <a:noFill/>
          <a:ln cap="flat" cmpd="sng" w="57150">
            <a:solidFill>
              <a:srgbClr val="00808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94" name="Google Shape;394;p18"/>
          <p:cNvSpPr/>
          <p:nvPr/>
        </p:nvSpPr>
        <p:spPr>
          <a:xfrm>
            <a:off x="4021428" y="4487218"/>
            <a:ext cx="762000" cy="381000"/>
          </a:xfrm>
          <a:prstGeom prst="ellipse">
            <a:avLst/>
          </a:prstGeom>
          <a:noFill/>
          <a:ln cap="flat" cmpd="sng" w="57150">
            <a:solidFill>
              <a:srgbClr val="00808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95" name="Google Shape;395;p18"/>
          <p:cNvSpPr/>
          <p:nvPr/>
        </p:nvSpPr>
        <p:spPr>
          <a:xfrm>
            <a:off x="2609581" y="5173018"/>
            <a:ext cx="762000" cy="381000"/>
          </a:xfrm>
          <a:prstGeom prst="ellipse">
            <a:avLst/>
          </a:prstGeom>
          <a:noFill/>
          <a:ln cap="flat" cmpd="sng" w="57150">
            <a:solidFill>
              <a:srgbClr val="00808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cxnSp>
        <p:nvCxnSpPr>
          <p:cNvPr id="396" name="Google Shape;396;p18"/>
          <p:cNvCxnSpPr>
            <a:endCxn id="395" idx="0"/>
          </p:cNvCxnSpPr>
          <p:nvPr/>
        </p:nvCxnSpPr>
        <p:spPr>
          <a:xfrm>
            <a:off x="2533381" y="4925218"/>
            <a:ext cx="457200" cy="247800"/>
          </a:xfrm>
          <a:prstGeom prst="straightConnector1">
            <a:avLst/>
          </a:prstGeom>
          <a:noFill/>
          <a:ln cap="flat" cmpd="sng" w="50800">
            <a:solidFill>
              <a:srgbClr val="0000FF"/>
            </a:solidFill>
            <a:prstDash val="solid"/>
            <a:round/>
            <a:headEnd len="med" w="med" type="none"/>
            <a:tailEnd len="med" w="med" type="triangle"/>
          </a:ln>
        </p:spPr>
      </p:cxnSp>
      <p:cxnSp>
        <p:nvCxnSpPr>
          <p:cNvPr id="397" name="Google Shape;397;p18"/>
          <p:cNvCxnSpPr>
            <a:stCxn id="392" idx="4"/>
            <a:endCxn id="394" idx="0"/>
          </p:cNvCxnSpPr>
          <p:nvPr/>
        </p:nvCxnSpPr>
        <p:spPr>
          <a:xfrm>
            <a:off x="3488028" y="4030018"/>
            <a:ext cx="914400" cy="457200"/>
          </a:xfrm>
          <a:prstGeom prst="straightConnector1">
            <a:avLst/>
          </a:prstGeom>
          <a:noFill/>
          <a:ln cap="flat" cmpd="sng" w="50800">
            <a:solidFill>
              <a:srgbClr val="0000FF"/>
            </a:solidFill>
            <a:prstDash val="solid"/>
            <a:round/>
            <a:headEnd len="med" w="med" type="none"/>
            <a:tailEnd len="med" w="med" type="triangle"/>
          </a:ln>
        </p:spPr>
      </p:cxnSp>
      <p:cxnSp>
        <p:nvCxnSpPr>
          <p:cNvPr id="398" name="Google Shape;398;p18"/>
          <p:cNvCxnSpPr>
            <a:stCxn id="392" idx="4"/>
            <a:endCxn id="393" idx="0"/>
          </p:cNvCxnSpPr>
          <p:nvPr/>
        </p:nvCxnSpPr>
        <p:spPr>
          <a:xfrm flipH="1">
            <a:off x="2573628" y="4030018"/>
            <a:ext cx="914400" cy="457200"/>
          </a:xfrm>
          <a:prstGeom prst="straightConnector1">
            <a:avLst/>
          </a:prstGeom>
          <a:noFill/>
          <a:ln cap="flat" cmpd="sng" w="50800">
            <a:solidFill>
              <a:srgbClr val="0000FF"/>
            </a:solidFill>
            <a:prstDash val="solid"/>
            <a:round/>
            <a:headEnd len="med" w="med" type="none"/>
            <a:tailEnd len="med" w="med" type="triangle"/>
          </a:ln>
        </p:spPr>
      </p:cxnSp>
      <p:sp>
        <p:nvSpPr>
          <p:cNvPr id="399" name="Google Shape;399;p18"/>
          <p:cNvSpPr/>
          <p:nvPr/>
        </p:nvSpPr>
        <p:spPr>
          <a:xfrm>
            <a:off x="3564228" y="5173018"/>
            <a:ext cx="762000" cy="381000"/>
          </a:xfrm>
          <a:prstGeom prst="ellipse">
            <a:avLst/>
          </a:prstGeom>
          <a:noFill/>
          <a:ln cap="flat" cmpd="sng" w="57150">
            <a:solidFill>
              <a:srgbClr val="00808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cxnSp>
        <p:nvCxnSpPr>
          <p:cNvPr id="400" name="Google Shape;400;p18"/>
          <p:cNvCxnSpPr>
            <a:endCxn id="399" idx="0"/>
          </p:cNvCxnSpPr>
          <p:nvPr/>
        </p:nvCxnSpPr>
        <p:spPr>
          <a:xfrm flipH="1">
            <a:off x="3945228" y="4925218"/>
            <a:ext cx="457200" cy="247800"/>
          </a:xfrm>
          <a:prstGeom prst="straightConnector1">
            <a:avLst/>
          </a:prstGeom>
          <a:noFill/>
          <a:ln cap="flat" cmpd="sng" w="50800">
            <a:solidFill>
              <a:srgbClr val="0000FF"/>
            </a:solidFill>
            <a:prstDash val="solid"/>
            <a:round/>
            <a:headEnd len="med" w="med" type="none"/>
            <a:tailEnd len="med" w="med" type="triangle"/>
          </a:ln>
        </p:spPr>
      </p:cxnSp>
      <p:sp>
        <p:nvSpPr>
          <p:cNvPr id="401" name="Google Shape;401;p18"/>
          <p:cNvSpPr/>
          <p:nvPr/>
        </p:nvSpPr>
        <p:spPr>
          <a:xfrm>
            <a:off x="1691961" y="5169794"/>
            <a:ext cx="762000" cy="381000"/>
          </a:xfrm>
          <a:prstGeom prst="ellipse">
            <a:avLst/>
          </a:prstGeom>
          <a:noFill/>
          <a:ln cap="flat" cmpd="sng" w="57150">
            <a:solidFill>
              <a:srgbClr val="00808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cxnSp>
        <p:nvCxnSpPr>
          <p:cNvPr id="402" name="Google Shape;402;p18"/>
          <p:cNvCxnSpPr>
            <a:endCxn id="401" idx="0"/>
          </p:cNvCxnSpPr>
          <p:nvPr/>
        </p:nvCxnSpPr>
        <p:spPr>
          <a:xfrm flipH="1">
            <a:off x="2072961" y="4921994"/>
            <a:ext cx="457200" cy="247800"/>
          </a:xfrm>
          <a:prstGeom prst="straightConnector1">
            <a:avLst/>
          </a:prstGeom>
          <a:noFill/>
          <a:ln cap="flat" cmpd="sng" w="50800">
            <a:solidFill>
              <a:srgbClr val="0000FF"/>
            </a:solidFill>
            <a:prstDash val="solid"/>
            <a:round/>
            <a:headEnd len="med" w="med" type="none"/>
            <a:tailEnd len="med" w="med" type="triangle"/>
          </a:ln>
        </p:spPr>
      </p:cxnSp>
      <p:sp>
        <p:nvSpPr>
          <p:cNvPr id="403" name="Google Shape;403;p18"/>
          <p:cNvSpPr/>
          <p:nvPr/>
        </p:nvSpPr>
        <p:spPr>
          <a:xfrm>
            <a:off x="4463333" y="5169794"/>
            <a:ext cx="762000" cy="381000"/>
          </a:xfrm>
          <a:prstGeom prst="ellipse">
            <a:avLst/>
          </a:prstGeom>
          <a:noFill/>
          <a:ln cap="flat" cmpd="sng" w="57150">
            <a:solidFill>
              <a:srgbClr val="00808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cxnSp>
        <p:nvCxnSpPr>
          <p:cNvPr id="404" name="Google Shape;404;p18"/>
          <p:cNvCxnSpPr>
            <a:endCxn id="403" idx="0"/>
          </p:cNvCxnSpPr>
          <p:nvPr/>
        </p:nvCxnSpPr>
        <p:spPr>
          <a:xfrm>
            <a:off x="4387133" y="4921994"/>
            <a:ext cx="457200" cy="247800"/>
          </a:xfrm>
          <a:prstGeom prst="straightConnector1">
            <a:avLst/>
          </a:prstGeom>
          <a:noFill/>
          <a:ln cap="flat" cmpd="sng" w="50800">
            <a:solidFill>
              <a:srgbClr val="0000FF"/>
            </a:solidFill>
            <a:prstDash val="solid"/>
            <a:round/>
            <a:headEnd len="med" w="med" type="none"/>
            <a:tailEnd len="med" w="med" type="triangle"/>
          </a:ln>
        </p:spPr>
      </p:cxn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sp>
        <p:nvSpPr>
          <p:cNvPr id="409" name="Google Shape;409;p19"/>
          <p:cNvSpPr txBox="1"/>
          <p:nvPr>
            <p:ph type="title"/>
          </p:nvPr>
        </p:nvSpPr>
        <p:spPr>
          <a:xfrm>
            <a:off x="155575" y="161927"/>
            <a:ext cx="8797925" cy="676274"/>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Binary Tree</a:t>
            </a:r>
            <a:endParaRPr/>
          </a:p>
        </p:txBody>
      </p:sp>
      <p:sp>
        <p:nvSpPr>
          <p:cNvPr id="410" name="Google Shape;410;p19"/>
          <p:cNvSpPr txBox="1"/>
          <p:nvPr>
            <p:ph idx="1" type="body"/>
          </p:nvPr>
        </p:nvSpPr>
        <p:spPr>
          <a:xfrm>
            <a:off x="457200" y="1219200"/>
            <a:ext cx="8229600" cy="4530725"/>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sz="2800"/>
              <a:t>Full tree</a:t>
            </a:r>
            <a:endParaRPr/>
          </a:p>
          <a:p>
            <a:pPr indent="-228600" lvl="1" marL="685800" rtl="0" algn="l">
              <a:lnSpc>
                <a:spcPct val="90000"/>
              </a:lnSpc>
              <a:spcBef>
                <a:spcPts val="500"/>
              </a:spcBef>
              <a:spcAft>
                <a:spcPts val="0"/>
              </a:spcAft>
              <a:buClr>
                <a:schemeClr val="dk1"/>
              </a:buClr>
              <a:buSzPts val="2000"/>
              <a:buChar char="•"/>
            </a:pPr>
            <a:r>
              <a:rPr lang="en-US" sz="2000"/>
              <a:t>A binary tree is full if each node is either a leaf or possesses exactly two child nodes.</a:t>
            </a:r>
            <a:endParaRPr/>
          </a:p>
          <a:p>
            <a:pPr indent="-228600" lvl="0" marL="228600" rtl="0" algn="l">
              <a:lnSpc>
                <a:spcPct val="90000"/>
              </a:lnSpc>
              <a:spcBef>
                <a:spcPts val="1000"/>
              </a:spcBef>
              <a:spcAft>
                <a:spcPts val="0"/>
              </a:spcAft>
              <a:buClr>
                <a:schemeClr val="dk1"/>
              </a:buClr>
              <a:buSzPts val="2800"/>
              <a:buChar char="•"/>
            </a:pPr>
            <a:r>
              <a:rPr lang="en-US" sz="2800"/>
              <a:t>Complete tree</a:t>
            </a:r>
            <a:endParaRPr/>
          </a:p>
          <a:p>
            <a:pPr indent="-228600" lvl="1" marL="685800" rtl="0" algn="l">
              <a:lnSpc>
                <a:spcPct val="90000"/>
              </a:lnSpc>
              <a:spcBef>
                <a:spcPts val="500"/>
              </a:spcBef>
              <a:spcAft>
                <a:spcPts val="0"/>
              </a:spcAft>
              <a:buClr>
                <a:schemeClr val="dk1"/>
              </a:buClr>
              <a:buSzPts val="2000"/>
              <a:buChar char="•"/>
            </a:pPr>
            <a:r>
              <a:rPr lang="en-US" sz="2000"/>
              <a:t>A binary tree is complete if all levels (except possibly the last) are completely full, and the last level has all its nodes to the left side.</a:t>
            </a:r>
            <a:endParaRPr/>
          </a:p>
        </p:txBody>
      </p:sp>
      <p:sp>
        <p:nvSpPr>
          <p:cNvPr id="411" name="Google Shape;411;p19"/>
          <p:cNvSpPr/>
          <p:nvPr/>
        </p:nvSpPr>
        <p:spPr>
          <a:xfrm>
            <a:off x="3107028" y="3649018"/>
            <a:ext cx="762000" cy="381000"/>
          </a:xfrm>
          <a:prstGeom prst="ellipse">
            <a:avLst/>
          </a:prstGeom>
          <a:noFill/>
          <a:ln cap="flat" cmpd="sng" w="57150">
            <a:solidFill>
              <a:srgbClr val="00808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12" name="Google Shape;412;p19"/>
          <p:cNvSpPr/>
          <p:nvPr/>
        </p:nvSpPr>
        <p:spPr>
          <a:xfrm>
            <a:off x="2192628" y="4487218"/>
            <a:ext cx="762000" cy="381000"/>
          </a:xfrm>
          <a:prstGeom prst="ellipse">
            <a:avLst/>
          </a:prstGeom>
          <a:noFill/>
          <a:ln cap="flat" cmpd="sng" w="57150">
            <a:solidFill>
              <a:srgbClr val="00808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13" name="Google Shape;413;p19"/>
          <p:cNvSpPr/>
          <p:nvPr/>
        </p:nvSpPr>
        <p:spPr>
          <a:xfrm>
            <a:off x="4021428" y="4487218"/>
            <a:ext cx="762000" cy="381000"/>
          </a:xfrm>
          <a:prstGeom prst="ellipse">
            <a:avLst/>
          </a:prstGeom>
          <a:noFill/>
          <a:ln cap="flat" cmpd="sng" w="57150">
            <a:solidFill>
              <a:srgbClr val="00808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14" name="Google Shape;414;p19"/>
          <p:cNvSpPr/>
          <p:nvPr/>
        </p:nvSpPr>
        <p:spPr>
          <a:xfrm>
            <a:off x="2609581" y="5173018"/>
            <a:ext cx="762000" cy="381000"/>
          </a:xfrm>
          <a:prstGeom prst="ellipse">
            <a:avLst/>
          </a:prstGeom>
          <a:noFill/>
          <a:ln cap="flat" cmpd="sng" w="57150">
            <a:solidFill>
              <a:srgbClr val="00808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cxnSp>
        <p:nvCxnSpPr>
          <p:cNvPr id="415" name="Google Shape;415;p19"/>
          <p:cNvCxnSpPr>
            <a:endCxn id="414" idx="0"/>
          </p:cNvCxnSpPr>
          <p:nvPr/>
        </p:nvCxnSpPr>
        <p:spPr>
          <a:xfrm>
            <a:off x="2533381" y="4925218"/>
            <a:ext cx="457200" cy="247800"/>
          </a:xfrm>
          <a:prstGeom prst="straightConnector1">
            <a:avLst/>
          </a:prstGeom>
          <a:noFill/>
          <a:ln cap="flat" cmpd="sng" w="50800">
            <a:solidFill>
              <a:srgbClr val="0000FF"/>
            </a:solidFill>
            <a:prstDash val="solid"/>
            <a:round/>
            <a:headEnd len="med" w="med" type="none"/>
            <a:tailEnd len="med" w="med" type="triangle"/>
          </a:ln>
        </p:spPr>
      </p:cxnSp>
      <p:cxnSp>
        <p:nvCxnSpPr>
          <p:cNvPr id="416" name="Google Shape;416;p19"/>
          <p:cNvCxnSpPr>
            <a:stCxn id="411" idx="4"/>
            <a:endCxn id="413" idx="0"/>
          </p:cNvCxnSpPr>
          <p:nvPr/>
        </p:nvCxnSpPr>
        <p:spPr>
          <a:xfrm>
            <a:off x="3488028" y="4030018"/>
            <a:ext cx="914400" cy="457200"/>
          </a:xfrm>
          <a:prstGeom prst="straightConnector1">
            <a:avLst/>
          </a:prstGeom>
          <a:noFill/>
          <a:ln cap="flat" cmpd="sng" w="50800">
            <a:solidFill>
              <a:srgbClr val="0000FF"/>
            </a:solidFill>
            <a:prstDash val="solid"/>
            <a:round/>
            <a:headEnd len="med" w="med" type="none"/>
            <a:tailEnd len="med" w="med" type="triangle"/>
          </a:ln>
        </p:spPr>
      </p:cxnSp>
      <p:cxnSp>
        <p:nvCxnSpPr>
          <p:cNvPr id="417" name="Google Shape;417;p19"/>
          <p:cNvCxnSpPr>
            <a:stCxn id="411" idx="4"/>
            <a:endCxn id="412" idx="0"/>
          </p:cNvCxnSpPr>
          <p:nvPr/>
        </p:nvCxnSpPr>
        <p:spPr>
          <a:xfrm flipH="1">
            <a:off x="2573628" y="4030018"/>
            <a:ext cx="914400" cy="457200"/>
          </a:xfrm>
          <a:prstGeom prst="straightConnector1">
            <a:avLst/>
          </a:prstGeom>
          <a:noFill/>
          <a:ln cap="flat" cmpd="sng" w="50800">
            <a:solidFill>
              <a:srgbClr val="0000FF"/>
            </a:solidFill>
            <a:prstDash val="solid"/>
            <a:round/>
            <a:headEnd len="med" w="med" type="none"/>
            <a:tailEnd len="med" w="med" type="triangle"/>
          </a:ln>
        </p:spPr>
      </p:cxnSp>
      <p:sp>
        <p:nvSpPr>
          <p:cNvPr id="418" name="Google Shape;418;p19"/>
          <p:cNvSpPr/>
          <p:nvPr/>
        </p:nvSpPr>
        <p:spPr>
          <a:xfrm>
            <a:off x="3564228" y="5173018"/>
            <a:ext cx="762000" cy="381000"/>
          </a:xfrm>
          <a:prstGeom prst="ellipse">
            <a:avLst/>
          </a:prstGeom>
          <a:noFill/>
          <a:ln cap="flat" cmpd="sng" w="57150">
            <a:solidFill>
              <a:srgbClr val="00808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cxnSp>
        <p:nvCxnSpPr>
          <p:cNvPr id="419" name="Google Shape;419;p19"/>
          <p:cNvCxnSpPr>
            <a:endCxn id="418" idx="0"/>
          </p:cNvCxnSpPr>
          <p:nvPr/>
        </p:nvCxnSpPr>
        <p:spPr>
          <a:xfrm flipH="1">
            <a:off x="3945228" y="4925218"/>
            <a:ext cx="457200" cy="247800"/>
          </a:xfrm>
          <a:prstGeom prst="straightConnector1">
            <a:avLst/>
          </a:prstGeom>
          <a:noFill/>
          <a:ln cap="flat" cmpd="sng" w="50800">
            <a:solidFill>
              <a:srgbClr val="0000FF"/>
            </a:solidFill>
            <a:prstDash val="solid"/>
            <a:round/>
            <a:headEnd len="med" w="med" type="none"/>
            <a:tailEnd len="med" w="med" type="triangle"/>
          </a:ln>
        </p:spPr>
      </p:cxnSp>
      <p:sp>
        <p:nvSpPr>
          <p:cNvPr id="420" name="Google Shape;420;p19"/>
          <p:cNvSpPr/>
          <p:nvPr/>
        </p:nvSpPr>
        <p:spPr>
          <a:xfrm>
            <a:off x="1691961" y="5169794"/>
            <a:ext cx="762000" cy="381000"/>
          </a:xfrm>
          <a:prstGeom prst="ellipse">
            <a:avLst/>
          </a:prstGeom>
          <a:noFill/>
          <a:ln cap="flat" cmpd="sng" w="57150">
            <a:solidFill>
              <a:srgbClr val="00808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cxnSp>
        <p:nvCxnSpPr>
          <p:cNvPr id="421" name="Google Shape;421;p19"/>
          <p:cNvCxnSpPr>
            <a:endCxn id="420" idx="0"/>
          </p:cNvCxnSpPr>
          <p:nvPr/>
        </p:nvCxnSpPr>
        <p:spPr>
          <a:xfrm flipH="1">
            <a:off x="2072961" y="4921994"/>
            <a:ext cx="457200" cy="247800"/>
          </a:xfrm>
          <a:prstGeom prst="straightConnector1">
            <a:avLst/>
          </a:prstGeom>
          <a:noFill/>
          <a:ln cap="flat" cmpd="sng" w="50800">
            <a:solidFill>
              <a:srgbClr val="0000FF"/>
            </a:solidFill>
            <a:prstDash val="solid"/>
            <a:round/>
            <a:headEnd len="med" w="med" type="none"/>
            <a:tailEnd len="med" w="med" type="triangle"/>
          </a:ln>
        </p:spPr>
      </p:cxnSp>
      <p:sp>
        <p:nvSpPr>
          <p:cNvPr id="422" name="Google Shape;422;p19"/>
          <p:cNvSpPr/>
          <p:nvPr/>
        </p:nvSpPr>
        <p:spPr>
          <a:xfrm>
            <a:off x="4463333" y="5169794"/>
            <a:ext cx="762000" cy="381000"/>
          </a:xfrm>
          <a:prstGeom prst="ellipse">
            <a:avLst/>
          </a:prstGeom>
          <a:noFill/>
          <a:ln cap="flat" cmpd="sng" w="57150">
            <a:solidFill>
              <a:srgbClr val="00808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cxnSp>
        <p:nvCxnSpPr>
          <p:cNvPr id="423" name="Google Shape;423;p19"/>
          <p:cNvCxnSpPr>
            <a:endCxn id="422" idx="0"/>
          </p:cNvCxnSpPr>
          <p:nvPr/>
        </p:nvCxnSpPr>
        <p:spPr>
          <a:xfrm>
            <a:off x="4387133" y="4921994"/>
            <a:ext cx="457200" cy="247800"/>
          </a:xfrm>
          <a:prstGeom prst="straightConnector1">
            <a:avLst/>
          </a:prstGeom>
          <a:noFill/>
          <a:ln cap="flat" cmpd="sng" w="50800">
            <a:solidFill>
              <a:srgbClr val="0000FF"/>
            </a:solidFill>
            <a:prstDash val="solid"/>
            <a:round/>
            <a:headEnd len="med" w="med" type="none"/>
            <a:tailEnd len="med" w="med" type="triangle"/>
          </a:ln>
        </p:spPr>
      </p:cxnSp>
      <p:sp>
        <p:nvSpPr>
          <p:cNvPr id="424" name="Google Shape;424;p19"/>
          <p:cNvSpPr txBox="1"/>
          <p:nvPr/>
        </p:nvSpPr>
        <p:spPr>
          <a:xfrm>
            <a:off x="5935912" y="4868218"/>
            <a:ext cx="2190658" cy="83099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rgbClr val="FF3300"/>
                </a:solidFill>
                <a:latin typeface="Calibri"/>
                <a:ea typeface="Calibri"/>
                <a:cs typeface="Calibri"/>
                <a:sym typeface="Calibri"/>
              </a:rPr>
              <a:t>Full and complete</a:t>
            </a:r>
            <a:endParaRPr b="1" sz="2400">
              <a:solidFill>
                <a:srgbClr val="FF3300"/>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2"/>
          <p:cNvSpPr txBox="1"/>
          <p:nvPr>
            <p:ph idx="1" type="body"/>
          </p:nvPr>
        </p:nvSpPr>
        <p:spPr>
          <a:xfrm>
            <a:off x="685800" y="1219200"/>
            <a:ext cx="7770813" cy="4800600"/>
          </a:xfrm>
          <a:prstGeom prst="rect">
            <a:avLst/>
          </a:prstGeom>
          <a:noFill/>
          <a:ln>
            <a:noFill/>
          </a:ln>
        </p:spPr>
        <p:txBody>
          <a:bodyPr anchorCtr="0" anchor="t" bIns="45700" lIns="91425" spcFirstLastPara="1" rIns="91425" wrap="square" tIns="45700">
            <a:normAutofit/>
          </a:bodyPr>
          <a:lstStyle/>
          <a:p>
            <a:pPr indent="0" lvl="0" marL="0" rtl="0" algn="just">
              <a:lnSpc>
                <a:spcPct val="90000"/>
              </a:lnSpc>
              <a:spcBef>
                <a:spcPts val="0"/>
              </a:spcBef>
              <a:spcAft>
                <a:spcPts val="0"/>
              </a:spcAft>
              <a:buClr>
                <a:schemeClr val="dk1"/>
              </a:buClr>
              <a:buSzPts val="2400"/>
              <a:buNone/>
            </a:pPr>
            <a:r>
              <a:rPr lang="en-US" sz="2400"/>
              <a:t>Key difference between sorted list and unsorted list.</a:t>
            </a:r>
            <a:endParaRPr/>
          </a:p>
        </p:txBody>
      </p:sp>
      <p:graphicFrame>
        <p:nvGraphicFramePr>
          <p:cNvPr id="96" name="Google Shape;96;p2"/>
          <p:cNvGraphicFramePr/>
          <p:nvPr/>
        </p:nvGraphicFramePr>
        <p:xfrm>
          <a:off x="1524000" y="2298521"/>
          <a:ext cx="3000000" cy="3000000"/>
        </p:xfrm>
        <a:graphic>
          <a:graphicData uri="http://schemas.openxmlformats.org/drawingml/2006/table">
            <a:tbl>
              <a:tblPr bandRow="1" firstRow="1">
                <a:noFill/>
                <a:tableStyleId>{3EB288E3-02A5-4381-AF42-1A4EB2FC7C28}</a:tableStyleId>
              </a:tblPr>
              <a:tblGrid>
                <a:gridCol w="2032000"/>
                <a:gridCol w="2032000"/>
                <a:gridCol w="2032000"/>
              </a:tblGrid>
              <a:tr h="370850">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rPr lang="en-US" sz="1800"/>
                        <a:t>Unsorted List</a:t>
                      </a:r>
                      <a:endParaRPr sz="1800"/>
                    </a:p>
                  </a:txBody>
                  <a:tcPr marT="45725" marB="45725" marR="91450" marL="91450"/>
                </a:tc>
                <a:tc>
                  <a:txBody>
                    <a:bodyPr/>
                    <a:lstStyle/>
                    <a:p>
                      <a:pPr indent="0" lvl="0" marL="0" marR="0" rtl="0" algn="l">
                        <a:spcBef>
                          <a:spcPts val="0"/>
                        </a:spcBef>
                        <a:spcAft>
                          <a:spcPts val="0"/>
                        </a:spcAft>
                        <a:buNone/>
                      </a:pPr>
                      <a:r>
                        <a:rPr lang="en-US" sz="1800"/>
                        <a:t>Sorted List</a:t>
                      </a:r>
                      <a:endParaRPr sz="1800"/>
                    </a:p>
                  </a:txBody>
                  <a:tcPr marT="45725" marB="45725" marR="91450" marL="91450"/>
                </a:tc>
              </a:tr>
              <a:tr h="370850">
                <a:tc>
                  <a:txBody>
                    <a:bodyPr/>
                    <a:lstStyle/>
                    <a:p>
                      <a:pPr indent="0" lvl="0" marL="0" marR="0" rtl="0" algn="l">
                        <a:spcBef>
                          <a:spcPts val="0"/>
                        </a:spcBef>
                        <a:spcAft>
                          <a:spcPts val="0"/>
                        </a:spcAft>
                        <a:buNone/>
                      </a:pPr>
                      <a:r>
                        <a:rPr lang="en-US" sz="1800">
                          <a:latin typeface="Courier"/>
                          <a:ea typeface="Courier"/>
                          <a:cs typeface="Courier"/>
                          <a:sym typeface="Courier"/>
                        </a:rPr>
                        <a:t>RetrieveItem</a:t>
                      </a:r>
                      <a:endParaRPr sz="1800">
                        <a:latin typeface="Courier"/>
                        <a:ea typeface="Courier"/>
                        <a:cs typeface="Courier"/>
                        <a:sym typeface="Courier"/>
                      </a:endParaRPr>
                    </a:p>
                  </a:txBody>
                  <a:tcPr marT="45725" marB="45725" marR="91450" marL="91450"/>
                </a:tc>
                <a:tc>
                  <a:txBody>
                    <a:bodyPr/>
                    <a:lstStyle/>
                    <a:p>
                      <a:pPr indent="0" lvl="0" marL="0" marR="0" rtl="0" algn="l">
                        <a:spcBef>
                          <a:spcPts val="0"/>
                        </a:spcBef>
                        <a:spcAft>
                          <a:spcPts val="0"/>
                        </a:spcAft>
                        <a:buNone/>
                      </a:pPr>
                      <a:r>
                        <a:rPr lang="en-US" sz="1800">
                          <a:latin typeface="Times New Roman"/>
                          <a:ea typeface="Times New Roman"/>
                          <a:cs typeface="Times New Roman"/>
                          <a:sym typeface="Times New Roman"/>
                        </a:rPr>
                        <a:t>O(N)</a:t>
                      </a:r>
                      <a:endParaRPr sz="1800">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lang="en-US" sz="1800">
                          <a:latin typeface="Times New Roman"/>
                          <a:ea typeface="Times New Roman"/>
                          <a:cs typeface="Times New Roman"/>
                          <a:sym typeface="Times New Roman"/>
                        </a:rPr>
                        <a:t>O(logN)</a:t>
                      </a:r>
                      <a:endParaRPr sz="1800">
                        <a:latin typeface="Times New Roman"/>
                        <a:ea typeface="Times New Roman"/>
                        <a:cs typeface="Times New Roman"/>
                        <a:sym typeface="Times New Roman"/>
                      </a:endParaRPr>
                    </a:p>
                  </a:txBody>
                  <a:tcPr marT="45725" marB="45725" marR="91450" marL="91450"/>
                </a:tc>
              </a:tr>
              <a:tr h="370850">
                <a:tc>
                  <a:txBody>
                    <a:bodyPr/>
                    <a:lstStyle/>
                    <a:p>
                      <a:pPr indent="0" lvl="0" marL="0" marR="0" rtl="0" algn="l">
                        <a:spcBef>
                          <a:spcPts val="0"/>
                        </a:spcBef>
                        <a:spcAft>
                          <a:spcPts val="0"/>
                        </a:spcAft>
                        <a:buNone/>
                      </a:pPr>
                      <a:r>
                        <a:rPr lang="en-US" sz="1800">
                          <a:latin typeface="Courier"/>
                          <a:ea typeface="Courier"/>
                          <a:cs typeface="Courier"/>
                          <a:sym typeface="Courier"/>
                        </a:rPr>
                        <a:t>InsertItem</a:t>
                      </a:r>
                      <a:endParaRPr sz="1800">
                        <a:latin typeface="Courier"/>
                        <a:ea typeface="Courier"/>
                        <a:cs typeface="Courier"/>
                        <a:sym typeface="Courier"/>
                      </a:endParaRPr>
                    </a:p>
                  </a:txBody>
                  <a:tcPr marT="45725" marB="45725" marR="91450" marL="91450"/>
                </a:tc>
                <a:tc>
                  <a:txBody>
                    <a:bodyPr/>
                    <a:lstStyle/>
                    <a:p>
                      <a:pPr indent="0" lvl="0" marL="0" marR="0" rtl="0" algn="l">
                        <a:spcBef>
                          <a:spcPts val="0"/>
                        </a:spcBef>
                        <a:spcAft>
                          <a:spcPts val="0"/>
                        </a:spcAft>
                        <a:buNone/>
                      </a:pPr>
                      <a:r>
                        <a:rPr lang="en-US" sz="1800">
                          <a:latin typeface="Times New Roman"/>
                          <a:ea typeface="Times New Roman"/>
                          <a:cs typeface="Times New Roman"/>
                          <a:sym typeface="Times New Roman"/>
                        </a:rPr>
                        <a:t>O(1)</a:t>
                      </a:r>
                      <a:endParaRPr sz="1800">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lang="en-US" sz="1800">
                          <a:latin typeface="Times New Roman"/>
                          <a:ea typeface="Times New Roman"/>
                          <a:cs typeface="Times New Roman"/>
                          <a:sym typeface="Times New Roman"/>
                        </a:rPr>
                        <a:t>O(N)</a:t>
                      </a:r>
                      <a:endParaRPr sz="1800">
                        <a:latin typeface="Times New Roman"/>
                        <a:ea typeface="Times New Roman"/>
                        <a:cs typeface="Times New Roman"/>
                        <a:sym typeface="Times New Roman"/>
                      </a:endParaRPr>
                    </a:p>
                  </a:txBody>
                  <a:tcPr marT="45725" marB="45725" marR="91450" marL="91450"/>
                </a:tc>
              </a:tr>
            </a:tbl>
          </a:graphicData>
        </a:graphic>
      </p:graphicFrame>
      <p:sp>
        <p:nvSpPr>
          <p:cNvPr id="97" name="Google Shape;97;p2"/>
          <p:cNvSpPr txBox="1"/>
          <p:nvPr>
            <p:ph type="title"/>
          </p:nvPr>
        </p:nvSpPr>
        <p:spPr>
          <a:xfrm>
            <a:off x="155575" y="161927"/>
            <a:ext cx="8797925" cy="676274"/>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Motivation</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8" name="Shape 428"/>
        <p:cNvGrpSpPr/>
        <p:nvPr/>
      </p:nvGrpSpPr>
      <p:grpSpPr>
        <a:xfrm>
          <a:off x="0" y="0"/>
          <a:ext cx="0" cy="0"/>
          <a:chOff x="0" y="0"/>
          <a:chExt cx="0" cy="0"/>
        </a:xfrm>
      </p:grpSpPr>
      <p:sp>
        <p:nvSpPr>
          <p:cNvPr id="429" name="Google Shape;429;p20"/>
          <p:cNvSpPr txBox="1"/>
          <p:nvPr>
            <p:ph type="title"/>
          </p:nvPr>
        </p:nvSpPr>
        <p:spPr>
          <a:xfrm>
            <a:off x="155575" y="161927"/>
            <a:ext cx="8797925" cy="676274"/>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Binary Tree</a:t>
            </a:r>
            <a:endParaRPr/>
          </a:p>
        </p:txBody>
      </p:sp>
      <p:sp>
        <p:nvSpPr>
          <p:cNvPr id="430" name="Google Shape;430;p20"/>
          <p:cNvSpPr txBox="1"/>
          <p:nvPr>
            <p:ph idx="1" type="body"/>
          </p:nvPr>
        </p:nvSpPr>
        <p:spPr>
          <a:xfrm>
            <a:off x="457200" y="1219200"/>
            <a:ext cx="8229600" cy="4530725"/>
          </a:xfrm>
          <a:prstGeom prst="rect">
            <a:avLst/>
          </a:prstGeom>
          <a:blipFill rotWithShape="1">
            <a:blip r:embed="rId3">
              <a:alphaModFix/>
            </a:blip>
            <a:stretch>
              <a:fillRect b="0" l="-1332" r="-1555" t="-2152"/>
            </a:stretch>
          </a:blip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SzPts val="2800"/>
              <a:buChar char="•"/>
            </a:pPr>
            <a:r>
              <a:rPr lang="en-US"/>
              <a:t> </a:t>
            </a:r>
            <a:endParaRPr/>
          </a:p>
        </p:txBody>
      </p:sp>
      <p:cxnSp>
        <p:nvCxnSpPr>
          <p:cNvPr id="431" name="Google Shape;431;p20"/>
          <p:cNvCxnSpPr/>
          <p:nvPr/>
        </p:nvCxnSpPr>
        <p:spPr>
          <a:xfrm>
            <a:off x="1957590" y="4186841"/>
            <a:ext cx="4404575" cy="23053"/>
          </a:xfrm>
          <a:prstGeom prst="straightConnector1">
            <a:avLst/>
          </a:prstGeom>
          <a:noFill/>
          <a:ln cap="flat" cmpd="sng" w="9525">
            <a:solidFill>
              <a:schemeClr val="dk1"/>
            </a:solidFill>
            <a:prstDash val="solid"/>
            <a:miter lim="800000"/>
            <a:headEnd len="sm" w="sm" type="none"/>
            <a:tailEnd len="sm" w="sm" type="none"/>
          </a:ln>
        </p:spPr>
      </p:cxnSp>
      <p:cxnSp>
        <p:nvCxnSpPr>
          <p:cNvPr id="432" name="Google Shape;432;p20"/>
          <p:cNvCxnSpPr/>
          <p:nvPr/>
        </p:nvCxnSpPr>
        <p:spPr>
          <a:xfrm>
            <a:off x="1957590" y="5724525"/>
            <a:ext cx="4404575" cy="0"/>
          </a:xfrm>
          <a:prstGeom prst="straightConnector1">
            <a:avLst/>
          </a:prstGeom>
          <a:noFill/>
          <a:ln cap="flat" cmpd="sng" w="9525">
            <a:solidFill>
              <a:schemeClr val="dk1"/>
            </a:solidFill>
            <a:prstDash val="solid"/>
            <a:miter lim="800000"/>
            <a:headEnd len="sm" w="sm" type="none"/>
            <a:tailEnd len="sm" w="sm" type="none"/>
          </a:ln>
        </p:spPr>
      </p:cxnSp>
      <p:cxnSp>
        <p:nvCxnSpPr>
          <p:cNvPr id="433" name="Google Shape;433;p20"/>
          <p:cNvCxnSpPr/>
          <p:nvPr/>
        </p:nvCxnSpPr>
        <p:spPr>
          <a:xfrm>
            <a:off x="1957590" y="5009881"/>
            <a:ext cx="4404575" cy="12879"/>
          </a:xfrm>
          <a:prstGeom prst="straightConnector1">
            <a:avLst/>
          </a:prstGeom>
          <a:noFill/>
          <a:ln cap="flat" cmpd="sng" w="9525">
            <a:solidFill>
              <a:schemeClr val="dk1"/>
            </a:solidFill>
            <a:prstDash val="solid"/>
            <a:miter lim="800000"/>
            <a:headEnd len="sm" w="sm" type="none"/>
            <a:tailEnd len="sm" w="sm" type="none"/>
          </a:ln>
        </p:spPr>
      </p:cxnSp>
      <p:sp>
        <p:nvSpPr>
          <p:cNvPr id="434" name="Google Shape;434;p20"/>
          <p:cNvSpPr txBox="1"/>
          <p:nvPr/>
        </p:nvSpPr>
        <p:spPr>
          <a:xfrm>
            <a:off x="721319" y="3962132"/>
            <a:ext cx="1220206"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dk1"/>
                </a:solidFill>
                <a:latin typeface="Calibri"/>
                <a:ea typeface="Calibri"/>
                <a:cs typeface="Calibri"/>
                <a:sym typeface="Calibri"/>
              </a:rPr>
              <a:t>Level 0</a:t>
            </a:r>
            <a:endParaRPr b="1" sz="2400">
              <a:solidFill>
                <a:schemeClr val="dk1"/>
              </a:solidFill>
              <a:latin typeface="Calibri"/>
              <a:ea typeface="Calibri"/>
              <a:cs typeface="Calibri"/>
              <a:sym typeface="Calibri"/>
            </a:endParaRPr>
          </a:p>
        </p:txBody>
      </p:sp>
      <p:sp>
        <p:nvSpPr>
          <p:cNvPr id="435" name="Google Shape;435;p20"/>
          <p:cNvSpPr txBox="1"/>
          <p:nvPr/>
        </p:nvSpPr>
        <p:spPr>
          <a:xfrm>
            <a:off x="721319" y="5486132"/>
            <a:ext cx="1220206"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rgbClr val="FF3300"/>
                </a:solidFill>
                <a:latin typeface="Calibri"/>
                <a:ea typeface="Calibri"/>
                <a:cs typeface="Calibri"/>
                <a:sym typeface="Calibri"/>
              </a:rPr>
              <a:t>Level 2</a:t>
            </a:r>
            <a:endParaRPr b="1" sz="2400">
              <a:solidFill>
                <a:srgbClr val="FF3300"/>
              </a:solidFill>
              <a:latin typeface="Calibri"/>
              <a:ea typeface="Calibri"/>
              <a:cs typeface="Calibri"/>
              <a:sym typeface="Calibri"/>
            </a:endParaRPr>
          </a:p>
        </p:txBody>
      </p:sp>
      <p:sp>
        <p:nvSpPr>
          <p:cNvPr id="436" name="Google Shape;436;p20"/>
          <p:cNvSpPr txBox="1"/>
          <p:nvPr/>
        </p:nvSpPr>
        <p:spPr>
          <a:xfrm>
            <a:off x="721319" y="4785487"/>
            <a:ext cx="1220206"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dk2"/>
                </a:solidFill>
                <a:latin typeface="Calibri"/>
                <a:ea typeface="Calibri"/>
                <a:cs typeface="Calibri"/>
                <a:sym typeface="Calibri"/>
              </a:rPr>
              <a:t>Level 1</a:t>
            </a:r>
            <a:endParaRPr b="1" sz="2400">
              <a:solidFill>
                <a:schemeClr val="dk2"/>
              </a:solidFill>
              <a:latin typeface="Calibri"/>
              <a:ea typeface="Calibri"/>
              <a:cs typeface="Calibri"/>
              <a:sym typeface="Calibri"/>
            </a:endParaRPr>
          </a:p>
        </p:txBody>
      </p:sp>
      <p:sp>
        <p:nvSpPr>
          <p:cNvPr id="437" name="Google Shape;437;p20"/>
          <p:cNvSpPr/>
          <p:nvPr/>
        </p:nvSpPr>
        <p:spPr>
          <a:xfrm>
            <a:off x="4008549" y="4010025"/>
            <a:ext cx="762000" cy="381000"/>
          </a:xfrm>
          <a:prstGeom prst="ellipse">
            <a:avLst/>
          </a:prstGeom>
          <a:noFill/>
          <a:ln cap="flat" cmpd="sng" w="57150">
            <a:solidFill>
              <a:srgbClr val="00808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38" name="Google Shape;438;p20"/>
          <p:cNvSpPr/>
          <p:nvPr/>
        </p:nvSpPr>
        <p:spPr>
          <a:xfrm>
            <a:off x="3094149" y="4848225"/>
            <a:ext cx="762000" cy="381000"/>
          </a:xfrm>
          <a:prstGeom prst="ellipse">
            <a:avLst/>
          </a:prstGeom>
          <a:noFill/>
          <a:ln cap="flat" cmpd="sng" w="57150">
            <a:solidFill>
              <a:srgbClr val="00808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39" name="Google Shape;439;p20"/>
          <p:cNvSpPr/>
          <p:nvPr/>
        </p:nvSpPr>
        <p:spPr>
          <a:xfrm>
            <a:off x="4922949" y="4848225"/>
            <a:ext cx="762000" cy="381000"/>
          </a:xfrm>
          <a:prstGeom prst="ellipse">
            <a:avLst/>
          </a:prstGeom>
          <a:noFill/>
          <a:ln cap="flat" cmpd="sng" w="57150">
            <a:solidFill>
              <a:srgbClr val="00808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40" name="Google Shape;440;p20"/>
          <p:cNvSpPr/>
          <p:nvPr/>
        </p:nvSpPr>
        <p:spPr>
          <a:xfrm>
            <a:off x="3511102" y="5534025"/>
            <a:ext cx="762000" cy="381000"/>
          </a:xfrm>
          <a:prstGeom prst="ellipse">
            <a:avLst/>
          </a:prstGeom>
          <a:noFill/>
          <a:ln cap="flat" cmpd="sng" w="57150">
            <a:solidFill>
              <a:srgbClr val="00808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cxnSp>
        <p:nvCxnSpPr>
          <p:cNvPr id="441" name="Google Shape;441;p20"/>
          <p:cNvCxnSpPr>
            <a:endCxn id="440" idx="0"/>
          </p:cNvCxnSpPr>
          <p:nvPr/>
        </p:nvCxnSpPr>
        <p:spPr>
          <a:xfrm>
            <a:off x="3434902" y="5286225"/>
            <a:ext cx="457200" cy="247800"/>
          </a:xfrm>
          <a:prstGeom prst="straightConnector1">
            <a:avLst/>
          </a:prstGeom>
          <a:noFill/>
          <a:ln cap="flat" cmpd="sng" w="50800">
            <a:solidFill>
              <a:srgbClr val="0000FF"/>
            </a:solidFill>
            <a:prstDash val="solid"/>
            <a:round/>
            <a:headEnd len="med" w="med" type="none"/>
            <a:tailEnd len="med" w="med" type="triangle"/>
          </a:ln>
        </p:spPr>
      </p:cxnSp>
      <p:cxnSp>
        <p:nvCxnSpPr>
          <p:cNvPr id="442" name="Google Shape;442;p20"/>
          <p:cNvCxnSpPr>
            <a:stCxn id="437" idx="4"/>
            <a:endCxn id="439" idx="0"/>
          </p:cNvCxnSpPr>
          <p:nvPr/>
        </p:nvCxnSpPr>
        <p:spPr>
          <a:xfrm>
            <a:off x="4389549" y="4391025"/>
            <a:ext cx="914400" cy="457200"/>
          </a:xfrm>
          <a:prstGeom prst="straightConnector1">
            <a:avLst/>
          </a:prstGeom>
          <a:noFill/>
          <a:ln cap="flat" cmpd="sng" w="50800">
            <a:solidFill>
              <a:srgbClr val="0000FF"/>
            </a:solidFill>
            <a:prstDash val="solid"/>
            <a:round/>
            <a:headEnd len="med" w="med" type="none"/>
            <a:tailEnd len="med" w="med" type="triangle"/>
          </a:ln>
        </p:spPr>
      </p:cxnSp>
      <p:cxnSp>
        <p:nvCxnSpPr>
          <p:cNvPr id="443" name="Google Shape;443;p20"/>
          <p:cNvCxnSpPr>
            <a:stCxn id="437" idx="4"/>
            <a:endCxn id="438" idx="0"/>
          </p:cNvCxnSpPr>
          <p:nvPr/>
        </p:nvCxnSpPr>
        <p:spPr>
          <a:xfrm flipH="1">
            <a:off x="3475149" y="4391025"/>
            <a:ext cx="914400" cy="457200"/>
          </a:xfrm>
          <a:prstGeom prst="straightConnector1">
            <a:avLst/>
          </a:prstGeom>
          <a:noFill/>
          <a:ln cap="flat" cmpd="sng" w="50800">
            <a:solidFill>
              <a:srgbClr val="0000FF"/>
            </a:solidFill>
            <a:prstDash val="solid"/>
            <a:round/>
            <a:headEnd len="med" w="med" type="none"/>
            <a:tailEnd len="med" w="med" type="triangle"/>
          </a:ln>
        </p:spPr>
      </p:cxnSp>
      <p:sp>
        <p:nvSpPr>
          <p:cNvPr id="444" name="Google Shape;444;p20"/>
          <p:cNvSpPr/>
          <p:nvPr/>
        </p:nvSpPr>
        <p:spPr>
          <a:xfrm>
            <a:off x="4465749" y="5534025"/>
            <a:ext cx="762000" cy="381000"/>
          </a:xfrm>
          <a:prstGeom prst="ellipse">
            <a:avLst/>
          </a:prstGeom>
          <a:noFill/>
          <a:ln cap="flat" cmpd="sng" w="57150">
            <a:solidFill>
              <a:srgbClr val="00808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cxnSp>
        <p:nvCxnSpPr>
          <p:cNvPr id="445" name="Google Shape;445;p20"/>
          <p:cNvCxnSpPr>
            <a:endCxn id="444" idx="0"/>
          </p:cNvCxnSpPr>
          <p:nvPr/>
        </p:nvCxnSpPr>
        <p:spPr>
          <a:xfrm flipH="1">
            <a:off x="4846749" y="5286225"/>
            <a:ext cx="457200" cy="247800"/>
          </a:xfrm>
          <a:prstGeom prst="straightConnector1">
            <a:avLst/>
          </a:prstGeom>
          <a:noFill/>
          <a:ln cap="flat" cmpd="sng" w="50800">
            <a:solidFill>
              <a:srgbClr val="0000FF"/>
            </a:solidFill>
            <a:prstDash val="solid"/>
            <a:round/>
            <a:headEnd len="med" w="med" type="none"/>
            <a:tailEnd len="med" w="med" type="triangle"/>
          </a:ln>
        </p:spPr>
      </p:cxnSp>
      <p:sp>
        <p:nvSpPr>
          <p:cNvPr id="446" name="Google Shape;446;p20"/>
          <p:cNvSpPr/>
          <p:nvPr/>
        </p:nvSpPr>
        <p:spPr>
          <a:xfrm>
            <a:off x="2593482" y="5530801"/>
            <a:ext cx="762000" cy="381000"/>
          </a:xfrm>
          <a:prstGeom prst="ellipse">
            <a:avLst/>
          </a:prstGeom>
          <a:noFill/>
          <a:ln cap="flat" cmpd="sng" w="57150">
            <a:solidFill>
              <a:srgbClr val="00808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cxnSp>
        <p:nvCxnSpPr>
          <p:cNvPr id="447" name="Google Shape;447;p20"/>
          <p:cNvCxnSpPr>
            <a:endCxn id="446" idx="0"/>
          </p:cNvCxnSpPr>
          <p:nvPr/>
        </p:nvCxnSpPr>
        <p:spPr>
          <a:xfrm flipH="1">
            <a:off x="2974482" y="5283001"/>
            <a:ext cx="457200" cy="247800"/>
          </a:xfrm>
          <a:prstGeom prst="straightConnector1">
            <a:avLst/>
          </a:prstGeom>
          <a:noFill/>
          <a:ln cap="flat" cmpd="sng" w="50800">
            <a:solidFill>
              <a:srgbClr val="0000FF"/>
            </a:solidFill>
            <a:prstDash val="solid"/>
            <a:round/>
            <a:headEnd len="med" w="med" type="none"/>
            <a:tailEnd len="med" w="med" type="triangle"/>
          </a:ln>
        </p:spPr>
      </p:cxnSp>
      <p:sp>
        <p:nvSpPr>
          <p:cNvPr id="448" name="Google Shape;448;p20"/>
          <p:cNvSpPr txBox="1"/>
          <p:nvPr/>
        </p:nvSpPr>
        <p:spPr>
          <a:xfrm>
            <a:off x="7107284" y="3959848"/>
            <a:ext cx="834396" cy="430887"/>
          </a:xfrm>
          <a:prstGeom prst="rect">
            <a:avLst/>
          </a:prstGeom>
          <a:blipFill rotWithShape="1">
            <a:blip r:embed="rId4">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Calibri"/>
                <a:ea typeface="Calibri"/>
                <a:cs typeface="Calibri"/>
                <a:sym typeface="Calibri"/>
              </a:rPr>
              <a:t> </a:t>
            </a:r>
            <a:endParaRPr/>
          </a:p>
        </p:txBody>
      </p:sp>
      <p:sp>
        <p:nvSpPr>
          <p:cNvPr id="449" name="Google Shape;449;p20"/>
          <p:cNvSpPr txBox="1"/>
          <p:nvPr/>
        </p:nvSpPr>
        <p:spPr>
          <a:xfrm>
            <a:off x="7107284" y="4785487"/>
            <a:ext cx="834396" cy="430887"/>
          </a:xfrm>
          <a:prstGeom prst="rect">
            <a:avLst/>
          </a:prstGeom>
          <a:blipFill rotWithShape="1">
            <a:blip r:embed="rId5">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Calibri"/>
                <a:ea typeface="Calibri"/>
                <a:cs typeface="Calibri"/>
                <a:sym typeface="Calibri"/>
              </a:rPr>
              <a:t> </a:t>
            </a:r>
            <a:endParaRPr/>
          </a:p>
        </p:txBody>
      </p:sp>
      <p:sp>
        <p:nvSpPr>
          <p:cNvPr id="450" name="Google Shape;450;p20"/>
          <p:cNvSpPr txBox="1"/>
          <p:nvPr/>
        </p:nvSpPr>
        <p:spPr>
          <a:xfrm>
            <a:off x="7107284" y="5530801"/>
            <a:ext cx="834396" cy="430887"/>
          </a:xfrm>
          <a:prstGeom prst="rect">
            <a:avLst/>
          </a:prstGeom>
          <a:blipFill rotWithShape="1">
            <a:blip r:embed="rId6">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Calibri"/>
                <a:ea typeface="Calibri"/>
                <a:cs typeface="Calibri"/>
                <a:sym typeface="Calibri"/>
              </a:rPr>
              <a:t>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4" name="Shape 454"/>
        <p:cNvGrpSpPr/>
        <p:nvPr/>
      </p:nvGrpSpPr>
      <p:grpSpPr>
        <a:xfrm>
          <a:off x="0" y="0"/>
          <a:ext cx="0" cy="0"/>
          <a:chOff x="0" y="0"/>
          <a:chExt cx="0" cy="0"/>
        </a:xfrm>
      </p:grpSpPr>
      <p:sp>
        <p:nvSpPr>
          <p:cNvPr id="455" name="Google Shape;455;p21"/>
          <p:cNvSpPr txBox="1"/>
          <p:nvPr>
            <p:ph type="title"/>
          </p:nvPr>
        </p:nvSpPr>
        <p:spPr>
          <a:xfrm>
            <a:off x="155575" y="161927"/>
            <a:ext cx="8797925" cy="676274"/>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Binary Tree</a:t>
            </a:r>
            <a:endParaRPr/>
          </a:p>
        </p:txBody>
      </p:sp>
      <p:sp>
        <p:nvSpPr>
          <p:cNvPr id="456" name="Google Shape;456;p21"/>
          <p:cNvSpPr txBox="1"/>
          <p:nvPr>
            <p:ph idx="1" type="body"/>
          </p:nvPr>
        </p:nvSpPr>
        <p:spPr>
          <a:xfrm>
            <a:off x="457200" y="1219200"/>
            <a:ext cx="8229600" cy="4530725"/>
          </a:xfrm>
          <a:prstGeom prst="rect">
            <a:avLst/>
          </a:prstGeom>
          <a:blipFill rotWithShape="1">
            <a:blip r:embed="rId3">
              <a:alphaModFix/>
            </a:blip>
            <a:stretch>
              <a:fillRect b="0" l="-1332" r="-1331" t="-2152"/>
            </a:stretch>
          </a:blip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SzPts val="2800"/>
              <a:buChar char="•"/>
            </a:pPr>
            <a:r>
              <a:rPr lang="en-US"/>
              <a:t> </a:t>
            </a:r>
            <a:endParaRPr/>
          </a:p>
        </p:txBody>
      </p:sp>
      <p:cxnSp>
        <p:nvCxnSpPr>
          <p:cNvPr id="457" name="Google Shape;457;p21"/>
          <p:cNvCxnSpPr/>
          <p:nvPr/>
        </p:nvCxnSpPr>
        <p:spPr>
          <a:xfrm>
            <a:off x="1957590" y="4186841"/>
            <a:ext cx="4404575" cy="23053"/>
          </a:xfrm>
          <a:prstGeom prst="straightConnector1">
            <a:avLst/>
          </a:prstGeom>
          <a:noFill/>
          <a:ln cap="flat" cmpd="sng" w="9525">
            <a:solidFill>
              <a:schemeClr val="dk1"/>
            </a:solidFill>
            <a:prstDash val="solid"/>
            <a:miter lim="800000"/>
            <a:headEnd len="sm" w="sm" type="none"/>
            <a:tailEnd len="sm" w="sm" type="none"/>
          </a:ln>
        </p:spPr>
      </p:cxnSp>
      <p:cxnSp>
        <p:nvCxnSpPr>
          <p:cNvPr id="458" name="Google Shape;458;p21"/>
          <p:cNvCxnSpPr/>
          <p:nvPr/>
        </p:nvCxnSpPr>
        <p:spPr>
          <a:xfrm>
            <a:off x="1957590" y="5724525"/>
            <a:ext cx="4404575" cy="0"/>
          </a:xfrm>
          <a:prstGeom prst="straightConnector1">
            <a:avLst/>
          </a:prstGeom>
          <a:noFill/>
          <a:ln cap="flat" cmpd="sng" w="9525">
            <a:solidFill>
              <a:schemeClr val="dk1"/>
            </a:solidFill>
            <a:prstDash val="solid"/>
            <a:miter lim="800000"/>
            <a:headEnd len="sm" w="sm" type="none"/>
            <a:tailEnd len="sm" w="sm" type="none"/>
          </a:ln>
        </p:spPr>
      </p:cxnSp>
      <p:cxnSp>
        <p:nvCxnSpPr>
          <p:cNvPr id="459" name="Google Shape;459;p21"/>
          <p:cNvCxnSpPr/>
          <p:nvPr/>
        </p:nvCxnSpPr>
        <p:spPr>
          <a:xfrm>
            <a:off x="1957590" y="5009881"/>
            <a:ext cx="4404575" cy="12879"/>
          </a:xfrm>
          <a:prstGeom prst="straightConnector1">
            <a:avLst/>
          </a:prstGeom>
          <a:noFill/>
          <a:ln cap="flat" cmpd="sng" w="9525">
            <a:solidFill>
              <a:schemeClr val="dk1"/>
            </a:solidFill>
            <a:prstDash val="solid"/>
            <a:miter lim="800000"/>
            <a:headEnd len="sm" w="sm" type="none"/>
            <a:tailEnd len="sm" w="sm" type="none"/>
          </a:ln>
        </p:spPr>
      </p:cxnSp>
      <p:sp>
        <p:nvSpPr>
          <p:cNvPr id="460" name="Google Shape;460;p21"/>
          <p:cNvSpPr txBox="1"/>
          <p:nvPr/>
        </p:nvSpPr>
        <p:spPr>
          <a:xfrm>
            <a:off x="721319" y="3962132"/>
            <a:ext cx="1220206"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dk1"/>
                </a:solidFill>
                <a:latin typeface="Calibri"/>
                <a:ea typeface="Calibri"/>
                <a:cs typeface="Calibri"/>
                <a:sym typeface="Calibri"/>
              </a:rPr>
              <a:t>Level 0</a:t>
            </a:r>
            <a:endParaRPr b="1" sz="2400">
              <a:solidFill>
                <a:schemeClr val="dk1"/>
              </a:solidFill>
              <a:latin typeface="Calibri"/>
              <a:ea typeface="Calibri"/>
              <a:cs typeface="Calibri"/>
              <a:sym typeface="Calibri"/>
            </a:endParaRPr>
          </a:p>
        </p:txBody>
      </p:sp>
      <p:sp>
        <p:nvSpPr>
          <p:cNvPr id="461" name="Google Shape;461;p21"/>
          <p:cNvSpPr txBox="1"/>
          <p:nvPr/>
        </p:nvSpPr>
        <p:spPr>
          <a:xfrm>
            <a:off x="721319" y="5486132"/>
            <a:ext cx="1220206"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rgbClr val="FF3300"/>
                </a:solidFill>
                <a:latin typeface="Calibri"/>
                <a:ea typeface="Calibri"/>
                <a:cs typeface="Calibri"/>
                <a:sym typeface="Calibri"/>
              </a:rPr>
              <a:t>Level 2</a:t>
            </a:r>
            <a:endParaRPr b="1" sz="2400">
              <a:solidFill>
                <a:srgbClr val="FF3300"/>
              </a:solidFill>
              <a:latin typeface="Calibri"/>
              <a:ea typeface="Calibri"/>
              <a:cs typeface="Calibri"/>
              <a:sym typeface="Calibri"/>
            </a:endParaRPr>
          </a:p>
        </p:txBody>
      </p:sp>
      <p:sp>
        <p:nvSpPr>
          <p:cNvPr id="462" name="Google Shape;462;p21"/>
          <p:cNvSpPr txBox="1"/>
          <p:nvPr/>
        </p:nvSpPr>
        <p:spPr>
          <a:xfrm>
            <a:off x="721319" y="4785487"/>
            <a:ext cx="1220206"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dk2"/>
                </a:solidFill>
                <a:latin typeface="Calibri"/>
                <a:ea typeface="Calibri"/>
                <a:cs typeface="Calibri"/>
                <a:sym typeface="Calibri"/>
              </a:rPr>
              <a:t>Level 1</a:t>
            </a:r>
            <a:endParaRPr b="1" sz="2400">
              <a:solidFill>
                <a:schemeClr val="dk2"/>
              </a:solidFill>
              <a:latin typeface="Calibri"/>
              <a:ea typeface="Calibri"/>
              <a:cs typeface="Calibri"/>
              <a:sym typeface="Calibri"/>
            </a:endParaRPr>
          </a:p>
        </p:txBody>
      </p:sp>
      <p:sp>
        <p:nvSpPr>
          <p:cNvPr id="463" name="Google Shape;463;p21"/>
          <p:cNvSpPr/>
          <p:nvPr/>
        </p:nvSpPr>
        <p:spPr>
          <a:xfrm>
            <a:off x="4008549" y="4010025"/>
            <a:ext cx="762000" cy="381000"/>
          </a:xfrm>
          <a:prstGeom prst="ellipse">
            <a:avLst/>
          </a:prstGeom>
          <a:noFill/>
          <a:ln cap="flat" cmpd="sng" w="57150">
            <a:solidFill>
              <a:srgbClr val="00808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64" name="Google Shape;464;p21"/>
          <p:cNvSpPr/>
          <p:nvPr/>
        </p:nvSpPr>
        <p:spPr>
          <a:xfrm>
            <a:off x="3094149" y="4848225"/>
            <a:ext cx="762000" cy="381000"/>
          </a:xfrm>
          <a:prstGeom prst="ellipse">
            <a:avLst/>
          </a:prstGeom>
          <a:noFill/>
          <a:ln cap="flat" cmpd="sng" w="57150">
            <a:solidFill>
              <a:srgbClr val="00808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65" name="Google Shape;465;p21"/>
          <p:cNvSpPr/>
          <p:nvPr/>
        </p:nvSpPr>
        <p:spPr>
          <a:xfrm>
            <a:off x="4922949" y="4848225"/>
            <a:ext cx="762000" cy="381000"/>
          </a:xfrm>
          <a:prstGeom prst="ellipse">
            <a:avLst/>
          </a:prstGeom>
          <a:noFill/>
          <a:ln cap="flat" cmpd="sng" w="57150">
            <a:solidFill>
              <a:srgbClr val="00808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66" name="Google Shape;466;p21"/>
          <p:cNvSpPr/>
          <p:nvPr/>
        </p:nvSpPr>
        <p:spPr>
          <a:xfrm>
            <a:off x="3511102" y="5534025"/>
            <a:ext cx="762000" cy="381000"/>
          </a:xfrm>
          <a:prstGeom prst="ellipse">
            <a:avLst/>
          </a:prstGeom>
          <a:noFill/>
          <a:ln cap="flat" cmpd="sng" w="57150">
            <a:solidFill>
              <a:srgbClr val="00808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cxnSp>
        <p:nvCxnSpPr>
          <p:cNvPr id="467" name="Google Shape;467;p21"/>
          <p:cNvCxnSpPr>
            <a:endCxn id="466" idx="0"/>
          </p:cNvCxnSpPr>
          <p:nvPr/>
        </p:nvCxnSpPr>
        <p:spPr>
          <a:xfrm>
            <a:off x="3434902" y="5286225"/>
            <a:ext cx="457200" cy="247800"/>
          </a:xfrm>
          <a:prstGeom prst="straightConnector1">
            <a:avLst/>
          </a:prstGeom>
          <a:noFill/>
          <a:ln cap="flat" cmpd="sng" w="50800">
            <a:solidFill>
              <a:srgbClr val="0000FF"/>
            </a:solidFill>
            <a:prstDash val="solid"/>
            <a:round/>
            <a:headEnd len="med" w="med" type="none"/>
            <a:tailEnd len="med" w="med" type="triangle"/>
          </a:ln>
        </p:spPr>
      </p:cxnSp>
      <p:cxnSp>
        <p:nvCxnSpPr>
          <p:cNvPr id="468" name="Google Shape;468;p21"/>
          <p:cNvCxnSpPr>
            <a:stCxn id="463" idx="4"/>
            <a:endCxn id="465" idx="0"/>
          </p:cNvCxnSpPr>
          <p:nvPr/>
        </p:nvCxnSpPr>
        <p:spPr>
          <a:xfrm>
            <a:off x="4389549" y="4391025"/>
            <a:ext cx="914400" cy="457200"/>
          </a:xfrm>
          <a:prstGeom prst="straightConnector1">
            <a:avLst/>
          </a:prstGeom>
          <a:noFill/>
          <a:ln cap="flat" cmpd="sng" w="50800">
            <a:solidFill>
              <a:srgbClr val="0000FF"/>
            </a:solidFill>
            <a:prstDash val="solid"/>
            <a:round/>
            <a:headEnd len="med" w="med" type="none"/>
            <a:tailEnd len="med" w="med" type="triangle"/>
          </a:ln>
        </p:spPr>
      </p:cxnSp>
      <p:cxnSp>
        <p:nvCxnSpPr>
          <p:cNvPr id="469" name="Google Shape;469;p21"/>
          <p:cNvCxnSpPr>
            <a:stCxn id="463" idx="4"/>
            <a:endCxn id="464" idx="0"/>
          </p:cNvCxnSpPr>
          <p:nvPr/>
        </p:nvCxnSpPr>
        <p:spPr>
          <a:xfrm flipH="1">
            <a:off x="3475149" y="4391025"/>
            <a:ext cx="914400" cy="457200"/>
          </a:xfrm>
          <a:prstGeom prst="straightConnector1">
            <a:avLst/>
          </a:prstGeom>
          <a:noFill/>
          <a:ln cap="flat" cmpd="sng" w="50800">
            <a:solidFill>
              <a:srgbClr val="0000FF"/>
            </a:solidFill>
            <a:prstDash val="solid"/>
            <a:round/>
            <a:headEnd len="med" w="med" type="none"/>
            <a:tailEnd len="med" w="med" type="triangle"/>
          </a:ln>
        </p:spPr>
      </p:cxnSp>
      <p:sp>
        <p:nvSpPr>
          <p:cNvPr id="470" name="Google Shape;470;p21"/>
          <p:cNvSpPr/>
          <p:nvPr/>
        </p:nvSpPr>
        <p:spPr>
          <a:xfrm>
            <a:off x="4465749" y="5534025"/>
            <a:ext cx="762000" cy="381000"/>
          </a:xfrm>
          <a:prstGeom prst="ellipse">
            <a:avLst/>
          </a:prstGeom>
          <a:noFill/>
          <a:ln cap="flat" cmpd="sng" w="57150">
            <a:solidFill>
              <a:srgbClr val="00808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cxnSp>
        <p:nvCxnSpPr>
          <p:cNvPr id="471" name="Google Shape;471;p21"/>
          <p:cNvCxnSpPr>
            <a:endCxn id="470" idx="0"/>
          </p:cNvCxnSpPr>
          <p:nvPr/>
        </p:nvCxnSpPr>
        <p:spPr>
          <a:xfrm flipH="1">
            <a:off x="4846749" y="5286225"/>
            <a:ext cx="457200" cy="247800"/>
          </a:xfrm>
          <a:prstGeom prst="straightConnector1">
            <a:avLst/>
          </a:prstGeom>
          <a:noFill/>
          <a:ln cap="flat" cmpd="sng" w="50800">
            <a:solidFill>
              <a:srgbClr val="0000FF"/>
            </a:solidFill>
            <a:prstDash val="solid"/>
            <a:round/>
            <a:headEnd len="med" w="med" type="none"/>
            <a:tailEnd len="med" w="med" type="triangle"/>
          </a:ln>
        </p:spPr>
      </p:cxnSp>
      <p:sp>
        <p:nvSpPr>
          <p:cNvPr id="472" name="Google Shape;472;p21"/>
          <p:cNvSpPr/>
          <p:nvPr/>
        </p:nvSpPr>
        <p:spPr>
          <a:xfrm>
            <a:off x="2593482" y="5530801"/>
            <a:ext cx="762000" cy="381000"/>
          </a:xfrm>
          <a:prstGeom prst="ellipse">
            <a:avLst/>
          </a:prstGeom>
          <a:noFill/>
          <a:ln cap="flat" cmpd="sng" w="57150">
            <a:solidFill>
              <a:srgbClr val="00808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cxnSp>
        <p:nvCxnSpPr>
          <p:cNvPr id="473" name="Google Shape;473;p21"/>
          <p:cNvCxnSpPr>
            <a:endCxn id="472" idx="0"/>
          </p:cNvCxnSpPr>
          <p:nvPr/>
        </p:nvCxnSpPr>
        <p:spPr>
          <a:xfrm flipH="1">
            <a:off x="2974482" y="5283001"/>
            <a:ext cx="457200" cy="247800"/>
          </a:xfrm>
          <a:prstGeom prst="straightConnector1">
            <a:avLst/>
          </a:prstGeom>
          <a:noFill/>
          <a:ln cap="flat" cmpd="sng" w="50800">
            <a:solidFill>
              <a:srgbClr val="0000FF"/>
            </a:solidFill>
            <a:prstDash val="solid"/>
            <a:round/>
            <a:headEnd len="med" w="med" type="none"/>
            <a:tailEnd len="med" w="med" type="triangle"/>
          </a:ln>
        </p:spPr>
      </p:cxnSp>
      <p:sp>
        <p:nvSpPr>
          <p:cNvPr id="474" name="Google Shape;474;p21"/>
          <p:cNvSpPr txBox="1"/>
          <p:nvPr/>
        </p:nvSpPr>
        <p:spPr>
          <a:xfrm>
            <a:off x="7107284" y="3959848"/>
            <a:ext cx="834396" cy="430887"/>
          </a:xfrm>
          <a:prstGeom prst="rect">
            <a:avLst/>
          </a:prstGeom>
          <a:blipFill rotWithShape="1">
            <a:blip r:embed="rId4">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Calibri"/>
                <a:ea typeface="Calibri"/>
                <a:cs typeface="Calibri"/>
                <a:sym typeface="Calibri"/>
              </a:rPr>
              <a:t> </a:t>
            </a:r>
            <a:endParaRPr/>
          </a:p>
        </p:txBody>
      </p:sp>
      <p:sp>
        <p:nvSpPr>
          <p:cNvPr id="475" name="Google Shape;475;p21"/>
          <p:cNvSpPr txBox="1"/>
          <p:nvPr/>
        </p:nvSpPr>
        <p:spPr>
          <a:xfrm>
            <a:off x="7107284" y="4785487"/>
            <a:ext cx="834396" cy="430887"/>
          </a:xfrm>
          <a:prstGeom prst="rect">
            <a:avLst/>
          </a:prstGeom>
          <a:blipFill rotWithShape="1">
            <a:blip r:embed="rId5">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Calibri"/>
                <a:ea typeface="Calibri"/>
                <a:cs typeface="Calibri"/>
                <a:sym typeface="Calibri"/>
              </a:rPr>
              <a:t> </a:t>
            </a:r>
            <a:endParaRPr/>
          </a:p>
        </p:txBody>
      </p:sp>
      <p:sp>
        <p:nvSpPr>
          <p:cNvPr id="476" name="Google Shape;476;p21"/>
          <p:cNvSpPr txBox="1"/>
          <p:nvPr/>
        </p:nvSpPr>
        <p:spPr>
          <a:xfrm>
            <a:off x="7107284" y="5530801"/>
            <a:ext cx="834396" cy="430887"/>
          </a:xfrm>
          <a:prstGeom prst="rect">
            <a:avLst/>
          </a:prstGeom>
          <a:blipFill rotWithShape="1">
            <a:blip r:embed="rId6">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Calibri"/>
                <a:ea typeface="Calibri"/>
                <a:cs typeface="Calibri"/>
                <a:sym typeface="Calibri"/>
              </a:rPr>
              <a:t>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0" name="Shape 480"/>
        <p:cNvGrpSpPr/>
        <p:nvPr/>
      </p:nvGrpSpPr>
      <p:grpSpPr>
        <a:xfrm>
          <a:off x="0" y="0"/>
          <a:ext cx="0" cy="0"/>
          <a:chOff x="0" y="0"/>
          <a:chExt cx="0" cy="0"/>
        </a:xfrm>
      </p:grpSpPr>
      <p:sp>
        <p:nvSpPr>
          <p:cNvPr id="481" name="Google Shape;481;p22"/>
          <p:cNvSpPr txBox="1"/>
          <p:nvPr>
            <p:ph type="title"/>
          </p:nvPr>
        </p:nvSpPr>
        <p:spPr>
          <a:xfrm>
            <a:off x="155575" y="161927"/>
            <a:ext cx="8797925" cy="676274"/>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Binary Tree</a:t>
            </a:r>
            <a:endParaRPr/>
          </a:p>
        </p:txBody>
      </p:sp>
      <p:sp>
        <p:nvSpPr>
          <p:cNvPr id="482" name="Google Shape;482;p22"/>
          <p:cNvSpPr txBox="1"/>
          <p:nvPr>
            <p:ph idx="1" type="body"/>
          </p:nvPr>
        </p:nvSpPr>
        <p:spPr>
          <a:xfrm>
            <a:off x="457200" y="1219200"/>
            <a:ext cx="8229600" cy="4530725"/>
          </a:xfrm>
          <a:prstGeom prst="rect">
            <a:avLst/>
          </a:prstGeom>
          <a:blipFill rotWithShape="1">
            <a:blip r:embed="rId3">
              <a:alphaModFix/>
            </a:blip>
            <a:stretch>
              <a:fillRect b="0" l="-1332" r="0" t="-2152"/>
            </a:stretch>
          </a:blip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SzPts val="2800"/>
              <a:buChar char="•"/>
            </a:pPr>
            <a:r>
              <a:rPr lang="en-US"/>
              <a:t> </a:t>
            </a:r>
            <a:endParaRPr/>
          </a:p>
        </p:txBody>
      </p:sp>
      <p:cxnSp>
        <p:nvCxnSpPr>
          <p:cNvPr id="483" name="Google Shape;483;p22"/>
          <p:cNvCxnSpPr/>
          <p:nvPr/>
        </p:nvCxnSpPr>
        <p:spPr>
          <a:xfrm>
            <a:off x="1957590" y="4186841"/>
            <a:ext cx="4404575" cy="23053"/>
          </a:xfrm>
          <a:prstGeom prst="straightConnector1">
            <a:avLst/>
          </a:prstGeom>
          <a:noFill/>
          <a:ln cap="flat" cmpd="sng" w="9525">
            <a:solidFill>
              <a:schemeClr val="dk1"/>
            </a:solidFill>
            <a:prstDash val="solid"/>
            <a:miter lim="800000"/>
            <a:headEnd len="sm" w="sm" type="none"/>
            <a:tailEnd len="sm" w="sm" type="none"/>
          </a:ln>
        </p:spPr>
      </p:cxnSp>
      <p:cxnSp>
        <p:nvCxnSpPr>
          <p:cNvPr id="484" name="Google Shape;484;p22"/>
          <p:cNvCxnSpPr/>
          <p:nvPr/>
        </p:nvCxnSpPr>
        <p:spPr>
          <a:xfrm>
            <a:off x="1957590" y="5724525"/>
            <a:ext cx="4404575" cy="0"/>
          </a:xfrm>
          <a:prstGeom prst="straightConnector1">
            <a:avLst/>
          </a:prstGeom>
          <a:noFill/>
          <a:ln cap="flat" cmpd="sng" w="9525">
            <a:solidFill>
              <a:schemeClr val="dk1"/>
            </a:solidFill>
            <a:prstDash val="solid"/>
            <a:miter lim="800000"/>
            <a:headEnd len="sm" w="sm" type="none"/>
            <a:tailEnd len="sm" w="sm" type="none"/>
          </a:ln>
        </p:spPr>
      </p:cxnSp>
      <p:cxnSp>
        <p:nvCxnSpPr>
          <p:cNvPr id="485" name="Google Shape;485;p22"/>
          <p:cNvCxnSpPr/>
          <p:nvPr/>
        </p:nvCxnSpPr>
        <p:spPr>
          <a:xfrm>
            <a:off x="1957590" y="5009881"/>
            <a:ext cx="4404575" cy="12879"/>
          </a:xfrm>
          <a:prstGeom prst="straightConnector1">
            <a:avLst/>
          </a:prstGeom>
          <a:noFill/>
          <a:ln cap="flat" cmpd="sng" w="9525">
            <a:solidFill>
              <a:schemeClr val="dk1"/>
            </a:solidFill>
            <a:prstDash val="solid"/>
            <a:miter lim="800000"/>
            <a:headEnd len="sm" w="sm" type="none"/>
            <a:tailEnd len="sm" w="sm" type="none"/>
          </a:ln>
        </p:spPr>
      </p:cxnSp>
      <p:sp>
        <p:nvSpPr>
          <p:cNvPr id="486" name="Google Shape;486;p22"/>
          <p:cNvSpPr txBox="1"/>
          <p:nvPr/>
        </p:nvSpPr>
        <p:spPr>
          <a:xfrm>
            <a:off x="721319" y="3962132"/>
            <a:ext cx="1220206"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dk1"/>
                </a:solidFill>
                <a:latin typeface="Calibri"/>
                <a:ea typeface="Calibri"/>
                <a:cs typeface="Calibri"/>
                <a:sym typeface="Calibri"/>
              </a:rPr>
              <a:t>Level 0</a:t>
            </a:r>
            <a:endParaRPr b="1" sz="2400">
              <a:solidFill>
                <a:schemeClr val="dk1"/>
              </a:solidFill>
              <a:latin typeface="Calibri"/>
              <a:ea typeface="Calibri"/>
              <a:cs typeface="Calibri"/>
              <a:sym typeface="Calibri"/>
            </a:endParaRPr>
          </a:p>
        </p:txBody>
      </p:sp>
      <p:sp>
        <p:nvSpPr>
          <p:cNvPr id="487" name="Google Shape;487;p22"/>
          <p:cNvSpPr txBox="1"/>
          <p:nvPr/>
        </p:nvSpPr>
        <p:spPr>
          <a:xfrm>
            <a:off x="721319" y="5486132"/>
            <a:ext cx="1220206"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rgbClr val="FF3300"/>
                </a:solidFill>
                <a:latin typeface="Calibri"/>
                <a:ea typeface="Calibri"/>
                <a:cs typeface="Calibri"/>
                <a:sym typeface="Calibri"/>
              </a:rPr>
              <a:t>Level 2</a:t>
            </a:r>
            <a:endParaRPr b="1" sz="2400">
              <a:solidFill>
                <a:srgbClr val="FF3300"/>
              </a:solidFill>
              <a:latin typeface="Calibri"/>
              <a:ea typeface="Calibri"/>
              <a:cs typeface="Calibri"/>
              <a:sym typeface="Calibri"/>
            </a:endParaRPr>
          </a:p>
        </p:txBody>
      </p:sp>
      <p:sp>
        <p:nvSpPr>
          <p:cNvPr id="488" name="Google Shape;488;p22"/>
          <p:cNvSpPr txBox="1"/>
          <p:nvPr/>
        </p:nvSpPr>
        <p:spPr>
          <a:xfrm>
            <a:off x="721319" y="4785487"/>
            <a:ext cx="1220206"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dk2"/>
                </a:solidFill>
                <a:latin typeface="Calibri"/>
                <a:ea typeface="Calibri"/>
                <a:cs typeface="Calibri"/>
                <a:sym typeface="Calibri"/>
              </a:rPr>
              <a:t>Level 1</a:t>
            </a:r>
            <a:endParaRPr b="1" sz="2400">
              <a:solidFill>
                <a:schemeClr val="dk2"/>
              </a:solidFill>
              <a:latin typeface="Calibri"/>
              <a:ea typeface="Calibri"/>
              <a:cs typeface="Calibri"/>
              <a:sym typeface="Calibri"/>
            </a:endParaRPr>
          </a:p>
        </p:txBody>
      </p:sp>
      <p:sp>
        <p:nvSpPr>
          <p:cNvPr id="489" name="Google Shape;489;p22"/>
          <p:cNvSpPr/>
          <p:nvPr/>
        </p:nvSpPr>
        <p:spPr>
          <a:xfrm>
            <a:off x="4008549" y="4010025"/>
            <a:ext cx="762000" cy="381000"/>
          </a:xfrm>
          <a:prstGeom prst="ellipse">
            <a:avLst/>
          </a:prstGeom>
          <a:noFill/>
          <a:ln cap="flat" cmpd="sng" w="57150">
            <a:solidFill>
              <a:srgbClr val="00808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90" name="Google Shape;490;p22"/>
          <p:cNvSpPr/>
          <p:nvPr/>
        </p:nvSpPr>
        <p:spPr>
          <a:xfrm>
            <a:off x="3094149" y="4848225"/>
            <a:ext cx="762000" cy="381000"/>
          </a:xfrm>
          <a:prstGeom prst="ellipse">
            <a:avLst/>
          </a:prstGeom>
          <a:noFill/>
          <a:ln cap="flat" cmpd="sng" w="57150">
            <a:solidFill>
              <a:srgbClr val="00808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91" name="Google Shape;491;p22"/>
          <p:cNvSpPr/>
          <p:nvPr/>
        </p:nvSpPr>
        <p:spPr>
          <a:xfrm>
            <a:off x="4922949" y="4848225"/>
            <a:ext cx="762000" cy="381000"/>
          </a:xfrm>
          <a:prstGeom prst="ellipse">
            <a:avLst/>
          </a:prstGeom>
          <a:noFill/>
          <a:ln cap="flat" cmpd="sng" w="57150">
            <a:solidFill>
              <a:srgbClr val="00808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92" name="Google Shape;492;p22"/>
          <p:cNvSpPr/>
          <p:nvPr/>
        </p:nvSpPr>
        <p:spPr>
          <a:xfrm>
            <a:off x="3511102" y="5534025"/>
            <a:ext cx="762000" cy="381000"/>
          </a:xfrm>
          <a:prstGeom prst="ellipse">
            <a:avLst/>
          </a:prstGeom>
          <a:noFill/>
          <a:ln cap="flat" cmpd="sng" w="57150">
            <a:solidFill>
              <a:srgbClr val="00808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cxnSp>
        <p:nvCxnSpPr>
          <p:cNvPr id="493" name="Google Shape;493;p22"/>
          <p:cNvCxnSpPr>
            <a:endCxn id="492" idx="0"/>
          </p:cNvCxnSpPr>
          <p:nvPr/>
        </p:nvCxnSpPr>
        <p:spPr>
          <a:xfrm>
            <a:off x="3434902" y="5286225"/>
            <a:ext cx="457200" cy="247800"/>
          </a:xfrm>
          <a:prstGeom prst="straightConnector1">
            <a:avLst/>
          </a:prstGeom>
          <a:noFill/>
          <a:ln cap="flat" cmpd="sng" w="50800">
            <a:solidFill>
              <a:srgbClr val="0000FF"/>
            </a:solidFill>
            <a:prstDash val="solid"/>
            <a:round/>
            <a:headEnd len="med" w="med" type="none"/>
            <a:tailEnd len="med" w="med" type="triangle"/>
          </a:ln>
        </p:spPr>
      </p:cxnSp>
      <p:cxnSp>
        <p:nvCxnSpPr>
          <p:cNvPr id="494" name="Google Shape;494;p22"/>
          <p:cNvCxnSpPr>
            <a:stCxn id="489" idx="4"/>
            <a:endCxn id="491" idx="0"/>
          </p:cNvCxnSpPr>
          <p:nvPr/>
        </p:nvCxnSpPr>
        <p:spPr>
          <a:xfrm>
            <a:off x="4389549" y="4391025"/>
            <a:ext cx="914400" cy="457200"/>
          </a:xfrm>
          <a:prstGeom prst="straightConnector1">
            <a:avLst/>
          </a:prstGeom>
          <a:noFill/>
          <a:ln cap="flat" cmpd="sng" w="50800">
            <a:solidFill>
              <a:srgbClr val="0000FF"/>
            </a:solidFill>
            <a:prstDash val="solid"/>
            <a:round/>
            <a:headEnd len="med" w="med" type="none"/>
            <a:tailEnd len="med" w="med" type="triangle"/>
          </a:ln>
        </p:spPr>
      </p:cxnSp>
      <p:cxnSp>
        <p:nvCxnSpPr>
          <p:cNvPr id="495" name="Google Shape;495;p22"/>
          <p:cNvCxnSpPr>
            <a:stCxn id="489" idx="4"/>
            <a:endCxn id="490" idx="0"/>
          </p:cNvCxnSpPr>
          <p:nvPr/>
        </p:nvCxnSpPr>
        <p:spPr>
          <a:xfrm flipH="1">
            <a:off x="3475149" y="4391025"/>
            <a:ext cx="914400" cy="457200"/>
          </a:xfrm>
          <a:prstGeom prst="straightConnector1">
            <a:avLst/>
          </a:prstGeom>
          <a:noFill/>
          <a:ln cap="flat" cmpd="sng" w="50800">
            <a:solidFill>
              <a:srgbClr val="0000FF"/>
            </a:solidFill>
            <a:prstDash val="solid"/>
            <a:round/>
            <a:headEnd len="med" w="med" type="none"/>
            <a:tailEnd len="med" w="med" type="triangle"/>
          </a:ln>
        </p:spPr>
      </p:cxnSp>
      <p:sp>
        <p:nvSpPr>
          <p:cNvPr id="496" name="Google Shape;496;p22"/>
          <p:cNvSpPr/>
          <p:nvPr/>
        </p:nvSpPr>
        <p:spPr>
          <a:xfrm>
            <a:off x="4465749" y="5534025"/>
            <a:ext cx="762000" cy="381000"/>
          </a:xfrm>
          <a:prstGeom prst="ellipse">
            <a:avLst/>
          </a:prstGeom>
          <a:noFill/>
          <a:ln cap="flat" cmpd="sng" w="57150">
            <a:solidFill>
              <a:srgbClr val="00808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cxnSp>
        <p:nvCxnSpPr>
          <p:cNvPr id="497" name="Google Shape;497;p22"/>
          <p:cNvCxnSpPr>
            <a:endCxn id="496" idx="0"/>
          </p:cNvCxnSpPr>
          <p:nvPr/>
        </p:nvCxnSpPr>
        <p:spPr>
          <a:xfrm flipH="1">
            <a:off x="4846749" y="5286225"/>
            <a:ext cx="457200" cy="247800"/>
          </a:xfrm>
          <a:prstGeom prst="straightConnector1">
            <a:avLst/>
          </a:prstGeom>
          <a:noFill/>
          <a:ln cap="flat" cmpd="sng" w="50800">
            <a:solidFill>
              <a:srgbClr val="0000FF"/>
            </a:solidFill>
            <a:prstDash val="solid"/>
            <a:round/>
            <a:headEnd len="med" w="med" type="none"/>
            <a:tailEnd len="med" w="med" type="triangle"/>
          </a:ln>
        </p:spPr>
      </p:cxnSp>
      <p:sp>
        <p:nvSpPr>
          <p:cNvPr id="498" name="Google Shape;498;p22"/>
          <p:cNvSpPr/>
          <p:nvPr/>
        </p:nvSpPr>
        <p:spPr>
          <a:xfrm>
            <a:off x="2593482" y="5530801"/>
            <a:ext cx="762000" cy="381000"/>
          </a:xfrm>
          <a:prstGeom prst="ellipse">
            <a:avLst/>
          </a:prstGeom>
          <a:noFill/>
          <a:ln cap="flat" cmpd="sng" w="57150">
            <a:solidFill>
              <a:srgbClr val="00808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cxnSp>
        <p:nvCxnSpPr>
          <p:cNvPr id="499" name="Google Shape;499;p22"/>
          <p:cNvCxnSpPr>
            <a:endCxn id="498" idx="0"/>
          </p:cNvCxnSpPr>
          <p:nvPr/>
        </p:nvCxnSpPr>
        <p:spPr>
          <a:xfrm flipH="1">
            <a:off x="2974482" y="5283001"/>
            <a:ext cx="457200" cy="247800"/>
          </a:xfrm>
          <a:prstGeom prst="straightConnector1">
            <a:avLst/>
          </a:prstGeom>
          <a:noFill/>
          <a:ln cap="flat" cmpd="sng" w="50800">
            <a:solidFill>
              <a:srgbClr val="0000FF"/>
            </a:solidFill>
            <a:prstDash val="solid"/>
            <a:round/>
            <a:headEnd len="med" w="med" type="none"/>
            <a:tailEnd len="med" w="med" type="triangle"/>
          </a:ln>
        </p:spPr>
      </p:cxnSp>
      <p:sp>
        <p:nvSpPr>
          <p:cNvPr id="500" name="Google Shape;500;p22"/>
          <p:cNvSpPr txBox="1"/>
          <p:nvPr/>
        </p:nvSpPr>
        <p:spPr>
          <a:xfrm>
            <a:off x="7107284" y="3959848"/>
            <a:ext cx="834396" cy="430887"/>
          </a:xfrm>
          <a:prstGeom prst="rect">
            <a:avLst/>
          </a:prstGeom>
          <a:blipFill rotWithShape="1">
            <a:blip r:embed="rId4">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Calibri"/>
                <a:ea typeface="Calibri"/>
                <a:cs typeface="Calibri"/>
                <a:sym typeface="Calibri"/>
              </a:rPr>
              <a:t> </a:t>
            </a:r>
            <a:endParaRPr/>
          </a:p>
        </p:txBody>
      </p:sp>
      <p:sp>
        <p:nvSpPr>
          <p:cNvPr id="501" name="Google Shape;501;p22"/>
          <p:cNvSpPr txBox="1"/>
          <p:nvPr/>
        </p:nvSpPr>
        <p:spPr>
          <a:xfrm>
            <a:off x="7107284" y="4785487"/>
            <a:ext cx="834396" cy="430887"/>
          </a:xfrm>
          <a:prstGeom prst="rect">
            <a:avLst/>
          </a:prstGeom>
          <a:blipFill rotWithShape="1">
            <a:blip r:embed="rId5">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Calibri"/>
                <a:ea typeface="Calibri"/>
                <a:cs typeface="Calibri"/>
                <a:sym typeface="Calibri"/>
              </a:rPr>
              <a:t> </a:t>
            </a:r>
            <a:endParaRPr/>
          </a:p>
        </p:txBody>
      </p:sp>
      <p:sp>
        <p:nvSpPr>
          <p:cNvPr id="502" name="Google Shape;502;p22"/>
          <p:cNvSpPr txBox="1"/>
          <p:nvPr/>
        </p:nvSpPr>
        <p:spPr>
          <a:xfrm>
            <a:off x="7107284" y="5530801"/>
            <a:ext cx="834396" cy="430887"/>
          </a:xfrm>
          <a:prstGeom prst="rect">
            <a:avLst/>
          </a:prstGeom>
          <a:blipFill rotWithShape="1">
            <a:blip r:embed="rId6">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Calibri"/>
                <a:ea typeface="Calibri"/>
                <a:cs typeface="Calibri"/>
                <a:sym typeface="Calibri"/>
              </a:rPr>
              <a:t>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6" name="Shape 506"/>
        <p:cNvGrpSpPr/>
        <p:nvPr/>
      </p:nvGrpSpPr>
      <p:grpSpPr>
        <a:xfrm>
          <a:off x="0" y="0"/>
          <a:ext cx="0" cy="0"/>
          <a:chOff x="0" y="0"/>
          <a:chExt cx="0" cy="0"/>
        </a:xfrm>
      </p:grpSpPr>
      <p:sp>
        <p:nvSpPr>
          <p:cNvPr id="507" name="Google Shape;507;p23"/>
          <p:cNvSpPr txBox="1"/>
          <p:nvPr>
            <p:ph type="title"/>
          </p:nvPr>
        </p:nvSpPr>
        <p:spPr>
          <a:xfrm>
            <a:off x="155575" y="161927"/>
            <a:ext cx="8797925" cy="676274"/>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Binary Tree</a:t>
            </a:r>
            <a:endParaRPr/>
          </a:p>
        </p:txBody>
      </p:sp>
      <p:sp>
        <p:nvSpPr>
          <p:cNvPr id="508" name="Google Shape;508;p23"/>
          <p:cNvSpPr txBox="1"/>
          <p:nvPr>
            <p:ph idx="1" type="body"/>
          </p:nvPr>
        </p:nvSpPr>
        <p:spPr>
          <a:xfrm>
            <a:off x="457200" y="1219200"/>
            <a:ext cx="8229600" cy="4530725"/>
          </a:xfrm>
          <a:prstGeom prst="rect">
            <a:avLst/>
          </a:prstGeom>
          <a:blipFill rotWithShape="1">
            <a:blip r:embed="rId3">
              <a:alphaModFix/>
            </a:blip>
            <a:stretch>
              <a:fillRect b="0" l="-1332" r="0" t="-2152"/>
            </a:stretch>
          </a:blip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SzPts val="2800"/>
              <a:buChar char="•"/>
            </a:pPr>
            <a:r>
              <a:rPr lang="en-US"/>
              <a:t>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2" name="Shape 512"/>
        <p:cNvGrpSpPr/>
        <p:nvPr/>
      </p:nvGrpSpPr>
      <p:grpSpPr>
        <a:xfrm>
          <a:off x="0" y="0"/>
          <a:ext cx="0" cy="0"/>
          <a:chOff x="0" y="0"/>
          <a:chExt cx="0" cy="0"/>
        </a:xfrm>
      </p:grpSpPr>
      <p:sp>
        <p:nvSpPr>
          <p:cNvPr id="513" name="Google Shape;513;p24"/>
          <p:cNvSpPr txBox="1"/>
          <p:nvPr>
            <p:ph type="title"/>
          </p:nvPr>
        </p:nvSpPr>
        <p:spPr>
          <a:xfrm>
            <a:off x="155575" y="161927"/>
            <a:ext cx="8797925" cy="676274"/>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Binary Tree</a:t>
            </a:r>
            <a:endParaRPr/>
          </a:p>
        </p:txBody>
      </p:sp>
      <p:sp>
        <p:nvSpPr>
          <p:cNvPr id="514" name="Google Shape;514;p24"/>
          <p:cNvSpPr txBox="1"/>
          <p:nvPr>
            <p:ph idx="1" type="body"/>
          </p:nvPr>
        </p:nvSpPr>
        <p:spPr>
          <a:xfrm>
            <a:off x="457200" y="1219200"/>
            <a:ext cx="8229600" cy="4530725"/>
          </a:xfrm>
          <a:prstGeom prst="rect">
            <a:avLst/>
          </a:prstGeom>
          <a:blipFill rotWithShape="1">
            <a:blip r:embed="rId3">
              <a:alphaModFix/>
            </a:blip>
            <a:stretch>
              <a:fillRect b="0" l="-1332" r="0" t="-2152"/>
            </a:stretch>
          </a:blip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SzPts val="2800"/>
              <a:buChar char="•"/>
            </a:pPr>
            <a:r>
              <a:rPr lang="en-US"/>
              <a:t> </a:t>
            </a:r>
            <a:endParaRPr/>
          </a:p>
        </p:txBody>
      </p:sp>
      <p:sp>
        <p:nvSpPr>
          <p:cNvPr id="515" name="Google Shape;515;p24"/>
          <p:cNvSpPr/>
          <p:nvPr/>
        </p:nvSpPr>
        <p:spPr>
          <a:xfrm>
            <a:off x="4214612" y="2747896"/>
            <a:ext cx="762000" cy="381000"/>
          </a:xfrm>
          <a:prstGeom prst="ellipse">
            <a:avLst/>
          </a:prstGeom>
          <a:noFill/>
          <a:ln cap="flat" cmpd="sng" w="57150">
            <a:solidFill>
              <a:srgbClr val="00808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16" name="Google Shape;516;p24"/>
          <p:cNvSpPr/>
          <p:nvPr/>
        </p:nvSpPr>
        <p:spPr>
          <a:xfrm>
            <a:off x="2676928" y="3578002"/>
            <a:ext cx="762000" cy="381000"/>
          </a:xfrm>
          <a:prstGeom prst="ellipse">
            <a:avLst/>
          </a:prstGeom>
          <a:noFill/>
          <a:ln cap="flat" cmpd="sng" w="57150">
            <a:solidFill>
              <a:srgbClr val="00808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17" name="Google Shape;517;p24"/>
          <p:cNvSpPr/>
          <p:nvPr/>
        </p:nvSpPr>
        <p:spPr>
          <a:xfrm>
            <a:off x="5806227" y="3578002"/>
            <a:ext cx="762000" cy="381000"/>
          </a:xfrm>
          <a:prstGeom prst="ellipse">
            <a:avLst/>
          </a:prstGeom>
          <a:noFill/>
          <a:ln cap="flat" cmpd="sng" w="57150">
            <a:solidFill>
              <a:srgbClr val="00808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18" name="Google Shape;518;p24"/>
          <p:cNvSpPr/>
          <p:nvPr/>
        </p:nvSpPr>
        <p:spPr>
          <a:xfrm>
            <a:off x="3707974" y="4286137"/>
            <a:ext cx="762000" cy="381000"/>
          </a:xfrm>
          <a:prstGeom prst="ellipse">
            <a:avLst/>
          </a:prstGeom>
          <a:noFill/>
          <a:ln cap="flat" cmpd="sng" w="57150">
            <a:solidFill>
              <a:srgbClr val="00808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cxnSp>
        <p:nvCxnSpPr>
          <p:cNvPr id="519" name="Google Shape;519;p24"/>
          <p:cNvCxnSpPr>
            <a:stCxn id="516" idx="4"/>
            <a:endCxn id="518" idx="0"/>
          </p:cNvCxnSpPr>
          <p:nvPr/>
        </p:nvCxnSpPr>
        <p:spPr>
          <a:xfrm>
            <a:off x="3057928" y="3959002"/>
            <a:ext cx="1031100" cy="327000"/>
          </a:xfrm>
          <a:prstGeom prst="straightConnector1">
            <a:avLst/>
          </a:prstGeom>
          <a:noFill/>
          <a:ln cap="flat" cmpd="sng" w="50800">
            <a:solidFill>
              <a:srgbClr val="0000FF"/>
            </a:solidFill>
            <a:prstDash val="solid"/>
            <a:round/>
            <a:headEnd len="med" w="med" type="none"/>
            <a:tailEnd len="med" w="med" type="triangle"/>
          </a:ln>
        </p:spPr>
      </p:cxnSp>
      <p:cxnSp>
        <p:nvCxnSpPr>
          <p:cNvPr id="520" name="Google Shape;520;p24"/>
          <p:cNvCxnSpPr>
            <a:stCxn id="515" idx="4"/>
            <a:endCxn id="517" idx="0"/>
          </p:cNvCxnSpPr>
          <p:nvPr/>
        </p:nvCxnSpPr>
        <p:spPr>
          <a:xfrm>
            <a:off x="4595612" y="3128896"/>
            <a:ext cx="1591500" cy="449100"/>
          </a:xfrm>
          <a:prstGeom prst="straightConnector1">
            <a:avLst/>
          </a:prstGeom>
          <a:noFill/>
          <a:ln cap="flat" cmpd="sng" w="50800">
            <a:solidFill>
              <a:srgbClr val="0000FF"/>
            </a:solidFill>
            <a:prstDash val="solid"/>
            <a:round/>
            <a:headEnd len="med" w="med" type="none"/>
            <a:tailEnd len="med" w="med" type="triangle"/>
          </a:ln>
        </p:spPr>
      </p:cxnSp>
      <p:cxnSp>
        <p:nvCxnSpPr>
          <p:cNvPr id="521" name="Google Shape;521;p24"/>
          <p:cNvCxnSpPr>
            <a:stCxn id="515" idx="4"/>
            <a:endCxn id="516" idx="0"/>
          </p:cNvCxnSpPr>
          <p:nvPr/>
        </p:nvCxnSpPr>
        <p:spPr>
          <a:xfrm flipH="1">
            <a:off x="3057812" y="3128896"/>
            <a:ext cx="1537800" cy="449100"/>
          </a:xfrm>
          <a:prstGeom prst="straightConnector1">
            <a:avLst/>
          </a:prstGeom>
          <a:noFill/>
          <a:ln cap="flat" cmpd="sng" w="50800">
            <a:solidFill>
              <a:srgbClr val="0000FF"/>
            </a:solidFill>
            <a:prstDash val="solid"/>
            <a:round/>
            <a:headEnd len="med" w="med" type="none"/>
            <a:tailEnd len="med" w="med" type="triangle"/>
          </a:ln>
        </p:spPr>
      </p:cxnSp>
      <p:sp>
        <p:nvSpPr>
          <p:cNvPr id="522" name="Google Shape;522;p24"/>
          <p:cNvSpPr/>
          <p:nvPr/>
        </p:nvSpPr>
        <p:spPr>
          <a:xfrm>
            <a:off x="4856807" y="4291030"/>
            <a:ext cx="762000" cy="381000"/>
          </a:xfrm>
          <a:prstGeom prst="ellipse">
            <a:avLst/>
          </a:prstGeom>
          <a:noFill/>
          <a:ln cap="flat" cmpd="sng" w="57150">
            <a:solidFill>
              <a:srgbClr val="00808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cxnSp>
        <p:nvCxnSpPr>
          <p:cNvPr id="523" name="Google Shape;523;p24"/>
          <p:cNvCxnSpPr>
            <a:stCxn id="517" idx="4"/>
            <a:endCxn id="522" idx="0"/>
          </p:cNvCxnSpPr>
          <p:nvPr/>
        </p:nvCxnSpPr>
        <p:spPr>
          <a:xfrm flipH="1">
            <a:off x="5237727" y="3959002"/>
            <a:ext cx="949500" cy="332100"/>
          </a:xfrm>
          <a:prstGeom prst="straightConnector1">
            <a:avLst/>
          </a:prstGeom>
          <a:noFill/>
          <a:ln cap="flat" cmpd="sng" w="50800">
            <a:solidFill>
              <a:srgbClr val="0000FF"/>
            </a:solidFill>
            <a:prstDash val="solid"/>
            <a:round/>
            <a:headEnd len="med" w="med" type="none"/>
            <a:tailEnd len="med" w="med" type="triangle"/>
          </a:ln>
        </p:spPr>
      </p:cxnSp>
      <p:sp>
        <p:nvSpPr>
          <p:cNvPr id="524" name="Google Shape;524;p24"/>
          <p:cNvSpPr/>
          <p:nvPr/>
        </p:nvSpPr>
        <p:spPr>
          <a:xfrm>
            <a:off x="1602081" y="4247408"/>
            <a:ext cx="762000" cy="381000"/>
          </a:xfrm>
          <a:prstGeom prst="ellipse">
            <a:avLst/>
          </a:prstGeom>
          <a:noFill/>
          <a:ln cap="flat" cmpd="sng" w="57150">
            <a:solidFill>
              <a:srgbClr val="00808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cxnSp>
        <p:nvCxnSpPr>
          <p:cNvPr id="525" name="Google Shape;525;p24"/>
          <p:cNvCxnSpPr>
            <a:stCxn id="516" idx="4"/>
            <a:endCxn id="524" idx="0"/>
          </p:cNvCxnSpPr>
          <p:nvPr/>
        </p:nvCxnSpPr>
        <p:spPr>
          <a:xfrm flipH="1">
            <a:off x="1983028" y="3959002"/>
            <a:ext cx="1074900" cy="288300"/>
          </a:xfrm>
          <a:prstGeom prst="straightConnector1">
            <a:avLst/>
          </a:prstGeom>
          <a:noFill/>
          <a:ln cap="flat" cmpd="sng" w="50800">
            <a:solidFill>
              <a:srgbClr val="0000FF"/>
            </a:solidFill>
            <a:prstDash val="solid"/>
            <a:round/>
            <a:headEnd len="med" w="med" type="none"/>
            <a:tailEnd len="med" w="med" type="triangle"/>
          </a:ln>
        </p:spPr>
      </p:cxnSp>
      <p:sp>
        <p:nvSpPr>
          <p:cNvPr id="526" name="Google Shape;526;p24"/>
          <p:cNvSpPr/>
          <p:nvPr/>
        </p:nvSpPr>
        <p:spPr>
          <a:xfrm>
            <a:off x="6955060" y="4239023"/>
            <a:ext cx="762000" cy="381000"/>
          </a:xfrm>
          <a:prstGeom prst="ellipse">
            <a:avLst/>
          </a:prstGeom>
          <a:noFill/>
          <a:ln cap="flat" cmpd="sng" w="57150">
            <a:solidFill>
              <a:srgbClr val="00808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cxnSp>
        <p:nvCxnSpPr>
          <p:cNvPr id="527" name="Google Shape;527;p24"/>
          <p:cNvCxnSpPr>
            <a:stCxn id="517" idx="4"/>
            <a:endCxn id="526" idx="0"/>
          </p:cNvCxnSpPr>
          <p:nvPr/>
        </p:nvCxnSpPr>
        <p:spPr>
          <a:xfrm>
            <a:off x="6187227" y="3959002"/>
            <a:ext cx="1148700" cy="279900"/>
          </a:xfrm>
          <a:prstGeom prst="straightConnector1">
            <a:avLst/>
          </a:prstGeom>
          <a:noFill/>
          <a:ln cap="flat" cmpd="sng" w="50800">
            <a:solidFill>
              <a:srgbClr val="0000FF"/>
            </a:solidFill>
            <a:prstDash val="solid"/>
            <a:round/>
            <a:headEnd len="med" w="med" type="none"/>
            <a:tailEnd len="med" w="med" type="triangle"/>
          </a:ln>
        </p:spPr>
      </p:cxnSp>
      <p:sp>
        <p:nvSpPr>
          <p:cNvPr id="528" name="Google Shape;528;p24"/>
          <p:cNvSpPr/>
          <p:nvPr/>
        </p:nvSpPr>
        <p:spPr>
          <a:xfrm>
            <a:off x="2226785" y="4984920"/>
            <a:ext cx="762000" cy="381000"/>
          </a:xfrm>
          <a:prstGeom prst="ellipse">
            <a:avLst/>
          </a:prstGeom>
          <a:noFill/>
          <a:ln cap="flat" cmpd="sng" w="57150">
            <a:solidFill>
              <a:srgbClr val="00808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cxnSp>
        <p:nvCxnSpPr>
          <p:cNvPr id="529" name="Google Shape;529;p24"/>
          <p:cNvCxnSpPr>
            <a:stCxn id="524" idx="4"/>
            <a:endCxn id="528" idx="0"/>
          </p:cNvCxnSpPr>
          <p:nvPr/>
        </p:nvCxnSpPr>
        <p:spPr>
          <a:xfrm>
            <a:off x="1983081" y="4628408"/>
            <a:ext cx="624600" cy="356400"/>
          </a:xfrm>
          <a:prstGeom prst="straightConnector1">
            <a:avLst/>
          </a:prstGeom>
          <a:noFill/>
          <a:ln cap="flat" cmpd="sng" w="50800">
            <a:solidFill>
              <a:srgbClr val="0000FF"/>
            </a:solidFill>
            <a:prstDash val="solid"/>
            <a:round/>
            <a:headEnd len="med" w="med" type="none"/>
            <a:tailEnd len="med" w="med" type="triangle"/>
          </a:ln>
        </p:spPr>
      </p:cxnSp>
      <p:sp>
        <p:nvSpPr>
          <p:cNvPr id="530" name="Google Shape;530;p24"/>
          <p:cNvSpPr/>
          <p:nvPr/>
        </p:nvSpPr>
        <p:spPr>
          <a:xfrm>
            <a:off x="1089547" y="4985549"/>
            <a:ext cx="762000" cy="381000"/>
          </a:xfrm>
          <a:prstGeom prst="ellipse">
            <a:avLst/>
          </a:prstGeom>
          <a:noFill/>
          <a:ln cap="flat" cmpd="sng" w="57150">
            <a:solidFill>
              <a:srgbClr val="00808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cxnSp>
        <p:nvCxnSpPr>
          <p:cNvPr id="531" name="Google Shape;531;p24"/>
          <p:cNvCxnSpPr>
            <a:stCxn id="524" idx="4"/>
            <a:endCxn id="530" idx="0"/>
          </p:cNvCxnSpPr>
          <p:nvPr/>
        </p:nvCxnSpPr>
        <p:spPr>
          <a:xfrm flipH="1">
            <a:off x="1470681" y="4628408"/>
            <a:ext cx="512400" cy="357000"/>
          </a:xfrm>
          <a:prstGeom prst="straightConnector1">
            <a:avLst/>
          </a:prstGeom>
          <a:noFill/>
          <a:ln cap="flat" cmpd="sng" w="50800">
            <a:solidFill>
              <a:srgbClr val="0000FF"/>
            </a:solidFill>
            <a:prstDash val="solid"/>
            <a:round/>
            <a:headEnd len="med" w="med" type="none"/>
            <a:tailEnd len="med" w="med" type="triangle"/>
          </a:ln>
        </p:spPr>
      </p:cxnSp>
      <p:sp>
        <p:nvSpPr>
          <p:cNvPr id="532" name="Google Shape;532;p24"/>
          <p:cNvSpPr/>
          <p:nvPr/>
        </p:nvSpPr>
        <p:spPr>
          <a:xfrm>
            <a:off x="3192451" y="4984920"/>
            <a:ext cx="762000" cy="381000"/>
          </a:xfrm>
          <a:prstGeom prst="ellipse">
            <a:avLst/>
          </a:prstGeom>
          <a:noFill/>
          <a:ln cap="flat" cmpd="sng" w="57150">
            <a:solidFill>
              <a:srgbClr val="00808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cxnSp>
        <p:nvCxnSpPr>
          <p:cNvPr id="533" name="Google Shape;533;p24"/>
          <p:cNvCxnSpPr>
            <a:stCxn id="518" idx="4"/>
            <a:endCxn id="532" idx="0"/>
          </p:cNvCxnSpPr>
          <p:nvPr/>
        </p:nvCxnSpPr>
        <p:spPr>
          <a:xfrm flipH="1">
            <a:off x="3573574" y="4667137"/>
            <a:ext cx="515400" cy="317700"/>
          </a:xfrm>
          <a:prstGeom prst="straightConnector1">
            <a:avLst/>
          </a:prstGeom>
          <a:noFill/>
          <a:ln cap="flat" cmpd="sng" w="50800">
            <a:solidFill>
              <a:srgbClr val="0000FF"/>
            </a:solidFill>
            <a:prstDash val="solid"/>
            <a:round/>
            <a:headEnd len="med" w="med" type="none"/>
            <a:tailEnd len="med" w="med" type="triangle"/>
          </a:ln>
        </p:spPr>
      </p:cxn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7" name="Shape 537"/>
        <p:cNvGrpSpPr/>
        <p:nvPr/>
      </p:nvGrpSpPr>
      <p:grpSpPr>
        <a:xfrm>
          <a:off x="0" y="0"/>
          <a:ext cx="0" cy="0"/>
          <a:chOff x="0" y="0"/>
          <a:chExt cx="0" cy="0"/>
        </a:xfrm>
      </p:grpSpPr>
      <p:sp>
        <p:nvSpPr>
          <p:cNvPr id="538" name="Google Shape;538;p25"/>
          <p:cNvSpPr txBox="1"/>
          <p:nvPr>
            <p:ph type="title"/>
          </p:nvPr>
        </p:nvSpPr>
        <p:spPr>
          <a:xfrm>
            <a:off x="155575" y="161927"/>
            <a:ext cx="8797925" cy="676274"/>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Binary Tree</a:t>
            </a:r>
            <a:endParaRPr/>
          </a:p>
        </p:txBody>
      </p:sp>
      <p:sp>
        <p:nvSpPr>
          <p:cNvPr id="539" name="Google Shape;539;p25"/>
          <p:cNvSpPr txBox="1"/>
          <p:nvPr>
            <p:ph idx="1" type="body"/>
          </p:nvPr>
        </p:nvSpPr>
        <p:spPr>
          <a:xfrm>
            <a:off x="457200" y="1219200"/>
            <a:ext cx="8229600" cy="4530725"/>
          </a:xfrm>
          <a:prstGeom prst="rect">
            <a:avLst/>
          </a:prstGeom>
          <a:blipFill rotWithShape="1">
            <a:blip r:embed="rId3">
              <a:alphaModFix/>
            </a:blip>
            <a:stretch>
              <a:fillRect b="0" l="-1332" r="0" t="-2152"/>
            </a:stretch>
          </a:blip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SzPts val="2800"/>
              <a:buChar char="•"/>
            </a:pPr>
            <a:r>
              <a:rPr lang="en-US"/>
              <a:t> </a:t>
            </a:r>
            <a:endParaRPr/>
          </a:p>
        </p:txBody>
      </p:sp>
      <p:sp>
        <p:nvSpPr>
          <p:cNvPr id="540" name="Google Shape;540;p25"/>
          <p:cNvSpPr/>
          <p:nvPr/>
        </p:nvSpPr>
        <p:spPr>
          <a:xfrm>
            <a:off x="4214612" y="2747896"/>
            <a:ext cx="762000" cy="381000"/>
          </a:xfrm>
          <a:prstGeom prst="ellipse">
            <a:avLst/>
          </a:prstGeom>
          <a:noFill/>
          <a:ln cap="flat" cmpd="sng" w="57150">
            <a:solidFill>
              <a:srgbClr val="00808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41" name="Google Shape;541;p25"/>
          <p:cNvSpPr/>
          <p:nvPr/>
        </p:nvSpPr>
        <p:spPr>
          <a:xfrm>
            <a:off x="2676928" y="3578002"/>
            <a:ext cx="762000" cy="381000"/>
          </a:xfrm>
          <a:prstGeom prst="ellipse">
            <a:avLst/>
          </a:prstGeom>
          <a:noFill/>
          <a:ln cap="flat" cmpd="sng" w="57150">
            <a:solidFill>
              <a:srgbClr val="00808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42" name="Google Shape;542;p25"/>
          <p:cNvSpPr/>
          <p:nvPr/>
        </p:nvSpPr>
        <p:spPr>
          <a:xfrm>
            <a:off x="5806227" y="3578002"/>
            <a:ext cx="762000" cy="381000"/>
          </a:xfrm>
          <a:prstGeom prst="ellipse">
            <a:avLst/>
          </a:prstGeom>
          <a:noFill/>
          <a:ln cap="flat" cmpd="sng" w="57150">
            <a:solidFill>
              <a:srgbClr val="00808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43" name="Google Shape;543;p25"/>
          <p:cNvSpPr/>
          <p:nvPr/>
        </p:nvSpPr>
        <p:spPr>
          <a:xfrm>
            <a:off x="3707974" y="4286137"/>
            <a:ext cx="762000" cy="381000"/>
          </a:xfrm>
          <a:prstGeom prst="ellipse">
            <a:avLst/>
          </a:prstGeom>
          <a:noFill/>
          <a:ln cap="flat" cmpd="sng" w="57150">
            <a:solidFill>
              <a:srgbClr val="00808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cxnSp>
        <p:nvCxnSpPr>
          <p:cNvPr id="544" name="Google Shape;544;p25"/>
          <p:cNvCxnSpPr>
            <a:stCxn id="541" idx="4"/>
            <a:endCxn id="543" idx="0"/>
          </p:cNvCxnSpPr>
          <p:nvPr/>
        </p:nvCxnSpPr>
        <p:spPr>
          <a:xfrm>
            <a:off x="3057928" y="3959002"/>
            <a:ext cx="1031100" cy="327000"/>
          </a:xfrm>
          <a:prstGeom prst="straightConnector1">
            <a:avLst/>
          </a:prstGeom>
          <a:noFill/>
          <a:ln cap="flat" cmpd="sng" w="50800">
            <a:solidFill>
              <a:srgbClr val="0000FF"/>
            </a:solidFill>
            <a:prstDash val="solid"/>
            <a:round/>
            <a:headEnd len="med" w="med" type="none"/>
            <a:tailEnd len="med" w="med" type="triangle"/>
          </a:ln>
        </p:spPr>
      </p:cxnSp>
      <p:cxnSp>
        <p:nvCxnSpPr>
          <p:cNvPr id="545" name="Google Shape;545;p25"/>
          <p:cNvCxnSpPr>
            <a:stCxn id="540" idx="4"/>
            <a:endCxn id="542" idx="0"/>
          </p:cNvCxnSpPr>
          <p:nvPr/>
        </p:nvCxnSpPr>
        <p:spPr>
          <a:xfrm>
            <a:off x="4595612" y="3128896"/>
            <a:ext cx="1591500" cy="449100"/>
          </a:xfrm>
          <a:prstGeom prst="straightConnector1">
            <a:avLst/>
          </a:prstGeom>
          <a:noFill/>
          <a:ln cap="flat" cmpd="sng" w="50800">
            <a:solidFill>
              <a:srgbClr val="0000FF"/>
            </a:solidFill>
            <a:prstDash val="solid"/>
            <a:round/>
            <a:headEnd len="med" w="med" type="none"/>
            <a:tailEnd len="med" w="med" type="triangle"/>
          </a:ln>
        </p:spPr>
      </p:cxnSp>
      <p:cxnSp>
        <p:nvCxnSpPr>
          <p:cNvPr id="546" name="Google Shape;546;p25"/>
          <p:cNvCxnSpPr>
            <a:stCxn id="540" idx="4"/>
            <a:endCxn id="541" idx="0"/>
          </p:cNvCxnSpPr>
          <p:nvPr/>
        </p:nvCxnSpPr>
        <p:spPr>
          <a:xfrm flipH="1">
            <a:off x="3057812" y="3128896"/>
            <a:ext cx="1537800" cy="449100"/>
          </a:xfrm>
          <a:prstGeom prst="straightConnector1">
            <a:avLst/>
          </a:prstGeom>
          <a:noFill/>
          <a:ln cap="flat" cmpd="sng" w="50800">
            <a:solidFill>
              <a:srgbClr val="0000FF"/>
            </a:solidFill>
            <a:prstDash val="solid"/>
            <a:round/>
            <a:headEnd len="med" w="med" type="none"/>
            <a:tailEnd len="med" w="med" type="triangle"/>
          </a:ln>
        </p:spPr>
      </p:cxnSp>
      <p:sp>
        <p:nvSpPr>
          <p:cNvPr id="547" name="Google Shape;547;p25"/>
          <p:cNvSpPr/>
          <p:nvPr/>
        </p:nvSpPr>
        <p:spPr>
          <a:xfrm>
            <a:off x="4856807" y="4291030"/>
            <a:ext cx="762000" cy="381000"/>
          </a:xfrm>
          <a:prstGeom prst="ellipse">
            <a:avLst/>
          </a:prstGeom>
          <a:noFill/>
          <a:ln cap="flat" cmpd="sng" w="57150">
            <a:solidFill>
              <a:srgbClr val="00808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cxnSp>
        <p:nvCxnSpPr>
          <p:cNvPr id="548" name="Google Shape;548;p25"/>
          <p:cNvCxnSpPr>
            <a:stCxn id="542" idx="4"/>
            <a:endCxn id="547" idx="0"/>
          </p:cNvCxnSpPr>
          <p:nvPr/>
        </p:nvCxnSpPr>
        <p:spPr>
          <a:xfrm flipH="1">
            <a:off x="5237727" y="3959002"/>
            <a:ext cx="949500" cy="332100"/>
          </a:xfrm>
          <a:prstGeom prst="straightConnector1">
            <a:avLst/>
          </a:prstGeom>
          <a:noFill/>
          <a:ln cap="flat" cmpd="sng" w="50800">
            <a:solidFill>
              <a:srgbClr val="0000FF"/>
            </a:solidFill>
            <a:prstDash val="solid"/>
            <a:round/>
            <a:headEnd len="med" w="med" type="none"/>
            <a:tailEnd len="med" w="med" type="triangle"/>
          </a:ln>
        </p:spPr>
      </p:cxnSp>
      <p:sp>
        <p:nvSpPr>
          <p:cNvPr id="549" name="Google Shape;549;p25"/>
          <p:cNvSpPr/>
          <p:nvPr/>
        </p:nvSpPr>
        <p:spPr>
          <a:xfrm>
            <a:off x="1602081" y="4247408"/>
            <a:ext cx="762000" cy="381000"/>
          </a:xfrm>
          <a:prstGeom prst="ellipse">
            <a:avLst/>
          </a:prstGeom>
          <a:noFill/>
          <a:ln cap="flat" cmpd="sng" w="57150">
            <a:solidFill>
              <a:srgbClr val="00808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cxnSp>
        <p:nvCxnSpPr>
          <p:cNvPr id="550" name="Google Shape;550;p25"/>
          <p:cNvCxnSpPr>
            <a:stCxn id="541" idx="4"/>
            <a:endCxn id="549" idx="0"/>
          </p:cNvCxnSpPr>
          <p:nvPr/>
        </p:nvCxnSpPr>
        <p:spPr>
          <a:xfrm flipH="1">
            <a:off x="1983028" y="3959002"/>
            <a:ext cx="1074900" cy="288300"/>
          </a:xfrm>
          <a:prstGeom prst="straightConnector1">
            <a:avLst/>
          </a:prstGeom>
          <a:noFill/>
          <a:ln cap="flat" cmpd="sng" w="50800">
            <a:solidFill>
              <a:srgbClr val="0000FF"/>
            </a:solidFill>
            <a:prstDash val="solid"/>
            <a:round/>
            <a:headEnd len="med" w="med" type="none"/>
            <a:tailEnd len="med" w="med" type="triangle"/>
          </a:ln>
        </p:spPr>
      </p:cxnSp>
      <p:sp>
        <p:nvSpPr>
          <p:cNvPr id="551" name="Google Shape;551;p25"/>
          <p:cNvSpPr/>
          <p:nvPr/>
        </p:nvSpPr>
        <p:spPr>
          <a:xfrm>
            <a:off x="6955060" y="4239023"/>
            <a:ext cx="762000" cy="381000"/>
          </a:xfrm>
          <a:prstGeom prst="ellipse">
            <a:avLst/>
          </a:prstGeom>
          <a:noFill/>
          <a:ln cap="flat" cmpd="sng" w="57150">
            <a:solidFill>
              <a:srgbClr val="00808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cxnSp>
        <p:nvCxnSpPr>
          <p:cNvPr id="552" name="Google Shape;552;p25"/>
          <p:cNvCxnSpPr>
            <a:stCxn id="542" idx="4"/>
            <a:endCxn id="551" idx="0"/>
          </p:cNvCxnSpPr>
          <p:nvPr/>
        </p:nvCxnSpPr>
        <p:spPr>
          <a:xfrm>
            <a:off x="6187227" y="3959002"/>
            <a:ext cx="1148700" cy="279900"/>
          </a:xfrm>
          <a:prstGeom prst="straightConnector1">
            <a:avLst/>
          </a:prstGeom>
          <a:noFill/>
          <a:ln cap="flat" cmpd="sng" w="50800">
            <a:solidFill>
              <a:srgbClr val="0000FF"/>
            </a:solidFill>
            <a:prstDash val="solid"/>
            <a:round/>
            <a:headEnd len="med" w="med" type="none"/>
            <a:tailEnd len="med" w="med" type="triangle"/>
          </a:ln>
        </p:spPr>
      </p:cxnSp>
      <p:sp>
        <p:nvSpPr>
          <p:cNvPr id="553" name="Google Shape;553;p25"/>
          <p:cNvSpPr/>
          <p:nvPr/>
        </p:nvSpPr>
        <p:spPr>
          <a:xfrm>
            <a:off x="2226785" y="4984920"/>
            <a:ext cx="762000" cy="381000"/>
          </a:xfrm>
          <a:prstGeom prst="ellipse">
            <a:avLst/>
          </a:prstGeom>
          <a:noFill/>
          <a:ln cap="flat" cmpd="sng" w="57150">
            <a:solidFill>
              <a:srgbClr val="00808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cxnSp>
        <p:nvCxnSpPr>
          <p:cNvPr id="554" name="Google Shape;554;p25"/>
          <p:cNvCxnSpPr>
            <a:stCxn id="549" idx="4"/>
            <a:endCxn id="553" idx="0"/>
          </p:cNvCxnSpPr>
          <p:nvPr/>
        </p:nvCxnSpPr>
        <p:spPr>
          <a:xfrm>
            <a:off x="1983081" y="4628408"/>
            <a:ext cx="624600" cy="356400"/>
          </a:xfrm>
          <a:prstGeom prst="straightConnector1">
            <a:avLst/>
          </a:prstGeom>
          <a:noFill/>
          <a:ln cap="flat" cmpd="sng" w="50800">
            <a:solidFill>
              <a:srgbClr val="0000FF"/>
            </a:solidFill>
            <a:prstDash val="solid"/>
            <a:round/>
            <a:headEnd len="med" w="med" type="none"/>
            <a:tailEnd len="med" w="med" type="triangle"/>
          </a:ln>
        </p:spPr>
      </p:cxnSp>
      <p:sp>
        <p:nvSpPr>
          <p:cNvPr id="555" name="Google Shape;555;p25"/>
          <p:cNvSpPr/>
          <p:nvPr/>
        </p:nvSpPr>
        <p:spPr>
          <a:xfrm>
            <a:off x="1089547" y="4985549"/>
            <a:ext cx="762000" cy="381000"/>
          </a:xfrm>
          <a:prstGeom prst="ellipse">
            <a:avLst/>
          </a:prstGeom>
          <a:noFill/>
          <a:ln cap="flat" cmpd="sng" w="57150">
            <a:solidFill>
              <a:srgbClr val="00808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cxnSp>
        <p:nvCxnSpPr>
          <p:cNvPr id="556" name="Google Shape;556;p25"/>
          <p:cNvCxnSpPr>
            <a:stCxn id="549" idx="4"/>
            <a:endCxn id="555" idx="0"/>
          </p:cNvCxnSpPr>
          <p:nvPr/>
        </p:nvCxnSpPr>
        <p:spPr>
          <a:xfrm flipH="1">
            <a:off x="1470681" y="4628408"/>
            <a:ext cx="512400" cy="357000"/>
          </a:xfrm>
          <a:prstGeom prst="straightConnector1">
            <a:avLst/>
          </a:prstGeom>
          <a:noFill/>
          <a:ln cap="flat" cmpd="sng" w="50800">
            <a:solidFill>
              <a:srgbClr val="0000FF"/>
            </a:solidFill>
            <a:prstDash val="solid"/>
            <a:round/>
            <a:headEnd len="med" w="med" type="none"/>
            <a:tailEnd len="med" w="med" type="triangle"/>
          </a:ln>
        </p:spPr>
      </p:cxnSp>
      <p:sp>
        <p:nvSpPr>
          <p:cNvPr id="557" name="Google Shape;557;p25"/>
          <p:cNvSpPr/>
          <p:nvPr/>
        </p:nvSpPr>
        <p:spPr>
          <a:xfrm>
            <a:off x="3192451" y="4984920"/>
            <a:ext cx="762000" cy="381000"/>
          </a:xfrm>
          <a:prstGeom prst="ellipse">
            <a:avLst/>
          </a:prstGeom>
          <a:noFill/>
          <a:ln cap="flat" cmpd="sng" w="57150">
            <a:solidFill>
              <a:srgbClr val="00808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cxnSp>
        <p:nvCxnSpPr>
          <p:cNvPr id="558" name="Google Shape;558;p25"/>
          <p:cNvCxnSpPr>
            <a:stCxn id="543" idx="4"/>
            <a:endCxn id="557" idx="0"/>
          </p:cNvCxnSpPr>
          <p:nvPr/>
        </p:nvCxnSpPr>
        <p:spPr>
          <a:xfrm flipH="1">
            <a:off x="3573574" y="4667137"/>
            <a:ext cx="515400" cy="317700"/>
          </a:xfrm>
          <a:prstGeom prst="straightConnector1">
            <a:avLst/>
          </a:prstGeom>
          <a:noFill/>
          <a:ln cap="flat" cmpd="sng" w="50800">
            <a:solidFill>
              <a:srgbClr val="0000FF"/>
            </a:solidFill>
            <a:prstDash val="solid"/>
            <a:round/>
            <a:headEnd len="med" w="med" type="none"/>
            <a:tailEnd len="med" w="med" type="triangle"/>
          </a:ln>
        </p:spPr>
      </p:cxnSp>
      <p:sp>
        <p:nvSpPr>
          <p:cNvPr id="559" name="Google Shape;559;p25"/>
          <p:cNvSpPr txBox="1"/>
          <p:nvPr/>
        </p:nvSpPr>
        <p:spPr>
          <a:xfrm>
            <a:off x="2607785" y="5909998"/>
            <a:ext cx="3579442" cy="83099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rgbClr val="FF3300"/>
                </a:solidFill>
                <a:latin typeface="Calibri"/>
                <a:ea typeface="Calibri"/>
                <a:cs typeface="Calibri"/>
                <a:sym typeface="Calibri"/>
              </a:rPr>
              <a:t>When tree is complete </a:t>
            </a:r>
            <a:r>
              <a:rPr b="1" lang="en-US" sz="2400">
                <a:solidFill>
                  <a:srgbClr val="7F6000"/>
                </a:solidFill>
                <a:latin typeface="Calibri"/>
                <a:ea typeface="Calibri"/>
                <a:cs typeface="Calibri"/>
                <a:sym typeface="Calibri"/>
              </a:rPr>
              <a:t>(best case)</a:t>
            </a:r>
            <a:endParaRPr b="1" sz="2400">
              <a:solidFill>
                <a:srgbClr val="7F6000"/>
              </a:solidFill>
              <a:latin typeface="Calibri"/>
              <a:ea typeface="Calibri"/>
              <a:cs typeface="Calibri"/>
              <a:sym typeface="Calibri"/>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3" name="Shape 563"/>
        <p:cNvGrpSpPr/>
        <p:nvPr/>
      </p:nvGrpSpPr>
      <p:grpSpPr>
        <a:xfrm>
          <a:off x="0" y="0"/>
          <a:ext cx="0" cy="0"/>
          <a:chOff x="0" y="0"/>
          <a:chExt cx="0" cy="0"/>
        </a:xfrm>
      </p:grpSpPr>
      <p:sp>
        <p:nvSpPr>
          <p:cNvPr id="564" name="Google Shape;564;p26"/>
          <p:cNvSpPr txBox="1"/>
          <p:nvPr>
            <p:ph type="title"/>
          </p:nvPr>
        </p:nvSpPr>
        <p:spPr>
          <a:xfrm>
            <a:off x="155575" y="161927"/>
            <a:ext cx="8797925" cy="676274"/>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Binary Tree</a:t>
            </a:r>
            <a:endParaRPr/>
          </a:p>
        </p:txBody>
      </p:sp>
      <p:sp>
        <p:nvSpPr>
          <p:cNvPr id="565" name="Google Shape;565;p26"/>
          <p:cNvSpPr txBox="1"/>
          <p:nvPr>
            <p:ph idx="1" type="body"/>
          </p:nvPr>
        </p:nvSpPr>
        <p:spPr>
          <a:xfrm>
            <a:off x="457200" y="1219200"/>
            <a:ext cx="8229600" cy="4530725"/>
          </a:xfrm>
          <a:prstGeom prst="rect">
            <a:avLst/>
          </a:prstGeom>
          <a:blipFill rotWithShape="1">
            <a:blip r:embed="rId3">
              <a:alphaModFix/>
            </a:blip>
            <a:stretch>
              <a:fillRect b="0" l="-1332" r="0" t="-2152"/>
            </a:stretch>
          </a:blip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SzPts val="2800"/>
              <a:buChar char="•"/>
            </a:pPr>
            <a:r>
              <a:rPr lang="en-US"/>
              <a:t> </a:t>
            </a:r>
            <a:endParaRPr/>
          </a:p>
        </p:txBody>
      </p:sp>
      <p:sp>
        <p:nvSpPr>
          <p:cNvPr id="566" name="Google Shape;566;p26"/>
          <p:cNvSpPr/>
          <p:nvPr/>
        </p:nvSpPr>
        <p:spPr>
          <a:xfrm>
            <a:off x="7924800" y="1756223"/>
            <a:ext cx="762000" cy="381000"/>
          </a:xfrm>
          <a:prstGeom prst="ellipse">
            <a:avLst/>
          </a:prstGeom>
          <a:noFill/>
          <a:ln cap="flat" cmpd="sng" w="57150">
            <a:solidFill>
              <a:srgbClr val="00808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67" name="Google Shape;567;p26"/>
          <p:cNvSpPr/>
          <p:nvPr/>
        </p:nvSpPr>
        <p:spPr>
          <a:xfrm>
            <a:off x="7162800" y="2293246"/>
            <a:ext cx="762000" cy="381000"/>
          </a:xfrm>
          <a:prstGeom prst="ellipse">
            <a:avLst/>
          </a:prstGeom>
          <a:noFill/>
          <a:ln cap="flat" cmpd="sng" w="57150">
            <a:solidFill>
              <a:srgbClr val="00808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cxnSp>
        <p:nvCxnSpPr>
          <p:cNvPr id="568" name="Google Shape;568;p26"/>
          <p:cNvCxnSpPr>
            <a:stCxn id="566" idx="3"/>
            <a:endCxn id="567" idx="0"/>
          </p:cNvCxnSpPr>
          <p:nvPr/>
        </p:nvCxnSpPr>
        <p:spPr>
          <a:xfrm flipH="1">
            <a:off x="7543792" y="2081427"/>
            <a:ext cx="492600" cy="211800"/>
          </a:xfrm>
          <a:prstGeom prst="straightConnector1">
            <a:avLst/>
          </a:prstGeom>
          <a:noFill/>
          <a:ln cap="flat" cmpd="sng" w="50800">
            <a:solidFill>
              <a:srgbClr val="0000FF"/>
            </a:solidFill>
            <a:prstDash val="solid"/>
            <a:round/>
            <a:headEnd len="med" w="med" type="none"/>
            <a:tailEnd len="med" w="med" type="triangle"/>
          </a:ln>
        </p:spPr>
      </p:cxnSp>
      <p:sp>
        <p:nvSpPr>
          <p:cNvPr id="569" name="Google Shape;569;p26"/>
          <p:cNvSpPr/>
          <p:nvPr/>
        </p:nvSpPr>
        <p:spPr>
          <a:xfrm>
            <a:off x="6410459" y="2830269"/>
            <a:ext cx="762000" cy="381000"/>
          </a:xfrm>
          <a:prstGeom prst="ellipse">
            <a:avLst/>
          </a:prstGeom>
          <a:noFill/>
          <a:ln cap="flat" cmpd="sng" w="57150">
            <a:solidFill>
              <a:srgbClr val="00808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cxnSp>
        <p:nvCxnSpPr>
          <p:cNvPr id="570" name="Google Shape;570;p26"/>
          <p:cNvCxnSpPr>
            <a:endCxn id="569" idx="0"/>
          </p:cNvCxnSpPr>
          <p:nvPr/>
        </p:nvCxnSpPr>
        <p:spPr>
          <a:xfrm flipH="1">
            <a:off x="6791459" y="2618469"/>
            <a:ext cx="492600" cy="211800"/>
          </a:xfrm>
          <a:prstGeom prst="straightConnector1">
            <a:avLst/>
          </a:prstGeom>
          <a:noFill/>
          <a:ln cap="flat" cmpd="sng" w="50800">
            <a:solidFill>
              <a:srgbClr val="0000FF"/>
            </a:solidFill>
            <a:prstDash val="solid"/>
            <a:round/>
            <a:headEnd len="med" w="med" type="none"/>
            <a:tailEnd len="med" w="med" type="triangle"/>
          </a:ln>
        </p:spPr>
      </p:cxnSp>
      <p:sp>
        <p:nvSpPr>
          <p:cNvPr id="571" name="Google Shape;571;p26"/>
          <p:cNvSpPr/>
          <p:nvPr/>
        </p:nvSpPr>
        <p:spPr>
          <a:xfrm>
            <a:off x="5648459" y="3367292"/>
            <a:ext cx="762000" cy="381000"/>
          </a:xfrm>
          <a:prstGeom prst="ellipse">
            <a:avLst/>
          </a:prstGeom>
          <a:noFill/>
          <a:ln cap="flat" cmpd="sng" w="57150">
            <a:solidFill>
              <a:srgbClr val="00808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cxnSp>
        <p:nvCxnSpPr>
          <p:cNvPr id="572" name="Google Shape;572;p26"/>
          <p:cNvCxnSpPr>
            <a:endCxn id="571" idx="0"/>
          </p:cNvCxnSpPr>
          <p:nvPr/>
        </p:nvCxnSpPr>
        <p:spPr>
          <a:xfrm flipH="1">
            <a:off x="6029459" y="3155492"/>
            <a:ext cx="492600" cy="211800"/>
          </a:xfrm>
          <a:prstGeom prst="straightConnector1">
            <a:avLst/>
          </a:prstGeom>
          <a:noFill/>
          <a:ln cap="flat" cmpd="sng" w="50800">
            <a:solidFill>
              <a:srgbClr val="0000FF"/>
            </a:solidFill>
            <a:prstDash val="solid"/>
            <a:round/>
            <a:headEnd len="med" w="med" type="none"/>
            <a:tailEnd len="med" w="med" type="triangle"/>
          </a:ln>
        </p:spPr>
      </p:cxnSp>
      <p:sp>
        <p:nvSpPr>
          <p:cNvPr id="573" name="Google Shape;573;p26"/>
          <p:cNvSpPr/>
          <p:nvPr/>
        </p:nvSpPr>
        <p:spPr>
          <a:xfrm>
            <a:off x="4886459" y="3904315"/>
            <a:ext cx="762000" cy="381000"/>
          </a:xfrm>
          <a:prstGeom prst="ellipse">
            <a:avLst/>
          </a:prstGeom>
          <a:noFill/>
          <a:ln cap="flat" cmpd="sng" w="57150">
            <a:solidFill>
              <a:srgbClr val="00808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cxnSp>
        <p:nvCxnSpPr>
          <p:cNvPr id="574" name="Google Shape;574;p26"/>
          <p:cNvCxnSpPr>
            <a:endCxn id="573" idx="0"/>
          </p:cNvCxnSpPr>
          <p:nvPr/>
        </p:nvCxnSpPr>
        <p:spPr>
          <a:xfrm flipH="1">
            <a:off x="5267459" y="3692515"/>
            <a:ext cx="492600" cy="211800"/>
          </a:xfrm>
          <a:prstGeom prst="straightConnector1">
            <a:avLst/>
          </a:prstGeom>
          <a:noFill/>
          <a:ln cap="flat" cmpd="sng" w="50800">
            <a:solidFill>
              <a:srgbClr val="0000FF"/>
            </a:solidFill>
            <a:prstDash val="solid"/>
            <a:round/>
            <a:headEnd len="med" w="med" type="none"/>
            <a:tailEnd len="med" w="med" type="triangle"/>
          </a:ln>
        </p:spPr>
      </p:cxnSp>
      <p:sp>
        <p:nvSpPr>
          <p:cNvPr id="575" name="Google Shape;575;p26"/>
          <p:cNvSpPr/>
          <p:nvPr/>
        </p:nvSpPr>
        <p:spPr>
          <a:xfrm>
            <a:off x="4124459" y="4441338"/>
            <a:ext cx="762000" cy="381000"/>
          </a:xfrm>
          <a:prstGeom prst="ellipse">
            <a:avLst/>
          </a:prstGeom>
          <a:noFill/>
          <a:ln cap="flat" cmpd="sng" w="57150">
            <a:solidFill>
              <a:srgbClr val="00808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cxnSp>
        <p:nvCxnSpPr>
          <p:cNvPr id="576" name="Google Shape;576;p26"/>
          <p:cNvCxnSpPr>
            <a:endCxn id="575" idx="0"/>
          </p:cNvCxnSpPr>
          <p:nvPr/>
        </p:nvCxnSpPr>
        <p:spPr>
          <a:xfrm flipH="1">
            <a:off x="4505459" y="4229538"/>
            <a:ext cx="492600" cy="211800"/>
          </a:xfrm>
          <a:prstGeom prst="straightConnector1">
            <a:avLst/>
          </a:prstGeom>
          <a:noFill/>
          <a:ln cap="flat" cmpd="sng" w="50800">
            <a:solidFill>
              <a:srgbClr val="0000FF"/>
            </a:solidFill>
            <a:prstDash val="solid"/>
            <a:round/>
            <a:headEnd len="med" w="med" type="none"/>
            <a:tailEnd len="med" w="med" type="triangle"/>
          </a:ln>
        </p:spPr>
      </p:cxnSp>
      <p:sp>
        <p:nvSpPr>
          <p:cNvPr id="577" name="Google Shape;577;p26"/>
          <p:cNvSpPr/>
          <p:nvPr/>
        </p:nvSpPr>
        <p:spPr>
          <a:xfrm>
            <a:off x="4822064" y="4978361"/>
            <a:ext cx="762000" cy="374827"/>
          </a:xfrm>
          <a:prstGeom prst="ellipse">
            <a:avLst/>
          </a:prstGeom>
          <a:noFill/>
          <a:ln cap="flat" cmpd="sng" w="57150">
            <a:solidFill>
              <a:srgbClr val="00808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cxnSp>
        <p:nvCxnSpPr>
          <p:cNvPr id="578" name="Google Shape;578;p26"/>
          <p:cNvCxnSpPr>
            <a:stCxn id="575" idx="5"/>
            <a:endCxn id="577" idx="0"/>
          </p:cNvCxnSpPr>
          <p:nvPr/>
        </p:nvCxnSpPr>
        <p:spPr>
          <a:xfrm>
            <a:off x="4774867" y="4766542"/>
            <a:ext cx="428100" cy="211800"/>
          </a:xfrm>
          <a:prstGeom prst="straightConnector1">
            <a:avLst/>
          </a:prstGeom>
          <a:noFill/>
          <a:ln cap="flat" cmpd="sng" w="50800">
            <a:solidFill>
              <a:srgbClr val="0000FF"/>
            </a:solidFill>
            <a:prstDash val="solid"/>
            <a:round/>
            <a:headEnd len="med" w="med" type="none"/>
            <a:tailEnd len="med" w="med" type="triangle"/>
          </a:ln>
        </p:spPr>
      </p:cxnSp>
      <p:sp>
        <p:nvSpPr>
          <p:cNvPr id="579" name="Google Shape;579;p26"/>
          <p:cNvSpPr/>
          <p:nvPr/>
        </p:nvSpPr>
        <p:spPr>
          <a:xfrm>
            <a:off x="5631261" y="5459688"/>
            <a:ext cx="762000" cy="374827"/>
          </a:xfrm>
          <a:prstGeom prst="ellipse">
            <a:avLst/>
          </a:prstGeom>
          <a:noFill/>
          <a:ln cap="flat" cmpd="sng" w="57150">
            <a:solidFill>
              <a:srgbClr val="00808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cxnSp>
        <p:nvCxnSpPr>
          <p:cNvPr id="580" name="Google Shape;580;p26"/>
          <p:cNvCxnSpPr>
            <a:endCxn id="579" idx="0"/>
          </p:cNvCxnSpPr>
          <p:nvPr/>
        </p:nvCxnSpPr>
        <p:spPr>
          <a:xfrm>
            <a:off x="5584161" y="5247888"/>
            <a:ext cx="428100" cy="211800"/>
          </a:xfrm>
          <a:prstGeom prst="straightConnector1">
            <a:avLst/>
          </a:prstGeom>
          <a:noFill/>
          <a:ln cap="flat" cmpd="sng" w="50800">
            <a:solidFill>
              <a:srgbClr val="0000FF"/>
            </a:solidFill>
            <a:prstDash val="solid"/>
            <a:round/>
            <a:headEnd len="med" w="med" type="none"/>
            <a:tailEnd len="med" w="med" type="triangle"/>
          </a:ln>
        </p:spPr>
      </p:cxnSp>
      <p:sp>
        <p:nvSpPr>
          <p:cNvPr id="581" name="Google Shape;581;p26"/>
          <p:cNvSpPr/>
          <p:nvPr/>
        </p:nvSpPr>
        <p:spPr>
          <a:xfrm>
            <a:off x="6412016" y="5937473"/>
            <a:ext cx="762000" cy="374827"/>
          </a:xfrm>
          <a:prstGeom prst="ellipse">
            <a:avLst/>
          </a:prstGeom>
          <a:noFill/>
          <a:ln cap="flat" cmpd="sng" w="57150">
            <a:solidFill>
              <a:srgbClr val="00808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cxnSp>
        <p:nvCxnSpPr>
          <p:cNvPr id="582" name="Google Shape;582;p26"/>
          <p:cNvCxnSpPr>
            <a:endCxn id="581" idx="0"/>
          </p:cNvCxnSpPr>
          <p:nvPr/>
        </p:nvCxnSpPr>
        <p:spPr>
          <a:xfrm>
            <a:off x="6364916" y="5725673"/>
            <a:ext cx="428100" cy="211800"/>
          </a:xfrm>
          <a:prstGeom prst="straightConnector1">
            <a:avLst/>
          </a:prstGeom>
          <a:noFill/>
          <a:ln cap="flat" cmpd="sng" w="50800">
            <a:solidFill>
              <a:srgbClr val="0000FF"/>
            </a:solidFill>
            <a:prstDash val="solid"/>
            <a:round/>
            <a:headEnd len="med" w="med" type="none"/>
            <a:tailEnd len="med" w="med" type="triangle"/>
          </a:ln>
        </p:spPr>
      </p:cxnSp>
      <p:sp>
        <p:nvSpPr>
          <p:cNvPr id="583" name="Google Shape;583;p26"/>
          <p:cNvSpPr/>
          <p:nvPr/>
        </p:nvSpPr>
        <p:spPr>
          <a:xfrm>
            <a:off x="7221213" y="6351103"/>
            <a:ext cx="762000" cy="374827"/>
          </a:xfrm>
          <a:prstGeom prst="ellipse">
            <a:avLst/>
          </a:prstGeom>
          <a:noFill/>
          <a:ln cap="flat" cmpd="sng" w="57150">
            <a:solidFill>
              <a:srgbClr val="00808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cxnSp>
        <p:nvCxnSpPr>
          <p:cNvPr id="584" name="Google Shape;584;p26"/>
          <p:cNvCxnSpPr>
            <a:endCxn id="583" idx="0"/>
          </p:cNvCxnSpPr>
          <p:nvPr/>
        </p:nvCxnSpPr>
        <p:spPr>
          <a:xfrm>
            <a:off x="7174113" y="6139303"/>
            <a:ext cx="428100" cy="211800"/>
          </a:xfrm>
          <a:prstGeom prst="straightConnector1">
            <a:avLst/>
          </a:prstGeom>
          <a:noFill/>
          <a:ln cap="flat" cmpd="sng" w="50800">
            <a:solidFill>
              <a:srgbClr val="0000FF"/>
            </a:solidFill>
            <a:prstDash val="solid"/>
            <a:round/>
            <a:headEnd len="med" w="med" type="none"/>
            <a:tailEnd len="med" w="med" type="triangle"/>
          </a:ln>
        </p:spPr>
      </p:cxn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8" name="Shape 588"/>
        <p:cNvGrpSpPr/>
        <p:nvPr/>
      </p:nvGrpSpPr>
      <p:grpSpPr>
        <a:xfrm>
          <a:off x="0" y="0"/>
          <a:ext cx="0" cy="0"/>
          <a:chOff x="0" y="0"/>
          <a:chExt cx="0" cy="0"/>
        </a:xfrm>
      </p:grpSpPr>
      <p:sp>
        <p:nvSpPr>
          <p:cNvPr id="589" name="Google Shape;589;p27"/>
          <p:cNvSpPr txBox="1"/>
          <p:nvPr>
            <p:ph type="title"/>
          </p:nvPr>
        </p:nvSpPr>
        <p:spPr>
          <a:xfrm>
            <a:off x="155575" y="161927"/>
            <a:ext cx="8797925" cy="676274"/>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Binary Tree</a:t>
            </a:r>
            <a:endParaRPr/>
          </a:p>
        </p:txBody>
      </p:sp>
      <p:sp>
        <p:nvSpPr>
          <p:cNvPr id="590" name="Google Shape;590;p27"/>
          <p:cNvSpPr txBox="1"/>
          <p:nvPr>
            <p:ph idx="1" type="body"/>
          </p:nvPr>
        </p:nvSpPr>
        <p:spPr>
          <a:xfrm>
            <a:off x="457200" y="1219200"/>
            <a:ext cx="8229600" cy="4530725"/>
          </a:xfrm>
          <a:prstGeom prst="rect">
            <a:avLst/>
          </a:prstGeom>
          <a:blipFill rotWithShape="1">
            <a:blip r:embed="rId3">
              <a:alphaModFix/>
            </a:blip>
            <a:stretch>
              <a:fillRect b="0" l="-1332" r="0" t="-2152"/>
            </a:stretch>
          </a:blip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SzPts val="2800"/>
              <a:buChar char="•"/>
            </a:pPr>
            <a:r>
              <a:rPr lang="en-US"/>
              <a:t> </a:t>
            </a:r>
            <a:endParaRPr/>
          </a:p>
        </p:txBody>
      </p:sp>
      <p:sp>
        <p:nvSpPr>
          <p:cNvPr id="591" name="Google Shape;591;p27"/>
          <p:cNvSpPr/>
          <p:nvPr/>
        </p:nvSpPr>
        <p:spPr>
          <a:xfrm>
            <a:off x="7924800" y="1756223"/>
            <a:ext cx="762000" cy="381000"/>
          </a:xfrm>
          <a:prstGeom prst="ellipse">
            <a:avLst/>
          </a:prstGeom>
          <a:noFill/>
          <a:ln cap="flat" cmpd="sng" w="57150">
            <a:solidFill>
              <a:srgbClr val="00808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92" name="Google Shape;592;p27"/>
          <p:cNvSpPr/>
          <p:nvPr/>
        </p:nvSpPr>
        <p:spPr>
          <a:xfrm>
            <a:off x="7162800" y="2293246"/>
            <a:ext cx="762000" cy="381000"/>
          </a:xfrm>
          <a:prstGeom prst="ellipse">
            <a:avLst/>
          </a:prstGeom>
          <a:noFill/>
          <a:ln cap="flat" cmpd="sng" w="57150">
            <a:solidFill>
              <a:srgbClr val="00808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cxnSp>
        <p:nvCxnSpPr>
          <p:cNvPr id="593" name="Google Shape;593;p27"/>
          <p:cNvCxnSpPr>
            <a:stCxn id="591" idx="3"/>
            <a:endCxn id="592" idx="0"/>
          </p:cNvCxnSpPr>
          <p:nvPr/>
        </p:nvCxnSpPr>
        <p:spPr>
          <a:xfrm flipH="1">
            <a:off x="7543792" y="2081427"/>
            <a:ext cx="492600" cy="211800"/>
          </a:xfrm>
          <a:prstGeom prst="straightConnector1">
            <a:avLst/>
          </a:prstGeom>
          <a:noFill/>
          <a:ln cap="flat" cmpd="sng" w="50800">
            <a:solidFill>
              <a:srgbClr val="0000FF"/>
            </a:solidFill>
            <a:prstDash val="solid"/>
            <a:round/>
            <a:headEnd len="med" w="med" type="none"/>
            <a:tailEnd len="med" w="med" type="triangle"/>
          </a:ln>
        </p:spPr>
      </p:cxnSp>
      <p:sp>
        <p:nvSpPr>
          <p:cNvPr id="594" name="Google Shape;594;p27"/>
          <p:cNvSpPr/>
          <p:nvPr/>
        </p:nvSpPr>
        <p:spPr>
          <a:xfrm>
            <a:off x="6410459" y="2830269"/>
            <a:ext cx="762000" cy="381000"/>
          </a:xfrm>
          <a:prstGeom prst="ellipse">
            <a:avLst/>
          </a:prstGeom>
          <a:noFill/>
          <a:ln cap="flat" cmpd="sng" w="57150">
            <a:solidFill>
              <a:srgbClr val="00808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cxnSp>
        <p:nvCxnSpPr>
          <p:cNvPr id="595" name="Google Shape;595;p27"/>
          <p:cNvCxnSpPr>
            <a:endCxn id="594" idx="0"/>
          </p:cNvCxnSpPr>
          <p:nvPr/>
        </p:nvCxnSpPr>
        <p:spPr>
          <a:xfrm flipH="1">
            <a:off x="6791459" y="2618469"/>
            <a:ext cx="492600" cy="211800"/>
          </a:xfrm>
          <a:prstGeom prst="straightConnector1">
            <a:avLst/>
          </a:prstGeom>
          <a:noFill/>
          <a:ln cap="flat" cmpd="sng" w="50800">
            <a:solidFill>
              <a:srgbClr val="0000FF"/>
            </a:solidFill>
            <a:prstDash val="solid"/>
            <a:round/>
            <a:headEnd len="med" w="med" type="none"/>
            <a:tailEnd len="med" w="med" type="triangle"/>
          </a:ln>
        </p:spPr>
      </p:cxnSp>
      <p:sp>
        <p:nvSpPr>
          <p:cNvPr id="596" name="Google Shape;596;p27"/>
          <p:cNvSpPr/>
          <p:nvPr/>
        </p:nvSpPr>
        <p:spPr>
          <a:xfrm>
            <a:off x="5648459" y="3367292"/>
            <a:ext cx="762000" cy="381000"/>
          </a:xfrm>
          <a:prstGeom prst="ellipse">
            <a:avLst/>
          </a:prstGeom>
          <a:noFill/>
          <a:ln cap="flat" cmpd="sng" w="57150">
            <a:solidFill>
              <a:srgbClr val="00808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cxnSp>
        <p:nvCxnSpPr>
          <p:cNvPr id="597" name="Google Shape;597;p27"/>
          <p:cNvCxnSpPr>
            <a:endCxn id="596" idx="0"/>
          </p:cNvCxnSpPr>
          <p:nvPr/>
        </p:nvCxnSpPr>
        <p:spPr>
          <a:xfrm flipH="1">
            <a:off x="6029459" y="3155492"/>
            <a:ext cx="492600" cy="211800"/>
          </a:xfrm>
          <a:prstGeom prst="straightConnector1">
            <a:avLst/>
          </a:prstGeom>
          <a:noFill/>
          <a:ln cap="flat" cmpd="sng" w="50800">
            <a:solidFill>
              <a:srgbClr val="0000FF"/>
            </a:solidFill>
            <a:prstDash val="solid"/>
            <a:round/>
            <a:headEnd len="med" w="med" type="none"/>
            <a:tailEnd len="med" w="med" type="triangle"/>
          </a:ln>
        </p:spPr>
      </p:cxnSp>
      <p:sp>
        <p:nvSpPr>
          <p:cNvPr id="598" name="Google Shape;598;p27"/>
          <p:cNvSpPr/>
          <p:nvPr/>
        </p:nvSpPr>
        <p:spPr>
          <a:xfrm>
            <a:off x="4886459" y="3904315"/>
            <a:ext cx="762000" cy="381000"/>
          </a:xfrm>
          <a:prstGeom prst="ellipse">
            <a:avLst/>
          </a:prstGeom>
          <a:noFill/>
          <a:ln cap="flat" cmpd="sng" w="57150">
            <a:solidFill>
              <a:srgbClr val="00808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cxnSp>
        <p:nvCxnSpPr>
          <p:cNvPr id="599" name="Google Shape;599;p27"/>
          <p:cNvCxnSpPr>
            <a:endCxn id="598" idx="0"/>
          </p:cNvCxnSpPr>
          <p:nvPr/>
        </p:nvCxnSpPr>
        <p:spPr>
          <a:xfrm flipH="1">
            <a:off x="5267459" y="3692515"/>
            <a:ext cx="492600" cy="211800"/>
          </a:xfrm>
          <a:prstGeom prst="straightConnector1">
            <a:avLst/>
          </a:prstGeom>
          <a:noFill/>
          <a:ln cap="flat" cmpd="sng" w="50800">
            <a:solidFill>
              <a:srgbClr val="0000FF"/>
            </a:solidFill>
            <a:prstDash val="solid"/>
            <a:round/>
            <a:headEnd len="med" w="med" type="none"/>
            <a:tailEnd len="med" w="med" type="triangle"/>
          </a:ln>
        </p:spPr>
      </p:cxnSp>
      <p:sp>
        <p:nvSpPr>
          <p:cNvPr id="600" name="Google Shape;600;p27"/>
          <p:cNvSpPr/>
          <p:nvPr/>
        </p:nvSpPr>
        <p:spPr>
          <a:xfrm>
            <a:off x="4124459" y="4441338"/>
            <a:ext cx="762000" cy="381000"/>
          </a:xfrm>
          <a:prstGeom prst="ellipse">
            <a:avLst/>
          </a:prstGeom>
          <a:noFill/>
          <a:ln cap="flat" cmpd="sng" w="57150">
            <a:solidFill>
              <a:srgbClr val="00808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cxnSp>
        <p:nvCxnSpPr>
          <p:cNvPr id="601" name="Google Shape;601;p27"/>
          <p:cNvCxnSpPr>
            <a:endCxn id="600" idx="0"/>
          </p:cNvCxnSpPr>
          <p:nvPr/>
        </p:nvCxnSpPr>
        <p:spPr>
          <a:xfrm flipH="1">
            <a:off x="4505459" y="4229538"/>
            <a:ext cx="492600" cy="211800"/>
          </a:xfrm>
          <a:prstGeom prst="straightConnector1">
            <a:avLst/>
          </a:prstGeom>
          <a:noFill/>
          <a:ln cap="flat" cmpd="sng" w="50800">
            <a:solidFill>
              <a:srgbClr val="0000FF"/>
            </a:solidFill>
            <a:prstDash val="solid"/>
            <a:round/>
            <a:headEnd len="med" w="med" type="none"/>
            <a:tailEnd len="med" w="med" type="triangle"/>
          </a:ln>
        </p:spPr>
      </p:cxnSp>
      <p:sp>
        <p:nvSpPr>
          <p:cNvPr id="602" name="Google Shape;602;p27"/>
          <p:cNvSpPr/>
          <p:nvPr/>
        </p:nvSpPr>
        <p:spPr>
          <a:xfrm>
            <a:off x="4822064" y="4978361"/>
            <a:ext cx="762000" cy="374827"/>
          </a:xfrm>
          <a:prstGeom prst="ellipse">
            <a:avLst/>
          </a:prstGeom>
          <a:noFill/>
          <a:ln cap="flat" cmpd="sng" w="57150">
            <a:solidFill>
              <a:srgbClr val="00808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cxnSp>
        <p:nvCxnSpPr>
          <p:cNvPr id="603" name="Google Shape;603;p27"/>
          <p:cNvCxnSpPr>
            <a:stCxn id="600" idx="5"/>
            <a:endCxn id="602" idx="0"/>
          </p:cNvCxnSpPr>
          <p:nvPr/>
        </p:nvCxnSpPr>
        <p:spPr>
          <a:xfrm>
            <a:off x="4774867" y="4766542"/>
            <a:ext cx="428100" cy="211800"/>
          </a:xfrm>
          <a:prstGeom prst="straightConnector1">
            <a:avLst/>
          </a:prstGeom>
          <a:noFill/>
          <a:ln cap="flat" cmpd="sng" w="50800">
            <a:solidFill>
              <a:srgbClr val="0000FF"/>
            </a:solidFill>
            <a:prstDash val="solid"/>
            <a:round/>
            <a:headEnd len="med" w="med" type="none"/>
            <a:tailEnd len="med" w="med" type="triangle"/>
          </a:ln>
        </p:spPr>
      </p:cxnSp>
      <p:sp>
        <p:nvSpPr>
          <p:cNvPr id="604" name="Google Shape;604;p27"/>
          <p:cNvSpPr/>
          <p:nvPr/>
        </p:nvSpPr>
        <p:spPr>
          <a:xfrm>
            <a:off x="5631261" y="5459688"/>
            <a:ext cx="762000" cy="374827"/>
          </a:xfrm>
          <a:prstGeom prst="ellipse">
            <a:avLst/>
          </a:prstGeom>
          <a:noFill/>
          <a:ln cap="flat" cmpd="sng" w="57150">
            <a:solidFill>
              <a:srgbClr val="00808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cxnSp>
        <p:nvCxnSpPr>
          <p:cNvPr id="605" name="Google Shape;605;p27"/>
          <p:cNvCxnSpPr>
            <a:endCxn id="604" idx="0"/>
          </p:cNvCxnSpPr>
          <p:nvPr/>
        </p:nvCxnSpPr>
        <p:spPr>
          <a:xfrm>
            <a:off x="5584161" y="5247888"/>
            <a:ext cx="428100" cy="211800"/>
          </a:xfrm>
          <a:prstGeom prst="straightConnector1">
            <a:avLst/>
          </a:prstGeom>
          <a:noFill/>
          <a:ln cap="flat" cmpd="sng" w="50800">
            <a:solidFill>
              <a:srgbClr val="0000FF"/>
            </a:solidFill>
            <a:prstDash val="solid"/>
            <a:round/>
            <a:headEnd len="med" w="med" type="none"/>
            <a:tailEnd len="med" w="med" type="triangle"/>
          </a:ln>
        </p:spPr>
      </p:cxnSp>
      <p:sp>
        <p:nvSpPr>
          <p:cNvPr id="606" name="Google Shape;606;p27"/>
          <p:cNvSpPr/>
          <p:nvPr/>
        </p:nvSpPr>
        <p:spPr>
          <a:xfrm>
            <a:off x="6412016" y="5937473"/>
            <a:ext cx="762000" cy="374827"/>
          </a:xfrm>
          <a:prstGeom prst="ellipse">
            <a:avLst/>
          </a:prstGeom>
          <a:noFill/>
          <a:ln cap="flat" cmpd="sng" w="57150">
            <a:solidFill>
              <a:srgbClr val="00808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cxnSp>
        <p:nvCxnSpPr>
          <p:cNvPr id="607" name="Google Shape;607;p27"/>
          <p:cNvCxnSpPr>
            <a:endCxn id="606" idx="0"/>
          </p:cNvCxnSpPr>
          <p:nvPr/>
        </p:nvCxnSpPr>
        <p:spPr>
          <a:xfrm>
            <a:off x="6364916" y="5725673"/>
            <a:ext cx="428100" cy="211800"/>
          </a:xfrm>
          <a:prstGeom prst="straightConnector1">
            <a:avLst/>
          </a:prstGeom>
          <a:noFill/>
          <a:ln cap="flat" cmpd="sng" w="50800">
            <a:solidFill>
              <a:srgbClr val="0000FF"/>
            </a:solidFill>
            <a:prstDash val="solid"/>
            <a:round/>
            <a:headEnd len="med" w="med" type="none"/>
            <a:tailEnd len="med" w="med" type="triangle"/>
          </a:ln>
        </p:spPr>
      </p:cxnSp>
      <p:sp>
        <p:nvSpPr>
          <p:cNvPr id="608" name="Google Shape;608;p27"/>
          <p:cNvSpPr/>
          <p:nvPr/>
        </p:nvSpPr>
        <p:spPr>
          <a:xfrm>
            <a:off x="7221213" y="6351103"/>
            <a:ext cx="762000" cy="374827"/>
          </a:xfrm>
          <a:prstGeom prst="ellipse">
            <a:avLst/>
          </a:prstGeom>
          <a:noFill/>
          <a:ln cap="flat" cmpd="sng" w="57150">
            <a:solidFill>
              <a:srgbClr val="00808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cxnSp>
        <p:nvCxnSpPr>
          <p:cNvPr id="609" name="Google Shape;609;p27"/>
          <p:cNvCxnSpPr>
            <a:endCxn id="608" idx="0"/>
          </p:cNvCxnSpPr>
          <p:nvPr/>
        </p:nvCxnSpPr>
        <p:spPr>
          <a:xfrm>
            <a:off x="7174113" y="6139303"/>
            <a:ext cx="428100" cy="211800"/>
          </a:xfrm>
          <a:prstGeom prst="straightConnector1">
            <a:avLst/>
          </a:prstGeom>
          <a:noFill/>
          <a:ln cap="flat" cmpd="sng" w="50800">
            <a:solidFill>
              <a:srgbClr val="0000FF"/>
            </a:solidFill>
            <a:prstDash val="solid"/>
            <a:round/>
            <a:headEnd len="med" w="med" type="none"/>
            <a:tailEnd len="med" w="med" type="triangle"/>
          </a:ln>
        </p:spPr>
      </p:cxnSp>
      <p:sp>
        <p:nvSpPr>
          <p:cNvPr id="610" name="Google Shape;610;p27"/>
          <p:cNvSpPr txBox="1"/>
          <p:nvPr/>
        </p:nvSpPr>
        <p:spPr>
          <a:xfrm>
            <a:off x="661853" y="5353188"/>
            <a:ext cx="3579442" cy="83099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rgbClr val="FF3300"/>
                </a:solidFill>
                <a:latin typeface="Calibri"/>
                <a:ea typeface="Calibri"/>
                <a:cs typeface="Calibri"/>
                <a:sym typeface="Calibri"/>
              </a:rPr>
              <a:t>When each node has one child </a:t>
            </a:r>
            <a:r>
              <a:rPr b="1" lang="en-US" sz="2400">
                <a:solidFill>
                  <a:srgbClr val="FF0000"/>
                </a:solidFill>
                <a:latin typeface="Calibri"/>
                <a:ea typeface="Calibri"/>
                <a:cs typeface="Calibri"/>
                <a:sym typeface="Calibri"/>
              </a:rPr>
              <a:t>(worst case)</a:t>
            </a:r>
            <a:endParaRPr b="1" sz="2400">
              <a:solidFill>
                <a:srgbClr val="FF0000"/>
              </a:solidFill>
              <a:latin typeface="Calibri"/>
              <a:ea typeface="Calibri"/>
              <a:cs typeface="Calibri"/>
              <a:sym typeface="Calibri"/>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4" name="Shape 614"/>
        <p:cNvGrpSpPr/>
        <p:nvPr/>
      </p:nvGrpSpPr>
      <p:grpSpPr>
        <a:xfrm>
          <a:off x="0" y="0"/>
          <a:ext cx="0" cy="0"/>
          <a:chOff x="0" y="0"/>
          <a:chExt cx="0" cy="0"/>
        </a:xfrm>
      </p:grpSpPr>
      <p:sp>
        <p:nvSpPr>
          <p:cNvPr id="615" name="Google Shape;615;p28"/>
          <p:cNvSpPr txBox="1"/>
          <p:nvPr>
            <p:ph type="title"/>
          </p:nvPr>
        </p:nvSpPr>
        <p:spPr>
          <a:xfrm>
            <a:off x="155575" y="161927"/>
            <a:ext cx="8797925" cy="676274"/>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Binary Search Trees</a:t>
            </a:r>
            <a:endParaRPr/>
          </a:p>
        </p:txBody>
      </p:sp>
      <p:sp>
        <p:nvSpPr>
          <p:cNvPr id="616" name="Google Shape;616;p28"/>
          <p:cNvSpPr txBox="1"/>
          <p:nvPr>
            <p:ph idx="1" type="body"/>
          </p:nvPr>
        </p:nvSpPr>
        <p:spPr>
          <a:xfrm>
            <a:off x="822325" y="1082675"/>
            <a:ext cx="7543800" cy="4022725"/>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sz="2800"/>
              <a:t>Key property</a:t>
            </a:r>
            <a:endParaRPr/>
          </a:p>
          <a:p>
            <a:pPr indent="-228600" lvl="1" marL="685800" rtl="0" algn="l">
              <a:lnSpc>
                <a:spcPct val="90000"/>
              </a:lnSpc>
              <a:spcBef>
                <a:spcPts val="500"/>
              </a:spcBef>
              <a:spcAft>
                <a:spcPts val="0"/>
              </a:spcAft>
              <a:buClr>
                <a:schemeClr val="dk1"/>
              </a:buClr>
              <a:buSzPts val="2400"/>
              <a:buChar char="•"/>
            </a:pPr>
            <a:r>
              <a:rPr lang="en-US" sz="2400"/>
              <a:t>Value at any node</a:t>
            </a:r>
            <a:endParaRPr sz="2400"/>
          </a:p>
          <a:p>
            <a:pPr indent="-228600" lvl="2" marL="1143000" rtl="0" algn="l">
              <a:lnSpc>
                <a:spcPct val="90000"/>
              </a:lnSpc>
              <a:spcBef>
                <a:spcPts val="500"/>
              </a:spcBef>
              <a:spcAft>
                <a:spcPts val="0"/>
              </a:spcAft>
              <a:buClr>
                <a:schemeClr val="dk1"/>
              </a:buClr>
              <a:buSzPts val="2000"/>
              <a:buChar char="•"/>
            </a:pPr>
            <a:r>
              <a:rPr lang="en-US" sz="2000"/>
              <a:t>Larger than the value of left child</a:t>
            </a:r>
            <a:endParaRPr/>
          </a:p>
          <a:p>
            <a:pPr indent="-228600" lvl="3" marL="1600200" rtl="0" algn="l">
              <a:lnSpc>
                <a:spcPct val="90000"/>
              </a:lnSpc>
              <a:spcBef>
                <a:spcPts val="500"/>
              </a:spcBef>
              <a:spcAft>
                <a:spcPts val="0"/>
              </a:spcAft>
              <a:buClr>
                <a:schemeClr val="dk1"/>
              </a:buClr>
              <a:buSzPts val="2000"/>
              <a:buChar char="•"/>
            </a:pPr>
            <a:r>
              <a:rPr lang="en-US" sz="2000"/>
              <a:t>Which means that it is larger than all values in left subtree</a:t>
            </a:r>
            <a:endParaRPr sz="2000"/>
          </a:p>
          <a:p>
            <a:pPr indent="-228600" lvl="2" marL="1143000" rtl="0" algn="l">
              <a:lnSpc>
                <a:spcPct val="90000"/>
              </a:lnSpc>
              <a:spcBef>
                <a:spcPts val="500"/>
              </a:spcBef>
              <a:spcAft>
                <a:spcPts val="0"/>
              </a:spcAft>
              <a:buClr>
                <a:schemeClr val="dk1"/>
              </a:buClr>
              <a:buSzPts val="2000"/>
              <a:buChar char="•"/>
            </a:pPr>
            <a:r>
              <a:rPr lang="en-US" sz="2000"/>
              <a:t>Smaller or equal to the value of right child</a:t>
            </a:r>
            <a:endParaRPr/>
          </a:p>
          <a:p>
            <a:pPr indent="-228600" lvl="3" marL="1600200" rtl="0" algn="l">
              <a:lnSpc>
                <a:spcPct val="90000"/>
              </a:lnSpc>
              <a:spcBef>
                <a:spcPts val="500"/>
              </a:spcBef>
              <a:spcAft>
                <a:spcPts val="0"/>
              </a:spcAft>
              <a:buClr>
                <a:schemeClr val="dk1"/>
              </a:buClr>
              <a:buSzPts val="2000"/>
              <a:buChar char="•"/>
            </a:pPr>
            <a:r>
              <a:rPr lang="en-US" sz="2000"/>
              <a:t>Which means that it is smaller than all values in right subtree</a:t>
            </a:r>
            <a:endParaRPr sz="2000"/>
          </a:p>
        </p:txBody>
      </p:sp>
      <p:sp>
        <p:nvSpPr>
          <p:cNvPr id="617" name="Google Shape;617;p28"/>
          <p:cNvSpPr/>
          <p:nvPr/>
        </p:nvSpPr>
        <p:spPr>
          <a:xfrm>
            <a:off x="3810000" y="3633990"/>
            <a:ext cx="1238250" cy="889000"/>
          </a:xfrm>
          <a:prstGeom prst="ellipse">
            <a:avLst/>
          </a:prstGeom>
          <a:noFill/>
          <a:ln cap="flat" cmpd="sng" w="571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18" name="Google Shape;618;p28"/>
          <p:cNvSpPr/>
          <p:nvPr/>
        </p:nvSpPr>
        <p:spPr>
          <a:xfrm>
            <a:off x="2971800" y="5186565"/>
            <a:ext cx="1238250" cy="889000"/>
          </a:xfrm>
          <a:prstGeom prst="ellipse">
            <a:avLst/>
          </a:prstGeom>
          <a:noFill/>
          <a:ln cap="flat" cmpd="sng" w="571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19" name="Google Shape;619;p28"/>
          <p:cNvSpPr/>
          <p:nvPr/>
        </p:nvSpPr>
        <p:spPr>
          <a:xfrm>
            <a:off x="4714875" y="5186565"/>
            <a:ext cx="1238250" cy="889000"/>
          </a:xfrm>
          <a:prstGeom prst="ellipse">
            <a:avLst/>
          </a:prstGeom>
          <a:noFill/>
          <a:ln cap="flat" cmpd="sng" w="571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cxnSp>
        <p:nvCxnSpPr>
          <p:cNvPr id="620" name="Google Shape;620;p28"/>
          <p:cNvCxnSpPr>
            <a:stCxn id="617" idx="4"/>
            <a:endCxn id="619" idx="0"/>
          </p:cNvCxnSpPr>
          <p:nvPr/>
        </p:nvCxnSpPr>
        <p:spPr>
          <a:xfrm>
            <a:off x="4429125" y="4522990"/>
            <a:ext cx="904800" cy="663600"/>
          </a:xfrm>
          <a:prstGeom prst="straightConnector1">
            <a:avLst/>
          </a:prstGeom>
          <a:noFill/>
          <a:ln cap="flat" cmpd="sng" w="50800">
            <a:solidFill>
              <a:srgbClr val="0000FF"/>
            </a:solidFill>
            <a:prstDash val="solid"/>
            <a:round/>
            <a:headEnd len="med" w="med" type="none"/>
            <a:tailEnd len="med" w="med" type="triangle"/>
          </a:ln>
        </p:spPr>
      </p:cxnSp>
      <p:cxnSp>
        <p:nvCxnSpPr>
          <p:cNvPr id="621" name="Google Shape;621;p28"/>
          <p:cNvCxnSpPr>
            <a:stCxn id="617" idx="4"/>
            <a:endCxn id="618" idx="0"/>
          </p:cNvCxnSpPr>
          <p:nvPr/>
        </p:nvCxnSpPr>
        <p:spPr>
          <a:xfrm flipH="1">
            <a:off x="3590925" y="4522990"/>
            <a:ext cx="838200" cy="663600"/>
          </a:xfrm>
          <a:prstGeom prst="straightConnector1">
            <a:avLst/>
          </a:prstGeom>
          <a:noFill/>
          <a:ln cap="flat" cmpd="sng" w="50800">
            <a:solidFill>
              <a:srgbClr val="0000FF"/>
            </a:solidFill>
            <a:prstDash val="solid"/>
            <a:round/>
            <a:headEnd len="med" w="med" type="none"/>
            <a:tailEnd len="med" w="med" type="triangle"/>
          </a:ln>
        </p:spPr>
      </p:cxnSp>
      <p:sp>
        <p:nvSpPr>
          <p:cNvPr id="622" name="Google Shape;622;p28"/>
          <p:cNvSpPr txBox="1"/>
          <p:nvPr/>
        </p:nvSpPr>
        <p:spPr>
          <a:xfrm>
            <a:off x="3281362" y="5402465"/>
            <a:ext cx="619125" cy="457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400">
                <a:solidFill>
                  <a:srgbClr val="FF3300"/>
                </a:solidFill>
                <a:latin typeface="Calibri"/>
                <a:ea typeface="Calibri"/>
                <a:cs typeface="Calibri"/>
                <a:sym typeface="Calibri"/>
              </a:rPr>
              <a:t>2</a:t>
            </a:r>
            <a:endParaRPr b="1" sz="2400">
              <a:solidFill>
                <a:srgbClr val="FF3300"/>
              </a:solidFill>
              <a:latin typeface="Calibri"/>
              <a:ea typeface="Calibri"/>
              <a:cs typeface="Calibri"/>
              <a:sym typeface="Calibri"/>
            </a:endParaRPr>
          </a:p>
        </p:txBody>
      </p:sp>
      <p:sp>
        <p:nvSpPr>
          <p:cNvPr id="623" name="Google Shape;623;p28"/>
          <p:cNvSpPr txBox="1"/>
          <p:nvPr/>
        </p:nvSpPr>
        <p:spPr>
          <a:xfrm>
            <a:off x="3995737" y="3844486"/>
            <a:ext cx="866775" cy="457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400">
                <a:solidFill>
                  <a:srgbClr val="FF3300"/>
                </a:solidFill>
                <a:latin typeface="Calibri"/>
                <a:ea typeface="Calibri"/>
                <a:cs typeface="Calibri"/>
                <a:sym typeface="Calibri"/>
              </a:rPr>
              <a:t>10</a:t>
            </a:r>
            <a:endParaRPr b="1" sz="2400">
              <a:solidFill>
                <a:srgbClr val="FF3300"/>
              </a:solidFill>
              <a:latin typeface="Calibri"/>
              <a:ea typeface="Calibri"/>
              <a:cs typeface="Calibri"/>
              <a:sym typeface="Calibri"/>
            </a:endParaRPr>
          </a:p>
        </p:txBody>
      </p:sp>
      <p:sp>
        <p:nvSpPr>
          <p:cNvPr id="624" name="Google Shape;624;p28"/>
          <p:cNvSpPr txBox="1"/>
          <p:nvPr/>
        </p:nvSpPr>
        <p:spPr>
          <a:xfrm>
            <a:off x="4838700" y="5402465"/>
            <a:ext cx="990600" cy="457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400">
                <a:solidFill>
                  <a:srgbClr val="FF3300"/>
                </a:solidFill>
                <a:latin typeface="Calibri"/>
                <a:ea typeface="Calibri"/>
                <a:cs typeface="Calibri"/>
                <a:sym typeface="Calibri"/>
              </a:rPr>
              <a:t>12</a:t>
            </a:r>
            <a:endParaRPr b="1" sz="2400">
              <a:solidFill>
                <a:srgbClr val="FF3300"/>
              </a:solidFill>
              <a:latin typeface="Calibri"/>
              <a:ea typeface="Calibri"/>
              <a:cs typeface="Calibri"/>
              <a:sym typeface="Calibri"/>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8" name="Shape 628"/>
        <p:cNvGrpSpPr/>
        <p:nvPr/>
      </p:nvGrpSpPr>
      <p:grpSpPr>
        <a:xfrm>
          <a:off x="0" y="0"/>
          <a:ext cx="0" cy="0"/>
          <a:chOff x="0" y="0"/>
          <a:chExt cx="0" cy="0"/>
        </a:xfrm>
      </p:grpSpPr>
      <p:sp>
        <p:nvSpPr>
          <p:cNvPr id="629" name="Google Shape;629;p29"/>
          <p:cNvSpPr txBox="1"/>
          <p:nvPr>
            <p:ph type="title"/>
          </p:nvPr>
        </p:nvSpPr>
        <p:spPr>
          <a:xfrm>
            <a:off x="155575" y="161927"/>
            <a:ext cx="8797925" cy="676274"/>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Binary Search Trees</a:t>
            </a:r>
            <a:endParaRPr/>
          </a:p>
        </p:txBody>
      </p:sp>
      <p:sp>
        <p:nvSpPr>
          <p:cNvPr id="630" name="Google Shape;630;p29"/>
          <p:cNvSpPr txBox="1"/>
          <p:nvPr>
            <p:ph idx="1" type="body"/>
          </p:nvPr>
        </p:nvSpPr>
        <p:spPr>
          <a:xfrm>
            <a:off x="457200" y="1143000"/>
            <a:ext cx="8229600" cy="4530725"/>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Examples</a:t>
            </a:r>
            <a:endParaRPr/>
          </a:p>
          <a:p>
            <a:pPr indent="-76200" lvl="1" marL="685800" rtl="0" algn="l">
              <a:lnSpc>
                <a:spcPct val="90000"/>
              </a:lnSpc>
              <a:spcBef>
                <a:spcPts val="500"/>
              </a:spcBef>
              <a:spcAft>
                <a:spcPts val="0"/>
              </a:spcAft>
              <a:buClr>
                <a:schemeClr val="dk1"/>
              </a:buClr>
              <a:buSzPts val="2400"/>
              <a:buNone/>
            </a:pPr>
            <a:r>
              <a:t/>
            </a:r>
            <a:endParaRPr/>
          </a:p>
        </p:txBody>
      </p:sp>
      <p:sp>
        <p:nvSpPr>
          <p:cNvPr id="631" name="Google Shape;631;p29"/>
          <p:cNvSpPr/>
          <p:nvPr/>
        </p:nvSpPr>
        <p:spPr>
          <a:xfrm>
            <a:off x="1371600" y="2028825"/>
            <a:ext cx="762000" cy="571500"/>
          </a:xfrm>
          <a:prstGeom prst="ellipse">
            <a:avLst/>
          </a:prstGeom>
          <a:noFill/>
          <a:ln cap="flat" cmpd="sng" w="57150">
            <a:solidFill>
              <a:srgbClr val="00808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32" name="Google Shape;632;p29"/>
          <p:cNvSpPr/>
          <p:nvPr/>
        </p:nvSpPr>
        <p:spPr>
          <a:xfrm>
            <a:off x="838200" y="2819400"/>
            <a:ext cx="762000" cy="571500"/>
          </a:xfrm>
          <a:prstGeom prst="ellipse">
            <a:avLst/>
          </a:prstGeom>
          <a:noFill/>
          <a:ln cap="flat" cmpd="sng" w="57150">
            <a:solidFill>
              <a:srgbClr val="00808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33" name="Google Shape;633;p29"/>
          <p:cNvSpPr/>
          <p:nvPr/>
        </p:nvSpPr>
        <p:spPr>
          <a:xfrm>
            <a:off x="1828800" y="2819400"/>
            <a:ext cx="762000" cy="571500"/>
          </a:xfrm>
          <a:prstGeom prst="ellipse">
            <a:avLst/>
          </a:prstGeom>
          <a:noFill/>
          <a:ln cap="flat" cmpd="sng" w="57150">
            <a:solidFill>
              <a:srgbClr val="00808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34" name="Google Shape;634;p29"/>
          <p:cNvSpPr/>
          <p:nvPr/>
        </p:nvSpPr>
        <p:spPr>
          <a:xfrm>
            <a:off x="533400" y="3657600"/>
            <a:ext cx="762000" cy="571500"/>
          </a:xfrm>
          <a:prstGeom prst="ellipse">
            <a:avLst/>
          </a:prstGeom>
          <a:noFill/>
          <a:ln cap="flat" cmpd="sng" w="57150">
            <a:solidFill>
              <a:srgbClr val="00808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35" name="Google Shape;635;p29"/>
          <p:cNvSpPr/>
          <p:nvPr/>
        </p:nvSpPr>
        <p:spPr>
          <a:xfrm>
            <a:off x="1447800" y="3657600"/>
            <a:ext cx="762000" cy="571500"/>
          </a:xfrm>
          <a:prstGeom prst="ellipse">
            <a:avLst/>
          </a:prstGeom>
          <a:noFill/>
          <a:ln cap="flat" cmpd="sng" w="57150">
            <a:solidFill>
              <a:srgbClr val="00808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cxnSp>
        <p:nvCxnSpPr>
          <p:cNvPr id="636" name="Google Shape;636;p29"/>
          <p:cNvCxnSpPr>
            <a:stCxn id="632" idx="4"/>
            <a:endCxn id="634" idx="0"/>
          </p:cNvCxnSpPr>
          <p:nvPr/>
        </p:nvCxnSpPr>
        <p:spPr>
          <a:xfrm flipH="1">
            <a:off x="914400" y="3390900"/>
            <a:ext cx="304800" cy="266700"/>
          </a:xfrm>
          <a:prstGeom prst="straightConnector1">
            <a:avLst/>
          </a:prstGeom>
          <a:noFill/>
          <a:ln cap="flat" cmpd="sng" w="50800">
            <a:solidFill>
              <a:srgbClr val="0000FF"/>
            </a:solidFill>
            <a:prstDash val="solid"/>
            <a:round/>
            <a:headEnd len="med" w="med" type="none"/>
            <a:tailEnd len="med" w="med" type="triangle"/>
          </a:ln>
        </p:spPr>
      </p:cxnSp>
      <p:cxnSp>
        <p:nvCxnSpPr>
          <p:cNvPr id="637" name="Google Shape;637;p29"/>
          <p:cNvCxnSpPr>
            <a:stCxn id="633" idx="4"/>
            <a:endCxn id="635" idx="0"/>
          </p:cNvCxnSpPr>
          <p:nvPr/>
        </p:nvCxnSpPr>
        <p:spPr>
          <a:xfrm flipH="1">
            <a:off x="1828800" y="3390900"/>
            <a:ext cx="381000" cy="266700"/>
          </a:xfrm>
          <a:prstGeom prst="straightConnector1">
            <a:avLst/>
          </a:prstGeom>
          <a:noFill/>
          <a:ln cap="flat" cmpd="sng" w="50800">
            <a:solidFill>
              <a:srgbClr val="0000FF"/>
            </a:solidFill>
            <a:prstDash val="solid"/>
            <a:round/>
            <a:headEnd len="med" w="med" type="none"/>
            <a:tailEnd len="med" w="med" type="triangle"/>
          </a:ln>
        </p:spPr>
      </p:cxnSp>
      <p:cxnSp>
        <p:nvCxnSpPr>
          <p:cNvPr id="638" name="Google Shape;638;p29"/>
          <p:cNvCxnSpPr>
            <a:stCxn id="631" idx="4"/>
            <a:endCxn id="633" idx="0"/>
          </p:cNvCxnSpPr>
          <p:nvPr/>
        </p:nvCxnSpPr>
        <p:spPr>
          <a:xfrm>
            <a:off x="1752600" y="2600325"/>
            <a:ext cx="457200" cy="219000"/>
          </a:xfrm>
          <a:prstGeom prst="straightConnector1">
            <a:avLst/>
          </a:prstGeom>
          <a:noFill/>
          <a:ln cap="flat" cmpd="sng" w="50800">
            <a:solidFill>
              <a:srgbClr val="0000FF"/>
            </a:solidFill>
            <a:prstDash val="solid"/>
            <a:round/>
            <a:headEnd len="med" w="med" type="none"/>
            <a:tailEnd len="med" w="med" type="triangle"/>
          </a:ln>
        </p:spPr>
      </p:cxnSp>
      <p:cxnSp>
        <p:nvCxnSpPr>
          <p:cNvPr id="639" name="Google Shape;639;p29"/>
          <p:cNvCxnSpPr>
            <a:stCxn id="631" idx="4"/>
            <a:endCxn id="632" idx="0"/>
          </p:cNvCxnSpPr>
          <p:nvPr/>
        </p:nvCxnSpPr>
        <p:spPr>
          <a:xfrm flipH="1">
            <a:off x="1219200" y="2600325"/>
            <a:ext cx="533400" cy="219000"/>
          </a:xfrm>
          <a:prstGeom prst="straightConnector1">
            <a:avLst/>
          </a:prstGeom>
          <a:noFill/>
          <a:ln cap="flat" cmpd="sng" w="50800">
            <a:solidFill>
              <a:srgbClr val="0000FF"/>
            </a:solidFill>
            <a:prstDash val="solid"/>
            <a:round/>
            <a:headEnd len="med" w="med" type="none"/>
            <a:tailEnd len="med" w="med" type="triangle"/>
          </a:ln>
        </p:spPr>
      </p:cxnSp>
      <p:cxnSp>
        <p:nvCxnSpPr>
          <p:cNvPr id="640" name="Google Shape;640;p29"/>
          <p:cNvCxnSpPr>
            <a:stCxn id="633" idx="4"/>
            <a:endCxn id="641" idx="0"/>
          </p:cNvCxnSpPr>
          <p:nvPr/>
        </p:nvCxnSpPr>
        <p:spPr>
          <a:xfrm>
            <a:off x="2209800" y="3390900"/>
            <a:ext cx="533400" cy="266700"/>
          </a:xfrm>
          <a:prstGeom prst="straightConnector1">
            <a:avLst/>
          </a:prstGeom>
          <a:noFill/>
          <a:ln cap="flat" cmpd="sng" w="50800">
            <a:solidFill>
              <a:srgbClr val="0000FF"/>
            </a:solidFill>
            <a:prstDash val="solid"/>
            <a:round/>
            <a:headEnd len="med" w="med" type="none"/>
            <a:tailEnd len="med" w="med" type="triangle"/>
          </a:ln>
        </p:spPr>
      </p:cxnSp>
      <p:sp>
        <p:nvSpPr>
          <p:cNvPr id="641" name="Google Shape;641;p29"/>
          <p:cNvSpPr/>
          <p:nvPr/>
        </p:nvSpPr>
        <p:spPr>
          <a:xfrm>
            <a:off x="2362200" y="3657600"/>
            <a:ext cx="762000" cy="571500"/>
          </a:xfrm>
          <a:prstGeom prst="ellipse">
            <a:avLst/>
          </a:prstGeom>
          <a:noFill/>
          <a:ln cap="flat" cmpd="sng" w="57150">
            <a:solidFill>
              <a:srgbClr val="00808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42" name="Google Shape;642;p29"/>
          <p:cNvSpPr txBox="1"/>
          <p:nvPr/>
        </p:nvSpPr>
        <p:spPr>
          <a:xfrm>
            <a:off x="990600" y="2819400"/>
            <a:ext cx="381000" cy="457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400">
                <a:solidFill>
                  <a:srgbClr val="FF3300"/>
                </a:solidFill>
                <a:latin typeface="Calibri"/>
                <a:ea typeface="Calibri"/>
                <a:cs typeface="Calibri"/>
                <a:sym typeface="Calibri"/>
              </a:rPr>
              <a:t>5</a:t>
            </a:r>
            <a:endParaRPr/>
          </a:p>
        </p:txBody>
      </p:sp>
      <p:sp>
        <p:nvSpPr>
          <p:cNvPr id="643" name="Google Shape;643;p29"/>
          <p:cNvSpPr txBox="1"/>
          <p:nvPr/>
        </p:nvSpPr>
        <p:spPr>
          <a:xfrm>
            <a:off x="1447800" y="2057400"/>
            <a:ext cx="533400" cy="457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400">
                <a:solidFill>
                  <a:srgbClr val="FF3300"/>
                </a:solidFill>
                <a:latin typeface="Calibri"/>
                <a:ea typeface="Calibri"/>
                <a:cs typeface="Calibri"/>
                <a:sym typeface="Calibri"/>
              </a:rPr>
              <a:t>10</a:t>
            </a:r>
            <a:endParaRPr/>
          </a:p>
        </p:txBody>
      </p:sp>
      <p:sp>
        <p:nvSpPr>
          <p:cNvPr id="644" name="Google Shape;644;p29"/>
          <p:cNvSpPr txBox="1"/>
          <p:nvPr/>
        </p:nvSpPr>
        <p:spPr>
          <a:xfrm>
            <a:off x="1905000" y="2819400"/>
            <a:ext cx="609600" cy="457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400">
                <a:solidFill>
                  <a:srgbClr val="FF3300"/>
                </a:solidFill>
                <a:latin typeface="Calibri"/>
                <a:ea typeface="Calibri"/>
                <a:cs typeface="Calibri"/>
                <a:sym typeface="Calibri"/>
              </a:rPr>
              <a:t>30</a:t>
            </a:r>
            <a:endParaRPr/>
          </a:p>
        </p:txBody>
      </p:sp>
      <p:sp>
        <p:nvSpPr>
          <p:cNvPr id="645" name="Google Shape;645;p29"/>
          <p:cNvSpPr txBox="1"/>
          <p:nvPr/>
        </p:nvSpPr>
        <p:spPr>
          <a:xfrm>
            <a:off x="685800" y="3733800"/>
            <a:ext cx="381000" cy="457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400">
                <a:solidFill>
                  <a:srgbClr val="FF3300"/>
                </a:solidFill>
                <a:latin typeface="Calibri"/>
                <a:ea typeface="Calibri"/>
                <a:cs typeface="Calibri"/>
                <a:sym typeface="Calibri"/>
              </a:rPr>
              <a:t>2</a:t>
            </a:r>
            <a:endParaRPr/>
          </a:p>
        </p:txBody>
      </p:sp>
      <p:sp>
        <p:nvSpPr>
          <p:cNvPr id="646" name="Google Shape;646;p29"/>
          <p:cNvSpPr txBox="1"/>
          <p:nvPr/>
        </p:nvSpPr>
        <p:spPr>
          <a:xfrm>
            <a:off x="1524000" y="3733800"/>
            <a:ext cx="609600" cy="457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400">
                <a:solidFill>
                  <a:srgbClr val="FF3300"/>
                </a:solidFill>
                <a:latin typeface="Calibri"/>
                <a:ea typeface="Calibri"/>
                <a:cs typeface="Calibri"/>
                <a:sym typeface="Calibri"/>
              </a:rPr>
              <a:t>25</a:t>
            </a:r>
            <a:endParaRPr/>
          </a:p>
        </p:txBody>
      </p:sp>
      <p:sp>
        <p:nvSpPr>
          <p:cNvPr id="647" name="Google Shape;647;p29"/>
          <p:cNvSpPr txBox="1"/>
          <p:nvPr/>
        </p:nvSpPr>
        <p:spPr>
          <a:xfrm>
            <a:off x="2514600" y="3733800"/>
            <a:ext cx="533400" cy="457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400">
                <a:solidFill>
                  <a:srgbClr val="FF3300"/>
                </a:solidFill>
                <a:latin typeface="Calibri"/>
                <a:ea typeface="Calibri"/>
                <a:cs typeface="Calibri"/>
                <a:sym typeface="Calibri"/>
              </a:rPr>
              <a:t>45</a:t>
            </a:r>
            <a:endParaRPr/>
          </a:p>
        </p:txBody>
      </p:sp>
      <p:sp>
        <p:nvSpPr>
          <p:cNvPr id="648" name="Google Shape;648;p29"/>
          <p:cNvSpPr/>
          <p:nvPr/>
        </p:nvSpPr>
        <p:spPr>
          <a:xfrm>
            <a:off x="6705600" y="2133600"/>
            <a:ext cx="762000" cy="571500"/>
          </a:xfrm>
          <a:prstGeom prst="ellipse">
            <a:avLst/>
          </a:prstGeom>
          <a:noFill/>
          <a:ln cap="flat" cmpd="sng" w="57150">
            <a:solidFill>
              <a:srgbClr val="00808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49" name="Google Shape;649;p29"/>
          <p:cNvSpPr/>
          <p:nvPr/>
        </p:nvSpPr>
        <p:spPr>
          <a:xfrm>
            <a:off x="6172200" y="2924175"/>
            <a:ext cx="762000" cy="571500"/>
          </a:xfrm>
          <a:prstGeom prst="ellipse">
            <a:avLst/>
          </a:prstGeom>
          <a:noFill/>
          <a:ln cap="flat" cmpd="sng" w="57150">
            <a:solidFill>
              <a:srgbClr val="00808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50" name="Google Shape;650;p29"/>
          <p:cNvSpPr/>
          <p:nvPr/>
        </p:nvSpPr>
        <p:spPr>
          <a:xfrm>
            <a:off x="7162800" y="2924175"/>
            <a:ext cx="762000" cy="571500"/>
          </a:xfrm>
          <a:prstGeom prst="ellipse">
            <a:avLst/>
          </a:prstGeom>
          <a:noFill/>
          <a:ln cap="flat" cmpd="sng" w="57150">
            <a:solidFill>
              <a:srgbClr val="00808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51" name="Google Shape;651;p29"/>
          <p:cNvSpPr/>
          <p:nvPr/>
        </p:nvSpPr>
        <p:spPr>
          <a:xfrm>
            <a:off x="5867400" y="3762375"/>
            <a:ext cx="762000" cy="571500"/>
          </a:xfrm>
          <a:prstGeom prst="ellipse">
            <a:avLst/>
          </a:prstGeom>
          <a:noFill/>
          <a:ln cap="flat" cmpd="sng" w="57150">
            <a:solidFill>
              <a:srgbClr val="00808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52" name="Google Shape;652;p29"/>
          <p:cNvSpPr/>
          <p:nvPr/>
        </p:nvSpPr>
        <p:spPr>
          <a:xfrm>
            <a:off x="6781800" y="3762375"/>
            <a:ext cx="762000" cy="571500"/>
          </a:xfrm>
          <a:prstGeom prst="ellipse">
            <a:avLst/>
          </a:prstGeom>
          <a:noFill/>
          <a:ln cap="flat" cmpd="sng" w="57150">
            <a:solidFill>
              <a:srgbClr val="00808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cxnSp>
        <p:nvCxnSpPr>
          <p:cNvPr id="653" name="Google Shape;653;p29"/>
          <p:cNvCxnSpPr>
            <a:stCxn id="649" idx="4"/>
            <a:endCxn id="651" idx="0"/>
          </p:cNvCxnSpPr>
          <p:nvPr/>
        </p:nvCxnSpPr>
        <p:spPr>
          <a:xfrm flipH="1">
            <a:off x="6248400" y="3495675"/>
            <a:ext cx="304800" cy="266700"/>
          </a:xfrm>
          <a:prstGeom prst="straightConnector1">
            <a:avLst/>
          </a:prstGeom>
          <a:noFill/>
          <a:ln cap="flat" cmpd="sng" w="50800">
            <a:solidFill>
              <a:srgbClr val="0000FF"/>
            </a:solidFill>
            <a:prstDash val="solid"/>
            <a:round/>
            <a:headEnd len="med" w="med" type="none"/>
            <a:tailEnd len="med" w="med" type="triangle"/>
          </a:ln>
        </p:spPr>
      </p:cxnSp>
      <p:cxnSp>
        <p:nvCxnSpPr>
          <p:cNvPr id="654" name="Google Shape;654;p29"/>
          <p:cNvCxnSpPr>
            <a:stCxn id="649" idx="4"/>
            <a:endCxn id="652" idx="0"/>
          </p:cNvCxnSpPr>
          <p:nvPr/>
        </p:nvCxnSpPr>
        <p:spPr>
          <a:xfrm>
            <a:off x="6553200" y="3495675"/>
            <a:ext cx="609600" cy="266700"/>
          </a:xfrm>
          <a:prstGeom prst="straightConnector1">
            <a:avLst/>
          </a:prstGeom>
          <a:noFill/>
          <a:ln cap="flat" cmpd="sng" w="50800">
            <a:solidFill>
              <a:srgbClr val="0000FF"/>
            </a:solidFill>
            <a:prstDash val="solid"/>
            <a:round/>
            <a:headEnd len="med" w="med" type="none"/>
            <a:tailEnd len="med" w="med" type="triangle"/>
          </a:ln>
        </p:spPr>
      </p:cxnSp>
      <p:cxnSp>
        <p:nvCxnSpPr>
          <p:cNvPr id="655" name="Google Shape;655;p29"/>
          <p:cNvCxnSpPr>
            <a:stCxn id="648" idx="4"/>
            <a:endCxn id="650" idx="0"/>
          </p:cNvCxnSpPr>
          <p:nvPr/>
        </p:nvCxnSpPr>
        <p:spPr>
          <a:xfrm>
            <a:off x="7086600" y="2705100"/>
            <a:ext cx="457200" cy="219000"/>
          </a:xfrm>
          <a:prstGeom prst="straightConnector1">
            <a:avLst/>
          </a:prstGeom>
          <a:noFill/>
          <a:ln cap="flat" cmpd="sng" w="50800">
            <a:solidFill>
              <a:srgbClr val="0000FF"/>
            </a:solidFill>
            <a:prstDash val="solid"/>
            <a:round/>
            <a:headEnd len="med" w="med" type="none"/>
            <a:tailEnd len="med" w="med" type="triangle"/>
          </a:ln>
        </p:spPr>
      </p:cxnSp>
      <p:cxnSp>
        <p:nvCxnSpPr>
          <p:cNvPr id="656" name="Google Shape;656;p29"/>
          <p:cNvCxnSpPr>
            <a:stCxn id="648" idx="4"/>
            <a:endCxn id="649" idx="0"/>
          </p:cNvCxnSpPr>
          <p:nvPr/>
        </p:nvCxnSpPr>
        <p:spPr>
          <a:xfrm flipH="1">
            <a:off x="6553200" y="2705100"/>
            <a:ext cx="533400" cy="219000"/>
          </a:xfrm>
          <a:prstGeom prst="straightConnector1">
            <a:avLst/>
          </a:prstGeom>
          <a:noFill/>
          <a:ln cap="flat" cmpd="sng" w="50800">
            <a:solidFill>
              <a:srgbClr val="0000FF"/>
            </a:solidFill>
            <a:prstDash val="solid"/>
            <a:round/>
            <a:headEnd len="med" w="med" type="none"/>
            <a:tailEnd len="med" w="med" type="triangle"/>
          </a:ln>
        </p:spPr>
      </p:cxnSp>
      <p:cxnSp>
        <p:nvCxnSpPr>
          <p:cNvPr id="657" name="Google Shape;657;p29"/>
          <p:cNvCxnSpPr>
            <a:stCxn id="650" idx="4"/>
            <a:endCxn id="658" idx="0"/>
          </p:cNvCxnSpPr>
          <p:nvPr/>
        </p:nvCxnSpPr>
        <p:spPr>
          <a:xfrm>
            <a:off x="7543800" y="3495675"/>
            <a:ext cx="533400" cy="266700"/>
          </a:xfrm>
          <a:prstGeom prst="straightConnector1">
            <a:avLst/>
          </a:prstGeom>
          <a:noFill/>
          <a:ln cap="flat" cmpd="sng" w="50800">
            <a:solidFill>
              <a:srgbClr val="0000FF"/>
            </a:solidFill>
            <a:prstDash val="solid"/>
            <a:round/>
            <a:headEnd len="med" w="med" type="none"/>
            <a:tailEnd len="med" w="med" type="triangle"/>
          </a:ln>
        </p:spPr>
      </p:cxnSp>
      <p:sp>
        <p:nvSpPr>
          <p:cNvPr id="658" name="Google Shape;658;p29"/>
          <p:cNvSpPr/>
          <p:nvPr/>
        </p:nvSpPr>
        <p:spPr>
          <a:xfrm>
            <a:off x="7696200" y="3762375"/>
            <a:ext cx="762000" cy="571500"/>
          </a:xfrm>
          <a:prstGeom prst="ellipse">
            <a:avLst/>
          </a:prstGeom>
          <a:noFill/>
          <a:ln cap="flat" cmpd="sng" w="57150">
            <a:solidFill>
              <a:srgbClr val="00808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59" name="Google Shape;659;p29"/>
          <p:cNvSpPr txBox="1"/>
          <p:nvPr/>
        </p:nvSpPr>
        <p:spPr>
          <a:xfrm>
            <a:off x="6324600" y="2924175"/>
            <a:ext cx="381000" cy="457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400">
                <a:solidFill>
                  <a:srgbClr val="FF3300"/>
                </a:solidFill>
                <a:latin typeface="Calibri"/>
                <a:ea typeface="Calibri"/>
                <a:cs typeface="Calibri"/>
                <a:sym typeface="Calibri"/>
              </a:rPr>
              <a:t>5</a:t>
            </a:r>
            <a:endParaRPr/>
          </a:p>
        </p:txBody>
      </p:sp>
      <p:sp>
        <p:nvSpPr>
          <p:cNvPr id="660" name="Google Shape;660;p29"/>
          <p:cNvSpPr txBox="1"/>
          <p:nvPr/>
        </p:nvSpPr>
        <p:spPr>
          <a:xfrm>
            <a:off x="6781800" y="2162175"/>
            <a:ext cx="533400" cy="457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400">
                <a:solidFill>
                  <a:srgbClr val="FF3300"/>
                </a:solidFill>
                <a:latin typeface="Calibri"/>
                <a:ea typeface="Calibri"/>
                <a:cs typeface="Calibri"/>
                <a:sym typeface="Calibri"/>
              </a:rPr>
              <a:t>10</a:t>
            </a:r>
            <a:endParaRPr/>
          </a:p>
        </p:txBody>
      </p:sp>
      <p:sp>
        <p:nvSpPr>
          <p:cNvPr id="661" name="Google Shape;661;p29"/>
          <p:cNvSpPr txBox="1"/>
          <p:nvPr/>
        </p:nvSpPr>
        <p:spPr>
          <a:xfrm>
            <a:off x="7239000" y="2924175"/>
            <a:ext cx="609600" cy="457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400">
                <a:solidFill>
                  <a:srgbClr val="FF3300"/>
                </a:solidFill>
                <a:latin typeface="Calibri"/>
                <a:ea typeface="Calibri"/>
                <a:cs typeface="Calibri"/>
                <a:sym typeface="Calibri"/>
              </a:rPr>
              <a:t>45</a:t>
            </a:r>
            <a:endParaRPr/>
          </a:p>
        </p:txBody>
      </p:sp>
      <p:sp>
        <p:nvSpPr>
          <p:cNvPr id="662" name="Google Shape;662;p29"/>
          <p:cNvSpPr txBox="1"/>
          <p:nvPr/>
        </p:nvSpPr>
        <p:spPr>
          <a:xfrm>
            <a:off x="6019800" y="3838575"/>
            <a:ext cx="381000" cy="457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400">
                <a:solidFill>
                  <a:srgbClr val="FF3300"/>
                </a:solidFill>
                <a:latin typeface="Calibri"/>
                <a:ea typeface="Calibri"/>
                <a:cs typeface="Calibri"/>
                <a:sym typeface="Calibri"/>
              </a:rPr>
              <a:t>2</a:t>
            </a:r>
            <a:endParaRPr/>
          </a:p>
        </p:txBody>
      </p:sp>
      <p:sp>
        <p:nvSpPr>
          <p:cNvPr id="663" name="Google Shape;663;p29"/>
          <p:cNvSpPr txBox="1"/>
          <p:nvPr/>
        </p:nvSpPr>
        <p:spPr>
          <a:xfrm>
            <a:off x="6858000" y="3838575"/>
            <a:ext cx="609600" cy="457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400">
                <a:solidFill>
                  <a:srgbClr val="FF3300"/>
                </a:solidFill>
                <a:latin typeface="Calibri"/>
                <a:ea typeface="Calibri"/>
                <a:cs typeface="Calibri"/>
                <a:sym typeface="Calibri"/>
              </a:rPr>
              <a:t>25</a:t>
            </a:r>
            <a:endParaRPr/>
          </a:p>
        </p:txBody>
      </p:sp>
      <p:sp>
        <p:nvSpPr>
          <p:cNvPr id="664" name="Google Shape;664;p29"/>
          <p:cNvSpPr txBox="1"/>
          <p:nvPr/>
        </p:nvSpPr>
        <p:spPr>
          <a:xfrm>
            <a:off x="7848600" y="3838575"/>
            <a:ext cx="533400" cy="457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400">
                <a:solidFill>
                  <a:srgbClr val="FF3300"/>
                </a:solidFill>
                <a:latin typeface="Calibri"/>
                <a:ea typeface="Calibri"/>
                <a:cs typeface="Calibri"/>
                <a:sym typeface="Calibri"/>
              </a:rPr>
              <a:t>30</a:t>
            </a:r>
            <a:endParaRPr/>
          </a:p>
        </p:txBody>
      </p:sp>
      <p:sp>
        <p:nvSpPr>
          <p:cNvPr id="665" name="Google Shape;665;p29"/>
          <p:cNvSpPr/>
          <p:nvPr/>
        </p:nvSpPr>
        <p:spPr>
          <a:xfrm>
            <a:off x="4114800" y="1571625"/>
            <a:ext cx="762000" cy="571500"/>
          </a:xfrm>
          <a:prstGeom prst="ellipse">
            <a:avLst/>
          </a:prstGeom>
          <a:noFill/>
          <a:ln cap="flat" cmpd="sng" w="57150">
            <a:solidFill>
              <a:srgbClr val="00808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66" name="Google Shape;666;p29"/>
          <p:cNvSpPr/>
          <p:nvPr/>
        </p:nvSpPr>
        <p:spPr>
          <a:xfrm>
            <a:off x="3581400" y="2362200"/>
            <a:ext cx="762000" cy="571500"/>
          </a:xfrm>
          <a:prstGeom prst="ellipse">
            <a:avLst/>
          </a:prstGeom>
          <a:noFill/>
          <a:ln cap="flat" cmpd="sng" w="57150">
            <a:solidFill>
              <a:srgbClr val="00808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67" name="Google Shape;667;p29"/>
          <p:cNvSpPr/>
          <p:nvPr/>
        </p:nvSpPr>
        <p:spPr>
          <a:xfrm>
            <a:off x="4572000" y="2362200"/>
            <a:ext cx="762000" cy="571500"/>
          </a:xfrm>
          <a:prstGeom prst="ellipse">
            <a:avLst/>
          </a:prstGeom>
          <a:noFill/>
          <a:ln cap="flat" cmpd="sng" w="57150">
            <a:solidFill>
              <a:srgbClr val="00808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68" name="Google Shape;668;p29"/>
          <p:cNvSpPr/>
          <p:nvPr/>
        </p:nvSpPr>
        <p:spPr>
          <a:xfrm>
            <a:off x="4191000" y="3200400"/>
            <a:ext cx="762000" cy="571500"/>
          </a:xfrm>
          <a:prstGeom prst="ellipse">
            <a:avLst/>
          </a:prstGeom>
          <a:noFill/>
          <a:ln cap="flat" cmpd="sng" w="57150">
            <a:solidFill>
              <a:srgbClr val="00808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cxnSp>
        <p:nvCxnSpPr>
          <p:cNvPr id="669" name="Google Shape;669;p29"/>
          <p:cNvCxnSpPr>
            <a:stCxn id="667" idx="4"/>
            <a:endCxn id="668" idx="0"/>
          </p:cNvCxnSpPr>
          <p:nvPr/>
        </p:nvCxnSpPr>
        <p:spPr>
          <a:xfrm flipH="1">
            <a:off x="4572000" y="2933700"/>
            <a:ext cx="381000" cy="266700"/>
          </a:xfrm>
          <a:prstGeom prst="straightConnector1">
            <a:avLst/>
          </a:prstGeom>
          <a:noFill/>
          <a:ln cap="flat" cmpd="sng" w="50800">
            <a:solidFill>
              <a:srgbClr val="0000FF"/>
            </a:solidFill>
            <a:prstDash val="solid"/>
            <a:round/>
            <a:headEnd len="med" w="med" type="none"/>
            <a:tailEnd len="med" w="med" type="triangle"/>
          </a:ln>
        </p:spPr>
      </p:cxnSp>
      <p:cxnSp>
        <p:nvCxnSpPr>
          <p:cNvPr id="670" name="Google Shape;670;p29"/>
          <p:cNvCxnSpPr>
            <a:stCxn id="665" idx="4"/>
            <a:endCxn id="667" idx="0"/>
          </p:cNvCxnSpPr>
          <p:nvPr/>
        </p:nvCxnSpPr>
        <p:spPr>
          <a:xfrm>
            <a:off x="4495800" y="2143125"/>
            <a:ext cx="457200" cy="219000"/>
          </a:xfrm>
          <a:prstGeom prst="straightConnector1">
            <a:avLst/>
          </a:prstGeom>
          <a:noFill/>
          <a:ln cap="flat" cmpd="sng" w="50800">
            <a:solidFill>
              <a:srgbClr val="0000FF"/>
            </a:solidFill>
            <a:prstDash val="solid"/>
            <a:round/>
            <a:headEnd len="med" w="med" type="none"/>
            <a:tailEnd len="med" w="med" type="triangle"/>
          </a:ln>
        </p:spPr>
      </p:cxnSp>
      <p:cxnSp>
        <p:nvCxnSpPr>
          <p:cNvPr id="671" name="Google Shape;671;p29"/>
          <p:cNvCxnSpPr>
            <a:stCxn id="665" idx="4"/>
            <a:endCxn id="666" idx="0"/>
          </p:cNvCxnSpPr>
          <p:nvPr/>
        </p:nvCxnSpPr>
        <p:spPr>
          <a:xfrm flipH="1">
            <a:off x="3962400" y="2143125"/>
            <a:ext cx="533400" cy="219000"/>
          </a:xfrm>
          <a:prstGeom prst="straightConnector1">
            <a:avLst/>
          </a:prstGeom>
          <a:noFill/>
          <a:ln cap="flat" cmpd="sng" w="50800">
            <a:solidFill>
              <a:srgbClr val="0000FF"/>
            </a:solidFill>
            <a:prstDash val="solid"/>
            <a:round/>
            <a:headEnd len="med" w="med" type="none"/>
            <a:tailEnd len="med" w="med" type="triangle"/>
          </a:ln>
        </p:spPr>
      </p:cxnSp>
      <p:cxnSp>
        <p:nvCxnSpPr>
          <p:cNvPr id="672" name="Google Shape;672;p29"/>
          <p:cNvCxnSpPr>
            <a:stCxn id="668" idx="4"/>
            <a:endCxn id="673" idx="0"/>
          </p:cNvCxnSpPr>
          <p:nvPr/>
        </p:nvCxnSpPr>
        <p:spPr>
          <a:xfrm flipH="1">
            <a:off x="3886200" y="3771900"/>
            <a:ext cx="685800" cy="266700"/>
          </a:xfrm>
          <a:prstGeom prst="straightConnector1">
            <a:avLst/>
          </a:prstGeom>
          <a:noFill/>
          <a:ln cap="flat" cmpd="sng" w="50800">
            <a:solidFill>
              <a:srgbClr val="0000FF"/>
            </a:solidFill>
            <a:prstDash val="solid"/>
            <a:round/>
            <a:headEnd len="med" w="med" type="none"/>
            <a:tailEnd len="med" w="med" type="triangle"/>
          </a:ln>
        </p:spPr>
      </p:cxnSp>
      <p:sp>
        <p:nvSpPr>
          <p:cNvPr id="673" name="Google Shape;673;p29"/>
          <p:cNvSpPr/>
          <p:nvPr/>
        </p:nvSpPr>
        <p:spPr>
          <a:xfrm>
            <a:off x="3505200" y="4038600"/>
            <a:ext cx="762000" cy="571500"/>
          </a:xfrm>
          <a:prstGeom prst="ellipse">
            <a:avLst/>
          </a:prstGeom>
          <a:noFill/>
          <a:ln cap="flat" cmpd="sng" w="57150">
            <a:solidFill>
              <a:srgbClr val="00808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74" name="Google Shape;674;p29"/>
          <p:cNvSpPr txBox="1"/>
          <p:nvPr/>
        </p:nvSpPr>
        <p:spPr>
          <a:xfrm>
            <a:off x="4267200" y="1600200"/>
            <a:ext cx="381000" cy="457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400">
                <a:solidFill>
                  <a:srgbClr val="FF3300"/>
                </a:solidFill>
                <a:latin typeface="Calibri"/>
                <a:ea typeface="Calibri"/>
                <a:cs typeface="Calibri"/>
                <a:sym typeface="Calibri"/>
              </a:rPr>
              <a:t>5</a:t>
            </a:r>
            <a:endParaRPr/>
          </a:p>
        </p:txBody>
      </p:sp>
      <p:sp>
        <p:nvSpPr>
          <p:cNvPr id="675" name="Google Shape;675;p29"/>
          <p:cNvSpPr txBox="1"/>
          <p:nvPr/>
        </p:nvSpPr>
        <p:spPr>
          <a:xfrm>
            <a:off x="3581400" y="4038600"/>
            <a:ext cx="533400" cy="457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400">
                <a:solidFill>
                  <a:srgbClr val="FF3300"/>
                </a:solidFill>
                <a:latin typeface="Calibri"/>
                <a:ea typeface="Calibri"/>
                <a:cs typeface="Calibri"/>
                <a:sym typeface="Calibri"/>
              </a:rPr>
              <a:t>10</a:t>
            </a:r>
            <a:endParaRPr/>
          </a:p>
        </p:txBody>
      </p:sp>
      <p:sp>
        <p:nvSpPr>
          <p:cNvPr id="676" name="Google Shape;676;p29"/>
          <p:cNvSpPr txBox="1"/>
          <p:nvPr/>
        </p:nvSpPr>
        <p:spPr>
          <a:xfrm>
            <a:off x="4267200" y="3276600"/>
            <a:ext cx="609600" cy="457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400">
                <a:solidFill>
                  <a:srgbClr val="FF3300"/>
                </a:solidFill>
                <a:latin typeface="Calibri"/>
                <a:ea typeface="Calibri"/>
                <a:cs typeface="Calibri"/>
                <a:sym typeface="Calibri"/>
              </a:rPr>
              <a:t>30</a:t>
            </a:r>
            <a:endParaRPr/>
          </a:p>
        </p:txBody>
      </p:sp>
      <p:sp>
        <p:nvSpPr>
          <p:cNvPr id="677" name="Google Shape;677;p29"/>
          <p:cNvSpPr txBox="1"/>
          <p:nvPr/>
        </p:nvSpPr>
        <p:spPr>
          <a:xfrm>
            <a:off x="3733800" y="2362200"/>
            <a:ext cx="381000" cy="457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400">
                <a:solidFill>
                  <a:srgbClr val="FF3300"/>
                </a:solidFill>
                <a:latin typeface="Calibri"/>
                <a:ea typeface="Calibri"/>
                <a:cs typeface="Calibri"/>
                <a:sym typeface="Calibri"/>
              </a:rPr>
              <a:t>2</a:t>
            </a:r>
            <a:endParaRPr/>
          </a:p>
        </p:txBody>
      </p:sp>
      <p:sp>
        <p:nvSpPr>
          <p:cNvPr id="678" name="Google Shape;678;p29"/>
          <p:cNvSpPr txBox="1"/>
          <p:nvPr/>
        </p:nvSpPr>
        <p:spPr>
          <a:xfrm>
            <a:off x="4191000" y="4876800"/>
            <a:ext cx="609600" cy="457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400">
                <a:solidFill>
                  <a:srgbClr val="FF3300"/>
                </a:solidFill>
                <a:latin typeface="Calibri"/>
                <a:ea typeface="Calibri"/>
                <a:cs typeface="Calibri"/>
                <a:sym typeface="Calibri"/>
              </a:rPr>
              <a:t>25</a:t>
            </a:r>
            <a:endParaRPr/>
          </a:p>
        </p:txBody>
      </p:sp>
      <p:sp>
        <p:nvSpPr>
          <p:cNvPr id="679" name="Google Shape;679;p29"/>
          <p:cNvSpPr txBox="1"/>
          <p:nvPr/>
        </p:nvSpPr>
        <p:spPr>
          <a:xfrm>
            <a:off x="4648200" y="2362200"/>
            <a:ext cx="533400" cy="457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400">
                <a:solidFill>
                  <a:srgbClr val="FF3300"/>
                </a:solidFill>
                <a:latin typeface="Calibri"/>
                <a:ea typeface="Calibri"/>
                <a:cs typeface="Calibri"/>
                <a:sym typeface="Calibri"/>
              </a:rPr>
              <a:t>45</a:t>
            </a:r>
            <a:endParaRPr/>
          </a:p>
        </p:txBody>
      </p:sp>
      <p:sp>
        <p:nvSpPr>
          <p:cNvPr id="680" name="Google Shape;680;p29"/>
          <p:cNvSpPr/>
          <p:nvPr/>
        </p:nvSpPr>
        <p:spPr>
          <a:xfrm>
            <a:off x="4114800" y="4876800"/>
            <a:ext cx="762000" cy="571500"/>
          </a:xfrm>
          <a:prstGeom prst="ellipse">
            <a:avLst/>
          </a:prstGeom>
          <a:noFill/>
          <a:ln cap="flat" cmpd="sng" w="57150">
            <a:solidFill>
              <a:srgbClr val="00808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cxnSp>
        <p:nvCxnSpPr>
          <p:cNvPr id="681" name="Google Shape;681;p29"/>
          <p:cNvCxnSpPr>
            <a:stCxn id="673" idx="4"/>
            <a:endCxn id="680" idx="0"/>
          </p:cNvCxnSpPr>
          <p:nvPr/>
        </p:nvCxnSpPr>
        <p:spPr>
          <a:xfrm>
            <a:off x="3886200" y="4610100"/>
            <a:ext cx="609600" cy="266700"/>
          </a:xfrm>
          <a:prstGeom prst="straightConnector1">
            <a:avLst/>
          </a:prstGeom>
          <a:noFill/>
          <a:ln cap="flat" cmpd="sng" w="50800">
            <a:solidFill>
              <a:srgbClr val="0000FF"/>
            </a:solidFill>
            <a:prstDash val="solid"/>
            <a:round/>
            <a:headEnd len="med" w="med" type="none"/>
            <a:tailEnd len="med" w="med" type="triangle"/>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3"/>
          <p:cNvSpPr txBox="1"/>
          <p:nvPr>
            <p:ph idx="1" type="body"/>
          </p:nvPr>
        </p:nvSpPr>
        <p:spPr>
          <a:xfrm>
            <a:off x="685800" y="1219200"/>
            <a:ext cx="7770813" cy="4800600"/>
          </a:xfrm>
          <a:prstGeom prst="rect">
            <a:avLst/>
          </a:prstGeom>
          <a:noFill/>
          <a:ln>
            <a:noFill/>
          </a:ln>
        </p:spPr>
        <p:txBody>
          <a:bodyPr anchorCtr="0" anchor="t" bIns="45700" lIns="91425" spcFirstLastPara="1" rIns="91425" wrap="square" tIns="45700">
            <a:normAutofit/>
          </a:bodyPr>
          <a:lstStyle/>
          <a:p>
            <a:pPr indent="0" lvl="0" marL="0" rtl="0" algn="just">
              <a:lnSpc>
                <a:spcPct val="90000"/>
              </a:lnSpc>
              <a:spcBef>
                <a:spcPts val="0"/>
              </a:spcBef>
              <a:spcAft>
                <a:spcPts val="0"/>
              </a:spcAft>
              <a:buClr>
                <a:schemeClr val="dk1"/>
              </a:buClr>
              <a:buSzPts val="2400"/>
              <a:buNone/>
            </a:pPr>
            <a:r>
              <a:rPr lang="en-US" sz="2400"/>
              <a:t>Key difference between sorted list and unsorted list.</a:t>
            </a:r>
            <a:endParaRPr/>
          </a:p>
        </p:txBody>
      </p:sp>
      <p:graphicFrame>
        <p:nvGraphicFramePr>
          <p:cNvPr id="104" name="Google Shape;104;p3"/>
          <p:cNvGraphicFramePr/>
          <p:nvPr/>
        </p:nvGraphicFramePr>
        <p:xfrm>
          <a:off x="1524000" y="2298521"/>
          <a:ext cx="3000000" cy="3000000"/>
        </p:xfrm>
        <a:graphic>
          <a:graphicData uri="http://schemas.openxmlformats.org/drawingml/2006/table">
            <a:tbl>
              <a:tblPr bandRow="1" firstRow="1">
                <a:noFill/>
                <a:tableStyleId>{3EB288E3-02A5-4381-AF42-1A4EB2FC7C28}</a:tableStyleId>
              </a:tblPr>
              <a:tblGrid>
                <a:gridCol w="2032000"/>
                <a:gridCol w="2032000"/>
                <a:gridCol w="2032000"/>
              </a:tblGrid>
              <a:tr h="370850">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rPr lang="en-US" sz="1800"/>
                        <a:t>Unsorted List</a:t>
                      </a:r>
                      <a:endParaRPr sz="1800"/>
                    </a:p>
                  </a:txBody>
                  <a:tcPr marT="45725" marB="45725" marR="91450" marL="91450"/>
                </a:tc>
                <a:tc>
                  <a:txBody>
                    <a:bodyPr/>
                    <a:lstStyle/>
                    <a:p>
                      <a:pPr indent="0" lvl="0" marL="0" marR="0" rtl="0" algn="l">
                        <a:spcBef>
                          <a:spcPts val="0"/>
                        </a:spcBef>
                        <a:spcAft>
                          <a:spcPts val="0"/>
                        </a:spcAft>
                        <a:buNone/>
                      </a:pPr>
                      <a:r>
                        <a:rPr lang="en-US" sz="1800"/>
                        <a:t>Sorted List</a:t>
                      </a:r>
                      <a:endParaRPr sz="1800"/>
                    </a:p>
                  </a:txBody>
                  <a:tcPr marT="45725" marB="45725" marR="91450" marL="91450"/>
                </a:tc>
              </a:tr>
              <a:tr h="370850">
                <a:tc>
                  <a:txBody>
                    <a:bodyPr/>
                    <a:lstStyle/>
                    <a:p>
                      <a:pPr indent="0" lvl="0" marL="0" marR="0" rtl="0" algn="l">
                        <a:spcBef>
                          <a:spcPts val="0"/>
                        </a:spcBef>
                        <a:spcAft>
                          <a:spcPts val="0"/>
                        </a:spcAft>
                        <a:buNone/>
                      </a:pPr>
                      <a:r>
                        <a:rPr lang="en-US" sz="1800">
                          <a:latin typeface="Courier"/>
                          <a:ea typeface="Courier"/>
                          <a:cs typeface="Courier"/>
                          <a:sym typeface="Courier"/>
                        </a:rPr>
                        <a:t>RetrieveItem</a:t>
                      </a:r>
                      <a:endParaRPr sz="1800">
                        <a:latin typeface="Courier"/>
                        <a:ea typeface="Courier"/>
                        <a:cs typeface="Courier"/>
                        <a:sym typeface="Courier"/>
                      </a:endParaRPr>
                    </a:p>
                  </a:txBody>
                  <a:tcPr marT="45725" marB="45725" marR="91450" marL="91450"/>
                </a:tc>
                <a:tc>
                  <a:txBody>
                    <a:bodyPr/>
                    <a:lstStyle/>
                    <a:p>
                      <a:pPr indent="0" lvl="0" marL="0" marR="0" rtl="0" algn="l">
                        <a:spcBef>
                          <a:spcPts val="0"/>
                        </a:spcBef>
                        <a:spcAft>
                          <a:spcPts val="0"/>
                        </a:spcAft>
                        <a:buNone/>
                      </a:pPr>
                      <a:r>
                        <a:rPr lang="en-US" sz="1800">
                          <a:latin typeface="Times New Roman"/>
                          <a:ea typeface="Times New Roman"/>
                          <a:cs typeface="Times New Roman"/>
                          <a:sym typeface="Times New Roman"/>
                        </a:rPr>
                        <a:t>O(N)</a:t>
                      </a:r>
                      <a:endParaRPr sz="1800">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lang="en-US" sz="1800">
                          <a:latin typeface="Times New Roman"/>
                          <a:ea typeface="Times New Roman"/>
                          <a:cs typeface="Times New Roman"/>
                          <a:sym typeface="Times New Roman"/>
                        </a:rPr>
                        <a:t>O(logN)</a:t>
                      </a:r>
                      <a:endParaRPr sz="1800">
                        <a:latin typeface="Times New Roman"/>
                        <a:ea typeface="Times New Roman"/>
                        <a:cs typeface="Times New Roman"/>
                        <a:sym typeface="Times New Roman"/>
                      </a:endParaRPr>
                    </a:p>
                  </a:txBody>
                  <a:tcPr marT="45725" marB="45725" marR="91450" marL="91450"/>
                </a:tc>
              </a:tr>
              <a:tr h="370850">
                <a:tc>
                  <a:txBody>
                    <a:bodyPr/>
                    <a:lstStyle/>
                    <a:p>
                      <a:pPr indent="0" lvl="0" marL="0" marR="0" rtl="0" algn="l">
                        <a:spcBef>
                          <a:spcPts val="0"/>
                        </a:spcBef>
                        <a:spcAft>
                          <a:spcPts val="0"/>
                        </a:spcAft>
                        <a:buNone/>
                      </a:pPr>
                      <a:r>
                        <a:rPr lang="en-US" sz="1800">
                          <a:latin typeface="Courier"/>
                          <a:ea typeface="Courier"/>
                          <a:cs typeface="Courier"/>
                          <a:sym typeface="Courier"/>
                        </a:rPr>
                        <a:t>InsertItem</a:t>
                      </a:r>
                      <a:endParaRPr sz="1800">
                        <a:latin typeface="Courier"/>
                        <a:ea typeface="Courier"/>
                        <a:cs typeface="Courier"/>
                        <a:sym typeface="Courier"/>
                      </a:endParaRPr>
                    </a:p>
                  </a:txBody>
                  <a:tcPr marT="45725" marB="45725" marR="91450" marL="91450"/>
                </a:tc>
                <a:tc>
                  <a:txBody>
                    <a:bodyPr/>
                    <a:lstStyle/>
                    <a:p>
                      <a:pPr indent="0" lvl="0" marL="0" marR="0" rtl="0" algn="l">
                        <a:spcBef>
                          <a:spcPts val="0"/>
                        </a:spcBef>
                        <a:spcAft>
                          <a:spcPts val="0"/>
                        </a:spcAft>
                        <a:buNone/>
                      </a:pPr>
                      <a:r>
                        <a:rPr lang="en-US" sz="1800">
                          <a:latin typeface="Times New Roman"/>
                          <a:ea typeface="Times New Roman"/>
                          <a:cs typeface="Times New Roman"/>
                          <a:sym typeface="Times New Roman"/>
                        </a:rPr>
                        <a:t>O(1)</a:t>
                      </a:r>
                      <a:endParaRPr sz="1800">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lang="en-US" sz="1800">
                          <a:latin typeface="Times New Roman"/>
                          <a:ea typeface="Times New Roman"/>
                          <a:cs typeface="Times New Roman"/>
                          <a:sym typeface="Times New Roman"/>
                        </a:rPr>
                        <a:t>O(N)</a:t>
                      </a:r>
                      <a:endParaRPr sz="1800">
                        <a:latin typeface="Times New Roman"/>
                        <a:ea typeface="Times New Roman"/>
                        <a:cs typeface="Times New Roman"/>
                        <a:sym typeface="Times New Roman"/>
                      </a:endParaRPr>
                    </a:p>
                  </a:txBody>
                  <a:tcPr marT="45725" marB="45725" marR="91450" marL="91450"/>
                </a:tc>
              </a:tr>
            </a:tbl>
          </a:graphicData>
        </a:graphic>
      </p:graphicFrame>
      <p:sp>
        <p:nvSpPr>
          <p:cNvPr id="105" name="Google Shape;105;p3"/>
          <p:cNvSpPr txBox="1"/>
          <p:nvPr/>
        </p:nvSpPr>
        <p:spPr>
          <a:xfrm>
            <a:off x="5409127" y="4082603"/>
            <a:ext cx="2369712"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cap="none" strike="noStrike">
                <a:solidFill>
                  <a:schemeClr val="dk1"/>
                </a:solidFill>
                <a:latin typeface="Calibri"/>
                <a:ea typeface="Calibri"/>
                <a:cs typeface="Calibri"/>
                <a:sym typeface="Calibri"/>
              </a:rPr>
              <a:t>Can we improve this operation?</a:t>
            </a:r>
            <a:endParaRPr sz="1800">
              <a:solidFill>
                <a:schemeClr val="dk1"/>
              </a:solidFill>
              <a:latin typeface="Calibri"/>
              <a:ea typeface="Calibri"/>
              <a:cs typeface="Calibri"/>
              <a:sym typeface="Calibri"/>
            </a:endParaRPr>
          </a:p>
        </p:txBody>
      </p:sp>
      <p:cxnSp>
        <p:nvCxnSpPr>
          <p:cNvPr id="106" name="Google Shape;106;p3"/>
          <p:cNvCxnSpPr>
            <a:stCxn id="105" idx="0"/>
          </p:cNvCxnSpPr>
          <p:nvPr/>
        </p:nvCxnSpPr>
        <p:spPr>
          <a:xfrm rot="10800000">
            <a:off x="5962783" y="3361403"/>
            <a:ext cx="631200" cy="721200"/>
          </a:xfrm>
          <a:prstGeom prst="straightConnector1">
            <a:avLst/>
          </a:prstGeom>
          <a:noFill/>
          <a:ln cap="flat" cmpd="sng" w="9525">
            <a:solidFill>
              <a:schemeClr val="accent1"/>
            </a:solidFill>
            <a:prstDash val="solid"/>
            <a:miter lim="800000"/>
            <a:headEnd len="sm" w="sm" type="none"/>
            <a:tailEnd len="med" w="med" type="triangle"/>
          </a:ln>
        </p:spPr>
      </p:cxnSp>
      <p:sp>
        <p:nvSpPr>
          <p:cNvPr id="107" name="Google Shape;107;p3"/>
          <p:cNvSpPr txBox="1"/>
          <p:nvPr>
            <p:ph type="title"/>
          </p:nvPr>
        </p:nvSpPr>
        <p:spPr>
          <a:xfrm>
            <a:off x="155575" y="161927"/>
            <a:ext cx="8797925" cy="676274"/>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Motivation</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5" name="Shape 685"/>
        <p:cNvGrpSpPr/>
        <p:nvPr/>
      </p:nvGrpSpPr>
      <p:grpSpPr>
        <a:xfrm>
          <a:off x="0" y="0"/>
          <a:ext cx="0" cy="0"/>
          <a:chOff x="0" y="0"/>
          <a:chExt cx="0" cy="0"/>
        </a:xfrm>
      </p:grpSpPr>
      <p:sp>
        <p:nvSpPr>
          <p:cNvPr id="686" name="Google Shape;686;p30"/>
          <p:cNvSpPr txBox="1"/>
          <p:nvPr>
            <p:ph type="title"/>
          </p:nvPr>
        </p:nvSpPr>
        <p:spPr>
          <a:xfrm>
            <a:off x="155575" y="161927"/>
            <a:ext cx="8797925" cy="676274"/>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Binary Search Trees</a:t>
            </a:r>
            <a:endParaRPr/>
          </a:p>
        </p:txBody>
      </p:sp>
      <p:sp>
        <p:nvSpPr>
          <p:cNvPr id="687" name="Google Shape;687;p30"/>
          <p:cNvSpPr txBox="1"/>
          <p:nvPr>
            <p:ph idx="1" type="body"/>
          </p:nvPr>
        </p:nvSpPr>
        <p:spPr>
          <a:xfrm>
            <a:off x="457200" y="1143000"/>
            <a:ext cx="8229600" cy="4530725"/>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Examples</a:t>
            </a:r>
            <a:endParaRPr/>
          </a:p>
          <a:p>
            <a:pPr indent="-76200" lvl="1" marL="685800" rtl="0" algn="l">
              <a:lnSpc>
                <a:spcPct val="90000"/>
              </a:lnSpc>
              <a:spcBef>
                <a:spcPts val="500"/>
              </a:spcBef>
              <a:spcAft>
                <a:spcPts val="0"/>
              </a:spcAft>
              <a:buClr>
                <a:schemeClr val="dk1"/>
              </a:buClr>
              <a:buSzPts val="2400"/>
              <a:buNone/>
            </a:pPr>
            <a:r>
              <a:t/>
            </a:r>
            <a:endParaRPr/>
          </a:p>
        </p:txBody>
      </p:sp>
      <p:sp>
        <p:nvSpPr>
          <p:cNvPr id="688" name="Google Shape;688;p30"/>
          <p:cNvSpPr/>
          <p:nvPr/>
        </p:nvSpPr>
        <p:spPr>
          <a:xfrm>
            <a:off x="1371600" y="2028825"/>
            <a:ext cx="762000" cy="571500"/>
          </a:xfrm>
          <a:prstGeom prst="ellipse">
            <a:avLst/>
          </a:prstGeom>
          <a:noFill/>
          <a:ln cap="flat" cmpd="sng" w="57150">
            <a:solidFill>
              <a:srgbClr val="00808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89" name="Google Shape;689;p30"/>
          <p:cNvSpPr/>
          <p:nvPr/>
        </p:nvSpPr>
        <p:spPr>
          <a:xfrm>
            <a:off x="838200" y="2819400"/>
            <a:ext cx="762000" cy="571500"/>
          </a:xfrm>
          <a:prstGeom prst="ellipse">
            <a:avLst/>
          </a:prstGeom>
          <a:noFill/>
          <a:ln cap="flat" cmpd="sng" w="57150">
            <a:solidFill>
              <a:srgbClr val="00808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90" name="Google Shape;690;p30"/>
          <p:cNvSpPr/>
          <p:nvPr/>
        </p:nvSpPr>
        <p:spPr>
          <a:xfrm>
            <a:off x="1828800" y="2819400"/>
            <a:ext cx="762000" cy="571500"/>
          </a:xfrm>
          <a:prstGeom prst="ellipse">
            <a:avLst/>
          </a:prstGeom>
          <a:noFill/>
          <a:ln cap="flat" cmpd="sng" w="57150">
            <a:solidFill>
              <a:srgbClr val="00808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91" name="Google Shape;691;p30"/>
          <p:cNvSpPr/>
          <p:nvPr/>
        </p:nvSpPr>
        <p:spPr>
          <a:xfrm>
            <a:off x="533400" y="3657600"/>
            <a:ext cx="762000" cy="571500"/>
          </a:xfrm>
          <a:prstGeom prst="ellipse">
            <a:avLst/>
          </a:prstGeom>
          <a:noFill/>
          <a:ln cap="flat" cmpd="sng" w="57150">
            <a:solidFill>
              <a:srgbClr val="00808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92" name="Google Shape;692;p30"/>
          <p:cNvSpPr/>
          <p:nvPr/>
        </p:nvSpPr>
        <p:spPr>
          <a:xfrm>
            <a:off x="1447800" y="3657600"/>
            <a:ext cx="762000" cy="571500"/>
          </a:xfrm>
          <a:prstGeom prst="ellipse">
            <a:avLst/>
          </a:prstGeom>
          <a:noFill/>
          <a:ln cap="flat" cmpd="sng" w="57150">
            <a:solidFill>
              <a:srgbClr val="00808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cxnSp>
        <p:nvCxnSpPr>
          <p:cNvPr id="693" name="Google Shape;693;p30"/>
          <p:cNvCxnSpPr>
            <a:stCxn id="689" idx="4"/>
            <a:endCxn id="691" idx="0"/>
          </p:cNvCxnSpPr>
          <p:nvPr/>
        </p:nvCxnSpPr>
        <p:spPr>
          <a:xfrm flipH="1">
            <a:off x="914400" y="3390900"/>
            <a:ext cx="304800" cy="266700"/>
          </a:xfrm>
          <a:prstGeom prst="straightConnector1">
            <a:avLst/>
          </a:prstGeom>
          <a:noFill/>
          <a:ln cap="flat" cmpd="sng" w="50800">
            <a:solidFill>
              <a:srgbClr val="0000FF"/>
            </a:solidFill>
            <a:prstDash val="solid"/>
            <a:round/>
            <a:headEnd len="med" w="med" type="none"/>
            <a:tailEnd len="med" w="med" type="triangle"/>
          </a:ln>
        </p:spPr>
      </p:cxnSp>
      <p:cxnSp>
        <p:nvCxnSpPr>
          <p:cNvPr id="694" name="Google Shape;694;p30"/>
          <p:cNvCxnSpPr>
            <a:stCxn id="690" idx="4"/>
            <a:endCxn id="692" idx="0"/>
          </p:cNvCxnSpPr>
          <p:nvPr/>
        </p:nvCxnSpPr>
        <p:spPr>
          <a:xfrm flipH="1">
            <a:off x="1828800" y="3390900"/>
            <a:ext cx="381000" cy="266700"/>
          </a:xfrm>
          <a:prstGeom prst="straightConnector1">
            <a:avLst/>
          </a:prstGeom>
          <a:noFill/>
          <a:ln cap="flat" cmpd="sng" w="50800">
            <a:solidFill>
              <a:srgbClr val="0000FF"/>
            </a:solidFill>
            <a:prstDash val="solid"/>
            <a:round/>
            <a:headEnd len="med" w="med" type="none"/>
            <a:tailEnd len="med" w="med" type="triangle"/>
          </a:ln>
        </p:spPr>
      </p:cxnSp>
      <p:cxnSp>
        <p:nvCxnSpPr>
          <p:cNvPr id="695" name="Google Shape;695;p30"/>
          <p:cNvCxnSpPr>
            <a:stCxn id="688" idx="4"/>
            <a:endCxn id="690" idx="0"/>
          </p:cNvCxnSpPr>
          <p:nvPr/>
        </p:nvCxnSpPr>
        <p:spPr>
          <a:xfrm>
            <a:off x="1752600" y="2600325"/>
            <a:ext cx="457200" cy="219000"/>
          </a:xfrm>
          <a:prstGeom prst="straightConnector1">
            <a:avLst/>
          </a:prstGeom>
          <a:noFill/>
          <a:ln cap="flat" cmpd="sng" w="50800">
            <a:solidFill>
              <a:srgbClr val="0000FF"/>
            </a:solidFill>
            <a:prstDash val="solid"/>
            <a:round/>
            <a:headEnd len="med" w="med" type="none"/>
            <a:tailEnd len="med" w="med" type="triangle"/>
          </a:ln>
        </p:spPr>
      </p:cxnSp>
      <p:cxnSp>
        <p:nvCxnSpPr>
          <p:cNvPr id="696" name="Google Shape;696;p30"/>
          <p:cNvCxnSpPr>
            <a:stCxn id="688" idx="4"/>
            <a:endCxn id="689" idx="0"/>
          </p:cNvCxnSpPr>
          <p:nvPr/>
        </p:nvCxnSpPr>
        <p:spPr>
          <a:xfrm flipH="1">
            <a:off x="1219200" y="2600325"/>
            <a:ext cx="533400" cy="219000"/>
          </a:xfrm>
          <a:prstGeom prst="straightConnector1">
            <a:avLst/>
          </a:prstGeom>
          <a:noFill/>
          <a:ln cap="flat" cmpd="sng" w="50800">
            <a:solidFill>
              <a:srgbClr val="0000FF"/>
            </a:solidFill>
            <a:prstDash val="solid"/>
            <a:round/>
            <a:headEnd len="med" w="med" type="none"/>
            <a:tailEnd len="med" w="med" type="triangle"/>
          </a:ln>
        </p:spPr>
      </p:cxnSp>
      <p:cxnSp>
        <p:nvCxnSpPr>
          <p:cNvPr id="697" name="Google Shape;697;p30"/>
          <p:cNvCxnSpPr>
            <a:stCxn id="690" idx="4"/>
            <a:endCxn id="698" idx="0"/>
          </p:cNvCxnSpPr>
          <p:nvPr/>
        </p:nvCxnSpPr>
        <p:spPr>
          <a:xfrm>
            <a:off x="2209800" y="3390900"/>
            <a:ext cx="533400" cy="266700"/>
          </a:xfrm>
          <a:prstGeom prst="straightConnector1">
            <a:avLst/>
          </a:prstGeom>
          <a:noFill/>
          <a:ln cap="flat" cmpd="sng" w="50800">
            <a:solidFill>
              <a:srgbClr val="0000FF"/>
            </a:solidFill>
            <a:prstDash val="solid"/>
            <a:round/>
            <a:headEnd len="med" w="med" type="none"/>
            <a:tailEnd len="med" w="med" type="triangle"/>
          </a:ln>
        </p:spPr>
      </p:cxnSp>
      <p:sp>
        <p:nvSpPr>
          <p:cNvPr id="698" name="Google Shape;698;p30"/>
          <p:cNvSpPr/>
          <p:nvPr/>
        </p:nvSpPr>
        <p:spPr>
          <a:xfrm>
            <a:off x="2362200" y="3657600"/>
            <a:ext cx="762000" cy="571500"/>
          </a:xfrm>
          <a:prstGeom prst="ellipse">
            <a:avLst/>
          </a:prstGeom>
          <a:noFill/>
          <a:ln cap="flat" cmpd="sng" w="57150">
            <a:solidFill>
              <a:srgbClr val="00808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99" name="Google Shape;699;p30"/>
          <p:cNvSpPr txBox="1"/>
          <p:nvPr/>
        </p:nvSpPr>
        <p:spPr>
          <a:xfrm>
            <a:off x="1524000" y="5334000"/>
            <a:ext cx="2133600" cy="82232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400">
                <a:solidFill>
                  <a:srgbClr val="FF3300"/>
                </a:solidFill>
                <a:latin typeface="Calibri"/>
                <a:ea typeface="Calibri"/>
                <a:cs typeface="Calibri"/>
                <a:sym typeface="Calibri"/>
              </a:rPr>
              <a:t>Binary search trees</a:t>
            </a:r>
            <a:endParaRPr/>
          </a:p>
        </p:txBody>
      </p:sp>
      <p:sp>
        <p:nvSpPr>
          <p:cNvPr id="700" name="Google Shape;700;p30"/>
          <p:cNvSpPr txBox="1"/>
          <p:nvPr/>
        </p:nvSpPr>
        <p:spPr>
          <a:xfrm>
            <a:off x="6019800" y="5273675"/>
            <a:ext cx="2362200" cy="82232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400">
                <a:solidFill>
                  <a:srgbClr val="FF3300"/>
                </a:solidFill>
                <a:latin typeface="Calibri"/>
                <a:ea typeface="Calibri"/>
                <a:cs typeface="Calibri"/>
                <a:sym typeface="Calibri"/>
              </a:rPr>
              <a:t>Not a binary search tree</a:t>
            </a:r>
            <a:endParaRPr/>
          </a:p>
        </p:txBody>
      </p:sp>
      <p:sp>
        <p:nvSpPr>
          <p:cNvPr id="701" name="Google Shape;701;p30"/>
          <p:cNvSpPr txBox="1"/>
          <p:nvPr/>
        </p:nvSpPr>
        <p:spPr>
          <a:xfrm>
            <a:off x="990600" y="2819400"/>
            <a:ext cx="381000" cy="457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400">
                <a:solidFill>
                  <a:srgbClr val="FF3300"/>
                </a:solidFill>
                <a:latin typeface="Calibri"/>
                <a:ea typeface="Calibri"/>
                <a:cs typeface="Calibri"/>
                <a:sym typeface="Calibri"/>
              </a:rPr>
              <a:t>5</a:t>
            </a:r>
            <a:endParaRPr/>
          </a:p>
        </p:txBody>
      </p:sp>
      <p:sp>
        <p:nvSpPr>
          <p:cNvPr id="702" name="Google Shape;702;p30"/>
          <p:cNvSpPr txBox="1"/>
          <p:nvPr/>
        </p:nvSpPr>
        <p:spPr>
          <a:xfrm>
            <a:off x="1447800" y="2057400"/>
            <a:ext cx="533400" cy="457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400">
                <a:solidFill>
                  <a:srgbClr val="FF3300"/>
                </a:solidFill>
                <a:latin typeface="Calibri"/>
                <a:ea typeface="Calibri"/>
                <a:cs typeface="Calibri"/>
                <a:sym typeface="Calibri"/>
              </a:rPr>
              <a:t>10</a:t>
            </a:r>
            <a:endParaRPr/>
          </a:p>
        </p:txBody>
      </p:sp>
      <p:sp>
        <p:nvSpPr>
          <p:cNvPr id="703" name="Google Shape;703;p30"/>
          <p:cNvSpPr txBox="1"/>
          <p:nvPr/>
        </p:nvSpPr>
        <p:spPr>
          <a:xfrm>
            <a:off x="1905000" y="2819400"/>
            <a:ext cx="609600" cy="457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400">
                <a:solidFill>
                  <a:srgbClr val="FF3300"/>
                </a:solidFill>
                <a:latin typeface="Calibri"/>
                <a:ea typeface="Calibri"/>
                <a:cs typeface="Calibri"/>
                <a:sym typeface="Calibri"/>
              </a:rPr>
              <a:t>30</a:t>
            </a:r>
            <a:endParaRPr/>
          </a:p>
        </p:txBody>
      </p:sp>
      <p:sp>
        <p:nvSpPr>
          <p:cNvPr id="704" name="Google Shape;704;p30"/>
          <p:cNvSpPr txBox="1"/>
          <p:nvPr/>
        </p:nvSpPr>
        <p:spPr>
          <a:xfrm>
            <a:off x="685800" y="3733800"/>
            <a:ext cx="381000" cy="457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400">
                <a:solidFill>
                  <a:srgbClr val="FF3300"/>
                </a:solidFill>
                <a:latin typeface="Calibri"/>
                <a:ea typeface="Calibri"/>
                <a:cs typeface="Calibri"/>
                <a:sym typeface="Calibri"/>
              </a:rPr>
              <a:t>2</a:t>
            </a:r>
            <a:endParaRPr/>
          </a:p>
        </p:txBody>
      </p:sp>
      <p:sp>
        <p:nvSpPr>
          <p:cNvPr id="705" name="Google Shape;705;p30"/>
          <p:cNvSpPr txBox="1"/>
          <p:nvPr/>
        </p:nvSpPr>
        <p:spPr>
          <a:xfrm>
            <a:off x="1524000" y="3733800"/>
            <a:ext cx="609600" cy="457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400">
                <a:solidFill>
                  <a:srgbClr val="FF3300"/>
                </a:solidFill>
                <a:latin typeface="Calibri"/>
                <a:ea typeface="Calibri"/>
                <a:cs typeface="Calibri"/>
                <a:sym typeface="Calibri"/>
              </a:rPr>
              <a:t>25</a:t>
            </a:r>
            <a:endParaRPr/>
          </a:p>
        </p:txBody>
      </p:sp>
      <p:sp>
        <p:nvSpPr>
          <p:cNvPr id="706" name="Google Shape;706;p30"/>
          <p:cNvSpPr txBox="1"/>
          <p:nvPr/>
        </p:nvSpPr>
        <p:spPr>
          <a:xfrm>
            <a:off x="2514600" y="3733800"/>
            <a:ext cx="533400" cy="457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400">
                <a:solidFill>
                  <a:srgbClr val="FF3300"/>
                </a:solidFill>
                <a:latin typeface="Calibri"/>
                <a:ea typeface="Calibri"/>
                <a:cs typeface="Calibri"/>
                <a:sym typeface="Calibri"/>
              </a:rPr>
              <a:t>45</a:t>
            </a:r>
            <a:endParaRPr/>
          </a:p>
        </p:txBody>
      </p:sp>
      <p:sp>
        <p:nvSpPr>
          <p:cNvPr id="707" name="Google Shape;707;p30"/>
          <p:cNvSpPr/>
          <p:nvPr/>
        </p:nvSpPr>
        <p:spPr>
          <a:xfrm>
            <a:off x="6705600" y="2133600"/>
            <a:ext cx="762000" cy="571500"/>
          </a:xfrm>
          <a:prstGeom prst="ellipse">
            <a:avLst/>
          </a:prstGeom>
          <a:noFill/>
          <a:ln cap="flat" cmpd="sng" w="57150">
            <a:solidFill>
              <a:srgbClr val="00808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08" name="Google Shape;708;p30"/>
          <p:cNvSpPr/>
          <p:nvPr/>
        </p:nvSpPr>
        <p:spPr>
          <a:xfrm>
            <a:off x="6172200" y="2924175"/>
            <a:ext cx="762000" cy="571500"/>
          </a:xfrm>
          <a:prstGeom prst="ellipse">
            <a:avLst/>
          </a:prstGeom>
          <a:noFill/>
          <a:ln cap="flat" cmpd="sng" w="57150">
            <a:solidFill>
              <a:srgbClr val="00808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09" name="Google Shape;709;p30"/>
          <p:cNvSpPr/>
          <p:nvPr/>
        </p:nvSpPr>
        <p:spPr>
          <a:xfrm>
            <a:off x="7162800" y="2924175"/>
            <a:ext cx="762000" cy="571500"/>
          </a:xfrm>
          <a:prstGeom prst="ellipse">
            <a:avLst/>
          </a:prstGeom>
          <a:noFill/>
          <a:ln cap="flat" cmpd="sng" w="57150">
            <a:solidFill>
              <a:srgbClr val="00808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10" name="Google Shape;710;p30"/>
          <p:cNvSpPr/>
          <p:nvPr/>
        </p:nvSpPr>
        <p:spPr>
          <a:xfrm>
            <a:off x="5867400" y="3762375"/>
            <a:ext cx="762000" cy="571500"/>
          </a:xfrm>
          <a:prstGeom prst="ellipse">
            <a:avLst/>
          </a:prstGeom>
          <a:noFill/>
          <a:ln cap="flat" cmpd="sng" w="57150">
            <a:solidFill>
              <a:srgbClr val="00808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11" name="Google Shape;711;p30"/>
          <p:cNvSpPr/>
          <p:nvPr/>
        </p:nvSpPr>
        <p:spPr>
          <a:xfrm>
            <a:off x="6781800" y="3762375"/>
            <a:ext cx="762000" cy="571500"/>
          </a:xfrm>
          <a:prstGeom prst="ellipse">
            <a:avLst/>
          </a:prstGeom>
          <a:noFill/>
          <a:ln cap="flat" cmpd="sng" w="57150">
            <a:solidFill>
              <a:srgbClr val="00808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cxnSp>
        <p:nvCxnSpPr>
          <p:cNvPr id="712" name="Google Shape;712;p30"/>
          <p:cNvCxnSpPr>
            <a:stCxn id="708" idx="4"/>
            <a:endCxn id="710" idx="0"/>
          </p:cNvCxnSpPr>
          <p:nvPr/>
        </p:nvCxnSpPr>
        <p:spPr>
          <a:xfrm flipH="1">
            <a:off x="6248400" y="3495675"/>
            <a:ext cx="304800" cy="266700"/>
          </a:xfrm>
          <a:prstGeom prst="straightConnector1">
            <a:avLst/>
          </a:prstGeom>
          <a:noFill/>
          <a:ln cap="flat" cmpd="sng" w="50800">
            <a:solidFill>
              <a:srgbClr val="0000FF"/>
            </a:solidFill>
            <a:prstDash val="solid"/>
            <a:round/>
            <a:headEnd len="med" w="med" type="none"/>
            <a:tailEnd len="med" w="med" type="triangle"/>
          </a:ln>
        </p:spPr>
      </p:cxnSp>
      <p:cxnSp>
        <p:nvCxnSpPr>
          <p:cNvPr id="713" name="Google Shape;713;p30"/>
          <p:cNvCxnSpPr>
            <a:stCxn id="708" idx="4"/>
            <a:endCxn id="711" idx="0"/>
          </p:cNvCxnSpPr>
          <p:nvPr/>
        </p:nvCxnSpPr>
        <p:spPr>
          <a:xfrm>
            <a:off x="6553200" y="3495675"/>
            <a:ext cx="609600" cy="266700"/>
          </a:xfrm>
          <a:prstGeom prst="straightConnector1">
            <a:avLst/>
          </a:prstGeom>
          <a:noFill/>
          <a:ln cap="flat" cmpd="sng" w="50800">
            <a:solidFill>
              <a:srgbClr val="0000FF"/>
            </a:solidFill>
            <a:prstDash val="solid"/>
            <a:round/>
            <a:headEnd len="med" w="med" type="none"/>
            <a:tailEnd len="med" w="med" type="triangle"/>
          </a:ln>
        </p:spPr>
      </p:cxnSp>
      <p:cxnSp>
        <p:nvCxnSpPr>
          <p:cNvPr id="714" name="Google Shape;714;p30"/>
          <p:cNvCxnSpPr>
            <a:stCxn id="707" idx="4"/>
            <a:endCxn id="709" idx="0"/>
          </p:cNvCxnSpPr>
          <p:nvPr/>
        </p:nvCxnSpPr>
        <p:spPr>
          <a:xfrm>
            <a:off x="7086600" y="2705100"/>
            <a:ext cx="457200" cy="219000"/>
          </a:xfrm>
          <a:prstGeom prst="straightConnector1">
            <a:avLst/>
          </a:prstGeom>
          <a:noFill/>
          <a:ln cap="flat" cmpd="sng" w="50800">
            <a:solidFill>
              <a:srgbClr val="0000FF"/>
            </a:solidFill>
            <a:prstDash val="solid"/>
            <a:round/>
            <a:headEnd len="med" w="med" type="none"/>
            <a:tailEnd len="med" w="med" type="triangle"/>
          </a:ln>
        </p:spPr>
      </p:cxnSp>
      <p:cxnSp>
        <p:nvCxnSpPr>
          <p:cNvPr id="715" name="Google Shape;715;p30"/>
          <p:cNvCxnSpPr>
            <a:stCxn id="707" idx="4"/>
            <a:endCxn id="708" idx="0"/>
          </p:cNvCxnSpPr>
          <p:nvPr/>
        </p:nvCxnSpPr>
        <p:spPr>
          <a:xfrm flipH="1">
            <a:off x="6553200" y="2705100"/>
            <a:ext cx="533400" cy="219000"/>
          </a:xfrm>
          <a:prstGeom prst="straightConnector1">
            <a:avLst/>
          </a:prstGeom>
          <a:noFill/>
          <a:ln cap="flat" cmpd="sng" w="50800">
            <a:solidFill>
              <a:srgbClr val="0000FF"/>
            </a:solidFill>
            <a:prstDash val="solid"/>
            <a:round/>
            <a:headEnd len="med" w="med" type="none"/>
            <a:tailEnd len="med" w="med" type="triangle"/>
          </a:ln>
        </p:spPr>
      </p:cxnSp>
      <p:cxnSp>
        <p:nvCxnSpPr>
          <p:cNvPr id="716" name="Google Shape;716;p30"/>
          <p:cNvCxnSpPr>
            <a:stCxn id="709" idx="4"/>
            <a:endCxn id="717" idx="0"/>
          </p:cNvCxnSpPr>
          <p:nvPr/>
        </p:nvCxnSpPr>
        <p:spPr>
          <a:xfrm>
            <a:off x="7543800" y="3495675"/>
            <a:ext cx="533400" cy="266700"/>
          </a:xfrm>
          <a:prstGeom prst="straightConnector1">
            <a:avLst/>
          </a:prstGeom>
          <a:noFill/>
          <a:ln cap="flat" cmpd="sng" w="50800">
            <a:solidFill>
              <a:srgbClr val="0000FF"/>
            </a:solidFill>
            <a:prstDash val="solid"/>
            <a:round/>
            <a:headEnd len="med" w="med" type="none"/>
            <a:tailEnd len="med" w="med" type="triangle"/>
          </a:ln>
        </p:spPr>
      </p:cxnSp>
      <p:sp>
        <p:nvSpPr>
          <p:cNvPr id="717" name="Google Shape;717;p30"/>
          <p:cNvSpPr/>
          <p:nvPr/>
        </p:nvSpPr>
        <p:spPr>
          <a:xfrm>
            <a:off x="7696200" y="3762375"/>
            <a:ext cx="762000" cy="571500"/>
          </a:xfrm>
          <a:prstGeom prst="ellipse">
            <a:avLst/>
          </a:prstGeom>
          <a:noFill/>
          <a:ln cap="flat" cmpd="sng" w="57150">
            <a:solidFill>
              <a:srgbClr val="00808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18" name="Google Shape;718;p30"/>
          <p:cNvSpPr txBox="1"/>
          <p:nvPr/>
        </p:nvSpPr>
        <p:spPr>
          <a:xfrm>
            <a:off x="6324600" y="2924175"/>
            <a:ext cx="381000" cy="457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400">
                <a:solidFill>
                  <a:srgbClr val="FF3300"/>
                </a:solidFill>
                <a:latin typeface="Calibri"/>
                <a:ea typeface="Calibri"/>
                <a:cs typeface="Calibri"/>
                <a:sym typeface="Calibri"/>
              </a:rPr>
              <a:t>5</a:t>
            </a:r>
            <a:endParaRPr/>
          </a:p>
        </p:txBody>
      </p:sp>
      <p:sp>
        <p:nvSpPr>
          <p:cNvPr id="719" name="Google Shape;719;p30"/>
          <p:cNvSpPr txBox="1"/>
          <p:nvPr/>
        </p:nvSpPr>
        <p:spPr>
          <a:xfrm>
            <a:off x="6781800" y="2162175"/>
            <a:ext cx="533400" cy="457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400">
                <a:solidFill>
                  <a:srgbClr val="FF3300"/>
                </a:solidFill>
                <a:latin typeface="Calibri"/>
                <a:ea typeface="Calibri"/>
                <a:cs typeface="Calibri"/>
                <a:sym typeface="Calibri"/>
              </a:rPr>
              <a:t>10</a:t>
            </a:r>
            <a:endParaRPr/>
          </a:p>
        </p:txBody>
      </p:sp>
      <p:sp>
        <p:nvSpPr>
          <p:cNvPr id="720" name="Google Shape;720;p30"/>
          <p:cNvSpPr txBox="1"/>
          <p:nvPr/>
        </p:nvSpPr>
        <p:spPr>
          <a:xfrm>
            <a:off x="7239000" y="2924175"/>
            <a:ext cx="609600" cy="457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400">
                <a:solidFill>
                  <a:srgbClr val="FF3300"/>
                </a:solidFill>
                <a:latin typeface="Calibri"/>
                <a:ea typeface="Calibri"/>
                <a:cs typeface="Calibri"/>
                <a:sym typeface="Calibri"/>
              </a:rPr>
              <a:t>45</a:t>
            </a:r>
            <a:endParaRPr/>
          </a:p>
        </p:txBody>
      </p:sp>
      <p:sp>
        <p:nvSpPr>
          <p:cNvPr id="721" name="Google Shape;721;p30"/>
          <p:cNvSpPr txBox="1"/>
          <p:nvPr/>
        </p:nvSpPr>
        <p:spPr>
          <a:xfrm>
            <a:off x="6019800" y="3838575"/>
            <a:ext cx="381000" cy="457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400">
                <a:solidFill>
                  <a:srgbClr val="FF3300"/>
                </a:solidFill>
                <a:latin typeface="Calibri"/>
                <a:ea typeface="Calibri"/>
                <a:cs typeface="Calibri"/>
                <a:sym typeface="Calibri"/>
              </a:rPr>
              <a:t>2</a:t>
            </a:r>
            <a:endParaRPr/>
          </a:p>
        </p:txBody>
      </p:sp>
      <p:sp>
        <p:nvSpPr>
          <p:cNvPr id="722" name="Google Shape;722;p30"/>
          <p:cNvSpPr txBox="1"/>
          <p:nvPr/>
        </p:nvSpPr>
        <p:spPr>
          <a:xfrm>
            <a:off x="6858000" y="3838575"/>
            <a:ext cx="609600" cy="457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400">
                <a:solidFill>
                  <a:srgbClr val="FF3300"/>
                </a:solidFill>
                <a:latin typeface="Calibri"/>
                <a:ea typeface="Calibri"/>
                <a:cs typeface="Calibri"/>
                <a:sym typeface="Calibri"/>
              </a:rPr>
              <a:t>25</a:t>
            </a:r>
            <a:endParaRPr/>
          </a:p>
        </p:txBody>
      </p:sp>
      <p:sp>
        <p:nvSpPr>
          <p:cNvPr id="723" name="Google Shape;723;p30"/>
          <p:cNvSpPr txBox="1"/>
          <p:nvPr/>
        </p:nvSpPr>
        <p:spPr>
          <a:xfrm>
            <a:off x="7848600" y="3838575"/>
            <a:ext cx="533400" cy="457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400">
                <a:solidFill>
                  <a:srgbClr val="FF3300"/>
                </a:solidFill>
                <a:latin typeface="Calibri"/>
                <a:ea typeface="Calibri"/>
                <a:cs typeface="Calibri"/>
                <a:sym typeface="Calibri"/>
              </a:rPr>
              <a:t>30</a:t>
            </a:r>
            <a:endParaRPr/>
          </a:p>
        </p:txBody>
      </p:sp>
      <p:sp>
        <p:nvSpPr>
          <p:cNvPr id="724" name="Google Shape;724;p30"/>
          <p:cNvSpPr/>
          <p:nvPr/>
        </p:nvSpPr>
        <p:spPr>
          <a:xfrm>
            <a:off x="4114800" y="1571625"/>
            <a:ext cx="762000" cy="571500"/>
          </a:xfrm>
          <a:prstGeom prst="ellipse">
            <a:avLst/>
          </a:prstGeom>
          <a:noFill/>
          <a:ln cap="flat" cmpd="sng" w="57150">
            <a:solidFill>
              <a:srgbClr val="00808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25" name="Google Shape;725;p30"/>
          <p:cNvSpPr/>
          <p:nvPr/>
        </p:nvSpPr>
        <p:spPr>
          <a:xfrm>
            <a:off x="3581400" y="2362200"/>
            <a:ext cx="762000" cy="571500"/>
          </a:xfrm>
          <a:prstGeom prst="ellipse">
            <a:avLst/>
          </a:prstGeom>
          <a:noFill/>
          <a:ln cap="flat" cmpd="sng" w="57150">
            <a:solidFill>
              <a:srgbClr val="00808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26" name="Google Shape;726;p30"/>
          <p:cNvSpPr/>
          <p:nvPr/>
        </p:nvSpPr>
        <p:spPr>
          <a:xfrm>
            <a:off x="4572000" y="2362200"/>
            <a:ext cx="762000" cy="571500"/>
          </a:xfrm>
          <a:prstGeom prst="ellipse">
            <a:avLst/>
          </a:prstGeom>
          <a:noFill/>
          <a:ln cap="flat" cmpd="sng" w="57150">
            <a:solidFill>
              <a:srgbClr val="00808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27" name="Google Shape;727;p30"/>
          <p:cNvSpPr/>
          <p:nvPr/>
        </p:nvSpPr>
        <p:spPr>
          <a:xfrm>
            <a:off x="4191000" y="3200400"/>
            <a:ext cx="762000" cy="571500"/>
          </a:xfrm>
          <a:prstGeom prst="ellipse">
            <a:avLst/>
          </a:prstGeom>
          <a:noFill/>
          <a:ln cap="flat" cmpd="sng" w="57150">
            <a:solidFill>
              <a:srgbClr val="00808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cxnSp>
        <p:nvCxnSpPr>
          <p:cNvPr id="728" name="Google Shape;728;p30"/>
          <p:cNvCxnSpPr>
            <a:stCxn id="726" idx="4"/>
            <a:endCxn id="727" idx="0"/>
          </p:cNvCxnSpPr>
          <p:nvPr/>
        </p:nvCxnSpPr>
        <p:spPr>
          <a:xfrm flipH="1">
            <a:off x="4572000" y="2933700"/>
            <a:ext cx="381000" cy="266700"/>
          </a:xfrm>
          <a:prstGeom prst="straightConnector1">
            <a:avLst/>
          </a:prstGeom>
          <a:noFill/>
          <a:ln cap="flat" cmpd="sng" w="50800">
            <a:solidFill>
              <a:srgbClr val="0000FF"/>
            </a:solidFill>
            <a:prstDash val="solid"/>
            <a:round/>
            <a:headEnd len="med" w="med" type="none"/>
            <a:tailEnd len="med" w="med" type="triangle"/>
          </a:ln>
        </p:spPr>
      </p:cxnSp>
      <p:cxnSp>
        <p:nvCxnSpPr>
          <p:cNvPr id="729" name="Google Shape;729;p30"/>
          <p:cNvCxnSpPr>
            <a:stCxn id="724" idx="4"/>
            <a:endCxn id="726" idx="0"/>
          </p:cNvCxnSpPr>
          <p:nvPr/>
        </p:nvCxnSpPr>
        <p:spPr>
          <a:xfrm>
            <a:off x="4495800" y="2143125"/>
            <a:ext cx="457200" cy="219000"/>
          </a:xfrm>
          <a:prstGeom prst="straightConnector1">
            <a:avLst/>
          </a:prstGeom>
          <a:noFill/>
          <a:ln cap="flat" cmpd="sng" w="50800">
            <a:solidFill>
              <a:srgbClr val="0000FF"/>
            </a:solidFill>
            <a:prstDash val="solid"/>
            <a:round/>
            <a:headEnd len="med" w="med" type="none"/>
            <a:tailEnd len="med" w="med" type="triangle"/>
          </a:ln>
        </p:spPr>
      </p:cxnSp>
      <p:cxnSp>
        <p:nvCxnSpPr>
          <p:cNvPr id="730" name="Google Shape;730;p30"/>
          <p:cNvCxnSpPr>
            <a:stCxn id="724" idx="4"/>
            <a:endCxn id="725" idx="0"/>
          </p:cNvCxnSpPr>
          <p:nvPr/>
        </p:nvCxnSpPr>
        <p:spPr>
          <a:xfrm flipH="1">
            <a:off x="3962400" y="2143125"/>
            <a:ext cx="533400" cy="219000"/>
          </a:xfrm>
          <a:prstGeom prst="straightConnector1">
            <a:avLst/>
          </a:prstGeom>
          <a:noFill/>
          <a:ln cap="flat" cmpd="sng" w="50800">
            <a:solidFill>
              <a:srgbClr val="0000FF"/>
            </a:solidFill>
            <a:prstDash val="solid"/>
            <a:round/>
            <a:headEnd len="med" w="med" type="none"/>
            <a:tailEnd len="med" w="med" type="triangle"/>
          </a:ln>
        </p:spPr>
      </p:cxnSp>
      <p:cxnSp>
        <p:nvCxnSpPr>
          <p:cNvPr id="731" name="Google Shape;731;p30"/>
          <p:cNvCxnSpPr>
            <a:stCxn id="727" idx="4"/>
            <a:endCxn id="732" idx="0"/>
          </p:cNvCxnSpPr>
          <p:nvPr/>
        </p:nvCxnSpPr>
        <p:spPr>
          <a:xfrm flipH="1">
            <a:off x="3886200" y="3771900"/>
            <a:ext cx="685800" cy="266700"/>
          </a:xfrm>
          <a:prstGeom prst="straightConnector1">
            <a:avLst/>
          </a:prstGeom>
          <a:noFill/>
          <a:ln cap="flat" cmpd="sng" w="50800">
            <a:solidFill>
              <a:srgbClr val="0000FF"/>
            </a:solidFill>
            <a:prstDash val="solid"/>
            <a:round/>
            <a:headEnd len="med" w="med" type="none"/>
            <a:tailEnd len="med" w="med" type="triangle"/>
          </a:ln>
        </p:spPr>
      </p:cxnSp>
      <p:sp>
        <p:nvSpPr>
          <p:cNvPr id="732" name="Google Shape;732;p30"/>
          <p:cNvSpPr/>
          <p:nvPr/>
        </p:nvSpPr>
        <p:spPr>
          <a:xfrm>
            <a:off x="3505200" y="4038600"/>
            <a:ext cx="762000" cy="571500"/>
          </a:xfrm>
          <a:prstGeom prst="ellipse">
            <a:avLst/>
          </a:prstGeom>
          <a:noFill/>
          <a:ln cap="flat" cmpd="sng" w="57150">
            <a:solidFill>
              <a:srgbClr val="00808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33" name="Google Shape;733;p30"/>
          <p:cNvSpPr txBox="1"/>
          <p:nvPr/>
        </p:nvSpPr>
        <p:spPr>
          <a:xfrm>
            <a:off x="4267200" y="1600200"/>
            <a:ext cx="381000" cy="457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400">
                <a:solidFill>
                  <a:srgbClr val="FF3300"/>
                </a:solidFill>
                <a:latin typeface="Calibri"/>
                <a:ea typeface="Calibri"/>
                <a:cs typeface="Calibri"/>
                <a:sym typeface="Calibri"/>
              </a:rPr>
              <a:t>5</a:t>
            </a:r>
            <a:endParaRPr/>
          </a:p>
        </p:txBody>
      </p:sp>
      <p:sp>
        <p:nvSpPr>
          <p:cNvPr id="734" name="Google Shape;734;p30"/>
          <p:cNvSpPr txBox="1"/>
          <p:nvPr/>
        </p:nvSpPr>
        <p:spPr>
          <a:xfrm>
            <a:off x="3581400" y="4038600"/>
            <a:ext cx="533400" cy="457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400">
                <a:solidFill>
                  <a:srgbClr val="FF3300"/>
                </a:solidFill>
                <a:latin typeface="Calibri"/>
                <a:ea typeface="Calibri"/>
                <a:cs typeface="Calibri"/>
                <a:sym typeface="Calibri"/>
              </a:rPr>
              <a:t>10</a:t>
            </a:r>
            <a:endParaRPr/>
          </a:p>
        </p:txBody>
      </p:sp>
      <p:sp>
        <p:nvSpPr>
          <p:cNvPr id="735" name="Google Shape;735;p30"/>
          <p:cNvSpPr txBox="1"/>
          <p:nvPr/>
        </p:nvSpPr>
        <p:spPr>
          <a:xfrm>
            <a:off x="4267200" y="3276600"/>
            <a:ext cx="609600" cy="457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400">
                <a:solidFill>
                  <a:srgbClr val="FF3300"/>
                </a:solidFill>
                <a:latin typeface="Calibri"/>
                <a:ea typeface="Calibri"/>
                <a:cs typeface="Calibri"/>
                <a:sym typeface="Calibri"/>
              </a:rPr>
              <a:t>30</a:t>
            </a:r>
            <a:endParaRPr/>
          </a:p>
        </p:txBody>
      </p:sp>
      <p:sp>
        <p:nvSpPr>
          <p:cNvPr id="736" name="Google Shape;736;p30"/>
          <p:cNvSpPr txBox="1"/>
          <p:nvPr/>
        </p:nvSpPr>
        <p:spPr>
          <a:xfrm>
            <a:off x="3733800" y="2362200"/>
            <a:ext cx="381000" cy="457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400">
                <a:solidFill>
                  <a:srgbClr val="FF3300"/>
                </a:solidFill>
                <a:latin typeface="Calibri"/>
                <a:ea typeface="Calibri"/>
                <a:cs typeface="Calibri"/>
                <a:sym typeface="Calibri"/>
              </a:rPr>
              <a:t>2</a:t>
            </a:r>
            <a:endParaRPr/>
          </a:p>
        </p:txBody>
      </p:sp>
      <p:sp>
        <p:nvSpPr>
          <p:cNvPr id="737" name="Google Shape;737;p30"/>
          <p:cNvSpPr txBox="1"/>
          <p:nvPr/>
        </p:nvSpPr>
        <p:spPr>
          <a:xfrm>
            <a:off x="4191000" y="4876800"/>
            <a:ext cx="609600" cy="457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400">
                <a:solidFill>
                  <a:srgbClr val="FF3300"/>
                </a:solidFill>
                <a:latin typeface="Calibri"/>
                <a:ea typeface="Calibri"/>
                <a:cs typeface="Calibri"/>
                <a:sym typeface="Calibri"/>
              </a:rPr>
              <a:t>25</a:t>
            </a:r>
            <a:endParaRPr/>
          </a:p>
        </p:txBody>
      </p:sp>
      <p:sp>
        <p:nvSpPr>
          <p:cNvPr id="738" name="Google Shape;738;p30"/>
          <p:cNvSpPr txBox="1"/>
          <p:nvPr/>
        </p:nvSpPr>
        <p:spPr>
          <a:xfrm>
            <a:off x="4648200" y="2362200"/>
            <a:ext cx="533400" cy="457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400">
                <a:solidFill>
                  <a:srgbClr val="FF3300"/>
                </a:solidFill>
                <a:latin typeface="Calibri"/>
                <a:ea typeface="Calibri"/>
                <a:cs typeface="Calibri"/>
                <a:sym typeface="Calibri"/>
              </a:rPr>
              <a:t>45</a:t>
            </a:r>
            <a:endParaRPr/>
          </a:p>
        </p:txBody>
      </p:sp>
      <p:sp>
        <p:nvSpPr>
          <p:cNvPr id="739" name="Google Shape;739;p30"/>
          <p:cNvSpPr/>
          <p:nvPr/>
        </p:nvSpPr>
        <p:spPr>
          <a:xfrm>
            <a:off x="4114800" y="4876800"/>
            <a:ext cx="762000" cy="571500"/>
          </a:xfrm>
          <a:prstGeom prst="ellipse">
            <a:avLst/>
          </a:prstGeom>
          <a:noFill/>
          <a:ln cap="flat" cmpd="sng" w="57150">
            <a:solidFill>
              <a:srgbClr val="00808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cxnSp>
        <p:nvCxnSpPr>
          <p:cNvPr id="740" name="Google Shape;740;p30"/>
          <p:cNvCxnSpPr>
            <a:stCxn id="732" idx="4"/>
            <a:endCxn id="739" idx="0"/>
          </p:cNvCxnSpPr>
          <p:nvPr/>
        </p:nvCxnSpPr>
        <p:spPr>
          <a:xfrm>
            <a:off x="3886200" y="4610100"/>
            <a:ext cx="609600" cy="266700"/>
          </a:xfrm>
          <a:prstGeom prst="straightConnector1">
            <a:avLst/>
          </a:prstGeom>
          <a:noFill/>
          <a:ln cap="flat" cmpd="sng" w="50800">
            <a:solidFill>
              <a:srgbClr val="0000FF"/>
            </a:solidFill>
            <a:prstDash val="solid"/>
            <a:round/>
            <a:headEnd len="med" w="med" type="none"/>
            <a:tailEnd len="med" w="med" type="triangle"/>
          </a:ln>
        </p:spPr>
      </p:cxnSp>
      <p:cxnSp>
        <p:nvCxnSpPr>
          <p:cNvPr id="741" name="Google Shape;741;p30"/>
          <p:cNvCxnSpPr/>
          <p:nvPr/>
        </p:nvCxnSpPr>
        <p:spPr>
          <a:xfrm>
            <a:off x="5562600" y="1295400"/>
            <a:ext cx="0" cy="5105400"/>
          </a:xfrm>
          <a:prstGeom prst="straightConnector1">
            <a:avLst/>
          </a:prstGeom>
          <a:noFill/>
          <a:ln cap="flat" cmpd="sng" w="12700">
            <a:solidFill>
              <a:schemeClr val="dk1"/>
            </a:solidFill>
            <a:prstDash val="solid"/>
            <a:round/>
            <a:headEnd len="med" w="med" type="none"/>
            <a:tailEnd len="med" w="med" type="none"/>
          </a:ln>
        </p:spPr>
      </p:cxn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6" name="Shape 746"/>
        <p:cNvGrpSpPr/>
        <p:nvPr/>
      </p:nvGrpSpPr>
      <p:grpSpPr>
        <a:xfrm>
          <a:off x="0" y="0"/>
          <a:ext cx="0" cy="0"/>
          <a:chOff x="0" y="0"/>
          <a:chExt cx="0" cy="0"/>
        </a:xfrm>
      </p:grpSpPr>
      <p:graphicFrame>
        <p:nvGraphicFramePr>
          <p:cNvPr id="747" name="Google Shape;747;p31"/>
          <p:cNvGraphicFramePr/>
          <p:nvPr/>
        </p:nvGraphicFramePr>
        <p:xfrm>
          <a:off x="218940" y="1219200"/>
          <a:ext cx="3000000" cy="3000000"/>
        </p:xfrm>
        <a:graphic>
          <a:graphicData uri="http://schemas.openxmlformats.org/drawingml/2006/table">
            <a:tbl>
              <a:tblPr bandRow="1" firstRow="1">
                <a:noFill/>
                <a:tableStyleId>{3EB288E3-02A5-4381-AF42-1A4EB2FC7C28}</a:tableStyleId>
              </a:tblPr>
              <a:tblGrid>
                <a:gridCol w="2446975"/>
                <a:gridCol w="6272000"/>
              </a:tblGrid>
              <a:tr h="370850">
                <a:tc>
                  <a:txBody>
                    <a:bodyPr/>
                    <a:lstStyle/>
                    <a:p>
                      <a:pPr indent="0" lvl="0" marL="0" marR="0" rtl="0" algn="l">
                        <a:spcBef>
                          <a:spcPts val="0"/>
                        </a:spcBef>
                        <a:spcAft>
                          <a:spcPts val="0"/>
                        </a:spcAft>
                        <a:buNone/>
                      </a:pPr>
                      <a:r>
                        <a:rPr b="1" lang="en-US" sz="1800"/>
                        <a:t>Structure:</a:t>
                      </a:r>
                      <a:endParaRPr b="1" sz="1800"/>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Calibri"/>
                        <a:buNone/>
                      </a:pPr>
                      <a:r>
                        <a:rPr lang="en-US" sz="1800"/>
                        <a:t>The placement of each element in the binary tree must satisfy the binary search property: The value of the key of an element is greater than the value of the key of any element in its left subtree, and less than the value of the key of any element in its right subtree.</a:t>
                      </a:r>
                      <a:endParaRPr b="0" sz="1800"/>
                    </a:p>
                  </a:txBody>
                  <a:tcPr marT="45725" marB="45725" marR="91450" marL="91450"/>
                </a:tc>
              </a:tr>
              <a:tr h="370850">
                <a:tc gridSpan="2">
                  <a:txBody>
                    <a:bodyPr/>
                    <a:lstStyle/>
                    <a:p>
                      <a:pPr indent="0" lvl="0" marL="0" marR="0" rtl="0" algn="l">
                        <a:lnSpc>
                          <a:spcPct val="100000"/>
                        </a:lnSpc>
                        <a:spcBef>
                          <a:spcPts val="0"/>
                        </a:spcBef>
                        <a:spcAft>
                          <a:spcPts val="0"/>
                        </a:spcAft>
                        <a:buClr>
                          <a:srgbClr val="FF0000"/>
                        </a:buClr>
                        <a:buSzPts val="1800"/>
                        <a:buFont typeface="Calibri"/>
                        <a:buNone/>
                      </a:pPr>
                      <a:r>
                        <a:rPr b="1" lang="en-US" sz="1800">
                          <a:solidFill>
                            <a:srgbClr val="FF0000"/>
                          </a:solidFill>
                        </a:rPr>
                        <a:t>Operations:</a:t>
                      </a:r>
                      <a:endParaRPr/>
                    </a:p>
                  </a:txBody>
                  <a:tcPr marT="45725" marB="45725" marR="91450" marL="91450"/>
                </a:tc>
                <a:tc hMerge="1"/>
              </a:tr>
              <a:tr h="370850">
                <a:tc gridSpan="2">
                  <a:txBody>
                    <a:bodyPr/>
                    <a:lstStyle/>
                    <a:p>
                      <a:pPr indent="0" lvl="0" marL="0" marR="0" rtl="0" algn="l">
                        <a:spcBef>
                          <a:spcPts val="0"/>
                        </a:spcBef>
                        <a:spcAft>
                          <a:spcPts val="0"/>
                        </a:spcAft>
                        <a:buNone/>
                      </a:pPr>
                      <a:r>
                        <a:rPr b="1" lang="en-US" sz="1800">
                          <a:solidFill>
                            <a:srgbClr val="0070C0"/>
                          </a:solidFill>
                        </a:rPr>
                        <a:t>MakeEmpty</a:t>
                      </a:r>
                      <a:endParaRPr b="1" sz="1800">
                        <a:solidFill>
                          <a:srgbClr val="0070C0"/>
                        </a:solidFill>
                      </a:endParaRPr>
                    </a:p>
                  </a:txBody>
                  <a:tcPr marT="45725" marB="45725" marR="91450" marL="91450"/>
                </a:tc>
                <a:tc hMerge="1"/>
              </a:tr>
              <a:tr h="370850">
                <a:tc>
                  <a:txBody>
                    <a:bodyPr/>
                    <a:lstStyle/>
                    <a:p>
                      <a:pPr indent="0" lvl="0" marL="0" marR="0" rtl="0" algn="r">
                        <a:spcBef>
                          <a:spcPts val="0"/>
                        </a:spcBef>
                        <a:spcAft>
                          <a:spcPts val="0"/>
                        </a:spcAft>
                        <a:buNone/>
                      </a:pPr>
                      <a:r>
                        <a:rPr lang="en-US" sz="1800"/>
                        <a:t>Function</a:t>
                      </a:r>
                      <a:endParaRPr sz="1800"/>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Calibri"/>
                        <a:buNone/>
                      </a:pPr>
                      <a:r>
                        <a:rPr lang="en-US" sz="1800"/>
                        <a:t>Initializes tree to empty state.</a:t>
                      </a:r>
                      <a:endParaRPr/>
                    </a:p>
                  </a:txBody>
                  <a:tcPr marT="45725" marB="45725" marR="91450" marL="91450"/>
                </a:tc>
              </a:tr>
              <a:tr h="370850">
                <a:tc>
                  <a:txBody>
                    <a:bodyPr/>
                    <a:lstStyle/>
                    <a:p>
                      <a:pPr indent="0" lvl="0" marL="0" marR="0" rtl="0" algn="r">
                        <a:spcBef>
                          <a:spcPts val="0"/>
                        </a:spcBef>
                        <a:spcAft>
                          <a:spcPts val="0"/>
                        </a:spcAft>
                        <a:buNone/>
                      </a:pPr>
                      <a:r>
                        <a:rPr lang="en-US" sz="1800"/>
                        <a:t>Postcondition</a:t>
                      </a:r>
                      <a:endParaRPr sz="1800"/>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Calibri"/>
                        <a:buNone/>
                      </a:pPr>
                      <a:r>
                        <a:rPr lang="en-US" sz="1800"/>
                        <a:t>Tree exists and is empty.</a:t>
                      </a:r>
                      <a:endParaRPr/>
                    </a:p>
                  </a:txBody>
                  <a:tcPr marT="45725" marB="45725" marR="91450" marL="91450"/>
                </a:tc>
              </a:tr>
              <a:tr h="370850">
                <a:tc gridSpan="2">
                  <a:txBody>
                    <a:bodyPr/>
                    <a:lstStyle/>
                    <a:p>
                      <a:pPr indent="0" lvl="0" marL="0" marR="0" rtl="0" algn="l">
                        <a:lnSpc>
                          <a:spcPct val="100000"/>
                        </a:lnSpc>
                        <a:spcBef>
                          <a:spcPts val="0"/>
                        </a:spcBef>
                        <a:spcAft>
                          <a:spcPts val="0"/>
                        </a:spcAft>
                        <a:buClr>
                          <a:srgbClr val="0070C0"/>
                        </a:buClr>
                        <a:buSzPts val="1800"/>
                        <a:buFont typeface="Calibri"/>
                        <a:buNone/>
                      </a:pPr>
                      <a:r>
                        <a:rPr b="1" lang="en-US" sz="1800">
                          <a:solidFill>
                            <a:srgbClr val="0070C0"/>
                          </a:solidFill>
                        </a:rPr>
                        <a:t>Boolean IsEmpty </a:t>
                      </a:r>
                      <a:endParaRPr/>
                    </a:p>
                  </a:txBody>
                  <a:tcPr marT="45725" marB="45725" marR="91450" marL="91450"/>
                </a:tc>
                <a:tc hMerge="1"/>
              </a:tr>
              <a:tr h="370850">
                <a:tc>
                  <a:txBody>
                    <a:bodyPr/>
                    <a:lstStyle/>
                    <a:p>
                      <a:pPr indent="0" lvl="0" marL="0" marR="0" rtl="0" algn="r">
                        <a:spcBef>
                          <a:spcPts val="0"/>
                        </a:spcBef>
                        <a:spcAft>
                          <a:spcPts val="0"/>
                        </a:spcAft>
                        <a:buNone/>
                      </a:pPr>
                      <a:r>
                        <a:rPr lang="en-US" sz="1800"/>
                        <a:t>Function</a:t>
                      </a:r>
                      <a:endParaRPr sz="1800"/>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Calibri"/>
                        <a:buNone/>
                      </a:pPr>
                      <a:r>
                        <a:rPr lang="en-US" sz="1800"/>
                        <a:t>Determines whether tree is empty.</a:t>
                      </a:r>
                      <a:endParaRPr/>
                    </a:p>
                  </a:txBody>
                  <a:tcPr marT="45725" marB="45725" marR="91450" marL="91450"/>
                </a:tc>
              </a:tr>
              <a:tr h="370850">
                <a:tc>
                  <a:txBody>
                    <a:bodyPr/>
                    <a:lstStyle/>
                    <a:p>
                      <a:pPr indent="0" lvl="0" marL="0" marR="0" rtl="0" algn="r">
                        <a:spcBef>
                          <a:spcPts val="0"/>
                        </a:spcBef>
                        <a:spcAft>
                          <a:spcPts val="0"/>
                        </a:spcAft>
                        <a:buNone/>
                      </a:pPr>
                      <a:r>
                        <a:rPr lang="en-US" sz="1800"/>
                        <a:t>Postcondition</a:t>
                      </a:r>
                      <a:endParaRPr sz="1800"/>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Calibri"/>
                        <a:buNone/>
                      </a:pPr>
                      <a:r>
                        <a:rPr lang="en-US" sz="1800"/>
                        <a:t>Returns true if tree is empty and false otherwise.</a:t>
                      </a:r>
                      <a:endParaRPr/>
                    </a:p>
                  </a:txBody>
                  <a:tcPr marT="45725" marB="45725" marR="91450" marL="91450"/>
                </a:tc>
              </a:tr>
              <a:tr h="370850">
                <a:tc gridSpan="2">
                  <a:txBody>
                    <a:bodyPr/>
                    <a:lstStyle/>
                    <a:p>
                      <a:pPr indent="0" lvl="0" marL="0" marR="0" rtl="0" algn="l">
                        <a:lnSpc>
                          <a:spcPct val="100000"/>
                        </a:lnSpc>
                        <a:spcBef>
                          <a:spcPts val="0"/>
                        </a:spcBef>
                        <a:spcAft>
                          <a:spcPts val="0"/>
                        </a:spcAft>
                        <a:buClr>
                          <a:srgbClr val="0070C0"/>
                        </a:buClr>
                        <a:buSzPts val="1800"/>
                        <a:buFont typeface="Calibri"/>
                        <a:buNone/>
                      </a:pPr>
                      <a:r>
                        <a:rPr b="1" lang="en-US" sz="1800">
                          <a:solidFill>
                            <a:srgbClr val="0070C0"/>
                          </a:solidFill>
                        </a:rPr>
                        <a:t>Boolean IsFull </a:t>
                      </a:r>
                      <a:endParaRPr/>
                    </a:p>
                  </a:txBody>
                  <a:tcPr marT="45725" marB="45725" marR="91450" marL="91450"/>
                </a:tc>
                <a:tc hMerge="1"/>
              </a:tr>
              <a:tr h="370850">
                <a:tc>
                  <a:txBody>
                    <a:bodyPr/>
                    <a:lstStyle/>
                    <a:p>
                      <a:pPr indent="0" lvl="0" marL="0" marR="0" rtl="0" algn="r">
                        <a:spcBef>
                          <a:spcPts val="0"/>
                        </a:spcBef>
                        <a:spcAft>
                          <a:spcPts val="0"/>
                        </a:spcAft>
                        <a:buNone/>
                      </a:pPr>
                      <a:r>
                        <a:rPr lang="en-US" sz="1800"/>
                        <a:t>Function</a:t>
                      </a:r>
                      <a:endParaRPr sz="1800"/>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Calibri"/>
                        <a:buNone/>
                      </a:pPr>
                      <a:r>
                        <a:rPr lang="en-US" sz="1800"/>
                        <a:t>Determines whether tree is full.</a:t>
                      </a:r>
                      <a:endParaRPr/>
                    </a:p>
                  </a:txBody>
                  <a:tcPr marT="45725" marB="45725" marR="91450" marL="91450"/>
                </a:tc>
              </a:tr>
              <a:tr h="370850">
                <a:tc>
                  <a:txBody>
                    <a:bodyPr/>
                    <a:lstStyle/>
                    <a:p>
                      <a:pPr indent="0" lvl="0" marL="0" marR="0" rtl="0" algn="r">
                        <a:spcBef>
                          <a:spcPts val="0"/>
                        </a:spcBef>
                        <a:spcAft>
                          <a:spcPts val="0"/>
                        </a:spcAft>
                        <a:buNone/>
                      </a:pPr>
                      <a:r>
                        <a:rPr lang="en-US" sz="1800"/>
                        <a:t>Postcondition</a:t>
                      </a:r>
                      <a:endParaRPr sz="1800"/>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Calibri"/>
                        <a:buNone/>
                      </a:pPr>
                      <a:r>
                        <a:rPr lang="en-US" sz="1800"/>
                        <a:t>Returns true if tree is full and false otherwise.</a:t>
                      </a:r>
                      <a:endParaRPr/>
                    </a:p>
                  </a:txBody>
                  <a:tcPr marT="45725" marB="45725" marR="91450" marL="91450"/>
                </a:tc>
              </a:tr>
            </a:tbl>
          </a:graphicData>
        </a:graphic>
      </p:graphicFrame>
      <p:sp>
        <p:nvSpPr>
          <p:cNvPr id="748" name="Google Shape;748;p31"/>
          <p:cNvSpPr txBox="1"/>
          <p:nvPr>
            <p:ph type="title"/>
          </p:nvPr>
        </p:nvSpPr>
        <p:spPr>
          <a:xfrm>
            <a:off x="155575" y="161927"/>
            <a:ext cx="8797925" cy="676274"/>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Binary Search Tree Specification</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3" name="Shape 753"/>
        <p:cNvGrpSpPr/>
        <p:nvPr/>
      </p:nvGrpSpPr>
      <p:grpSpPr>
        <a:xfrm>
          <a:off x="0" y="0"/>
          <a:ext cx="0" cy="0"/>
          <a:chOff x="0" y="0"/>
          <a:chExt cx="0" cy="0"/>
        </a:xfrm>
      </p:grpSpPr>
      <p:graphicFrame>
        <p:nvGraphicFramePr>
          <p:cNvPr id="754" name="Google Shape;754;p32"/>
          <p:cNvGraphicFramePr/>
          <p:nvPr/>
        </p:nvGraphicFramePr>
        <p:xfrm>
          <a:off x="218940" y="1219200"/>
          <a:ext cx="3000000" cy="3000000"/>
        </p:xfrm>
        <a:graphic>
          <a:graphicData uri="http://schemas.openxmlformats.org/drawingml/2006/table">
            <a:tbl>
              <a:tblPr bandRow="1" firstRow="1">
                <a:noFill/>
                <a:tableStyleId>{3EB288E3-02A5-4381-AF42-1A4EB2FC7C28}</a:tableStyleId>
              </a:tblPr>
              <a:tblGrid>
                <a:gridCol w="2459875"/>
                <a:gridCol w="6259125"/>
              </a:tblGrid>
              <a:tr h="370850">
                <a:tc gridSpan="2">
                  <a:txBody>
                    <a:bodyPr/>
                    <a:lstStyle/>
                    <a:p>
                      <a:pPr indent="0" lvl="0" marL="0" marR="0" rtl="0" algn="l">
                        <a:spcBef>
                          <a:spcPts val="0"/>
                        </a:spcBef>
                        <a:spcAft>
                          <a:spcPts val="0"/>
                        </a:spcAft>
                        <a:buNone/>
                      </a:pPr>
                      <a:r>
                        <a:rPr b="1" lang="en-US" sz="1800">
                          <a:solidFill>
                            <a:srgbClr val="0070C0"/>
                          </a:solidFill>
                        </a:rPr>
                        <a:t>int LengthIs</a:t>
                      </a:r>
                      <a:endParaRPr b="1" sz="1800">
                        <a:solidFill>
                          <a:srgbClr val="0070C0"/>
                        </a:solidFill>
                      </a:endParaRPr>
                    </a:p>
                  </a:txBody>
                  <a:tcPr marT="45725" marB="45725" marR="91450" marL="91450"/>
                </a:tc>
                <a:tc hMerge="1"/>
              </a:tr>
              <a:tr h="370850">
                <a:tc>
                  <a:txBody>
                    <a:bodyPr/>
                    <a:lstStyle/>
                    <a:p>
                      <a:pPr indent="0" lvl="0" marL="0" marR="0" rtl="0" algn="r">
                        <a:spcBef>
                          <a:spcPts val="0"/>
                        </a:spcBef>
                        <a:spcAft>
                          <a:spcPts val="0"/>
                        </a:spcAft>
                        <a:buNone/>
                      </a:pPr>
                      <a:r>
                        <a:rPr lang="en-US" sz="1800"/>
                        <a:t>Function</a:t>
                      </a:r>
                      <a:endParaRPr sz="1800"/>
                    </a:p>
                  </a:txBody>
                  <a:tcPr marT="45725" marB="45725" marR="91450" marL="91450"/>
                </a:tc>
                <a:tc>
                  <a:txBody>
                    <a:bodyPr/>
                    <a:lstStyle/>
                    <a:p>
                      <a:pPr indent="0" lvl="0" marL="0" marR="0" rtl="0" algn="l">
                        <a:spcBef>
                          <a:spcPts val="0"/>
                        </a:spcBef>
                        <a:spcAft>
                          <a:spcPts val="0"/>
                        </a:spcAft>
                        <a:buNone/>
                      </a:pPr>
                      <a:r>
                        <a:rPr lang="en-US" sz="1800"/>
                        <a:t>Determines the number of elements in tree.</a:t>
                      </a:r>
                      <a:endParaRPr sz="1800"/>
                    </a:p>
                  </a:txBody>
                  <a:tcPr marT="45725" marB="45725" marR="91450" marL="91450"/>
                </a:tc>
              </a:tr>
              <a:tr h="370850">
                <a:tc>
                  <a:txBody>
                    <a:bodyPr/>
                    <a:lstStyle/>
                    <a:p>
                      <a:pPr indent="0" lvl="0" marL="0" marR="0" rtl="0" algn="r">
                        <a:spcBef>
                          <a:spcPts val="0"/>
                        </a:spcBef>
                        <a:spcAft>
                          <a:spcPts val="0"/>
                        </a:spcAft>
                        <a:buNone/>
                      </a:pPr>
                      <a:r>
                        <a:rPr lang="en-US" sz="1800"/>
                        <a:t>Postcondition</a:t>
                      </a:r>
                      <a:endParaRPr sz="1800"/>
                    </a:p>
                  </a:txBody>
                  <a:tcPr marT="45725" marB="45725" marR="91450" marL="91450"/>
                </a:tc>
                <a:tc>
                  <a:txBody>
                    <a:bodyPr/>
                    <a:lstStyle/>
                    <a:p>
                      <a:pPr indent="0" lvl="0" marL="0" marR="0" rtl="0" algn="l">
                        <a:spcBef>
                          <a:spcPts val="0"/>
                        </a:spcBef>
                        <a:spcAft>
                          <a:spcPts val="0"/>
                        </a:spcAft>
                        <a:buNone/>
                      </a:pPr>
                      <a:r>
                        <a:rPr lang="en-US" sz="1800"/>
                        <a:t>Returns the number of elements in tree.</a:t>
                      </a:r>
                      <a:endParaRPr sz="1800"/>
                    </a:p>
                  </a:txBody>
                  <a:tcPr marT="45725" marB="45725" marR="91450" marL="91450"/>
                </a:tc>
              </a:tr>
              <a:tr h="370850">
                <a:tc gridSpan="2">
                  <a:txBody>
                    <a:bodyPr/>
                    <a:lstStyle/>
                    <a:p>
                      <a:pPr indent="0" lvl="0" marL="0" marR="0" rtl="0" algn="l">
                        <a:lnSpc>
                          <a:spcPct val="100000"/>
                        </a:lnSpc>
                        <a:spcBef>
                          <a:spcPts val="0"/>
                        </a:spcBef>
                        <a:spcAft>
                          <a:spcPts val="0"/>
                        </a:spcAft>
                        <a:buClr>
                          <a:srgbClr val="0070C0"/>
                        </a:buClr>
                        <a:buSzPts val="1800"/>
                        <a:buFont typeface="Calibri"/>
                        <a:buNone/>
                      </a:pPr>
                      <a:r>
                        <a:rPr b="1" lang="en-US" sz="1800">
                          <a:solidFill>
                            <a:srgbClr val="0070C0"/>
                          </a:solidFill>
                        </a:rPr>
                        <a:t>RetrieveItem(ItemType&amp; item. Boolean&amp; found)</a:t>
                      </a:r>
                      <a:endParaRPr/>
                    </a:p>
                  </a:txBody>
                  <a:tcPr marT="45725" marB="45725" marR="91450" marL="91450"/>
                </a:tc>
                <a:tc hMerge="1"/>
              </a:tr>
              <a:tr h="370850">
                <a:tc>
                  <a:txBody>
                    <a:bodyPr/>
                    <a:lstStyle/>
                    <a:p>
                      <a:pPr indent="0" lvl="0" marL="0" marR="0" rtl="0" algn="r">
                        <a:spcBef>
                          <a:spcPts val="0"/>
                        </a:spcBef>
                        <a:spcAft>
                          <a:spcPts val="0"/>
                        </a:spcAft>
                        <a:buNone/>
                      </a:pPr>
                      <a:r>
                        <a:rPr lang="en-US" sz="1800"/>
                        <a:t>Function</a:t>
                      </a:r>
                      <a:endParaRPr sz="1800"/>
                    </a:p>
                  </a:txBody>
                  <a:tcPr marT="45725" marB="45725" marR="91450" marL="91450"/>
                </a:tc>
                <a:tc>
                  <a:txBody>
                    <a:bodyPr/>
                    <a:lstStyle/>
                    <a:p>
                      <a:pPr indent="0" lvl="0" marL="0" marR="0" rtl="0" algn="l">
                        <a:spcBef>
                          <a:spcPts val="0"/>
                        </a:spcBef>
                        <a:spcAft>
                          <a:spcPts val="0"/>
                        </a:spcAft>
                        <a:buNone/>
                      </a:pPr>
                      <a:r>
                        <a:rPr lang="en-US" sz="1800"/>
                        <a:t>Retrieves item whose key matches item's key (if present).</a:t>
                      </a:r>
                      <a:endParaRPr sz="1800"/>
                    </a:p>
                  </a:txBody>
                  <a:tcPr marT="45725" marB="45725" marR="91450" marL="91450"/>
                </a:tc>
              </a:tr>
              <a:tr h="370850">
                <a:tc>
                  <a:txBody>
                    <a:bodyPr/>
                    <a:lstStyle/>
                    <a:p>
                      <a:pPr indent="0" lvl="0" marL="0" marR="0" rtl="0" algn="r">
                        <a:spcBef>
                          <a:spcPts val="0"/>
                        </a:spcBef>
                        <a:spcAft>
                          <a:spcPts val="0"/>
                        </a:spcAft>
                        <a:buNone/>
                      </a:pPr>
                      <a:r>
                        <a:rPr lang="en-US" sz="1800"/>
                        <a:t>Precondition</a:t>
                      </a:r>
                      <a:endParaRPr sz="1800"/>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Calibri"/>
                        <a:buNone/>
                      </a:pPr>
                      <a:r>
                        <a:rPr lang="en-US" sz="1800"/>
                        <a:t>Key member of item is initialized.</a:t>
                      </a:r>
                      <a:endParaRPr/>
                    </a:p>
                  </a:txBody>
                  <a:tcPr marT="45725" marB="45725" marR="91450" marL="91450"/>
                </a:tc>
              </a:tr>
              <a:tr h="370850">
                <a:tc>
                  <a:txBody>
                    <a:bodyPr/>
                    <a:lstStyle/>
                    <a:p>
                      <a:pPr indent="0" lvl="0" marL="0" marR="0" rtl="0" algn="r">
                        <a:spcBef>
                          <a:spcPts val="0"/>
                        </a:spcBef>
                        <a:spcAft>
                          <a:spcPts val="0"/>
                        </a:spcAft>
                        <a:buNone/>
                      </a:pPr>
                      <a:r>
                        <a:rPr lang="en-US" sz="1800"/>
                        <a:t>Postcondition</a:t>
                      </a:r>
                      <a:endParaRPr sz="1800"/>
                    </a:p>
                  </a:txBody>
                  <a:tcPr marT="45725" marB="45725" marR="91450" marL="91450"/>
                </a:tc>
                <a:tc>
                  <a:txBody>
                    <a:bodyPr/>
                    <a:lstStyle/>
                    <a:p>
                      <a:pPr indent="0" lvl="0" marL="0" marR="0" rtl="0" algn="l">
                        <a:spcBef>
                          <a:spcPts val="0"/>
                        </a:spcBef>
                        <a:spcAft>
                          <a:spcPts val="0"/>
                        </a:spcAft>
                        <a:buNone/>
                      </a:pPr>
                      <a:r>
                        <a:rPr lang="en-US" sz="1800"/>
                        <a:t>If there is an element someItem whose key matches item's key, then found = true and item is a copy of someItem; otherwise, found = false and item is unchanged. Tree is unchanged.</a:t>
                      </a:r>
                      <a:endParaRPr sz="1800"/>
                    </a:p>
                  </a:txBody>
                  <a:tcPr marT="45725" marB="45725" marR="91450" marL="91450"/>
                </a:tc>
              </a:tr>
              <a:tr h="370850">
                <a:tc gridSpan="2">
                  <a:txBody>
                    <a:bodyPr/>
                    <a:lstStyle/>
                    <a:p>
                      <a:pPr indent="0" lvl="0" marL="0" marR="0" rtl="0" algn="l">
                        <a:lnSpc>
                          <a:spcPct val="100000"/>
                        </a:lnSpc>
                        <a:spcBef>
                          <a:spcPts val="0"/>
                        </a:spcBef>
                        <a:spcAft>
                          <a:spcPts val="0"/>
                        </a:spcAft>
                        <a:buClr>
                          <a:srgbClr val="0070C0"/>
                        </a:buClr>
                        <a:buSzPts val="1800"/>
                        <a:buFont typeface="Calibri"/>
                        <a:buNone/>
                      </a:pPr>
                      <a:r>
                        <a:rPr b="1" lang="en-US" sz="1800">
                          <a:solidFill>
                            <a:srgbClr val="0070C0"/>
                          </a:solidFill>
                        </a:rPr>
                        <a:t>InsertItem(ItemType item)</a:t>
                      </a:r>
                      <a:endParaRPr/>
                    </a:p>
                  </a:txBody>
                  <a:tcPr marT="45725" marB="45725" marR="91450" marL="91450"/>
                </a:tc>
                <a:tc hMerge="1"/>
              </a:tr>
              <a:tr h="370850">
                <a:tc>
                  <a:txBody>
                    <a:bodyPr/>
                    <a:lstStyle/>
                    <a:p>
                      <a:pPr indent="0" lvl="0" marL="0" marR="0" rtl="0" algn="r">
                        <a:spcBef>
                          <a:spcPts val="0"/>
                        </a:spcBef>
                        <a:spcAft>
                          <a:spcPts val="0"/>
                        </a:spcAft>
                        <a:buNone/>
                      </a:pPr>
                      <a:r>
                        <a:rPr lang="en-US" sz="1800"/>
                        <a:t>Function</a:t>
                      </a:r>
                      <a:endParaRPr sz="1800"/>
                    </a:p>
                  </a:txBody>
                  <a:tcPr marT="45725" marB="45725" marR="91450" marL="91450"/>
                </a:tc>
                <a:tc>
                  <a:txBody>
                    <a:bodyPr/>
                    <a:lstStyle/>
                    <a:p>
                      <a:pPr indent="0" lvl="0" marL="0" marR="0" rtl="0" algn="l">
                        <a:spcBef>
                          <a:spcPts val="0"/>
                        </a:spcBef>
                        <a:spcAft>
                          <a:spcPts val="0"/>
                        </a:spcAft>
                        <a:buNone/>
                      </a:pPr>
                      <a:r>
                        <a:rPr lang="en-US" sz="1800"/>
                        <a:t>Adds item to tree.</a:t>
                      </a:r>
                      <a:endParaRPr sz="1800"/>
                    </a:p>
                  </a:txBody>
                  <a:tcPr marT="45725" marB="45725" marR="91450" marL="91450"/>
                </a:tc>
              </a:tr>
              <a:tr h="370850">
                <a:tc>
                  <a:txBody>
                    <a:bodyPr/>
                    <a:lstStyle/>
                    <a:p>
                      <a:pPr indent="0" lvl="0" marL="0" marR="0" rtl="0" algn="r">
                        <a:spcBef>
                          <a:spcPts val="0"/>
                        </a:spcBef>
                        <a:spcAft>
                          <a:spcPts val="0"/>
                        </a:spcAft>
                        <a:buNone/>
                      </a:pPr>
                      <a:r>
                        <a:rPr lang="en-US" sz="1800"/>
                        <a:t>Precondition</a:t>
                      </a:r>
                      <a:endParaRPr sz="1800"/>
                    </a:p>
                  </a:txBody>
                  <a:tcPr marT="45725" marB="45725" marR="91450" marL="91450"/>
                </a:tc>
                <a:tc>
                  <a:txBody>
                    <a:bodyPr/>
                    <a:lstStyle/>
                    <a:p>
                      <a:pPr indent="0" lvl="0" marL="0" marR="0" rtl="0" algn="l">
                        <a:spcBef>
                          <a:spcPts val="0"/>
                        </a:spcBef>
                        <a:spcAft>
                          <a:spcPts val="0"/>
                        </a:spcAft>
                        <a:buNone/>
                      </a:pPr>
                      <a:r>
                        <a:rPr lang="en-US" sz="1800"/>
                        <a:t>Tree is not full. item is not in tree.</a:t>
                      </a:r>
                      <a:endParaRPr sz="1800"/>
                    </a:p>
                  </a:txBody>
                  <a:tcPr marT="45725" marB="45725" marR="91450" marL="91450"/>
                </a:tc>
              </a:tr>
              <a:tr h="370850">
                <a:tc>
                  <a:txBody>
                    <a:bodyPr/>
                    <a:lstStyle/>
                    <a:p>
                      <a:pPr indent="0" lvl="0" marL="0" marR="0" rtl="0" algn="r">
                        <a:spcBef>
                          <a:spcPts val="0"/>
                        </a:spcBef>
                        <a:spcAft>
                          <a:spcPts val="0"/>
                        </a:spcAft>
                        <a:buNone/>
                      </a:pPr>
                      <a:r>
                        <a:rPr lang="en-US" sz="1800"/>
                        <a:t>Postcondition</a:t>
                      </a:r>
                      <a:endParaRPr sz="1800"/>
                    </a:p>
                  </a:txBody>
                  <a:tcPr marT="45725" marB="45725" marR="91450" marL="91450"/>
                </a:tc>
                <a:tc>
                  <a:txBody>
                    <a:bodyPr/>
                    <a:lstStyle/>
                    <a:p>
                      <a:pPr indent="0" lvl="0" marL="0" marR="0" rtl="0" algn="l">
                        <a:spcBef>
                          <a:spcPts val="0"/>
                        </a:spcBef>
                        <a:spcAft>
                          <a:spcPts val="0"/>
                        </a:spcAft>
                        <a:buNone/>
                      </a:pPr>
                      <a:r>
                        <a:rPr lang="en-US" sz="1800"/>
                        <a:t>item is in tree. Binary search property is maintained.</a:t>
                      </a:r>
                      <a:endParaRPr sz="1800"/>
                    </a:p>
                  </a:txBody>
                  <a:tcPr marT="45725" marB="45725" marR="91450" marL="91450"/>
                </a:tc>
              </a:tr>
            </a:tbl>
          </a:graphicData>
        </a:graphic>
      </p:graphicFrame>
      <p:sp>
        <p:nvSpPr>
          <p:cNvPr id="755" name="Google Shape;755;p32"/>
          <p:cNvSpPr txBox="1"/>
          <p:nvPr>
            <p:ph type="title"/>
          </p:nvPr>
        </p:nvSpPr>
        <p:spPr>
          <a:xfrm>
            <a:off x="155575" y="161927"/>
            <a:ext cx="8797925" cy="676274"/>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Binary Search Tree Specification</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0" name="Shape 760"/>
        <p:cNvGrpSpPr/>
        <p:nvPr/>
      </p:nvGrpSpPr>
      <p:grpSpPr>
        <a:xfrm>
          <a:off x="0" y="0"/>
          <a:ext cx="0" cy="0"/>
          <a:chOff x="0" y="0"/>
          <a:chExt cx="0" cy="0"/>
        </a:xfrm>
      </p:grpSpPr>
      <p:graphicFrame>
        <p:nvGraphicFramePr>
          <p:cNvPr id="761" name="Google Shape;761;p33"/>
          <p:cNvGraphicFramePr/>
          <p:nvPr/>
        </p:nvGraphicFramePr>
        <p:xfrm>
          <a:off x="218940" y="1219200"/>
          <a:ext cx="3000000" cy="3000000"/>
        </p:xfrm>
        <a:graphic>
          <a:graphicData uri="http://schemas.openxmlformats.org/drawingml/2006/table">
            <a:tbl>
              <a:tblPr bandRow="1" firstRow="1">
                <a:noFill/>
                <a:tableStyleId>{3EB288E3-02A5-4381-AF42-1A4EB2FC7C28}</a:tableStyleId>
              </a:tblPr>
              <a:tblGrid>
                <a:gridCol w="2459875"/>
                <a:gridCol w="6259125"/>
              </a:tblGrid>
              <a:tr h="370850">
                <a:tc gridSpan="2">
                  <a:txBody>
                    <a:bodyPr/>
                    <a:lstStyle/>
                    <a:p>
                      <a:pPr indent="0" lvl="0" marL="0" marR="0" rtl="0" algn="l">
                        <a:spcBef>
                          <a:spcPts val="0"/>
                        </a:spcBef>
                        <a:spcAft>
                          <a:spcPts val="0"/>
                        </a:spcAft>
                        <a:buNone/>
                      </a:pPr>
                      <a:r>
                        <a:rPr b="1" lang="en-US" sz="1800">
                          <a:solidFill>
                            <a:srgbClr val="0070C0"/>
                          </a:solidFill>
                        </a:rPr>
                        <a:t>DeleteItem(ItemType item)</a:t>
                      </a:r>
                      <a:endParaRPr b="1" sz="1800">
                        <a:solidFill>
                          <a:srgbClr val="0070C0"/>
                        </a:solidFill>
                      </a:endParaRPr>
                    </a:p>
                  </a:txBody>
                  <a:tcPr marT="45725" marB="45725" marR="91450" marL="91450"/>
                </a:tc>
                <a:tc hMerge="1"/>
              </a:tr>
              <a:tr h="370850">
                <a:tc>
                  <a:txBody>
                    <a:bodyPr/>
                    <a:lstStyle/>
                    <a:p>
                      <a:pPr indent="0" lvl="0" marL="0" marR="0" rtl="0" algn="r">
                        <a:spcBef>
                          <a:spcPts val="0"/>
                        </a:spcBef>
                        <a:spcAft>
                          <a:spcPts val="0"/>
                        </a:spcAft>
                        <a:buNone/>
                      </a:pPr>
                      <a:r>
                        <a:rPr lang="en-US" sz="1800"/>
                        <a:t>Function</a:t>
                      </a:r>
                      <a:endParaRPr sz="1800"/>
                    </a:p>
                  </a:txBody>
                  <a:tcPr marT="45725" marB="45725" marR="91450" marL="91450"/>
                </a:tc>
                <a:tc>
                  <a:txBody>
                    <a:bodyPr/>
                    <a:lstStyle/>
                    <a:p>
                      <a:pPr indent="0" lvl="0" marL="0" marR="0" rtl="0" algn="l">
                        <a:spcBef>
                          <a:spcPts val="0"/>
                        </a:spcBef>
                        <a:spcAft>
                          <a:spcPts val="0"/>
                        </a:spcAft>
                        <a:buNone/>
                      </a:pPr>
                      <a:r>
                        <a:rPr lang="en-US" sz="1800"/>
                        <a:t>Deletes the element whose key matches item's key.</a:t>
                      </a:r>
                      <a:endParaRPr sz="1800"/>
                    </a:p>
                  </a:txBody>
                  <a:tcPr marT="45725" marB="45725" marR="91450" marL="91450"/>
                </a:tc>
              </a:tr>
              <a:tr h="370850">
                <a:tc>
                  <a:txBody>
                    <a:bodyPr/>
                    <a:lstStyle/>
                    <a:p>
                      <a:pPr indent="0" lvl="0" marL="0" marR="0" rtl="0" algn="r">
                        <a:spcBef>
                          <a:spcPts val="0"/>
                        </a:spcBef>
                        <a:spcAft>
                          <a:spcPts val="0"/>
                        </a:spcAft>
                        <a:buNone/>
                      </a:pPr>
                      <a:r>
                        <a:rPr lang="en-US" sz="1800"/>
                        <a:t>Precondition</a:t>
                      </a:r>
                      <a:endParaRPr sz="1800"/>
                    </a:p>
                  </a:txBody>
                  <a:tcPr marT="45725" marB="45725" marR="91450" marL="91450"/>
                </a:tc>
                <a:tc>
                  <a:txBody>
                    <a:bodyPr/>
                    <a:lstStyle/>
                    <a:p>
                      <a:pPr indent="0" lvl="0" marL="0" marR="0" rtl="0" algn="l">
                        <a:spcBef>
                          <a:spcPts val="0"/>
                        </a:spcBef>
                        <a:spcAft>
                          <a:spcPts val="0"/>
                        </a:spcAft>
                        <a:buNone/>
                      </a:pPr>
                      <a:r>
                        <a:rPr lang="en-US" sz="1800"/>
                        <a:t>Key member of item is initialized. One and only one element in tree has a key matching item's key.</a:t>
                      </a:r>
                      <a:endParaRPr sz="1800"/>
                    </a:p>
                  </a:txBody>
                  <a:tcPr marT="45725" marB="45725" marR="91450" marL="91450"/>
                </a:tc>
              </a:tr>
              <a:tr h="370850">
                <a:tc>
                  <a:txBody>
                    <a:bodyPr/>
                    <a:lstStyle/>
                    <a:p>
                      <a:pPr indent="0" lvl="0" marL="0" marR="0" rtl="0" algn="r">
                        <a:spcBef>
                          <a:spcPts val="0"/>
                        </a:spcBef>
                        <a:spcAft>
                          <a:spcPts val="0"/>
                        </a:spcAft>
                        <a:buNone/>
                      </a:pPr>
                      <a:r>
                        <a:rPr lang="en-US" sz="1800"/>
                        <a:t>Postcondition</a:t>
                      </a:r>
                      <a:endParaRPr sz="1800"/>
                    </a:p>
                  </a:txBody>
                  <a:tcPr marT="45725" marB="45725" marR="91450" marL="91450"/>
                </a:tc>
                <a:tc>
                  <a:txBody>
                    <a:bodyPr/>
                    <a:lstStyle/>
                    <a:p>
                      <a:pPr indent="0" lvl="0" marL="0" marR="0" rtl="0" algn="l">
                        <a:spcBef>
                          <a:spcPts val="0"/>
                        </a:spcBef>
                        <a:spcAft>
                          <a:spcPts val="0"/>
                        </a:spcAft>
                        <a:buNone/>
                      </a:pPr>
                      <a:r>
                        <a:rPr lang="en-US" sz="1800"/>
                        <a:t>No element in tree has a key matching item's key.</a:t>
                      </a:r>
                      <a:endParaRPr sz="1800"/>
                    </a:p>
                  </a:txBody>
                  <a:tcPr marT="45725" marB="45725" marR="91450" marL="91450"/>
                </a:tc>
              </a:tr>
              <a:tr h="370850">
                <a:tc gridSpan="2">
                  <a:txBody>
                    <a:bodyPr/>
                    <a:lstStyle/>
                    <a:p>
                      <a:pPr indent="0" lvl="0" marL="0" marR="0" rtl="0" algn="l">
                        <a:lnSpc>
                          <a:spcPct val="100000"/>
                        </a:lnSpc>
                        <a:spcBef>
                          <a:spcPts val="0"/>
                        </a:spcBef>
                        <a:spcAft>
                          <a:spcPts val="0"/>
                        </a:spcAft>
                        <a:buClr>
                          <a:srgbClr val="0070C0"/>
                        </a:buClr>
                        <a:buSzPts val="1800"/>
                        <a:buFont typeface="Calibri"/>
                        <a:buNone/>
                      </a:pPr>
                      <a:r>
                        <a:rPr b="1" lang="en-US" sz="1800">
                          <a:solidFill>
                            <a:srgbClr val="0070C0"/>
                          </a:solidFill>
                        </a:rPr>
                        <a:t>Print()</a:t>
                      </a:r>
                      <a:endParaRPr/>
                    </a:p>
                  </a:txBody>
                  <a:tcPr marT="45725" marB="45725" marR="91450" marL="91450"/>
                </a:tc>
                <a:tc hMerge="1"/>
              </a:tr>
              <a:tr h="370850">
                <a:tc>
                  <a:txBody>
                    <a:bodyPr/>
                    <a:lstStyle/>
                    <a:p>
                      <a:pPr indent="0" lvl="0" marL="0" marR="0" rtl="0" algn="r">
                        <a:spcBef>
                          <a:spcPts val="0"/>
                        </a:spcBef>
                        <a:spcAft>
                          <a:spcPts val="0"/>
                        </a:spcAft>
                        <a:buNone/>
                      </a:pPr>
                      <a:r>
                        <a:rPr lang="en-US" sz="1800"/>
                        <a:t>Function</a:t>
                      </a:r>
                      <a:endParaRPr sz="1800"/>
                    </a:p>
                  </a:txBody>
                  <a:tcPr marT="45725" marB="45725" marR="91450" marL="91450"/>
                </a:tc>
                <a:tc>
                  <a:txBody>
                    <a:bodyPr/>
                    <a:lstStyle/>
                    <a:p>
                      <a:pPr indent="0" lvl="0" marL="0" marR="0" rtl="0" algn="l">
                        <a:spcBef>
                          <a:spcPts val="0"/>
                        </a:spcBef>
                        <a:spcAft>
                          <a:spcPts val="0"/>
                        </a:spcAft>
                        <a:buNone/>
                      </a:pPr>
                      <a:r>
                        <a:rPr lang="en-US" sz="1800"/>
                        <a:t>Prints the values in the tree in ascending key order.</a:t>
                      </a:r>
                      <a:endParaRPr sz="1800"/>
                    </a:p>
                  </a:txBody>
                  <a:tcPr marT="45725" marB="45725" marR="91450" marL="91450"/>
                </a:tc>
              </a:tr>
              <a:tr h="370850">
                <a:tc>
                  <a:txBody>
                    <a:bodyPr/>
                    <a:lstStyle/>
                    <a:p>
                      <a:pPr indent="0" lvl="0" marL="0" marR="0" rtl="0" algn="r">
                        <a:spcBef>
                          <a:spcPts val="0"/>
                        </a:spcBef>
                        <a:spcAft>
                          <a:spcPts val="0"/>
                        </a:spcAft>
                        <a:buNone/>
                      </a:pPr>
                      <a:r>
                        <a:rPr lang="en-US" sz="1800"/>
                        <a:t>Postcondition</a:t>
                      </a:r>
                      <a:endParaRPr sz="1800"/>
                    </a:p>
                  </a:txBody>
                  <a:tcPr marT="45725" marB="45725" marR="91450" marL="91450"/>
                </a:tc>
                <a:tc>
                  <a:txBody>
                    <a:bodyPr/>
                    <a:lstStyle/>
                    <a:p>
                      <a:pPr indent="0" lvl="0" marL="0" marR="0" rtl="0" algn="l">
                        <a:spcBef>
                          <a:spcPts val="0"/>
                        </a:spcBef>
                        <a:spcAft>
                          <a:spcPts val="0"/>
                        </a:spcAft>
                        <a:buNone/>
                      </a:pPr>
                      <a:r>
                        <a:rPr lang="en-US" sz="1800"/>
                        <a:t>Items in the tree are printed in ascending key order.</a:t>
                      </a:r>
                      <a:endParaRPr sz="1800"/>
                    </a:p>
                  </a:txBody>
                  <a:tcPr marT="45725" marB="45725" marR="91450" marL="91450"/>
                </a:tc>
              </a:tr>
            </a:tbl>
          </a:graphicData>
        </a:graphic>
      </p:graphicFrame>
      <p:sp>
        <p:nvSpPr>
          <p:cNvPr id="762" name="Google Shape;762;p33"/>
          <p:cNvSpPr txBox="1"/>
          <p:nvPr>
            <p:ph type="title"/>
          </p:nvPr>
        </p:nvSpPr>
        <p:spPr>
          <a:xfrm>
            <a:off x="155575" y="161927"/>
            <a:ext cx="8797925" cy="676274"/>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Binary Search Tree Specification</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7" name="Shape 767"/>
        <p:cNvGrpSpPr/>
        <p:nvPr/>
      </p:nvGrpSpPr>
      <p:grpSpPr>
        <a:xfrm>
          <a:off x="0" y="0"/>
          <a:ext cx="0" cy="0"/>
          <a:chOff x="0" y="0"/>
          <a:chExt cx="0" cy="0"/>
        </a:xfrm>
      </p:grpSpPr>
      <p:graphicFrame>
        <p:nvGraphicFramePr>
          <p:cNvPr id="768" name="Google Shape;768;p34"/>
          <p:cNvGraphicFramePr/>
          <p:nvPr/>
        </p:nvGraphicFramePr>
        <p:xfrm>
          <a:off x="218940" y="1219200"/>
          <a:ext cx="3000000" cy="3000000"/>
        </p:xfrm>
        <a:graphic>
          <a:graphicData uri="http://schemas.openxmlformats.org/drawingml/2006/table">
            <a:tbl>
              <a:tblPr bandRow="1" firstRow="1">
                <a:noFill/>
                <a:tableStyleId>{3EB288E3-02A5-4381-AF42-1A4EB2FC7C28}</a:tableStyleId>
              </a:tblPr>
              <a:tblGrid>
                <a:gridCol w="2459875"/>
                <a:gridCol w="6259125"/>
              </a:tblGrid>
              <a:tr h="370850">
                <a:tc gridSpan="2">
                  <a:txBody>
                    <a:bodyPr/>
                    <a:lstStyle/>
                    <a:p>
                      <a:pPr indent="0" lvl="0" marL="0" marR="0" rtl="0" algn="l">
                        <a:lnSpc>
                          <a:spcPct val="100000"/>
                        </a:lnSpc>
                        <a:spcBef>
                          <a:spcPts val="0"/>
                        </a:spcBef>
                        <a:spcAft>
                          <a:spcPts val="0"/>
                        </a:spcAft>
                        <a:buClr>
                          <a:srgbClr val="0070C0"/>
                        </a:buClr>
                        <a:buSzPts val="1800"/>
                        <a:buFont typeface="Calibri"/>
                        <a:buNone/>
                      </a:pPr>
                      <a:r>
                        <a:rPr b="1" lang="en-US" sz="1800">
                          <a:solidFill>
                            <a:srgbClr val="0070C0"/>
                          </a:solidFill>
                        </a:rPr>
                        <a:t>ResetTree(OrderType order)</a:t>
                      </a:r>
                      <a:endParaRPr/>
                    </a:p>
                  </a:txBody>
                  <a:tcPr marT="45725" marB="45725" marR="91450" marL="91450"/>
                </a:tc>
                <a:tc hMerge="1"/>
              </a:tr>
              <a:tr h="370850">
                <a:tc>
                  <a:txBody>
                    <a:bodyPr/>
                    <a:lstStyle/>
                    <a:p>
                      <a:pPr indent="0" lvl="0" marL="0" marR="0" rtl="0" algn="r">
                        <a:spcBef>
                          <a:spcPts val="0"/>
                        </a:spcBef>
                        <a:spcAft>
                          <a:spcPts val="0"/>
                        </a:spcAft>
                        <a:buNone/>
                      </a:pPr>
                      <a:r>
                        <a:rPr lang="en-US" sz="1800"/>
                        <a:t>Function</a:t>
                      </a:r>
                      <a:endParaRPr sz="1800"/>
                    </a:p>
                  </a:txBody>
                  <a:tcPr marT="45725" marB="45725" marR="91450" marL="91450"/>
                </a:tc>
                <a:tc>
                  <a:txBody>
                    <a:bodyPr/>
                    <a:lstStyle/>
                    <a:p>
                      <a:pPr indent="0" lvl="0" marL="0" marR="0" rtl="0" algn="l">
                        <a:spcBef>
                          <a:spcPts val="0"/>
                        </a:spcBef>
                        <a:spcAft>
                          <a:spcPts val="0"/>
                        </a:spcAft>
                        <a:buNone/>
                      </a:pPr>
                      <a:r>
                        <a:rPr lang="en-US" sz="1800"/>
                        <a:t>Initializes current position for an iteration through the tree in OrderType order.</a:t>
                      </a:r>
                      <a:endParaRPr sz="1800"/>
                    </a:p>
                  </a:txBody>
                  <a:tcPr marT="45725" marB="45725" marR="91450" marL="91450"/>
                </a:tc>
              </a:tr>
              <a:tr h="370850">
                <a:tc>
                  <a:txBody>
                    <a:bodyPr/>
                    <a:lstStyle/>
                    <a:p>
                      <a:pPr indent="0" lvl="0" marL="0" marR="0" rtl="0" algn="r">
                        <a:spcBef>
                          <a:spcPts val="0"/>
                        </a:spcBef>
                        <a:spcAft>
                          <a:spcPts val="0"/>
                        </a:spcAft>
                        <a:buNone/>
                      </a:pPr>
                      <a:r>
                        <a:rPr lang="en-US" sz="1800"/>
                        <a:t>Postcondition</a:t>
                      </a:r>
                      <a:endParaRPr sz="1800"/>
                    </a:p>
                  </a:txBody>
                  <a:tcPr marT="45725" marB="45725" marR="91450" marL="91450"/>
                </a:tc>
                <a:tc>
                  <a:txBody>
                    <a:bodyPr/>
                    <a:lstStyle/>
                    <a:p>
                      <a:pPr indent="0" lvl="0" marL="0" marR="0" rtl="0" algn="l">
                        <a:spcBef>
                          <a:spcPts val="0"/>
                        </a:spcBef>
                        <a:spcAft>
                          <a:spcPts val="0"/>
                        </a:spcAft>
                        <a:buNone/>
                      </a:pPr>
                      <a:r>
                        <a:rPr lang="en-US" sz="1800"/>
                        <a:t>Current position is prior to root of tree.</a:t>
                      </a:r>
                      <a:endParaRPr sz="1800"/>
                    </a:p>
                  </a:txBody>
                  <a:tcPr marT="45725" marB="45725" marR="91450" marL="91450"/>
                </a:tc>
              </a:tr>
              <a:tr h="370850">
                <a:tc gridSpan="2">
                  <a:txBody>
                    <a:bodyPr/>
                    <a:lstStyle/>
                    <a:p>
                      <a:pPr indent="0" lvl="0" marL="0" marR="0" rtl="0" algn="l">
                        <a:spcBef>
                          <a:spcPts val="0"/>
                        </a:spcBef>
                        <a:spcAft>
                          <a:spcPts val="0"/>
                        </a:spcAft>
                        <a:buNone/>
                      </a:pPr>
                      <a:r>
                        <a:rPr b="1" lang="en-US" sz="1800">
                          <a:solidFill>
                            <a:srgbClr val="0070C0"/>
                          </a:solidFill>
                        </a:rPr>
                        <a:t>GetNextItem(ItemType&amp; item, OrderType order, Boolean&amp; finished)</a:t>
                      </a:r>
                      <a:endParaRPr b="1" sz="1800">
                        <a:solidFill>
                          <a:srgbClr val="0070C0"/>
                        </a:solidFill>
                      </a:endParaRPr>
                    </a:p>
                  </a:txBody>
                  <a:tcPr marT="45725" marB="45725" marR="91450" marL="91450"/>
                </a:tc>
                <a:tc hMerge="1"/>
              </a:tr>
              <a:tr h="370850">
                <a:tc>
                  <a:txBody>
                    <a:bodyPr/>
                    <a:lstStyle/>
                    <a:p>
                      <a:pPr indent="0" lvl="0" marL="0" marR="0" rtl="0" algn="r">
                        <a:spcBef>
                          <a:spcPts val="0"/>
                        </a:spcBef>
                        <a:spcAft>
                          <a:spcPts val="0"/>
                        </a:spcAft>
                        <a:buNone/>
                      </a:pPr>
                      <a:r>
                        <a:rPr lang="en-US" sz="1800"/>
                        <a:t>Function</a:t>
                      </a:r>
                      <a:endParaRPr sz="1800"/>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Calibri"/>
                        <a:buNone/>
                      </a:pPr>
                      <a:r>
                        <a:rPr lang="en-US" sz="1800"/>
                        <a:t>Gets the next element in tree.</a:t>
                      </a:r>
                      <a:endParaRPr/>
                    </a:p>
                  </a:txBody>
                  <a:tcPr marT="45725" marB="45725" marR="91450" marL="91450"/>
                </a:tc>
              </a:tr>
              <a:tr h="370850">
                <a:tc>
                  <a:txBody>
                    <a:bodyPr/>
                    <a:lstStyle/>
                    <a:p>
                      <a:pPr indent="0" lvl="0" marL="0" marR="0" rtl="0" algn="r">
                        <a:spcBef>
                          <a:spcPts val="0"/>
                        </a:spcBef>
                        <a:spcAft>
                          <a:spcPts val="0"/>
                        </a:spcAft>
                        <a:buNone/>
                      </a:pPr>
                      <a:r>
                        <a:rPr lang="en-US" sz="1800"/>
                        <a:t>Precondition</a:t>
                      </a:r>
                      <a:endParaRPr sz="1800"/>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Calibri"/>
                        <a:buNone/>
                      </a:pPr>
                      <a:r>
                        <a:rPr lang="en-US" sz="1800"/>
                        <a:t>Current position is defined. Element at current position is not last in tree.</a:t>
                      </a:r>
                      <a:endParaRPr/>
                    </a:p>
                  </a:txBody>
                  <a:tcPr marT="45725" marB="45725" marR="91450" marL="91450"/>
                </a:tc>
              </a:tr>
              <a:tr h="370850">
                <a:tc>
                  <a:txBody>
                    <a:bodyPr/>
                    <a:lstStyle/>
                    <a:p>
                      <a:pPr indent="0" lvl="0" marL="0" marR="0" rtl="0" algn="r">
                        <a:spcBef>
                          <a:spcPts val="0"/>
                        </a:spcBef>
                        <a:spcAft>
                          <a:spcPts val="0"/>
                        </a:spcAft>
                        <a:buNone/>
                      </a:pPr>
                      <a:r>
                        <a:rPr lang="en-US" sz="1800"/>
                        <a:t>Postcondition</a:t>
                      </a:r>
                      <a:endParaRPr sz="1800"/>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Calibri"/>
                        <a:buNone/>
                      </a:pPr>
                      <a:r>
                        <a:rPr lang="en-US" sz="1800"/>
                        <a:t>Current position is one position beyond current position at entry to GetNextItem. finished = (current position is last in tree). item is a copy of element at current position.</a:t>
                      </a:r>
                      <a:endParaRPr/>
                    </a:p>
                  </a:txBody>
                  <a:tcPr marT="45725" marB="45725" marR="91450" marL="91450"/>
                </a:tc>
              </a:tr>
            </a:tbl>
          </a:graphicData>
        </a:graphic>
      </p:graphicFrame>
      <p:sp>
        <p:nvSpPr>
          <p:cNvPr id="769" name="Google Shape;769;p34"/>
          <p:cNvSpPr txBox="1"/>
          <p:nvPr>
            <p:ph type="title"/>
          </p:nvPr>
        </p:nvSpPr>
        <p:spPr>
          <a:xfrm>
            <a:off x="155575" y="161927"/>
            <a:ext cx="8797925" cy="676274"/>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Binary Search Tree Specification</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3" name="Shape 773"/>
        <p:cNvGrpSpPr/>
        <p:nvPr/>
      </p:nvGrpSpPr>
      <p:grpSpPr>
        <a:xfrm>
          <a:off x="0" y="0"/>
          <a:ext cx="0" cy="0"/>
          <a:chOff x="0" y="0"/>
          <a:chExt cx="0" cy="0"/>
        </a:xfrm>
      </p:grpSpPr>
      <p:sp>
        <p:nvSpPr>
          <p:cNvPr id="774" name="Google Shape;774;p35"/>
          <p:cNvSpPr/>
          <p:nvPr/>
        </p:nvSpPr>
        <p:spPr>
          <a:xfrm>
            <a:off x="5834129" y="1377233"/>
            <a:ext cx="1190625" cy="566671"/>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accent2"/>
                </a:solidFill>
                <a:latin typeface="Courier New"/>
                <a:ea typeface="Courier New"/>
                <a:cs typeface="Courier New"/>
                <a:sym typeface="Courier New"/>
              </a:rPr>
              <a:t>info</a:t>
            </a:r>
            <a:endParaRPr b="1" sz="2400">
              <a:solidFill>
                <a:schemeClr val="accent2"/>
              </a:solidFill>
              <a:latin typeface="Courier New"/>
              <a:ea typeface="Courier New"/>
              <a:cs typeface="Courier New"/>
              <a:sym typeface="Courier New"/>
            </a:endParaRPr>
          </a:p>
        </p:txBody>
      </p:sp>
      <p:sp>
        <p:nvSpPr>
          <p:cNvPr id="775" name="Google Shape;775;p35"/>
          <p:cNvSpPr/>
          <p:nvPr/>
        </p:nvSpPr>
        <p:spPr>
          <a:xfrm>
            <a:off x="7024754" y="1377234"/>
            <a:ext cx="1190625" cy="566671"/>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accent2"/>
                </a:solidFill>
                <a:latin typeface="Courier New"/>
                <a:ea typeface="Courier New"/>
                <a:cs typeface="Courier New"/>
                <a:sym typeface="Courier New"/>
              </a:rPr>
              <a:t>right</a:t>
            </a:r>
            <a:endParaRPr b="1" sz="2400">
              <a:solidFill>
                <a:schemeClr val="accent2"/>
              </a:solidFill>
              <a:latin typeface="Courier New"/>
              <a:ea typeface="Courier New"/>
              <a:cs typeface="Courier New"/>
              <a:sym typeface="Courier New"/>
            </a:endParaRPr>
          </a:p>
        </p:txBody>
      </p:sp>
      <p:sp>
        <p:nvSpPr>
          <p:cNvPr id="776" name="Google Shape;776;p35"/>
          <p:cNvSpPr/>
          <p:nvPr/>
        </p:nvSpPr>
        <p:spPr>
          <a:xfrm>
            <a:off x="4643504" y="1377234"/>
            <a:ext cx="1190625" cy="566671"/>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accent2"/>
                </a:solidFill>
                <a:latin typeface="Courier New"/>
                <a:ea typeface="Courier New"/>
                <a:cs typeface="Courier New"/>
                <a:sym typeface="Courier New"/>
              </a:rPr>
              <a:t>left</a:t>
            </a:r>
            <a:endParaRPr b="1" sz="2400">
              <a:solidFill>
                <a:schemeClr val="accent2"/>
              </a:solidFill>
              <a:latin typeface="Courier New"/>
              <a:ea typeface="Courier New"/>
              <a:cs typeface="Courier New"/>
              <a:sym typeface="Courier New"/>
            </a:endParaRPr>
          </a:p>
        </p:txBody>
      </p:sp>
      <p:cxnSp>
        <p:nvCxnSpPr>
          <p:cNvPr id="777" name="Google Shape;777;p35"/>
          <p:cNvCxnSpPr/>
          <p:nvPr/>
        </p:nvCxnSpPr>
        <p:spPr>
          <a:xfrm flipH="1">
            <a:off x="4584879" y="1957589"/>
            <a:ext cx="656822" cy="746974"/>
          </a:xfrm>
          <a:prstGeom prst="straightConnector1">
            <a:avLst/>
          </a:prstGeom>
          <a:noFill/>
          <a:ln cap="flat" cmpd="sng" w="22225">
            <a:solidFill>
              <a:schemeClr val="accent1"/>
            </a:solidFill>
            <a:prstDash val="solid"/>
            <a:miter lim="800000"/>
            <a:headEnd len="sm" w="sm" type="none"/>
            <a:tailEnd len="med" w="med" type="triangle"/>
          </a:ln>
        </p:spPr>
      </p:cxnSp>
      <p:cxnSp>
        <p:nvCxnSpPr>
          <p:cNvPr id="778" name="Google Shape;778;p35"/>
          <p:cNvCxnSpPr/>
          <p:nvPr/>
        </p:nvCxnSpPr>
        <p:spPr>
          <a:xfrm>
            <a:off x="7620066" y="1943904"/>
            <a:ext cx="695459" cy="733289"/>
          </a:xfrm>
          <a:prstGeom prst="straightConnector1">
            <a:avLst/>
          </a:prstGeom>
          <a:noFill/>
          <a:ln cap="flat" cmpd="sng" w="22225">
            <a:solidFill>
              <a:schemeClr val="accent1"/>
            </a:solidFill>
            <a:prstDash val="solid"/>
            <a:miter lim="800000"/>
            <a:headEnd len="sm" w="sm" type="none"/>
            <a:tailEnd len="med" w="med" type="triangle"/>
          </a:ln>
        </p:spPr>
      </p:cxnSp>
      <p:sp>
        <p:nvSpPr>
          <p:cNvPr id="779" name="Google Shape;779;p35"/>
          <p:cNvSpPr txBox="1"/>
          <p:nvPr/>
        </p:nvSpPr>
        <p:spPr>
          <a:xfrm>
            <a:off x="683921" y="1903274"/>
            <a:ext cx="2768958" cy="175432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ourier New"/>
                <a:ea typeface="Courier New"/>
                <a:cs typeface="Courier New"/>
                <a:sym typeface="Courier New"/>
              </a:rPr>
              <a:t>struct TreeNode</a:t>
            </a:r>
            <a:endParaRPr sz="1800">
              <a:solidFill>
                <a:schemeClr val="dk1"/>
              </a:solidFill>
              <a:latin typeface="Courier New"/>
              <a:ea typeface="Courier New"/>
              <a:cs typeface="Courier New"/>
              <a:sym typeface="Courier New"/>
            </a:endParaRPr>
          </a:p>
          <a:p>
            <a:pPr indent="0" lvl="0" marL="0" marR="0" rtl="0" algn="l">
              <a:spcBef>
                <a:spcPts val="0"/>
              </a:spcBef>
              <a:spcAft>
                <a:spcPts val="0"/>
              </a:spcAft>
              <a:buNone/>
            </a:pPr>
            <a:r>
              <a:rPr lang="en-US" sz="1800">
                <a:solidFill>
                  <a:schemeClr val="dk1"/>
                </a:solidFill>
                <a:latin typeface="Courier New"/>
                <a:ea typeface="Courier New"/>
                <a:cs typeface="Courier New"/>
                <a:sym typeface="Courier New"/>
              </a:rPr>
              <a:t>{</a:t>
            </a:r>
            <a:endParaRPr/>
          </a:p>
          <a:p>
            <a:pPr indent="0" lvl="0" marL="0" marR="0" rtl="0" algn="l">
              <a:spcBef>
                <a:spcPts val="0"/>
              </a:spcBef>
              <a:spcAft>
                <a:spcPts val="0"/>
              </a:spcAft>
              <a:buNone/>
            </a:pPr>
            <a:r>
              <a:rPr lang="en-US" sz="1800">
                <a:solidFill>
                  <a:schemeClr val="dk1"/>
                </a:solidFill>
                <a:latin typeface="Courier New"/>
                <a:ea typeface="Courier New"/>
                <a:cs typeface="Courier New"/>
                <a:sym typeface="Courier New"/>
              </a:rPr>
              <a:t>  ItemType info;</a:t>
            </a:r>
            <a:endParaRPr/>
          </a:p>
          <a:p>
            <a:pPr indent="0" lvl="0" marL="0" marR="0" rtl="0" algn="l">
              <a:spcBef>
                <a:spcPts val="0"/>
              </a:spcBef>
              <a:spcAft>
                <a:spcPts val="0"/>
              </a:spcAft>
              <a:buNone/>
            </a:pPr>
            <a:r>
              <a:rPr lang="en-US" sz="1800">
                <a:solidFill>
                  <a:schemeClr val="dk1"/>
                </a:solidFill>
                <a:latin typeface="Courier New"/>
                <a:ea typeface="Courier New"/>
                <a:cs typeface="Courier New"/>
                <a:sym typeface="Courier New"/>
              </a:rPr>
              <a:t>  TreeNode *left;</a:t>
            </a:r>
            <a:endParaRPr/>
          </a:p>
          <a:p>
            <a:pPr indent="0" lvl="0" marL="0" marR="0" rtl="0" algn="l">
              <a:spcBef>
                <a:spcPts val="0"/>
              </a:spcBef>
              <a:spcAft>
                <a:spcPts val="0"/>
              </a:spcAft>
              <a:buNone/>
            </a:pPr>
            <a:r>
              <a:rPr lang="en-US" sz="1800">
                <a:solidFill>
                  <a:schemeClr val="dk1"/>
                </a:solidFill>
                <a:latin typeface="Courier New"/>
                <a:ea typeface="Courier New"/>
                <a:cs typeface="Courier New"/>
                <a:sym typeface="Courier New"/>
              </a:rPr>
              <a:t>  TreeNode *right;</a:t>
            </a:r>
            <a:endParaRPr/>
          </a:p>
          <a:p>
            <a:pPr indent="0" lvl="0" marL="0" marR="0" rtl="0" algn="l">
              <a:spcBef>
                <a:spcPts val="0"/>
              </a:spcBef>
              <a:spcAft>
                <a:spcPts val="0"/>
              </a:spcAft>
              <a:buNone/>
            </a:pPr>
            <a:r>
              <a:rPr lang="en-US" sz="1800">
                <a:solidFill>
                  <a:schemeClr val="dk1"/>
                </a:solidFill>
                <a:latin typeface="Courier New"/>
                <a:ea typeface="Courier New"/>
                <a:cs typeface="Courier New"/>
                <a:sym typeface="Courier New"/>
              </a:rPr>
              <a:t>};</a:t>
            </a:r>
            <a:endParaRPr/>
          </a:p>
        </p:txBody>
      </p:sp>
      <p:sp>
        <p:nvSpPr>
          <p:cNvPr id="780" name="Google Shape;780;p35"/>
          <p:cNvSpPr txBox="1"/>
          <p:nvPr>
            <p:ph type="title"/>
          </p:nvPr>
        </p:nvSpPr>
        <p:spPr>
          <a:xfrm>
            <a:off x="155575" y="161927"/>
            <a:ext cx="8797925" cy="676274"/>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Implementing the Nodes in Binary Search Tree</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4" name="Shape 784"/>
        <p:cNvGrpSpPr/>
        <p:nvPr/>
      </p:nvGrpSpPr>
      <p:grpSpPr>
        <a:xfrm>
          <a:off x="0" y="0"/>
          <a:ext cx="0" cy="0"/>
          <a:chOff x="0" y="0"/>
          <a:chExt cx="0" cy="0"/>
        </a:xfrm>
      </p:grpSpPr>
      <p:sp>
        <p:nvSpPr>
          <p:cNvPr id="785" name="Google Shape;785;p36"/>
          <p:cNvSpPr txBox="1"/>
          <p:nvPr/>
        </p:nvSpPr>
        <p:spPr>
          <a:xfrm>
            <a:off x="683921" y="1903274"/>
            <a:ext cx="2768958" cy="175432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ourier New"/>
                <a:ea typeface="Courier New"/>
                <a:cs typeface="Courier New"/>
                <a:sym typeface="Courier New"/>
              </a:rPr>
              <a:t>struct TreeNode</a:t>
            </a:r>
            <a:endParaRPr sz="1800">
              <a:solidFill>
                <a:schemeClr val="dk1"/>
              </a:solidFill>
              <a:latin typeface="Courier New"/>
              <a:ea typeface="Courier New"/>
              <a:cs typeface="Courier New"/>
              <a:sym typeface="Courier New"/>
            </a:endParaRPr>
          </a:p>
          <a:p>
            <a:pPr indent="0" lvl="0" marL="0" marR="0" rtl="0" algn="l">
              <a:spcBef>
                <a:spcPts val="0"/>
              </a:spcBef>
              <a:spcAft>
                <a:spcPts val="0"/>
              </a:spcAft>
              <a:buNone/>
            </a:pPr>
            <a:r>
              <a:rPr lang="en-US" sz="1800">
                <a:solidFill>
                  <a:schemeClr val="dk1"/>
                </a:solidFill>
                <a:latin typeface="Courier New"/>
                <a:ea typeface="Courier New"/>
                <a:cs typeface="Courier New"/>
                <a:sym typeface="Courier New"/>
              </a:rPr>
              <a:t>{</a:t>
            </a:r>
            <a:endParaRPr/>
          </a:p>
          <a:p>
            <a:pPr indent="0" lvl="0" marL="0" marR="0" rtl="0" algn="l">
              <a:spcBef>
                <a:spcPts val="0"/>
              </a:spcBef>
              <a:spcAft>
                <a:spcPts val="0"/>
              </a:spcAft>
              <a:buNone/>
            </a:pPr>
            <a:r>
              <a:rPr lang="en-US" sz="1800">
                <a:solidFill>
                  <a:schemeClr val="dk1"/>
                </a:solidFill>
                <a:latin typeface="Courier New"/>
                <a:ea typeface="Courier New"/>
                <a:cs typeface="Courier New"/>
                <a:sym typeface="Courier New"/>
              </a:rPr>
              <a:t>  ItemType info;</a:t>
            </a:r>
            <a:endParaRPr/>
          </a:p>
          <a:p>
            <a:pPr indent="0" lvl="0" marL="0" marR="0" rtl="0" algn="l">
              <a:spcBef>
                <a:spcPts val="0"/>
              </a:spcBef>
              <a:spcAft>
                <a:spcPts val="0"/>
              </a:spcAft>
              <a:buNone/>
            </a:pPr>
            <a:r>
              <a:rPr lang="en-US" sz="1800">
                <a:solidFill>
                  <a:schemeClr val="dk1"/>
                </a:solidFill>
                <a:latin typeface="Courier New"/>
                <a:ea typeface="Courier New"/>
                <a:cs typeface="Courier New"/>
                <a:sym typeface="Courier New"/>
              </a:rPr>
              <a:t>  TreeNode *left;</a:t>
            </a:r>
            <a:endParaRPr/>
          </a:p>
          <a:p>
            <a:pPr indent="0" lvl="0" marL="0" marR="0" rtl="0" algn="l">
              <a:spcBef>
                <a:spcPts val="0"/>
              </a:spcBef>
              <a:spcAft>
                <a:spcPts val="0"/>
              </a:spcAft>
              <a:buNone/>
            </a:pPr>
            <a:r>
              <a:rPr lang="en-US" sz="1800">
                <a:solidFill>
                  <a:schemeClr val="dk1"/>
                </a:solidFill>
                <a:latin typeface="Courier New"/>
                <a:ea typeface="Courier New"/>
                <a:cs typeface="Courier New"/>
                <a:sym typeface="Courier New"/>
              </a:rPr>
              <a:t>  TreeNode *right;</a:t>
            </a:r>
            <a:endParaRPr/>
          </a:p>
          <a:p>
            <a:pPr indent="0" lvl="0" marL="0" marR="0" rtl="0" algn="l">
              <a:spcBef>
                <a:spcPts val="0"/>
              </a:spcBef>
              <a:spcAft>
                <a:spcPts val="0"/>
              </a:spcAft>
              <a:buNone/>
            </a:pPr>
            <a:r>
              <a:rPr lang="en-US" sz="1800">
                <a:solidFill>
                  <a:schemeClr val="dk1"/>
                </a:solidFill>
                <a:latin typeface="Courier New"/>
                <a:ea typeface="Courier New"/>
                <a:cs typeface="Courier New"/>
                <a:sym typeface="Courier New"/>
              </a:rPr>
              <a:t>};</a:t>
            </a:r>
            <a:endParaRPr/>
          </a:p>
        </p:txBody>
      </p:sp>
      <p:sp>
        <p:nvSpPr>
          <p:cNvPr id="786" name="Google Shape;786;p36"/>
          <p:cNvSpPr/>
          <p:nvPr/>
        </p:nvSpPr>
        <p:spPr>
          <a:xfrm>
            <a:off x="5834129" y="1377233"/>
            <a:ext cx="1190625" cy="566671"/>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accent2"/>
                </a:solidFill>
                <a:latin typeface="Courier New"/>
                <a:ea typeface="Courier New"/>
                <a:cs typeface="Courier New"/>
                <a:sym typeface="Courier New"/>
              </a:rPr>
              <a:t>info</a:t>
            </a:r>
            <a:endParaRPr b="1" sz="2400">
              <a:solidFill>
                <a:schemeClr val="accent2"/>
              </a:solidFill>
              <a:latin typeface="Courier New"/>
              <a:ea typeface="Courier New"/>
              <a:cs typeface="Courier New"/>
              <a:sym typeface="Courier New"/>
            </a:endParaRPr>
          </a:p>
        </p:txBody>
      </p:sp>
      <p:sp>
        <p:nvSpPr>
          <p:cNvPr id="787" name="Google Shape;787;p36"/>
          <p:cNvSpPr/>
          <p:nvPr/>
        </p:nvSpPr>
        <p:spPr>
          <a:xfrm>
            <a:off x="7024754" y="1377234"/>
            <a:ext cx="1190625" cy="566671"/>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accent2"/>
                </a:solidFill>
                <a:latin typeface="Courier New"/>
                <a:ea typeface="Courier New"/>
                <a:cs typeface="Courier New"/>
                <a:sym typeface="Courier New"/>
              </a:rPr>
              <a:t>right</a:t>
            </a:r>
            <a:endParaRPr b="1" sz="2400">
              <a:solidFill>
                <a:schemeClr val="accent2"/>
              </a:solidFill>
              <a:latin typeface="Courier New"/>
              <a:ea typeface="Courier New"/>
              <a:cs typeface="Courier New"/>
              <a:sym typeface="Courier New"/>
            </a:endParaRPr>
          </a:p>
        </p:txBody>
      </p:sp>
      <p:sp>
        <p:nvSpPr>
          <p:cNvPr id="788" name="Google Shape;788;p36"/>
          <p:cNvSpPr/>
          <p:nvPr/>
        </p:nvSpPr>
        <p:spPr>
          <a:xfrm>
            <a:off x="4643504" y="1377234"/>
            <a:ext cx="1190625" cy="566671"/>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accent2"/>
                </a:solidFill>
                <a:latin typeface="Courier New"/>
                <a:ea typeface="Courier New"/>
                <a:cs typeface="Courier New"/>
                <a:sym typeface="Courier New"/>
              </a:rPr>
              <a:t>left</a:t>
            </a:r>
            <a:endParaRPr b="1" sz="2400">
              <a:solidFill>
                <a:schemeClr val="accent2"/>
              </a:solidFill>
              <a:latin typeface="Courier New"/>
              <a:ea typeface="Courier New"/>
              <a:cs typeface="Courier New"/>
              <a:sym typeface="Courier New"/>
            </a:endParaRPr>
          </a:p>
        </p:txBody>
      </p:sp>
      <p:cxnSp>
        <p:nvCxnSpPr>
          <p:cNvPr id="789" name="Google Shape;789;p36"/>
          <p:cNvCxnSpPr/>
          <p:nvPr/>
        </p:nvCxnSpPr>
        <p:spPr>
          <a:xfrm flipH="1">
            <a:off x="4584879" y="1957589"/>
            <a:ext cx="656822" cy="746974"/>
          </a:xfrm>
          <a:prstGeom prst="straightConnector1">
            <a:avLst/>
          </a:prstGeom>
          <a:noFill/>
          <a:ln cap="flat" cmpd="sng" w="22225">
            <a:solidFill>
              <a:schemeClr val="accent1"/>
            </a:solidFill>
            <a:prstDash val="solid"/>
            <a:miter lim="800000"/>
            <a:headEnd len="sm" w="sm" type="none"/>
            <a:tailEnd len="med" w="med" type="triangle"/>
          </a:ln>
        </p:spPr>
      </p:cxnSp>
      <p:cxnSp>
        <p:nvCxnSpPr>
          <p:cNvPr id="790" name="Google Shape;790;p36"/>
          <p:cNvCxnSpPr/>
          <p:nvPr/>
        </p:nvCxnSpPr>
        <p:spPr>
          <a:xfrm>
            <a:off x="7620066" y="1943904"/>
            <a:ext cx="695459" cy="733289"/>
          </a:xfrm>
          <a:prstGeom prst="straightConnector1">
            <a:avLst/>
          </a:prstGeom>
          <a:noFill/>
          <a:ln cap="flat" cmpd="sng" w="22225">
            <a:solidFill>
              <a:schemeClr val="accent1"/>
            </a:solidFill>
            <a:prstDash val="solid"/>
            <a:miter lim="800000"/>
            <a:headEnd len="sm" w="sm" type="none"/>
            <a:tailEnd len="med" w="med" type="triangle"/>
          </a:ln>
        </p:spPr>
      </p:cxnSp>
      <p:sp>
        <p:nvSpPr>
          <p:cNvPr id="791" name="Google Shape;791;p36"/>
          <p:cNvSpPr/>
          <p:nvPr/>
        </p:nvSpPr>
        <p:spPr>
          <a:xfrm>
            <a:off x="5238816" y="3818587"/>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5</a:t>
            </a:r>
            <a:endParaRPr b="1" sz="2400">
              <a:solidFill>
                <a:schemeClr val="dk1"/>
              </a:solidFill>
              <a:latin typeface="Courier New"/>
              <a:ea typeface="Courier New"/>
              <a:cs typeface="Courier New"/>
              <a:sym typeface="Courier New"/>
            </a:endParaRPr>
          </a:p>
        </p:txBody>
      </p:sp>
      <p:sp>
        <p:nvSpPr>
          <p:cNvPr id="792" name="Google Shape;792;p36"/>
          <p:cNvSpPr/>
          <p:nvPr/>
        </p:nvSpPr>
        <p:spPr>
          <a:xfrm>
            <a:off x="5679582" y="3818586"/>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793" name="Google Shape;793;p36"/>
          <p:cNvSpPr/>
          <p:nvPr/>
        </p:nvSpPr>
        <p:spPr>
          <a:xfrm>
            <a:off x="4971244" y="3818586"/>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794" name="Google Shape;794;p36"/>
          <p:cNvSpPr/>
          <p:nvPr/>
        </p:nvSpPr>
        <p:spPr>
          <a:xfrm>
            <a:off x="3932281" y="4576294"/>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3</a:t>
            </a:r>
            <a:endParaRPr b="1" sz="2400">
              <a:solidFill>
                <a:schemeClr val="dk1"/>
              </a:solidFill>
              <a:latin typeface="Courier New"/>
              <a:ea typeface="Courier New"/>
              <a:cs typeface="Courier New"/>
              <a:sym typeface="Courier New"/>
            </a:endParaRPr>
          </a:p>
        </p:txBody>
      </p:sp>
      <p:sp>
        <p:nvSpPr>
          <p:cNvPr id="795" name="Google Shape;795;p36"/>
          <p:cNvSpPr/>
          <p:nvPr/>
        </p:nvSpPr>
        <p:spPr>
          <a:xfrm>
            <a:off x="4373047" y="4576293"/>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796" name="Google Shape;796;p36"/>
          <p:cNvSpPr/>
          <p:nvPr/>
        </p:nvSpPr>
        <p:spPr>
          <a:xfrm>
            <a:off x="3664709" y="4576293"/>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797" name="Google Shape;797;p36"/>
          <p:cNvCxnSpPr>
            <a:stCxn id="793" idx="2"/>
            <a:endCxn id="794" idx="0"/>
          </p:cNvCxnSpPr>
          <p:nvPr/>
        </p:nvCxnSpPr>
        <p:spPr>
          <a:xfrm flipH="1">
            <a:off x="4152530" y="4269345"/>
            <a:ext cx="952500" cy="306900"/>
          </a:xfrm>
          <a:prstGeom prst="straightConnector1">
            <a:avLst/>
          </a:prstGeom>
          <a:noFill/>
          <a:ln cap="flat" cmpd="sng" w="9525">
            <a:solidFill>
              <a:schemeClr val="accent1"/>
            </a:solidFill>
            <a:prstDash val="solid"/>
            <a:miter lim="800000"/>
            <a:headEnd len="sm" w="sm" type="none"/>
            <a:tailEnd len="med" w="med" type="triangle"/>
          </a:ln>
        </p:spPr>
      </p:cxnSp>
      <p:sp>
        <p:nvSpPr>
          <p:cNvPr id="798" name="Google Shape;798;p36"/>
          <p:cNvSpPr/>
          <p:nvPr/>
        </p:nvSpPr>
        <p:spPr>
          <a:xfrm>
            <a:off x="6533914" y="4576293"/>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9</a:t>
            </a:r>
            <a:endParaRPr b="1" sz="2400">
              <a:solidFill>
                <a:schemeClr val="dk1"/>
              </a:solidFill>
              <a:latin typeface="Courier New"/>
              <a:ea typeface="Courier New"/>
              <a:cs typeface="Courier New"/>
              <a:sym typeface="Courier New"/>
            </a:endParaRPr>
          </a:p>
        </p:txBody>
      </p:sp>
      <p:sp>
        <p:nvSpPr>
          <p:cNvPr id="799" name="Google Shape;799;p36"/>
          <p:cNvSpPr/>
          <p:nvPr/>
        </p:nvSpPr>
        <p:spPr>
          <a:xfrm>
            <a:off x="6974680" y="4576292"/>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800" name="Google Shape;800;p36"/>
          <p:cNvSpPr/>
          <p:nvPr/>
        </p:nvSpPr>
        <p:spPr>
          <a:xfrm>
            <a:off x="6266342" y="4576292"/>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801" name="Google Shape;801;p36"/>
          <p:cNvCxnSpPr>
            <a:stCxn id="792" idx="2"/>
            <a:endCxn id="798" idx="0"/>
          </p:cNvCxnSpPr>
          <p:nvPr/>
        </p:nvCxnSpPr>
        <p:spPr>
          <a:xfrm>
            <a:off x="5813368" y="4269345"/>
            <a:ext cx="940800" cy="306900"/>
          </a:xfrm>
          <a:prstGeom prst="straightConnector1">
            <a:avLst/>
          </a:prstGeom>
          <a:noFill/>
          <a:ln cap="flat" cmpd="sng" w="9525">
            <a:solidFill>
              <a:schemeClr val="accent1"/>
            </a:solidFill>
            <a:prstDash val="solid"/>
            <a:miter lim="800000"/>
            <a:headEnd len="sm" w="sm" type="none"/>
            <a:tailEnd len="med" w="med" type="triangle"/>
          </a:ln>
        </p:spPr>
      </p:cxnSp>
      <p:sp>
        <p:nvSpPr>
          <p:cNvPr id="802" name="Google Shape;802;p36"/>
          <p:cNvSpPr/>
          <p:nvPr/>
        </p:nvSpPr>
        <p:spPr>
          <a:xfrm>
            <a:off x="5563672" y="5310387"/>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7</a:t>
            </a:r>
            <a:endParaRPr b="1" sz="2400">
              <a:solidFill>
                <a:schemeClr val="dk1"/>
              </a:solidFill>
              <a:latin typeface="Courier New"/>
              <a:ea typeface="Courier New"/>
              <a:cs typeface="Courier New"/>
              <a:sym typeface="Courier New"/>
            </a:endParaRPr>
          </a:p>
        </p:txBody>
      </p:sp>
      <p:sp>
        <p:nvSpPr>
          <p:cNvPr id="803" name="Google Shape;803;p36"/>
          <p:cNvSpPr/>
          <p:nvPr/>
        </p:nvSpPr>
        <p:spPr>
          <a:xfrm>
            <a:off x="6004438" y="5310386"/>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804" name="Google Shape;804;p36"/>
          <p:cNvSpPr/>
          <p:nvPr/>
        </p:nvSpPr>
        <p:spPr>
          <a:xfrm>
            <a:off x="5296100" y="5310386"/>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805" name="Google Shape;805;p36"/>
          <p:cNvSpPr/>
          <p:nvPr/>
        </p:nvSpPr>
        <p:spPr>
          <a:xfrm>
            <a:off x="7558555" y="5310387"/>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chemeClr val="dk1"/>
                </a:solidFill>
                <a:latin typeface="Courier New"/>
                <a:ea typeface="Courier New"/>
                <a:cs typeface="Courier New"/>
                <a:sym typeface="Courier New"/>
              </a:rPr>
              <a:t>12</a:t>
            </a:r>
            <a:endParaRPr b="1" sz="1600">
              <a:solidFill>
                <a:schemeClr val="dk1"/>
              </a:solidFill>
              <a:latin typeface="Courier New"/>
              <a:ea typeface="Courier New"/>
              <a:cs typeface="Courier New"/>
              <a:sym typeface="Courier New"/>
            </a:endParaRPr>
          </a:p>
        </p:txBody>
      </p:sp>
      <p:sp>
        <p:nvSpPr>
          <p:cNvPr id="806" name="Google Shape;806;p36"/>
          <p:cNvSpPr/>
          <p:nvPr/>
        </p:nvSpPr>
        <p:spPr>
          <a:xfrm>
            <a:off x="7999321" y="5310386"/>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807" name="Google Shape;807;p36"/>
          <p:cNvSpPr/>
          <p:nvPr/>
        </p:nvSpPr>
        <p:spPr>
          <a:xfrm>
            <a:off x="7290983" y="5310386"/>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808" name="Google Shape;808;p36"/>
          <p:cNvSpPr/>
          <p:nvPr/>
        </p:nvSpPr>
        <p:spPr>
          <a:xfrm>
            <a:off x="4420336" y="5310386"/>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4</a:t>
            </a:r>
            <a:endParaRPr b="1" sz="2400">
              <a:solidFill>
                <a:schemeClr val="dk1"/>
              </a:solidFill>
              <a:latin typeface="Courier New"/>
              <a:ea typeface="Courier New"/>
              <a:cs typeface="Courier New"/>
              <a:sym typeface="Courier New"/>
            </a:endParaRPr>
          </a:p>
        </p:txBody>
      </p:sp>
      <p:sp>
        <p:nvSpPr>
          <p:cNvPr id="809" name="Google Shape;809;p36"/>
          <p:cNvSpPr/>
          <p:nvPr/>
        </p:nvSpPr>
        <p:spPr>
          <a:xfrm>
            <a:off x="4861102" y="5310385"/>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810" name="Google Shape;810;p36"/>
          <p:cNvSpPr/>
          <p:nvPr/>
        </p:nvSpPr>
        <p:spPr>
          <a:xfrm>
            <a:off x="4152764" y="5310385"/>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811" name="Google Shape;811;p36"/>
          <p:cNvSpPr/>
          <p:nvPr/>
        </p:nvSpPr>
        <p:spPr>
          <a:xfrm>
            <a:off x="4971244" y="6044476"/>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6</a:t>
            </a:r>
            <a:endParaRPr b="1" sz="2400">
              <a:solidFill>
                <a:schemeClr val="dk1"/>
              </a:solidFill>
              <a:latin typeface="Courier New"/>
              <a:ea typeface="Courier New"/>
              <a:cs typeface="Courier New"/>
              <a:sym typeface="Courier New"/>
            </a:endParaRPr>
          </a:p>
        </p:txBody>
      </p:sp>
      <p:sp>
        <p:nvSpPr>
          <p:cNvPr id="812" name="Google Shape;812;p36"/>
          <p:cNvSpPr/>
          <p:nvPr/>
        </p:nvSpPr>
        <p:spPr>
          <a:xfrm>
            <a:off x="5412010" y="6044475"/>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813" name="Google Shape;813;p36"/>
          <p:cNvSpPr/>
          <p:nvPr/>
        </p:nvSpPr>
        <p:spPr>
          <a:xfrm>
            <a:off x="4703672" y="6044475"/>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814" name="Google Shape;814;p36"/>
          <p:cNvSpPr/>
          <p:nvPr/>
        </p:nvSpPr>
        <p:spPr>
          <a:xfrm>
            <a:off x="6093148" y="6044475"/>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8</a:t>
            </a:r>
            <a:endParaRPr b="1" sz="2400">
              <a:solidFill>
                <a:schemeClr val="dk1"/>
              </a:solidFill>
              <a:latin typeface="Courier New"/>
              <a:ea typeface="Courier New"/>
              <a:cs typeface="Courier New"/>
              <a:sym typeface="Courier New"/>
            </a:endParaRPr>
          </a:p>
        </p:txBody>
      </p:sp>
      <p:sp>
        <p:nvSpPr>
          <p:cNvPr id="815" name="Google Shape;815;p36"/>
          <p:cNvSpPr/>
          <p:nvPr/>
        </p:nvSpPr>
        <p:spPr>
          <a:xfrm>
            <a:off x="6533914" y="6044474"/>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816" name="Google Shape;816;p36"/>
          <p:cNvSpPr/>
          <p:nvPr/>
        </p:nvSpPr>
        <p:spPr>
          <a:xfrm>
            <a:off x="5825576" y="6044474"/>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817" name="Google Shape;817;p36"/>
          <p:cNvSpPr/>
          <p:nvPr/>
        </p:nvSpPr>
        <p:spPr>
          <a:xfrm>
            <a:off x="8191061" y="6044474"/>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chemeClr val="dk1"/>
                </a:solidFill>
                <a:latin typeface="Courier New"/>
                <a:ea typeface="Courier New"/>
                <a:cs typeface="Courier New"/>
                <a:sym typeface="Courier New"/>
              </a:rPr>
              <a:t>20</a:t>
            </a:r>
            <a:endParaRPr b="1" sz="1600">
              <a:solidFill>
                <a:schemeClr val="dk1"/>
              </a:solidFill>
              <a:latin typeface="Courier New"/>
              <a:ea typeface="Courier New"/>
              <a:cs typeface="Courier New"/>
              <a:sym typeface="Courier New"/>
            </a:endParaRPr>
          </a:p>
        </p:txBody>
      </p:sp>
      <p:sp>
        <p:nvSpPr>
          <p:cNvPr id="818" name="Google Shape;818;p36"/>
          <p:cNvSpPr/>
          <p:nvPr/>
        </p:nvSpPr>
        <p:spPr>
          <a:xfrm>
            <a:off x="8631827" y="6044473"/>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819" name="Google Shape;819;p36"/>
          <p:cNvSpPr/>
          <p:nvPr/>
        </p:nvSpPr>
        <p:spPr>
          <a:xfrm>
            <a:off x="7923489" y="6044473"/>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820" name="Google Shape;820;p36"/>
          <p:cNvCxnSpPr>
            <a:stCxn id="795" idx="2"/>
            <a:endCxn id="808" idx="0"/>
          </p:cNvCxnSpPr>
          <p:nvPr/>
        </p:nvCxnSpPr>
        <p:spPr>
          <a:xfrm>
            <a:off x="4506833" y="5027052"/>
            <a:ext cx="1338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821" name="Google Shape;821;p36"/>
          <p:cNvCxnSpPr>
            <a:stCxn id="800" idx="2"/>
            <a:endCxn id="802" idx="0"/>
          </p:cNvCxnSpPr>
          <p:nvPr/>
        </p:nvCxnSpPr>
        <p:spPr>
          <a:xfrm flipH="1">
            <a:off x="5783928" y="5027051"/>
            <a:ext cx="6162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822" name="Google Shape;822;p36"/>
          <p:cNvCxnSpPr>
            <a:stCxn id="799" idx="2"/>
            <a:endCxn id="805" idx="0"/>
          </p:cNvCxnSpPr>
          <p:nvPr/>
        </p:nvCxnSpPr>
        <p:spPr>
          <a:xfrm>
            <a:off x="7108466" y="5027051"/>
            <a:ext cx="6705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823" name="Google Shape;823;p36"/>
          <p:cNvCxnSpPr>
            <a:stCxn id="804" idx="2"/>
            <a:endCxn id="811" idx="0"/>
          </p:cNvCxnSpPr>
          <p:nvPr/>
        </p:nvCxnSpPr>
        <p:spPr>
          <a:xfrm flipH="1">
            <a:off x="5191686" y="5761145"/>
            <a:ext cx="2382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824" name="Google Shape;824;p36"/>
          <p:cNvCxnSpPr>
            <a:stCxn id="803" idx="2"/>
            <a:endCxn id="814" idx="0"/>
          </p:cNvCxnSpPr>
          <p:nvPr/>
        </p:nvCxnSpPr>
        <p:spPr>
          <a:xfrm>
            <a:off x="6138224" y="5761145"/>
            <a:ext cx="1752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825" name="Google Shape;825;p36"/>
          <p:cNvCxnSpPr>
            <a:stCxn id="806" idx="2"/>
            <a:endCxn id="817" idx="0"/>
          </p:cNvCxnSpPr>
          <p:nvPr/>
        </p:nvCxnSpPr>
        <p:spPr>
          <a:xfrm>
            <a:off x="8133107" y="5761145"/>
            <a:ext cx="278400" cy="283200"/>
          </a:xfrm>
          <a:prstGeom prst="straightConnector1">
            <a:avLst/>
          </a:prstGeom>
          <a:noFill/>
          <a:ln cap="flat" cmpd="sng" w="9525">
            <a:solidFill>
              <a:schemeClr val="accent1"/>
            </a:solidFill>
            <a:prstDash val="solid"/>
            <a:miter lim="800000"/>
            <a:headEnd len="sm" w="sm" type="none"/>
            <a:tailEnd len="med" w="med" type="triangle"/>
          </a:ln>
        </p:spPr>
      </p:cxnSp>
      <p:sp>
        <p:nvSpPr>
          <p:cNvPr id="826" name="Google Shape;826;p36"/>
          <p:cNvSpPr/>
          <p:nvPr/>
        </p:nvSpPr>
        <p:spPr>
          <a:xfrm>
            <a:off x="5325413" y="3055509"/>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827" name="Google Shape;827;p36"/>
          <p:cNvCxnSpPr>
            <a:stCxn id="826" idx="2"/>
            <a:endCxn id="791" idx="0"/>
          </p:cNvCxnSpPr>
          <p:nvPr/>
        </p:nvCxnSpPr>
        <p:spPr>
          <a:xfrm>
            <a:off x="5459199" y="3506268"/>
            <a:ext cx="0" cy="312300"/>
          </a:xfrm>
          <a:prstGeom prst="straightConnector1">
            <a:avLst/>
          </a:prstGeom>
          <a:noFill/>
          <a:ln cap="flat" cmpd="sng" w="9525">
            <a:solidFill>
              <a:schemeClr val="accent1"/>
            </a:solidFill>
            <a:prstDash val="solid"/>
            <a:miter lim="800000"/>
            <a:headEnd len="sm" w="sm" type="none"/>
            <a:tailEnd len="med" w="med" type="triangle"/>
          </a:ln>
        </p:spPr>
      </p:cxnSp>
      <p:sp>
        <p:nvSpPr>
          <p:cNvPr id="828" name="Google Shape;828;p36"/>
          <p:cNvSpPr txBox="1"/>
          <p:nvPr/>
        </p:nvSpPr>
        <p:spPr>
          <a:xfrm>
            <a:off x="5679582" y="3109243"/>
            <a:ext cx="1940484"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TreeNode *root</a:t>
            </a:r>
            <a:endParaRPr sz="1600">
              <a:solidFill>
                <a:schemeClr val="dk1"/>
              </a:solidFill>
              <a:latin typeface="Courier New"/>
              <a:ea typeface="Courier New"/>
              <a:cs typeface="Courier New"/>
              <a:sym typeface="Courier New"/>
            </a:endParaRPr>
          </a:p>
        </p:txBody>
      </p:sp>
      <p:cxnSp>
        <p:nvCxnSpPr>
          <p:cNvPr id="829" name="Google Shape;829;p36"/>
          <p:cNvCxnSpPr/>
          <p:nvPr/>
        </p:nvCxnSpPr>
        <p:spPr>
          <a:xfrm flipH="1">
            <a:off x="3664709" y="4576292"/>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830" name="Google Shape;830;p36"/>
          <p:cNvCxnSpPr/>
          <p:nvPr/>
        </p:nvCxnSpPr>
        <p:spPr>
          <a:xfrm flipH="1">
            <a:off x="4155043" y="5310385"/>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831" name="Google Shape;831;p36"/>
          <p:cNvCxnSpPr/>
          <p:nvPr/>
        </p:nvCxnSpPr>
        <p:spPr>
          <a:xfrm flipH="1">
            <a:off x="4857162" y="5310385"/>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832" name="Google Shape;832;p36"/>
          <p:cNvCxnSpPr/>
          <p:nvPr/>
        </p:nvCxnSpPr>
        <p:spPr>
          <a:xfrm flipH="1">
            <a:off x="7290983" y="5310385"/>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833" name="Google Shape;833;p36"/>
          <p:cNvCxnSpPr/>
          <p:nvPr/>
        </p:nvCxnSpPr>
        <p:spPr>
          <a:xfrm flipH="1">
            <a:off x="7923489" y="6044473"/>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834" name="Google Shape;834;p36"/>
          <p:cNvCxnSpPr/>
          <p:nvPr/>
        </p:nvCxnSpPr>
        <p:spPr>
          <a:xfrm flipH="1">
            <a:off x="6533914" y="6050928"/>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835" name="Google Shape;835;p36"/>
          <p:cNvCxnSpPr/>
          <p:nvPr/>
        </p:nvCxnSpPr>
        <p:spPr>
          <a:xfrm flipH="1">
            <a:off x="5824519" y="6044472"/>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836" name="Google Shape;836;p36"/>
          <p:cNvCxnSpPr/>
          <p:nvPr/>
        </p:nvCxnSpPr>
        <p:spPr>
          <a:xfrm flipH="1">
            <a:off x="5416889" y="6040584"/>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837" name="Google Shape;837;p36"/>
          <p:cNvCxnSpPr/>
          <p:nvPr/>
        </p:nvCxnSpPr>
        <p:spPr>
          <a:xfrm flipH="1">
            <a:off x="4701861" y="6050928"/>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838" name="Google Shape;838;p36"/>
          <p:cNvCxnSpPr/>
          <p:nvPr/>
        </p:nvCxnSpPr>
        <p:spPr>
          <a:xfrm flipH="1">
            <a:off x="8631827" y="6040583"/>
            <a:ext cx="267572" cy="450759"/>
          </a:xfrm>
          <a:prstGeom prst="straightConnector1">
            <a:avLst/>
          </a:prstGeom>
          <a:noFill/>
          <a:ln cap="flat" cmpd="sng" w="9525">
            <a:solidFill>
              <a:schemeClr val="accent1"/>
            </a:solidFill>
            <a:prstDash val="solid"/>
            <a:miter lim="800000"/>
            <a:headEnd len="sm" w="sm" type="none"/>
            <a:tailEnd len="sm" w="sm" type="none"/>
          </a:ln>
        </p:spPr>
      </p:cxnSp>
      <p:pic>
        <p:nvPicPr>
          <p:cNvPr id="839" name="Google Shape;839;p36"/>
          <p:cNvPicPr preferRelativeResize="0"/>
          <p:nvPr/>
        </p:nvPicPr>
        <p:blipFill rotWithShape="1">
          <a:blip r:embed="rId3">
            <a:alphaModFix/>
          </a:blip>
          <a:srcRect b="0" l="0" r="0" t="0"/>
          <a:stretch/>
        </p:blipFill>
        <p:spPr>
          <a:xfrm>
            <a:off x="236912" y="3709115"/>
            <a:ext cx="3196978" cy="2331468"/>
          </a:xfrm>
          <a:prstGeom prst="rect">
            <a:avLst/>
          </a:prstGeom>
          <a:noFill/>
          <a:ln cap="flat" cmpd="sng" w="9525">
            <a:solidFill>
              <a:schemeClr val="dk2"/>
            </a:solidFill>
            <a:prstDash val="solid"/>
            <a:round/>
            <a:headEnd len="sm" w="sm" type="none"/>
            <a:tailEnd len="sm" w="sm" type="none"/>
          </a:ln>
        </p:spPr>
      </p:pic>
      <p:sp>
        <p:nvSpPr>
          <p:cNvPr id="840" name="Google Shape;840;p36"/>
          <p:cNvSpPr txBox="1"/>
          <p:nvPr>
            <p:ph type="title"/>
          </p:nvPr>
        </p:nvSpPr>
        <p:spPr>
          <a:xfrm>
            <a:off x="155575" y="161927"/>
            <a:ext cx="8797925" cy="676274"/>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Implementing the Nodes in Binary Search Tree</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4" name="Shape 844"/>
        <p:cNvGrpSpPr/>
        <p:nvPr/>
      </p:nvGrpSpPr>
      <p:grpSpPr>
        <a:xfrm>
          <a:off x="0" y="0"/>
          <a:ext cx="0" cy="0"/>
          <a:chOff x="0" y="0"/>
          <a:chExt cx="0" cy="0"/>
        </a:xfrm>
      </p:grpSpPr>
      <p:sp>
        <p:nvSpPr>
          <p:cNvPr id="845" name="Google Shape;845;p37"/>
          <p:cNvSpPr txBox="1"/>
          <p:nvPr>
            <p:ph idx="1" type="body"/>
          </p:nvPr>
        </p:nvSpPr>
        <p:spPr>
          <a:xfrm>
            <a:off x="457199" y="862885"/>
            <a:ext cx="8583769" cy="5795492"/>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1600"/>
              <a:buNone/>
            </a:pPr>
            <a:r>
              <a:rPr lang="en-US" sz="1600">
                <a:latin typeface="Courier New"/>
                <a:ea typeface="Courier New"/>
                <a:cs typeface="Courier New"/>
                <a:sym typeface="Courier New"/>
              </a:rPr>
              <a:t>#ifndef BINARYSEARCHTREE_H_INCLUDED</a:t>
            </a:r>
            <a:endParaRPr/>
          </a:p>
          <a:p>
            <a:pPr indent="-228600" lvl="0" marL="228600" rtl="0" algn="l">
              <a:lnSpc>
                <a:spcPct val="90000"/>
              </a:lnSpc>
              <a:spcBef>
                <a:spcPts val="0"/>
              </a:spcBef>
              <a:spcAft>
                <a:spcPts val="0"/>
              </a:spcAft>
              <a:buClr>
                <a:schemeClr val="dk1"/>
              </a:buClr>
              <a:buSzPts val="1600"/>
              <a:buNone/>
            </a:pPr>
            <a:r>
              <a:rPr lang="en-US" sz="1600">
                <a:latin typeface="Courier New"/>
                <a:ea typeface="Courier New"/>
                <a:cs typeface="Courier New"/>
                <a:sym typeface="Courier New"/>
              </a:rPr>
              <a:t>#define BINARYSEARCHTREE_H_INCLUDED</a:t>
            </a:r>
            <a:endParaRPr sz="1600">
              <a:latin typeface="Courier New"/>
              <a:ea typeface="Courier New"/>
              <a:cs typeface="Courier New"/>
              <a:sym typeface="Courier New"/>
            </a:endParaRPr>
          </a:p>
          <a:p>
            <a:pPr indent="-228600" lvl="0" marL="228600" rtl="0" algn="l">
              <a:lnSpc>
                <a:spcPct val="90000"/>
              </a:lnSpc>
              <a:spcBef>
                <a:spcPts val="0"/>
              </a:spcBef>
              <a:spcAft>
                <a:spcPts val="0"/>
              </a:spcAft>
              <a:buClr>
                <a:schemeClr val="dk1"/>
              </a:buClr>
              <a:buSzPts val="1600"/>
              <a:buNone/>
            </a:pPr>
            <a:r>
              <a:rPr lang="en-US" sz="1600">
                <a:latin typeface="Courier New"/>
                <a:ea typeface="Courier New"/>
                <a:cs typeface="Courier New"/>
                <a:sym typeface="Courier New"/>
              </a:rPr>
              <a:t>typedef char ItemType;</a:t>
            </a:r>
            <a:endParaRPr/>
          </a:p>
          <a:p>
            <a:pPr indent="-228600" lvl="0" marL="228600" rtl="0" algn="l">
              <a:lnSpc>
                <a:spcPct val="90000"/>
              </a:lnSpc>
              <a:spcBef>
                <a:spcPts val="0"/>
              </a:spcBef>
              <a:spcAft>
                <a:spcPts val="0"/>
              </a:spcAft>
              <a:buClr>
                <a:schemeClr val="dk1"/>
              </a:buClr>
              <a:buSzPts val="1600"/>
              <a:buNone/>
            </a:pPr>
            <a:r>
              <a:rPr lang="en-US" sz="1600">
                <a:latin typeface="Courier New"/>
                <a:ea typeface="Courier New"/>
                <a:cs typeface="Courier New"/>
                <a:sym typeface="Courier New"/>
              </a:rPr>
              <a:t>struct TreeNode{ItemType info;TreeNode *left, *right;};</a:t>
            </a:r>
            <a:endParaRPr sz="1600">
              <a:latin typeface="Courier New"/>
              <a:ea typeface="Courier New"/>
              <a:cs typeface="Courier New"/>
              <a:sym typeface="Courier New"/>
            </a:endParaRPr>
          </a:p>
          <a:p>
            <a:pPr indent="-228600" lvl="0" marL="228600" rtl="0" algn="l">
              <a:lnSpc>
                <a:spcPct val="90000"/>
              </a:lnSpc>
              <a:spcBef>
                <a:spcPts val="0"/>
              </a:spcBef>
              <a:spcAft>
                <a:spcPts val="0"/>
              </a:spcAft>
              <a:buClr>
                <a:schemeClr val="dk1"/>
              </a:buClr>
              <a:buSzPts val="1600"/>
              <a:buNone/>
            </a:pPr>
            <a:r>
              <a:rPr lang="en-US" sz="1600">
                <a:latin typeface="Courier New"/>
                <a:ea typeface="Courier New"/>
                <a:cs typeface="Courier New"/>
                <a:sym typeface="Courier New"/>
              </a:rPr>
              <a:t>enum OrderType {PRE_ORDER, IN_ORDER, POST_ORDER};</a:t>
            </a:r>
            <a:endParaRPr/>
          </a:p>
          <a:p>
            <a:pPr indent="-228600" lvl="0" marL="228600" rtl="0" algn="l">
              <a:lnSpc>
                <a:spcPct val="90000"/>
              </a:lnSpc>
              <a:spcBef>
                <a:spcPts val="0"/>
              </a:spcBef>
              <a:spcAft>
                <a:spcPts val="0"/>
              </a:spcAft>
              <a:buClr>
                <a:schemeClr val="dk1"/>
              </a:buClr>
              <a:buSzPts val="1600"/>
              <a:buNone/>
            </a:pPr>
            <a:r>
              <a:rPr lang="en-US" sz="1600">
                <a:latin typeface="Courier New"/>
                <a:ea typeface="Courier New"/>
                <a:cs typeface="Courier New"/>
                <a:sym typeface="Courier New"/>
              </a:rPr>
              <a:t>class TreeType</a:t>
            </a:r>
            <a:endParaRPr sz="1600">
              <a:latin typeface="Courier New"/>
              <a:ea typeface="Courier New"/>
              <a:cs typeface="Courier New"/>
              <a:sym typeface="Courier New"/>
            </a:endParaRPr>
          </a:p>
          <a:p>
            <a:pPr indent="-228600" lvl="0" marL="228600" rtl="0" algn="l">
              <a:lnSpc>
                <a:spcPct val="90000"/>
              </a:lnSpc>
              <a:spcBef>
                <a:spcPts val="0"/>
              </a:spcBef>
              <a:spcAft>
                <a:spcPts val="0"/>
              </a:spcAft>
              <a:buClr>
                <a:schemeClr val="dk1"/>
              </a:buClr>
              <a:buSzPts val="1600"/>
              <a:buNone/>
            </a:pPr>
            <a:r>
              <a:rPr lang="en-US" sz="1600">
                <a:latin typeface="Courier New"/>
                <a:ea typeface="Courier New"/>
                <a:cs typeface="Courier New"/>
                <a:sym typeface="Courier New"/>
              </a:rPr>
              <a:t>{</a:t>
            </a:r>
            <a:endParaRPr/>
          </a:p>
          <a:p>
            <a:pPr indent="-228600" lvl="0" marL="228600" rtl="0" algn="l">
              <a:lnSpc>
                <a:spcPct val="90000"/>
              </a:lnSpc>
              <a:spcBef>
                <a:spcPts val="0"/>
              </a:spcBef>
              <a:spcAft>
                <a:spcPts val="0"/>
              </a:spcAft>
              <a:buClr>
                <a:schemeClr val="dk1"/>
              </a:buClr>
              <a:buSzPts val="1600"/>
              <a:buNone/>
            </a:pPr>
            <a:r>
              <a:rPr lang="en-US" sz="1600">
                <a:latin typeface="Courier New"/>
                <a:ea typeface="Courier New"/>
                <a:cs typeface="Courier New"/>
                <a:sym typeface="Courier New"/>
              </a:rPr>
              <a:t>public:</a:t>
            </a:r>
            <a:endParaRPr/>
          </a:p>
          <a:p>
            <a:pPr indent="-228600" lvl="0" marL="228600" rtl="0" algn="l">
              <a:lnSpc>
                <a:spcPct val="90000"/>
              </a:lnSpc>
              <a:spcBef>
                <a:spcPts val="0"/>
              </a:spcBef>
              <a:spcAft>
                <a:spcPts val="0"/>
              </a:spcAft>
              <a:buClr>
                <a:schemeClr val="dk1"/>
              </a:buClr>
              <a:buSzPts val="1600"/>
              <a:buNone/>
            </a:pPr>
            <a:r>
              <a:rPr lang="en-US" sz="1600">
                <a:latin typeface="Courier New"/>
                <a:ea typeface="Courier New"/>
                <a:cs typeface="Courier New"/>
                <a:sym typeface="Courier New"/>
              </a:rPr>
              <a:t>  TreeType();</a:t>
            </a:r>
            <a:endParaRPr/>
          </a:p>
          <a:p>
            <a:pPr indent="-228600" lvl="0" marL="228600" rtl="0" algn="l">
              <a:lnSpc>
                <a:spcPct val="90000"/>
              </a:lnSpc>
              <a:spcBef>
                <a:spcPts val="0"/>
              </a:spcBef>
              <a:spcAft>
                <a:spcPts val="0"/>
              </a:spcAft>
              <a:buClr>
                <a:schemeClr val="dk1"/>
              </a:buClr>
              <a:buSzPts val="1600"/>
              <a:buNone/>
            </a:pPr>
            <a:r>
              <a:rPr lang="en-US" sz="1600">
                <a:latin typeface="Courier New"/>
                <a:ea typeface="Courier New"/>
                <a:cs typeface="Courier New"/>
                <a:sym typeface="Courier New"/>
              </a:rPr>
              <a:t>  ~TreeType();                  </a:t>
            </a:r>
            <a:endParaRPr/>
          </a:p>
          <a:p>
            <a:pPr indent="-228600" lvl="0" marL="228600" rtl="0" algn="l">
              <a:lnSpc>
                <a:spcPct val="90000"/>
              </a:lnSpc>
              <a:spcBef>
                <a:spcPts val="0"/>
              </a:spcBef>
              <a:spcAft>
                <a:spcPts val="0"/>
              </a:spcAft>
              <a:buClr>
                <a:schemeClr val="dk1"/>
              </a:buClr>
              <a:buSzPts val="1600"/>
              <a:buNone/>
            </a:pPr>
            <a:r>
              <a:rPr lang="en-US" sz="1600">
                <a:latin typeface="Courier New"/>
                <a:ea typeface="Courier New"/>
                <a:cs typeface="Courier New"/>
                <a:sym typeface="Courier New"/>
              </a:rPr>
              <a:t>  void MakeEmpty();</a:t>
            </a:r>
            <a:endParaRPr/>
          </a:p>
          <a:p>
            <a:pPr indent="-228600" lvl="0" marL="228600" rtl="0" algn="l">
              <a:lnSpc>
                <a:spcPct val="90000"/>
              </a:lnSpc>
              <a:spcBef>
                <a:spcPts val="0"/>
              </a:spcBef>
              <a:spcAft>
                <a:spcPts val="0"/>
              </a:spcAft>
              <a:buClr>
                <a:schemeClr val="dk1"/>
              </a:buClr>
              <a:buSzPts val="1600"/>
              <a:buNone/>
            </a:pPr>
            <a:r>
              <a:rPr lang="en-US" sz="1600">
                <a:latin typeface="Courier New"/>
                <a:ea typeface="Courier New"/>
                <a:cs typeface="Courier New"/>
                <a:sym typeface="Courier New"/>
              </a:rPr>
              <a:t>  bool IsEmpty();</a:t>
            </a:r>
            <a:endParaRPr sz="1600">
              <a:latin typeface="Courier New"/>
              <a:ea typeface="Courier New"/>
              <a:cs typeface="Courier New"/>
              <a:sym typeface="Courier New"/>
            </a:endParaRPr>
          </a:p>
          <a:p>
            <a:pPr indent="-228600" lvl="0" marL="228600" rtl="0" algn="l">
              <a:lnSpc>
                <a:spcPct val="90000"/>
              </a:lnSpc>
              <a:spcBef>
                <a:spcPts val="0"/>
              </a:spcBef>
              <a:spcAft>
                <a:spcPts val="0"/>
              </a:spcAft>
              <a:buClr>
                <a:schemeClr val="dk1"/>
              </a:buClr>
              <a:buSzPts val="1600"/>
              <a:buNone/>
            </a:pPr>
            <a:r>
              <a:rPr lang="en-US" sz="1600">
                <a:latin typeface="Courier New"/>
                <a:ea typeface="Courier New"/>
                <a:cs typeface="Courier New"/>
                <a:sym typeface="Courier New"/>
              </a:rPr>
              <a:t>  bool IsFull();</a:t>
            </a:r>
            <a:endParaRPr sz="1600">
              <a:latin typeface="Courier New"/>
              <a:ea typeface="Courier New"/>
              <a:cs typeface="Courier New"/>
              <a:sym typeface="Courier New"/>
            </a:endParaRPr>
          </a:p>
          <a:p>
            <a:pPr indent="-228600" lvl="0" marL="228600" rtl="0" algn="l">
              <a:lnSpc>
                <a:spcPct val="90000"/>
              </a:lnSpc>
              <a:spcBef>
                <a:spcPts val="0"/>
              </a:spcBef>
              <a:spcAft>
                <a:spcPts val="0"/>
              </a:spcAft>
              <a:buClr>
                <a:schemeClr val="dk1"/>
              </a:buClr>
              <a:buSzPts val="1600"/>
              <a:buNone/>
            </a:pPr>
            <a:r>
              <a:rPr lang="en-US" sz="1600">
                <a:latin typeface="Courier New"/>
                <a:ea typeface="Courier New"/>
                <a:cs typeface="Courier New"/>
                <a:sym typeface="Courier New"/>
              </a:rPr>
              <a:t>  int LengthIs();</a:t>
            </a:r>
            <a:endParaRPr sz="1600">
              <a:latin typeface="Courier New"/>
              <a:ea typeface="Courier New"/>
              <a:cs typeface="Courier New"/>
              <a:sym typeface="Courier New"/>
            </a:endParaRPr>
          </a:p>
          <a:p>
            <a:pPr indent="-228600" lvl="0" marL="228600" rtl="0" algn="l">
              <a:lnSpc>
                <a:spcPct val="90000"/>
              </a:lnSpc>
              <a:spcBef>
                <a:spcPts val="0"/>
              </a:spcBef>
              <a:spcAft>
                <a:spcPts val="0"/>
              </a:spcAft>
              <a:buClr>
                <a:schemeClr val="dk1"/>
              </a:buClr>
              <a:buSzPts val="1600"/>
              <a:buNone/>
            </a:pPr>
            <a:r>
              <a:rPr lang="en-US" sz="1600">
                <a:latin typeface="Courier New"/>
                <a:ea typeface="Courier New"/>
                <a:cs typeface="Courier New"/>
                <a:sym typeface="Courier New"/>
              </a:rPr>
              <a:t>  void RetrieveItem(ItemType&amp; item, bool&amp; found);</a:t>
            </a:r>
            <a:endParaRPr sz="1600">
              <a:latin typeface="Courier New"/>
              <a:ea typeface="Courier New"/>
              <a:cs typeface="Courier New"/>
              <a:sym typeface="Courier New"/>
            </a:endParaRPr>
          </a:p>
          <a:p>
            <a:pPr indent="-228600" lvl="0" marL="228600" rtl="0" algn="l">
              <a:lnSpc>
                <a:spcPct val="90000"/>
              </a:lnSpc>
              <a:spcBef>
                <a:spcPts val="0"/>
              </a:spcBef>
              <a:spcAft>
                <a:spcPts val="0"/>
              </a:spcAft>
              <a:buClr>
                <a:schemeClr val="dk1"/>
              </a:buClr>
              <a:buSzPts val="1600"/>
              <a:buNone/>
            </a:pPr>
            <a:r>
              <a:rPr lang="en-US" sz="1600">
                <a:latin typeface="Courier New"/>
                <a:ea typeface="Courier New"/>
                <a:cs typeface="Courier New"/>
                <a:sym typeface="Courier New"/>
              </a:rPr>
              <a:t>  void InsertItem(ItemType item);</a:t>
            </a:r>
            <a:endParaRPr/>
          </a:p>
          <a:p>
            <a:pPr indent="-228600" lvl="0" marL="228600" rtl="0" algn="l">
              <a:lnSpc>
                <a:spcPct val="90000"/>
              </a:lnSpc>
              <a:spcBef>
                <a:spcPts val="0"/>
              </a:spcBef>
              <a:spcAft>
                <a:spcPts val="0"/>
              </a:spcAft>
              <a:buClr>
                <a:schemeClr val="dk1"/>
              </a:buClr>
              <a:buSzPts val="1600"/>
              <a:buNone/>
            </a:pPr>
            <a:r>
              <a:rPr lang="en-US" sz="1600">
                <a:latin typeface="Courier New"/>
                <a:ea typeface="Courier New"/>
                <a:cs typeface="Courier New"/>
                <a:sym typeface="Courier New"/>
              </a:rPr>
              <a:t>  void DeleteItem(ItemType item);</a:t>
            </a:r>
            <a:endParaRPr/>
          </a:p>
          <a:p>
            <a:pPr indent="-228600" lvl="0" marL="228600" rtl="0" algn="l">
              <a:lnSpc>
                <a:spcPct val="90000"/>
              </a:lnSpc>
              <a:spcBef>
                <a:spcPts val="0"/>
              </a:spcBef>
              <a:spcAft>
                <a:spcPts val="0"/>
              </a:spcAft>
              <a:buClr>
                <a:schemeClr val="dk1"/>
              </a:buClr>
              <a:buSzPts val="1600"/>
              <a:buNone/>
            </a:pPr>
            <a:r>
              <a:rPr lang="en-US" sz="1600">
                <a:latin typeface="Courier New"/>
                <a:ea typeface="Courier New"/>
                <a:cs typeface="Courier New"/>
                <a:sym typeface="Courier New"/>
              </a:rPr>
              <a:t>  void ResetTree(OrderType order);</a:t>
            </a:r>
            <a:endParaRPr/>
          </a:p>
          <a:p>
            <a:pPr indent="-228600" lvl="0" marL="228600" rtl="0" algn="l">
              <a:lnSpc>
                <a:spcPct val="90000"/>
              </a:lnSpc>
              <a:spcBef>
                <a:spcPts val="0"/>
              </a:spcBef>
              <a:spcAft>
                <a:spcPts val="0"/>
              </a:spcAft>
              <a:buClr>
                <a:schemeClr val="dk1"/>
              </a:buClr>
              <a:buSzPts val="1600"/>
              <a:buNone/>
            </a:pPr>
            <a:r>
              <a:rPr lang="en-US" sz="1600">
                <a:latin typeface="Courier New"/>
                <a:ea typeface="Courier New"/>
                <a:cs typeface="Courier New"/>
                <a:sym typeface="Courier New"/>
              </a:rPr>
              <a:t>  void GetNextItem(ItemType&amp; item, OrderType order, bool&amp; finished);</a:t>
            </a:r>
            <a:endParaRPr/>
          </a:p>
          <a:p>
            <a:pPr indent="-228600" lvl="0" marL="228600" rtl="0" algn="l">
              <a:lnSpc>
                <a:spcPct val="90000"/>
              </a:lnSpc>
              <a:spcBef>
                <a:spcPts val="0"/>
              </a:spcBef>
              <a:spcAft>
                <a:spcPts val="0"/>
              </a:spcAft>
              <a:buClr>
                <a:schemeClr val="dk1"/>
              </a:buClr>
              <a:buSzPts val="1600"/>
              <a:buNone/>
            </a:pPr>
            <a:r>
              <a:rPr lang="en-US" sz="1600">
                <a:latin typeface="Courier New"/>
                <a:ea typeface="Courier New"/>
                <a:cs typeface="Courier New"/>
                <a:sym typeface="Courier New"/>
              </a:rPr>
              <a:t>  void Print();</a:t>
            </a:r>
            <a:endParaRPr sz="1600">
              <a:latin typeface="Courier New"/>
              <a:ea typeface="Courier New"/>
              <a:cs typeface="Courier New"/>
              <a:sym typeface="Courier New"/>
            </a:endParaRPr>
          </a:p>
          <a:p>
            <a:pPr indent="-228600" lvl="0" marL="228600" rtl="0" algn="l">
              <a:lnSpc>
                <a:spcPct val="90000"/>
              </a:lnSpc>
              <a:spcBef>
                <a:spcPts val="0"/>
              </a:spcBef>
              <a:spcAft>
                <a:spcPts val="0"/>
              </a:spcAft>
              <a:buClr>
                <a:schemeClr val="dk1"/>
              </a:buClr>
              <a:buSzPts val="1600"/>
              <a:buNone/>
            </a:pPr>
            <a:r>
              <a:rPr lang="en-US" sz="1600">
                <a:latin typeface="Courier New"/>
                <a:ea typeface="Courier New"/>
                <a:cs typeface="Courier New"/>
                <a:sym typeface="Courier New"/>
              </a:rPr>
              <a:t>private:</a:t>
            </a:r>
            <a:endParaRPr/>
          </a:p>
          <a:p>
            <a:pPr indent="-228600" lvl="0" marL="228600" rtl="0" algn="l">
              <a:lnSpc>
                <a:spcPct val="90000"/>
              </a:lnSpc>
              <a:spcBef>
                <a:spcPts val="0"/>
              </a:spcBef>
              <a:spcAft>
                <a:spcPts val="0"/>
              </a:spcAft>
              <a:buClr>
                <a:schemeClr val="dk1"/>
              </a:buClr>
              <a:buSzPts val="1600"/>
              <a:buNone/>
            </a:pPr>
            <a:r>
              <a:rPr lang="en-US" sz="1600">
                <a:latin typeface="Courier New"/>
                <a:ea typeface="Courier New"/>
                <a:cs typeface="Courier New"/>
                <a:sym typeface="Courier New"/>
              </a:rPr>
              <a:t>  TreeNode* root;</a:t>
            </a:r>
            <a:endParaRPr/>
          </a:p>
          <a:p>
            <a:pPr indent="-228600" lvl="0" marL="228600" rtl="0" algn="l">
              <a:lnSpc>
                <a:spcPct val="90000"/>
              </a:lnSpc>
              <a:spcBef>
                <a:spcPts val="0"/>
              </a:spcBef>
              <a:spcAft>
                <a:spcPts val="0"/>
              </a:spcAft>
              <a:buClr>
                <a:schemeClr val="dk1"/>
              </a:buClr>
              <a:buSzPts val="1600"/>
              <a:buNone/>
            </a:pPr>
            <a:r>
              <a:rPr lang="en-US" sz="1600">
                <a:latin typeface="Courier New"/>
                <a:ea typeface="Courier New"/>
                <a:cs typeface="Courier New"/>
                <a:sym typeface="Courier New"/>
              </a:rPr>
              <a:t>};</a:t>
            </a:r>
            <a:endParaRPr sz="1600">
              <a:latin typeface="Courier New"/>
              <a:ea typeface="Courier New"/>
              <a:cs typeface="Courier New"/>
              <a:sym typeface="Courier New"/>
            </a:endParaRPr>
          </a:p>
          <a:p>
            <a:pPr indent="-228600" lvl="0" marL="228600" rtl="0" algn="l">
              <a:lnSpc>
                <a:spcPct val="90000"/>
              </a:lnSpc>
              <a:spcBef>
                <a:spcPts val="0"/>
              </a:spcBef>
              <a:spcAft>
                <a:spcPts val="0"/>
              </a:spcAft>
              <a:buClr>
                <a:schemeClr val="dk1"/>
              </a:buClr>
              <a:buSzPts val="1600"/>
              <a:buNone/>
            </a:pPr>
            <a:r>
              <a:rPr lang="en-US" sz="1600">
                <a:latin typeface="Courier New"/>
                <a:ea typeface="Courier New"/>
                <a:cs typeface="Courier New"/>
                <a:sym typeface="Courier New"/>
              </a:rPr>
              <a:t>#endif // BINARYSEARCHTREE_H_INCLUDED</a:t>
            </a:r>
            <a:endParaRPr/>
          </a:p>
          <a:p>
            <a:pPr indent="-228600" lvl="0" marL="228600" rtl="0" algn="l">
              <a:lnSpc>
                <a:spcPct val="90000"/>
              </a:lnSpc>
              <a:spcBef>
                <a:spcPts val="0"/>
              </a:spcBef>
              <a:spcAft>
                <a:spcPts val="0"/>
              </a:spcAft>
              <a:buClr>
                <a:schemeClr val="dk1"/>
              </a:buClr>
              <a:buSzPts val="1600"/>
              <a:buFont typeface="Calibri"/>
              <a:buNone/>
            </a:pPr>
            <a:r>
              <a:t/>
            </a:r>
            <a:endParaRPr sz="1600">
              <a:latin typeface="Courier New"/>
              <a:ea typeface="Courier New"/>
              <a:cs typeface="Courier New"/>
              <a:sym typeface="Courier New"/>
            </a:endParaRPr>
          </a:p>
        </p:txBody>
      </p:sp>
      <p:sp>
        <p:nvSpPr>
          <p:cNvPr id="846" name="Google Shape;846;p37"/>
          <p:cNvSpPr txBox="1"/>
          <p:nvPr>
            <p:ph type="title"/>
          </p:nvPr>
        </p:nvSpPr>
        <p:spPr>
          <a:xfrm>
            <a:off x="155575" y="161927"/>
            <a:ext cx="8797925" cy="676274"/>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binarysearchtree.h</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0" name="Shape 850"/>
        <p:cNvGrpSpPr/>
        <p:nvPr/>
      </p:nvGrpSpPr>
      <p:grpSpPr>
        <a:xfrm>
          <a:off x="0" y="0"/>
          <a:ext cx="0" cy="0"/>
          <a:chOff x="0" y="0"/>
          <a:chExt cx="0" cy="0"/>
        </a:xfrm>
      </p:grpSpPr>
      <p:sp>
        <p:nvSpPr>
          <p:cNvPr id="851" name="Google Shape;851;p38"/>
          <p:cNvSpPr txBox="1"/>
          <p:nvPr>
            <p:ph idx="1" type="body"/>
          </p:nvPr>
        </p:nvSpPr>
        <p:spPr>
          <a:xfrm>
            <a:off x="4808121" y="1016358"/>
            <a:ext cx="4217832" cy="4315496"/>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1600"/>
              <a:buNone/>
            </a:pPr>
            <a:r>
              <a:rPr lang="en-US" sz="1600">
                <a:latin typeface="Courier New"/>
                <a:ea typeface="Courier New"/>
                <a:cs typeface="Courier New"/>
                <a:sym typeface="Courier New"/>
              </a:rPr>
              <a:t>bool TreeType::IsFull()</a:t>
            </a:r>
            <a:endParaRPr/>
          </a:p>
          <a:p>
            <a:pPr indent="-228600" lvl="0" marL="228600" rtl="0" algn="l">
              <a:lnSpc>
                <a:spcPct val="90000"/>
              </a:lnSpc>
              <a:spcBef>
                <a:spcPts val="0"/>
              </a:spcBef>
              <a:spcAft>
                <a:spcPts val="0"/>
              </a:spcAft>
              <a:buClr>
                <a:schemeClr val="dk1"/>
              </a:buClr>
              <a:buSzPts val="1600"/>
              <a:buNone/>
            </a:pPr>
            <a:r>
              <a:rPr lang="en-US" sz="1600">
                <a:latin typeface="Courier New"/>
                <a:ea typeface="Courier New"/>
                <a:cs typeface="Courier New"/>
                <a:sym typeface="Courier New"/>
              </a:rPr>
              <a:t>{</a:t>
            </a:r>
            <a:endParaRPr/>
          </a:p>
          <a:p>
            <a:pPr indent="-228600" lvl="0" marL="228600" rtl="0" algn="l">
              <a:lnSpc>
                <a:spcPct val="90000"/>
              </a:lnSpc>
              <a:spcBef>
                <a:spcPts val="0"/>
              </a:spcBef>
              <a:spcAft>
                <a:spcPts val="0"/>
              </a:spcAft>
              <a:buClr>
                <a:schemeClr val="dk1"/>
              </a:buClr>
              <a:buSzPts val="1600"/>
              <a:buNone/>
            </a:pPr>
            <a:r>
              <a:rPr lang="en-US" sz="1600">
                <a:latin typeface="Courier New"/>
                <a:ea typeface="Courier New"/>
                <a:cs typeface="Courier New"/>
                <a:sym typeface="Courier New"/>
              </a:rPr>
              <a:t>  TreeNode* location;</a:t>
            </a:r>
            <a:endParaRPr/>
          </a:p>
          <a:p>
            <a:pPr indent="-228600" lvl="0" marL="228600" rtl="0" algn="l">
              <a:lnSpc>
                <a:spcPct val="90000"/>
              </a:lnSpc>
              <a:spcBef>
                <a:spcPts val="0"/>
              </a:spcBef>
              <a:spcAft>
                <a:spcPts val="0"/>
              </a:spcAft>
              <a:buClr>
                <a:schemeClr val="dk1"/>
              </a:buClr>
              <a:buSzPts val="1600"/>
              <a:buNone/>
            </a:pPr>
            <a:r>
              <a:rPr lang="en-US" sz="1600">
                <a:latin typeface="Courier New"/>
                <a:ea typeface="Courier New"/>
                <a:cs typeface="Courier New"/>
                <a:sym typeface="Courier New"/>
              </a:rPr>
              <a:t>  try</a:t>
            </a:r>
            <a:endParaRPr/>
          </a:p>
          <a:p>
            <a:pPr indent="-228600" lvl="0" marL="228600" rtl="0" algn="l">
              <a:lnSpc>
                <a:spcPct val="90000"/>
              </a:lnSpc>
              <a:spcBef>
                <a:spcPts val="0"/>
              </a:spcBef>
              <a:spcAft>
                <a:spcPts val="0"/>
              </a:spcAft>
              <a:buClr>
                <a:schemeClr val="dk1"/>
              </a:buClr>
              <a:buSzPts val="1600"/>
              <a:buNone/>
            </a:pPr>
            <a:r>
              <a:rPr lang="en-US" sz="1600">
                <a:latin typeface="Courier New"/>
                <a:ea typeface="Courier New"/>
                <a:cs typeface="Courier New"/>
                <a:sym typeface="Courier New"/>
              </a:rPr>
              <a:t>  {</a:t>
            </a:r>
            <a:endParaRPr/>
          </a:p>
          <a:p>
            <a:pPr indent="-228600" lvl="0" marL="228600" rtl="0" algn="l">
              <a:lnSpc>
                <a:spcPct val="90000"/>
              </a:lnSpc>
              <a:spcBef>
                <a:spcPts val="0"/>
              </a:spcBef>
              <a:spcAft>
                <a:spcPts val="0"/>
              </a:spcAft>
              <a:buClr>
                <a:schemeClr val="dk1"/>
              </a:buClr>
              <a:buSzPts val="1600"/>
              <a:buNone/>
            </a:pPr>
            <a:r>
              <a:rPr lang="en-US" sz="1600">
                <a:latin typeface="Courier New"/>
                <a:ea typeface="Courier New"/>
                <a:cs typeface="Courier New"/>
                <a:sym typeface="Courier New"/>
              </a:rPr>
              <a:t>    location = new TreeNode;</a:t>
            </a:r>
            <a:endParaRPr/>
          </a:p>
          <a:p>
            <a:pPr indent="-228600" lvl="0" marL="228600" rtl="0" algn="l">
              <a:lnSpc>
                <a:spcPct val="90000"/>
              </a:lnSpc>
              <a:spcBef>
                <a:spcPts val="0"/>
              </a:spcBef>
              <a:spcAft>
                <a:spcPts val="0"/>
              </a:spcAft>
              <a:buClr>
                <a:schemeClr val="dk1"/>
              </a:buClr>
              <a:buSzPts val="1600"/>
              <a:buNone/>
            </a:pPr>
            <a:r>
              <a:rPr lang="en-US" sz="1600">
                <a:latin typeface="Courier New"/>
                <a:ea typeface="Courier New"/>
                <a:cs typeface="Courier New"/>
                <a:sym typeface="Courier New"/>
              </a:rPr>
              <a:t>    delete location;</a:t>
            </a:r>
            <a:endParaRPr/>
          </a:p>
          <a:p>
            <a:pPr indent="-228600" lvl="0" marL="228600" rtl="0" algn="l">
              <a:lnSpc>
                <a:spcPct val="90000"/>
              </a:lnSpc>
              <a:spcBef>
                <a:spcPts val="0"/>
              </a:spcBef>
              <a:spcAft>
                <a:spcPts val="0"/>
              </a:spcAft>
              <a:buClr>
                <a:schemeClr val="dk1"/>
              </a:buClr>
              <a:buSzPts val="1600"/>
              <a:buNone/>
            </a:pPr>
            <a:r>
              <a:rPr lang="en-US" sz="1600">
                <a:latin typeface="Courier New"/>
                <a:ea typeface="Courier New"/>
                <a:cs typeface="Courier New"/>
                <a:sym typeface="Courier New"/>
              </a:rPr>
              <a:t>    return false;</a:t>
            </a:r>
            <a:endParaRPr/>
          </a:p>
          <a:p>
            <a:pPr indent="-228600" lvl="0" marL="228600" rtl="0" algn="l">
              <a:lnSpc>
                <a:spcPct val="90000"/>
              </a:lnSpc>
              <a:spcBef>
                <a:spcPts val="0"/>
              </a:spcBef>
              <a:spcAft>
                <a:spcPts val="0"/>
              </a:spcAft>
              <a:buClr>
                <a:schemeClr val="dk1"/>
              </a:buClr>
              <a:buSzPts val="1600"/>
              <a:buNone/>
            </a:pPr>
            <a:r>
              <a:rPr lang="en-US" sz="1600">
                <a:latin typeface="Courier New"/>
                <a:ea typeface="Courier New"/>
                <a:cs typeface="Courier New"/>
                <a:sym typeface="Courier New"/>
              </a:rPr>
              <a:t>  }</a:t>
            </a:r>
            <a:endParaRPr/>
          </a:p>
          <a:p>
            <a:pPr indent="-228600" lvl="0" marL="228600" rtl="0" algn="l">
              <a:lnSpc>
                <a:spcPct val="90000"/>
              </a:lnSpc>
              <a:spcBef>
                <a:spcPts val="0"/>
              </a:spcBef>
              <a:spcAft>
                <a:spcPts val="0"/>
              </a:spcAft>
              <a:buClr>
                <a:schemeClr val="dk1"/>
              </a:buClr>
              <a:buSzPts val="1600"/>
              <a:buNone/>
            </a:pPr>
            <a:r>
              <a:rPr lang="en-US" sz="1600">
                <a:latin typeface="Courier New"/>
                <a:ea typeface="Courier New"/>
                <a:cs typeface="Courier New"/>
                <a:sym typeface="Courier New"/>
              </a:rPr>
              <a:t>  catch(std::bad_alloc exception)</a:t>
            </a:r>
            <a:endParaRPr/>
          </a:p>
          <a:p>
            <a:pPr indent="-228600" lvl="0" marL="228600" rtl="0" algn="l">
              <a:lnSpc>
                <a:spcPct val="90000"/>
              </a:lnSpc>
              <a:spcBef>
                <a:spcPts val="0"/>
              </a:spcBef>
              <a:spcAft>
                <a:spcPts val="0"/>
              </a:spcAft>
              <a:buClr>
                <a:schemeClr val="dk1"/>
              </a:buClr>
              <a:buSzPts val="1600"/>
              <a:buNone/>
            </a:pPr>
            <a:r>
              <a:rPr lang="en-US" sz="1600">
                <a:latin typeface="Courier New"/>
                <a:ea typeface="Courier New"/>
                <a:cs typeface="Courier New"/>
                <a:sym typeface="Courier New"/>
              </a:rPr>
              <a:t>  {</a:t>
            </a:r>
            <a:endParaRPr/>
          </a:p>
          <a:p>
            <a:pPr indent="-228600" lvl="0" marL="228600" rtl="0" algn="l">
              <a:lnSpc>
                <a:spcPct val="90000"/>
              </a:lnSpc>
              <a:spcBef>
                <a:spcPts val="0"/>
              </a:spcBef>
              <a:spcAft>
                <a:spcPts val="0"/>
              </a:spcAft>
              <a:buClr>
                <a:schemeClr val="dk1"/>
              </a:buClr>
              <a:buSzPts val="1600"/>
              <a:buNone/>
            </a:pPr>
            <a:r>
              <a:rPr lang="en-US" sz="1600">
                <a:latin typeface="Courier New"/>
                <a:ea typeface="Courier New"/>
                <a:cs typeface="Courier New"/>
                <a:sym typeface="Courier New"/>
              </a:rPr>
              <a:t>    return true;</a:t>
            </a:r>
            <a:endParaRPr/>
          </a:p>
          <a:p>
            <a:pPr indent="-228600" lvl="0" marL="228600" rtl="0" algn="l">
              <a:lnSpc>
                <a:spcPct val="90000"/>
              </a:lnSpc>
              <a:spcBef>
                <a:spcPts val="0"/>
              </a:spcBef>
              <a:spcAft>
                <a:spcPts val="0"/>
              </a:spcAft>
              <a:buClr>
                <a:schemeClr val="dk1"/>
              </a:buClr>
              <a:buSzPts val="1600"/>
              <a:buNone/>
            </a:pPr>
            <a:r>
              <a:rPr lang="en-US" sz="1600">
                <a:latin typeface="Courier New"/>
                <a:ea typeface="Courier New"/>
                <a:cs typeface="Courier New"/>
                <a:sym typeface="Courier New"/>
              </a:rPr>
              <a:t>  }</a:t>
            </a:r>
            <a:endParaRPr/>
          </a:p>
          <a:p>
            <a:pPr indent="-228600" lvl="0" marL="228600" rtl="0" algn="l">
              <a:lnSpc>
                <a:spcPct val="90000"/>
              </a:lnSpc>
              <a:spcBef>
                <a:spcPts val="0"/>
              </a:spcBef>
              <a:spcAft>
                <a:spcPts val="0"/>
              </a:spcAft>
              <a:buClr>
                <a:schemeClr val="dk1"/>
              </a:buClr>
              <a:buSzPts val="1600"/>
              <a:buNone/>
            </a:pPr>
            <a:r>
              <a:rPr lang="en-US" sz="1600">
                <a:latin typeface="Courier New"/>
                <a:ea typeface="Courier New"/>
                <a:cs typeface="Courier New"/>
                <a:sym typeface="Courier New"/>
              </a:rPr>
              <a:t>}</a:t>
            </a:r>
            <a:endParaRPr sz="1600">
              <a:latin typeface="Courier New"/>
              <a:ea typeface="Courier New"/>
              <a:cs typeface="Courier New"/>
              <a:sym typeface="Courier New"/>
            </a:endParaRPr>
          </a:p>
        </p:txBody>
      </p:sp>
      <p:sp>
        <p:nvSpPr>
          <p:cNvPr id="852" name="Google Shape;852;p38"/>
          <p:cNvSpPr txBox="1"/>
          <p:nvPr/>
        </p:nvSpPr>
        <p:spPr>
          <a:xfrm>
            <a:off x="609600" y="1015285"/>
            <a:ext cx="4217832" cy="3852929"/>
          </a:xfrm>
          <a:prstGeom prst="rect">
            <a:avLst/>
          </a:prstGeom>
          <a:noFill/>
          <a:ln>
            <a:noFill/>
          </a:ln>
        </p:spPr>
        <p:txBody>
          <a:bodyPr anchorCtr="0" anchor="t" bIns="45700" lIns="91425" spcFirstLastPara="1" rIns="91425" wrap="square" tIns="45700">
            <a:noAutofit/>
          </a:bodyPr>
          <a:lstStyle/>
          <a:p>
            <a:pPr indent="-182880" lvl="0" marL="182880" marR="0" rtl="0" algn="l">
              <a:lnSpc>
                <a:spcPct val="100000"/>
              </a:lnSpc>
              <a:spcBef>
                <a:spcPts val="0"/>
              </a:spcBef>
              <a:spcAft>
                <a:spcPts val="0"/>
              </a:spcAft>
              <a:buClr>
                <a:srgbClr val="262626"/>
              </a:buClr>
              <a:buSzPts val="1600"/>
              <a:buFont typeface="Garamond"/>
              <a:buNone/>
            </a:pPr>
            <a:r>
              <a:rPr lang="en-US" sz="1600">
                <a:solidFill>
                  <a:schemeClr val="dk1"/>
                </a:solidFill>
                <a:latin typeface="Courier New"/>
                <a:ea typeface="Courier New"/>
                <a:cs typeface="Courier New"/>
                <a:sym typeface="Courier New"/>
              </a:rPr>
              <a:t>#include "binarysearchtree.h"</a:t>
            </a:r>
            <a:endParaRPr/>
          </a:p>
          <a:p>
            <a:pPr indent="-182880" lvl="0" marL="182880" marR="0" rtl="0" algn="l">
              <a:lnSpc>
                <a:spcPct val="100000"/>
              </a:lnSpc>
              <a:spcBef>
                <a:spcPts val="0"/>
              </a:spcBef>
              <a:spcAft>
                <a:spcPts val="0"/>
              </a:spcAft>
              <a:buClr>
                <a:srgbClr val="262626"/>
              </a:buClr>
              <a:buSzPts val="1600"/>
              <a:buFont typeface="Garamond"/>
              <a:buNone/>
            </a:pPr>
            <a:r>
              <a:rPr lang="en-US" sz="1600">
                <a:solidFill>
                  <a:schemeClr val="dk1"/>
                </a:solidFill>
                <a:latin typeface="Courier New"/>
                <a:ea typeface="Courier New"/>
                <a:cs typeface="Courier New"/>
                <a:sym typeface="Courier New"/>
              </a:rPr>
              <a:t>#include &lt;new&gt;</a:t>
            </a:r>
            <a:endParaRPr/>
          </a:p>
          <a:p>
            <a:pPr indent="-182880" lvl="0" marL="182880" marR="0" rtl="0" algn="l">
              <a:lnSpc>
                <a:spcPct val="100000"/>
              </a:lnSpc>
              <a:spcBef>
                <a:spcPts val="0"/>
              </a:spcBef>
              <a:spcAft>
                <a:spcPts val="0"/>
              </a:spcAft>
              <a:buClr>
                <a:srgbClr val="262626"/>
              </a:buClr>
              <a:buSzPts val="1600"/>
              <a:buFont typeface="Garamond"/>
              <a:buNone/>
            </a:pPr>
            <a:r>
              <a:t/>
            </a:r>
            <a:endParaRPr sz="1600">
              <a:solidFill>
                <a:schemeClr val="dk1"/>
              </a:solidFill>
              <a:latin typeface="Courier New"/>
              <a:ea typeface="Courier New"/>
              <a:cs typeface="Courier New"/>
              <a:sym typeface="Courier New"/>
            </a:endParaRPr>
          </a:p>
          <a:p>
            <a:pPr indent="-182880" lvl="0" marL="182880" marR="0" rtl="0" algn="l">
              <a:lnSpc>
                <a:spcPct val="100000"/>
              </a:lnSpc>
              <a:spcBef>
                <a:spcPts val="0"/>
              </a:spcBef>
              <a:spcAft>
                <a:spcPts val="0"/>
              </a:spcAft>
              <a:buClr>
                <a:srgbClr val="262626"/>
              </a:buClr>
              <a:buSzPts val="1600"/>
              <a:buFont typeface="Garamond"/>
              <a:buNone/>
            </a:pPr>
            <a:r>
              <a:rPr lang="en-US" sz="1600">
                <a:solidFill>
                  <a:schemeClr val="dk1"/>
                </a:solidFill>
                <a:latin typeface="Courier New"/>
                <a:ea typeface="Courier New"/>
                <a:cs typeface="Courier New"/>
                <a:sym typeface="Courier New"/>
              </a:rPr>
              <a:t>TreeType::TreeType()</a:t>
            </a:r>
            <a:endParaRPr/>
          </a:p>
          <a:p>
            <a:pPr indent="-182880" lvl="0" marL="182880" marR="0" rtl="0" algn="l">
              <a:lnSpc>
                <a:spcPct val="100000"/>
              </a:lnSpc>
              <a:spcBef>
                <a:spcPts val="0"/>
              </a:spcBef>
              <a:spcAft>
                <a:spcPts val="0"/>
              </a:spcAft>
              <a:buClr>
                <a:srgbClr val="262626"/>
              </a:buClr>
              <a:buSzPts val="1600"/>
              <a:buFont typeface="Garamond"/>
              <a:buNone/>
            </a:pPr>
            <a:r>
              <a:rPr lang="en-US" sz="1600">
                <a:solidFill>
                  <a:schemeClr val="dk1"/>
                </a:solidFill>
                <a:latin typeface="Courier New"/>
                <a:ea typeface="Courier New"/>
                <a:cs typeface="Courier New"/>
                <a:sym typeface="Courier New"/>
              </a:rPr>
              <a:t>{</a:t>
            </a:r>
            <a:endParaRPr/>
          </a:p>
          <a:p>
            <a:pPr indent="-182880" lvl="0" marL="182880" marR="0" rtl="0" algn="l">
              <a:lnSpc>
                <a:spcPct val="100000"/>
              </a:lnSpc>
              <a:spcBef>
                <a:spcPts val="0"/>
              </a:spcBef>
              <a:spcAft>
                <a:spcPts val="0"/>
              </a:spcAft>
              <a:buClr>
                <a:srgbClr val="262626"/>
              </a:buClr>
              <a:buSzPts val="1600"/>
              <a:buFont typeface="Garamond"/>
              <a:buNone/>
            </a:pPr>
            <a:r>
              <a:rPr lang="en-US" sz="1600">
                <a:solidFill>
                  <a:schemeClr val="dk1"/>
                </a:solidFill>
                <a:latin typeface="Courier New"/>
                <a:ea typeface="Courier New"/>
                <a:cs typeface="Courier New"/>
                <a:sym typeface="Courier New"/>
              </a:rPr>
              <a:t>  root = NULL;</a:t>
            </a:r>
            <a:endParaRPr/>
          </a:p>
          <a:p>
            <a:pPr indent="-182880" lvl="0" marL="182880" marR="0" rtl="0" algn="l">
              <a:lnSpc>
                <a:spcPct val="100000"/>
              </a:lnSpc>
              <a:spcBef>
                <a:spcPts val="0"/>
              </a:spcBef>
              <a:spcAft>
                <a:spcPts val="0"/>
              </a:spcAft>
              <a:buClr>
                <a:srgbClr val="262626"/>
              </a:buClr>
              <a:buSzPts val="1600"/>
              <a:buFont typeface="Garamond"/>
              <a:buNone/>
            </a:pPr>
            <a:r>
              <a:rPr lang="en-US" sz="1600">
                <a:solidFill>
                  <a:schemeClr val="dk1"/>
                </a:solidFill>
                <a:latin typeface="Courier New"/>
                <a:ea typeface="Courier New"/>
                <a:cs typeface="Courier New"/>
                <a:sym typeface="Courier New"/>
              </a:rPr>
              <a:t>}</a:t>
            </a:r>
            <a:endParaRPr/>
          </a:p>
          <a:p>
            <a:pPr indent="-182880" lvl="0" marL="182880" marR="0" rtl="0" algn="l">
              <a:lnSpc>
                <a:spcPct val="100000"/>
              </a:lnSpc>
              <a:spcBef>
                <a:spcPts val="0"/>
              </a:spcBef>
              <a:spcAft>
                <a:spcPts val="0"/>
              </a:spcAft>
              <a:buClr>
                <a:srgbClr val="262626"/>
              </a:buClr>
              <a:buSzPts val="1600"/>
              <a:buFont typeface="Garamond"/>
              <a:buNone/>
            </a:pPr>
            <a:r>
              <a:t/>
            </a:r>
            <a:endParaRPr sz="1600">
              <a:solidFill>
                <a:schemeClr val="dk1"/>
              </a:solidFill>
              <a:latin typeface="Courier New"/>
              <a:ea typeface="Courier New"/>
              <a:cs typeface="Courier New"/>
              <a:sym typeface="Courier New"/>
            </a:endParaRPr>
          </a:p>
          <a:p>
            <a:pPr indent="-182880" lvl="0" marL="182880" marR="0" rtl="0" algn="l">
              <a:lnSpc>
                <a:spcPct val="100000"/>
              </a:lnSpc>
              <a:spcBef>
                <a:spcPts val="0"/>
              </a:spcBef>
              <a:spcAft>
                <a:spcPts val="0"/>
              </a:spcAft>
              <a:buClr>
                <a:srgbClr val="262626"/>
              </a:buClr>
              <a:buSzPts val="1600"/>
              <a:buFont typeface="Garamond"/>
              <a:buNone/>
            </a:pPr>
            <a:r>
              <a:rPr lang="en-US" sz="1600">
                <a:solidFill>
                  <a:schemeClr val="dk1"/>
                </a:solidFill>
                <a:latin typeface="Courier New"/>
                <a:ea typeface="Courier New"/>
                <a:cs typeface="Courier New"/>
                <a:sym typeface="Courier New"/>
              </a:rPr>
              <a:t>bool TreeType::IsEmpty()</a:t>
            </a:r>
            <a:endParaRPr/>
          </a:p>
          <a:p>
            <a:pPr indent="-182880" lvl="0" marL="182880" marR="0" rtl="0" algn="l">
              <a:lnSpc>
                <a:spcPct val="100000"/>
              </a:lnSpc>
              <a:spcBef>
                <a:spcPts val="0"/>
              </a:spcBef>
              <a:spcAft>
                <a:spcPts val="0"/>
              </a:spcAft>
              <a:buClr>
                <a:srgbClr val="262626"/>
              </a:buClr>
              <a:buSzPts val="1600"/>
              <a:buFont typeface="Garamond"/>
              <a:buNone/>
            </a:pPr>
            <a:r>
              <a:rPr lang="en-US" sz="1600">
                <a:solidFill>
                  <a:schemeClr val="dk1"/>
                </a:solidFill>
                <a:latin typeface="Courier New"/>
                <a:ea typeface="Courier New"/>
                <a:cs typeface="Courier New"/>
                <a:sym typeface="Courier New"/>
              </a:rPr>
              <a:t>{</a:t>
            </a:r>
            <a:endParaRPr/>
          </a:p>
          <a:p>
            <a:pPr indent="-182880" lvl="0" marL="182880" marR="0" rtl="0" algn="l">
              <a:lnSpc>
                <a:spcPct val="100000"/>
              </a:lnSpc>
              <a:spcBef>
                <a:spcPts val="0"/>
              </a:spcBef>
              <a:spcAft>
                <a:spcPts val="0"/>
              </a:spcAft>
              <a:buClr>
                <a:srgbClr val="262626"/>
              </a:buClr>
              <a:buSzPts val="1600"/>
              <a:buFont typeface="Garamond"/>
              <a:buNone/>
            </a:pPr>
            <a:r>
              <a:rPr lang="en-US" sz="1600">
                <a:solidFill>
                  <a:schemeClr val="dk1"/>
                </a:solidFill>
                <a:latin typeface="Courier New"/>
                <a:ea typeface="Courier New"/>
                <a:cs typeface="Courier New"/>
                <a:sym typeface="Courier New"/>
              </a:rPr>
              <a:t>  return root == NULL;</a:t>
            </a:r>
            <a:endParaRPr/>
          </a:p>
          <a:p>
            <a:pPr indent="-182880" lvl="0" marL="182880" marR="0" rtl="0" algn="l">
              <a:lnSpc>
                <a:spcPct val="100000"/>
              </a:lnSpc>
              <a:spcBef>
                <a:spcPts val="0"/>
              </a:spcBef>
              <a:spcAft>
                <a:spcPts val="0"/>
              </a:spcAft>
              <a:buClr>
                <a:srgbClr val="262626"/>
              </a:buClr>
              <a:buSzPts val="1600"/>
              <a:buFont typeface="Garamond"/>
              <a:buNone/>
            </a:pPr>
            <a:r>
              <a:rPr lang="en-US" sz="1600">
                <a:solidFill>
                  <a:schemeClr val="dk1"/>
                </a:solidFill>
                <a:latin typeface="Courier New"/>
                <a:ea typeface="Courier New"/>
                <a:cs typeface="Courier New"/>
                <a:sym typeface="Courier New"/>
              </a:rPr>
              <a:t>}</a:t>
            </a:r>
            <a:endParaRPr/>
          </a:p>
        </p:txBody>
      </p:sp>
      <p:sp>
        <p:nvSpPr>
          <p:cNvPr id="853" name="Google Shape;853;p38"/>
          <p:cNvSpPr txBox="1"/>
          <p:nvPr>
            <p:ph type="title"/>
          </p:nvPr>
        </p:nvSpPr>
        <p:spPr>
          <a:xfrm>
            <a:off x="155575" y="161927"/>
            <a:ext cx="8797925" cy="676274"/>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binarysearchtree.cpp</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7" name="Shape 857"/>
        <p:cNvGrpSpPr/>
        <p:nvPr/>
      </p:nvGrpSpPr>
      <p:grpSpPr>
        <a:xfrm>
          <a:off x="0" y="0"/>
          <a:ext cx="0" cy="0"/>
          <a:chOff x="0" y="0"/>
          <a:chExt cx="0" cy="0"/>
        </a:xfrm>
      </p:grpSpPr>
      <p:sp>
        <p:nvSpPr>
          <p:cNvPr id="858" name="Google Shape;858;p39"/>
          <p:cNvSpPr txBox="1"/>
          <p:nvPr>
            <p:ph idx="1" type="body"/>
          </p:nvPr>
        </p:nvSpPr>
        <p:spPr>
          <a:xfrm>
            <a:off x="4808121" y="1016358"/>
            <a:ext cx="4217832" cy="4315496"/>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1600"/>
              <a:buNone/>
            </a:pPr>
            <a:r>
              <a:rPr lang="en-US" sz="1600">
                <a:latin typeface="Courier New"/>
                <a:ea typeface="Courier New"/>
                <a:cs typeface="Courier New"/>
                <a:sym typeface="Courier New"/>
              </a:rPr>
              <a:t>bool TreeType::IsFull()</a:t>
            </a:r>
            <a:endParaRPr/>
          </a:p>
          <a:p>
            <a:pPr indent="-228600" lvl="0" marL="228600" rtl="0" algn="l">
              <a:lnSpc>
                <a:spcPct val="90000"/>
              </a:lnSpc>
              <a:spcBef>
                <a:spcPts val="0"/>
              </a:spcBef>
              <a:spcAft>
                <a:spcPts val="0"/>
              </a:spcAft>
              <a:buClr>
                <a:schemeClr val="dk1"/>
              </a:buClr>
              <a:buSzPts val="1600"/>
              <a:buNone/>
            </a:pPr>
            <a:r>
              <a:rPr lang="en-US" sz="1600">
                <a:latin typeface="Courier New"/>
                <a:ea typeface="Courier New"/>
                <a:cs typeface="Courier New"/>
                <a:sym typeface="Courier New"/>
              </a:rPr>
              <a:t>{</a:t>
            </a:r>
            <a:endParaRPr/>
          </a:p>
          <a:p>
            <a:pPr indent="-228600" lvl="0" marL="228600" rtl="0" algn="l">
              <a:lnSpc>
                <a:spcPct val="90000"/>
              </a:lnSpc>
              <a:spcBef>
                <a:spcPts val="0"/>
              </a:spcBef>
              <a:spcAft>
                <a:spcPts val="0"/>
              </a:spcAft>
              <a:buClr>
                <a:schemeClr val="dk1"/>
              </a:buClr>
              <a:buSzPts val="1600"/>
              <a:buNone/>
            </a:pPr>
            <a:r>
              <a:rPr lang="en-US" sz="1600">
                <a:latin typeface="Courier New"/>
                <a:ea typeface="Courier New"/>
                <a:cs typeface="Courier New"/>
                <a:sym typeface="Courier New"/>
              </a:rPr>
              <a:t>  TreeNode* location;</a:t>
            </a:r>
            <a:endParaRPr/>
          </a:p>
          <a:p>
            <a:pPr indent="-228600" lvl="0" marL="228600" rtl="0" algn="l">
              <a:lnSpc>
                <a:spcPct val="90000"/>
              </a:lnSpc>
              <a:spcBef>
                <a:spcPts val="0"/>
              </a:spcBef>
              <a:spcAft>
                <a:spcPts val="0"/>
              </a:spcAft>
              <a:buClr>
                <a:schemeClr val="dk1"/>
              </a:buClr>
              <a:buSzPts val="1600"/>
              <a:buNone/>
            </a:pPr>
            <a:r>
              <a:rPr lang="en-US" sz="1600">
                <a:latin typeface="Courier New"/>
                <a:ea typeface="Courier New"/>
                <a:cs typeface="Courier New"/>
                <a:sym typeface="Courier New"/>
              </a:rPr>
              <a:t>  try</a:t>
            </a:r>
            <a:endParaRPr/>
          </a:p>
          <a:p>
            <a:pPr indent="-228600" lvl="0" marL="228600" rtl="0" algn="l">
              <a:lnSpc>
                <a:spcPct val="90000"/>
              </a:lnSpc>
              <a:spcBef>
                <a:spcPts val="0"/>
              </a:spcBef>
              <a:spcAft>
                <a:spcPts val="0"/>
              </a:spcAft>
              <a:buClr>
                <a:schemeClr val="dk1"/>
              </a:buClr>
              <a:buSzPts val="1600"/>
              <a:buNone/>
            </a:pPr>
            <a:r>
              <a:rPr lang="en-US" sz="1600">
                <a:latin typeface="Courier New"/>
                <a:ea typeface="Courier New"/>
                <a:cs typeface="Courier New"/>
                <a:sym typeface="Courier New"/>
              </a:rPr>
              <a:t>  {</a:t>
            </a:r>
            <a:endParaRPr/>
          </a:p>
          <a:p>
            <a:pPr indent="-228600" lvl="0" marL="228600" rtl="0" algn="l">
              <a:lnSpc>
                <a:spcPct val="90000"/>
              </a:lnSpc>
              <a:spcBef>
                <a:spcPts val="0"/>
              </a:spcBef>
              <a:spcAft>
                <a:spcPts val="0"/>
              </a:spcAft>
              <a:buClr>
                <a:schemeClr val="dk1"/>
              </a:buClr>
              <a:buSzPts val="1600"/>
              <a:buNone/>
            </a:pPr>
            <a:r>
              <a:rPr lang="en-US" sz="1600">
                <a:latin typeface="Courier New"/>
                <a:ea typeface="Courier New"/>
                <a:cs typeface="Courier New"/>
                <a:sym typeface="Courier New"/>
              </a:rPr>
              <a:t>    location = new TreeNode;</a:t>
            </a:r>
            <a:endParaRPr/>
          </a:p>
          <a:p>
            <a:pPr indent="-228600" lvl="0" marL="228600" rtl="0" algn="l">
              <a:lnSpc>
                <a:spcPct val="90000"/>
              </a:lnSpc>
              <a:spcBef>
                <a:spcPts val="0"/>
              </a:spcBef>
              <a:spcAft>
                <a:spcPts val="0"/>
              </a:spcAft>
              <a:buClr>
                <a:schemeClr val="dk1"/>
              </a:buClr>
              <a:buSzPts val="1600"/>
              <a:buNone/>
            </a:pPr>
            <a:r>
              <a:rPr lang="en-US" sz="1600">
                <a:latin typeface="Courier New"/>
                <a:ea typeface="Courier New"/>
                <a:cs typeface="Courier New"/>
                <a:sym typeface="Courier New"/>
              </a:rPr>
              <a:t>    delete location;</a:t>
            </a:r>
            <a:endParaRPr/>
          </a:p>
          <a:p>
            <a:pPr indent="-228600" lvl="0" marL="228600" rtl="0" algn="l">
              <a:lnSpc>
                <a:spcPct val="90000"/>
              </a:lnSpc>
              <a:spcBef>
                <a:spcPts val="0"/>
              </a:spcBef>
              <a:spcAft>
                <a:spcPts val="0"/>
              </a:spcAft>
              <a:buClr>
                <a:schemeClr val="dk1"/>
              </a:buClr>
              <a:buSzPts val="1600"/>
              <a:buNone/>
            </a:pPr>
            <a:r>
              <a:rPr lang="en-US" sz="1600">
                <a:latin typeface="Courier New"/>
                <a:ea typeface="Courier New"/>
                <a:cs typeface="Courier New"/>
                <a:sym typeface="Courier New"/>
              </a:rPr>
              <a:t>    return false;</a:t>
            </a:r>
            <a:endParaRPr/>
          </a:p>
          <a:p>
            <a:pPr indent="-228600" lvl="0" marL="228600" rtl="0" algn="l">
              <a:lnSpc>
                <a:spcPct val="90000"/>
              </a:lnSpc>
              <a:spcBef>
                <a:spcPts val="0"/>
              </a:spcBef>
              <a:spcAft>
                <a:spcPts val="0"/>
              </a:spcAft>
              <a:buClr>
                <a:schemeClr val="dk1"/>
              </a:buClr>
              <a:buSzPts val="1600"/>
              <a:buNone/>
            </a:pPr>
            <a:r>
              <a:rPr lang="en-US" sz="1600">
                <a:latin typeface="Courier New"/>
                <a:ea typeface="Courier New"/>
                <a:cs typeface="Courier New"/>
                <a:sym typeface="Courier New"/>
              </a:rPr>
              <a:t>  }</a:t>
            </a:r>
            <a:endParaRPr/>
          </a:p>
          <a:p>
            <a:pPr indent="-228600" lvl="0" marL="228600" rtl="0" algn="l">
              <a:lnSpc>
                <a:spcPct val="90000"/>
              </a:lnSpc>
              <a:spcBef>
                <a:spcPts val="0"/>
              </a:spcBef>
              <a:spcAft>
                <a:spcPts val="0"/>
              </a:spcAft>
              <a:buClr>
                <a:schemeClr val="dk1"/>
              </a:buClr>
              <a:buSzPts val="1600"/>
              <a:buNone/>
            </a:pPr>
            <a:r>
              <a:rPr lang="en-US" sz="1600">
                <a:latin typeface="Courier New"/>
                <a:ea typeface="Courier New"/>
                <a:cs typeface="Courier New"/>
                <a:sym typeface="Courier New"/>
              </a:rPr>
              <a:t>  catch(std::bad_alloc exception)</a:t>
            </a:r>
            <a:endParaRPr/>
          </a:p>
          <a:p>
            <a:pPr indent="-228600" lvl="0" marL="228600" rtl="0" algn="l">
              <a:lnSpc>
                <a:spcPct val="90000"/>
              </a:lnSpc>
              <a:spcBef>
                <a:spcPts val="0"/>
              </a:spcBef>
              <a:spcAft>
                <a:spcPts val="0"/>
              </a:spcAft>
              <a:buClr>
                <a:schemeClr val="dk1"/>
              </a:buClr>
              <a:buSzPts val="1600"/>
              <a:buNone/>
            </a:pPr>
            <a:r>
              <a:rPr lang="en-US" sz="1600">
                <a:latin typeface="Courier New"/>
                <a:ea typeface="Courier New"/>
                <a:cs typeface="Courier New"/>
                <a:sym typeface="Courier New"/>
              </a:rPr>
              <a:t>  {</a:t>
            </a:r>
            <a:endParaRPr/>
          </a:p>
          <a:p>
            <a:pPr indent="-228600" lvl="0" marL="228600" rtl="0" algn="l">
              <a:lnSpc>
                <a:spcPct val="90000"/>
              </a:lnSpc>
              <a:spcBef>
                <a:spcPts val="0"/>
              </a:spcBef>
              <a:spcAft>
                <a:spcPts val="0"/>
              </a:spcAft>
              <a:buClr>
                <a:schemeClr val="dk1"/>
              </a:buClr>
              <a:buSzPts val="1600"/>
              <a:buNone/>
            </a:pPr>
            <a:r>
              <a:rPr lang="en-US" sz="1600">
                <a:latin typeface="Courier New"/>
                <a:ea typeface="Courier New"/>
                <a:cs typeface="Courier New"/>
                <a:sym typeface="Courier New"/>
              </a:rPr>
              <a:t>    return true;</a:t>
            </a:r>
            <a:endParaRPr/>
          </a:p>
          <a:p>
            <a:pPr indent="-228600" lvl="0" marL="228600" rtl="0" algn="l">
              <a:lnSpc>
                <a:spcPct val="90000"/>
              </a:lnSpc>
              <a:spcBef>
                <a:spcPts val="0"/>
              </a:spcBef>
              <a:spcAft>
                <a:spcPts val="0"/>
              </a:spcAft>
              <a:buClr>
                <a:schemeClr val="dk1"/>
              </a:buClr>
              <a:buSzPts val="1600"/>
              <a:buNone/>
            </a:pPr>
            <a:r>
              <a:rPr lang="en-US" sz="1600">
                <a:latin typeface="Courier New"/>
                <a:ea typeface="Courier New"/>
                <a:cs typeface="Courier New"/>
                <a:sym typeface="Courier New"/>
              </a:rPr>
              <a:t>  }</a:t>
            </a:r>
            <a:endParaRPr/>
          </a:p>
          <a:p>
            <a:pPr indent="-228600" lvl="0" marL="228600" rtl="0" algn="l">
              <a:lnSpc>
                <a:spcPct val="90000"/>
              </a:lnSpc>
              <a:spcBef>
                <a:spcPts val="0"/>
              </a:spcBef>
              <a:spcAft>
                <a:spcPts val="0"/>
              </a:spcAft>
              <a:buClr>
                <a:schemeClr val="dk1"/>
              </a:buClr>
              <a:buSzPts val="1600"/>
              <a:buNone/>
            </a:pPr>
            <a:r>
              <a:rPr lang="en-US" sz="1600">
                <a:latin typeface="Courier New"/>
                <a:ea typeface="Courier New"/>
                <a:cs typeface="Courier New"/>
                <a:sym typeface="Courier New"/>
              </a:rPr>
              <a:t>}</a:t>
            </a:r>
            <a:endParaRPr sz="1600">
              <a:latin typeface="Courier New"/>
              <a:ea typeface="Courier New"/>
              <a:cs typeface="Courier New"/>
              <a:sym typeface="Courier New"/>
            </a:endParaRPr>
          </a:p>
        </p:txBody>
      </p:sp>
      <p:sp>
        <p:nvSpPr>
          <p:cNvPr id="859" name="Google Shape;859;p39"/>
          <p:cNvSpPr txBox="1"/>
          <p:nvPr/>
        </p:nvSpPr>
        <p:spPr>
          <a:xfrm>
            <a:off x="609600" y="1015285"/>
            <a:ext cx="4217832" cy="3852929"/>
          </a:xfrm>
          <a:prstGeom prst="rect">
            <a:avLst/>
          </a:prstGeom>
          <a:noFill/>
          <a:ln>
            <a:noFill/>
          </a:ln>
        </p:spPr>
        <p:txBody>
          <a:bodyPr anchorCtr="0" anchor="t" bIns="45700" lIns="91425" spcFirstLastPara="1" rIns="91425" wrap="square" tIns="45700">
            <a:noAutofit/>
          </a:bodyPr>
          <a:lstStyle/>
          <a:p>
            <a:pPr indent="-182880" lvl="0" marL="182880" marR="0" rtl="0" algn="l">
              <a:lnSpc>
                <a:spcPct val="100000"/>
              </a:lnSpc>
              <a:spcBef>
                <a:spcPts val="0"/>
              </a:spcBef>
              <a:spcAft>
                <a:spcPts val="0"/>
              </a:spcAft>
              <a:buClr>
                <a:srgbClr val="262626"/>
              </a:buClr>
              <a:buSzPts val="1600"/>
              <a:buFont typeface="Garamond"/>
              <a:buNone/>
            </a:pPr>
            <a:r>
              <a:rPr lang="en-US" sz="1600">
                <a:solidFill>
                  <a:schemeClr val="dk1"/>
                </a:solidFill>
                <a:latin typeface="Courier New"/>
                <a:ea typeface="Courier New"/>
                <a:cs typeface="Courier New"/>
                <a:sym typeface="Courier New"/>
              </a:rPr>
              <a:t>#include "binarysearchtree.h"</a:t>
            </a:r>
            <a:endParaRPr/>
          </a:p>
          <a:p>
            <a:pPr indent="-182880" lvl="0" marL="182880" marR="0" rtl="0" algn="l">
              <a:lnSpc>
                <a:spcPct val="100000"/>
              </a:lnSpc>
              <a:spcBef>
                <a:spcPts val="0"/>
              </a:spcBef>
              <a:spcAft>
                <a:spcPts val="0"/>
              </a:spcAft>
              <a:buClr>
                <a:srgbClr val="262626"/>
              </a:buClr>
              <a:buSzPts val="1600"/>
              <a:buFont typeface="Garamond"/>
              <a:buNone/>
            </a:pPr>
            <a:r>
              <a:rPr lang="en-US" sz="1600">
                <a:solidFill>
                  <a:schemeClr val="dk1"/>
                </a:solidFill>
                <a:latin typeface="Courier New"/>
                <a:ea typeface="Courier New"/>
                <a:cs typeface="Courier New"/>
                <a:sym typeface="Courier New"/>
              </a:rPr>
              <a:t>#include &lt;new&gt;</a:t>
            </a:r>
            <a:endParaRPr/>
          </a:p>
          <a:p>
            <a:pPr indent="-182880" lvl="0" marL="182880" marR="0" rtl="0" algn="l">
              <a:lnSpc>
                <a:spcPct val="100000"/>
              </a:lnSpc>
              <a:spcBef>
                <a:spcPts val="0"/>
              </a:spcBef>
              <a:spcAft>
                <a:spcPts val="0"/>
              </a:spcAft>
              <a:buClr>
                <a:srgbClr val="262626"/>
              </a:buClr>
              <a:buSzPts val="1600"/>
              <a:buFont typeface="Garamond"/>
              <a:buNone/>
            </a:pPr>
            <a:r>
              <a:t/>
            </a:r>
            <a:endParaRPr sz="1600">
              <a:solidFill>
                <a:schemeClr val="dk1"/>
              </a:solidFill>
              <a:latin typeface="Courier New"/>
              <a:ea typeface="Courier New"/>
              <a:cs typeface="Courier New"/>
              <a:sym typeface="Courier New"/>
            </a:endParaRPr>
          </a:p>
          <a:p>
            <a:pPr indent="-182880" lvl="0" marL="182880" marR="0" rtl="0" algn="l">
              <a:lnSpc>
                <a:spcPct val="100000"/>
              </a:lnSpc>
              <a:spcBef>
                <a:spcPts val="0"/>
              </a:spcBef>
              <a:spcAft>
                <a:spcPts val="0"/>
              </a:spcAft>
              <a:buClr>
                <a:srgbClr val="262626"/>
              </a:buClr>
              <a:buSzPts val="1600"/>
              <a:buFont typeface="Garamond"/>
              <a:buNone/>
            </a:pPr>
            <a:r>
              <a:rPr lang="en-US" sz="1600">
                <a:solidFill>
                  <a:schemeClr val="dk1"/>
                </a:solidFill>
                <a:latin typeface="Courier New"/>
                <a:ea typeface="Courier New"/>
                <a:cs typeface="Courier New"/>
                <a:sym typeface="Courier New"/>
              </a:rPr>
              <a:t>TreeType::TreeType()</a:t>
            </a:r>
            <a:endParaRPr/>
          </a:p>
          <a:p>
            <a:pPr indent="-182880" lvl="0" marL="182880" marR="0" rtl="0" algn="l">
              <a:lnSpc>
                <a:spcPct val="100000"/>
              </a:lnSpc>
              <a:spcBef>
                <a:spcPts val="0"/>
              </a:spcBef>
              <a:spcAft>
                <a:spcPts val="0"/>
              </a:spcAft>
              <a:buClr>
                <a:srgbClr val="262626"/>
              </a:buClr>
              <a:buSzPts val="1600"/>
              <a:buFont typeface="Garamond"/>
              <a:buNone/>
            </a:pPr>
            <a:r>
              <a:rPr lang="en-US" sz="1600">
                <a:solidFill>
                  <a:schemeClr val="dk1"/>
                </a:solidFill>
                <a:latin typeface="Courier New"/>
                <a:ea typeface="Courier New"/>
                <a:cs typeface="Courier New"/>
                <a:sym typeface="Courier New"/>
              </a:rPr>
              <a:t>{</a:t>
            </a:r>
            <a:endParaRPr/>
          </a:p>
          <a:p>
            <a:pPr indent="-182880" lvl="0" marL="182880" marR="0" rtl="0" algn="l">
              <a:lnSpc>
                <a:spcPct val="100000"/>
              </a:lnSpc>
              <a:spcBef>
                <a:spcPts val="0"/>
              </a:spcBef>
              <a:spcAft>
                <a:spcPts val="0"/>
              </a:spcAft>
              <a:buClr>
                <a:srgbClr val="262626"/>
              </a:buClr>
              <a:buSzPts val="1600"/>
              <a:buFont typeface="Garamond"/>
              <a:buNone/>
            </a:pPr>
            <a:r>
              <a:rPr lang="en-US" sz="1600">
                <a:solidFill>
                  <a:schemeClr val="dk1"/>
                </a:solidFill>
                <a:latin typeface="Courier New"/>
                <a:ea typeface="Courier New"/>
                <a:cs typeface="Courier New"/>
                <a:sym typeface="Courier New"/>
              </a:rPr>
              <a:t>  root = NULL;</a:t>
            </a:r>
            <a:endParaRPr/>
          </a:p>
          <a:p>
            <a:pPr indent="-182880" lvl="0" marL="182880" marR="0" rtl="0" algn="l">
              <a:lnSpc>
                <a:spcPct val="100000"/>
              </a:lnSpc>
              <a:spcBef>
                <a:spcPts val="0"/>
              </a:spcBef>
              <a:spcAft>
                <a:spcPts val="0"/>
              </a:spcAft>
              <a:buClr>
                <a:srgbClr val="262626"/>
              </a:buClr>
              <a:buSzPts val="1600"/>
              <a:buFont typeface="Garamond"/>
              <a:buNone/>
            </a:pPr>
            <a:r>
              <a:rPr lang="en-US" sz="1600">
                <a:solidFill>
                  <a:schemeClr val="dk1"/>
                </a:solidFill>
                <a:latin typeface="Courier New"/>
                <a:ea typeface="Courier New"/>
                <a:cs typeface="Courier New"/>
                <a:sym typeface="Courier New"/>
              </a:rPr>
              <a:t>}</a:t>
            </a:r>
            <a:endParaRPr/>
          </a:p>
          <a:p>
            <a:pPr indent="-182880" lvl="0" marL="182880" marR="0" rtl="0" algn="l">
              <a:lnSpc>
                <a:spcPct val="100000"/>
              </a:lnSpc>
              <a:spcBef>
                <a:spcPts val="0"/>
              </a:spcBef>
              <a:spcAft>
                <a:spcPts val="0"/>
              </a:spcAft>
              <a:buClr>
                <a:srgbClr val="262626"/>
              </a:buClr>
              <a:buSzPts val="1600"/>
              <a:buFont typeface="Garamond"/>
              <a:buNone/>
            </a:pPr>
            <a:r>
              <a:t/>
            </a:r>
            <a:endParaRPr sz="1600">
              <a:solidFill>
                <a:schemeClr val="dk1"/>
              </a:solidFill>
              <a:latin typeface="Courier New"/>
              <a:ea typeface="Courier New"/>
              <a:cs typeface="Courier New"/>
              <a:sym typeface="Courier New"/>
            </a:endParaRPr>
          </a:p>
          <a:p>
            <a:pPr indent="-182880" lvl="0" marL="182880" marR="0" rtl="0" algn="l">
              <a:lnSpc>
                <a:spcPct val="100000"/>
              </a:lnSpc>
              <a:spcBef>
                <a:spcPts val="0"/>
              </a:spcBef>
              <a:spcAft>
                <a:spcPts val="0"/>
              </a:spcAft>
              <a:buClr>
                <a:srgbClr val="262626"/>
              </a:buClr>
              <a:buSzPts val="1600"/>
              <a:buFont typeface="Garamond"/>
              <a:buNone/>
            </a:pPr>
            <a:r>
              <a:rPr lang="en-US" sz="1600">
                <a:solidFill>
                  <a:schemeClr val="dk1"/>
                </a:solidFill>
                <a:latin typeface="Courier New"/>
                <a:ea typeface="Courier New"/>
                <a:cs typeface="Courier New"/>
                <a:sym typeface="Courier New"/>
              </a:rPr>
              <a:t>bool TreeType::IsEmpty()</a:t>
            </a:r>
            <a:endParaRPr/>
          </a:p>
          <a:p>
            <a:pPr indent="-182880" lvl="0" marL="182880" marR="0" rtl="0" algn="l">
              <a:lnSpc>
                <a:spcPct val="100000"/>
              </a:lnSpc>
              <a:spcBef>
                <a:spcPts val="0"/>
              </a:spcBef>
              <a:spcAft>
                <a:spcPts val="0"/>
              </a:spcAft>
              <a:buClr>
                <a:srgbClr val="262626"/>
              </a:buClr>
              <a:buSzPts val="1600"/>
              <a:buFont typeface="Garamond"/>
              <a:buNone/>
            </a:pPr>
            <a:r>
              <a:rPr lang="en-US" sz="1600">
                <a:solidFill>
                  <a:schemeClr val="dk1"/>
                </a:solidFill>
                <a:latin typeface="Courier New"/>
                <a:ea typeface="Courier New"/>
                <a:cs typeface="Courier New"/>
                <a:sym typeface="Courier New"/>
              </a:rPr>
              <a:t>{</a:t>
            </a:r>
            <a:endParaRPr/>
          </a:p>
          <a:p>
            <a:pPr indent="-182880" lvl="0" marL="182880" marR="0" rtl="0" algn="l">
              <a:lnSpc>
                <a:spcPct val="100000"/>
              </a:lnSpc>
              <a:spcBef>
                <a:spcPts val="0"/>
              </a:spcBef>
              <a:spcAft>
                <a:spcPts val="0"/>
              </a:spcAft>
              <a:buClr>
                <a:srgbClr val="262626"/>
              </a:buClr>
              <a:buSzPts val="1600"/>
              <a:buFont typeface="Garamond"/>
              <a:buNone/>
            </a:pPr>
            <a:r>
              <a:rPr lang="en-US" sz="1600">
                <a:solidFill>
                  <a:schemeClr val="dk1"/>
                </a:solidFill>
                <a:latin typeface="Courier New"/>
                <a:ea typeface="Courier New"/>
                <a:cs typeface="Courier New"/>
                <a:sym typeface="Courier New"/>
              </a:rPr>
              <a:t>  return root == NULL;</a:t>
            </a:r>
            <a:endParaRPr/>
          </a:p>
          <a:p>
            <a:pPr indent="-182880" lvl="0" marL="182880" marR="0" rtl="0" algn="l">
              <a:lnSpc>
                <a:spcPct val="100000"/>
              </a:lnSpc>
              <a:spcBef>
                <a:spcPts val="0"/>
              </a:spcBef>
              <a:spcAft>
                <a:spcPts val="0"/>
              </a:spcAft>
              <a:buClr>
                <a:srgbClr val="262626"/>
              </a:buClr>
              <a:buSzPts val="1600"/>
              <a:buFont typeface="Garamond"/>
              <a:buNone/>
            </a:pPr>
            <a:r>
              <a:rPr lang="en-US" sz="1600">
                <a:solidFill>
                  <a:schemeClr val="dk1"/>
                </a:solidFill>
                <a:latin typeface="Courier New"/>
                <a:ea typeface="Courier New"/>
                <a:cs typeface="Courier New"/>
                <a:sym typeface="Courier New"/>
              </a:rPr>
              <a:t>}</a:t>
            </a:r>
            <a:endParaRPr/>
          </a:p>
        </p:txBody>
      </p:sp>
      <p:sp>
        <p:nvSpPr>
          <p:cNvPr id="860" name="Google Shape;860;p39"/>
          <p:cNvSpPr txBox="1"/>
          <p:nvPr/>
        </p:nvSpPr>
        <p:spPr>
          <a:xfrm>
            <a:off x="3366841" y="2079848"/>
            <a:ext cx="1073150" cy="6413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600">
                <a:solidFill>
                  <a:schemeClr val="dk1"/>
                </a:solidFill>
                <a:latin typeface="Times New Roman"/>
                <a:ea typeface="Times New Roman"/>
                <a:cs typeface="Times New Roman"/>
                <a:sym typeface="Times New Roman"/>
              </a:rPr>
              <a:t>O(1)</a:t>
            </a:r>
            <a:endParaRPr/>
          </a:p>
        </p:txBody>
      </p:sp>
      <p:sp>
        <p:nvSpPr>
          <p:cNvPr id="861" name="Google Shape;861;p39"/>
          <p:cNvSpPr txBox="1"/>
          <p:nvPr/>
        </p:nvSpPr>
        <p:spPr>
          <a:xfrm>
            <a:off x="3366841" y="3290462"/>
            <a:ext cx="1073150" cy="6413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600">
                <a:solidFill>
                  <a:schemeClr val="dk1"/>
                </a:solidFill>
                <a:latin typeface="Times New Roman"/>
                <a:ea typeface="Times New Roman"/>
                <a:cs typeface="Times New Roman"/>
                <a:sym typeface="Times New Roman"/>
              </a:rPr>
              <a:t>O(1)</a:t>
            </a:r>
            <a:endParaRPr/>
          </a:p>
        </p:txBody>
      </p:sp>
      <p:sp>
        <p:nvSpPr>
          <p:cNvPr id="862" name="Google Shape;862;p39"/>
          <p:cNvSpPr txBox="1"/>
          <p:nvPr/>
        </p:nvSpPr>
        <p:spPr>
          <a:xfrm>
            <a:off x="7886342" y="2549391"/>
            <a:ext cx="1073150" cy="6413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600">
                <a:solidFill>
                  <a:schemeClr val="dk1"/>
                </a:solidFill>
                <a:latin typeface="Times New Roman"/>
                <a:ea typeface="Times New Roman"/>
                <a:cs typeface="Times New Roman"/>
                <a:sym typeface="Times New Roman"/>
              </a:rPr>
              <a:t>O(1)</a:t>
            </a:r>
            <a:endParaRPr/>
          </a:p>
        </p:txBody>
      </p:sp>
      <p:sp>
        <p:nvSpPr>
          <p:cNvPr id="863" name="Google Shape;863;p39"/>
          <p:cNvSpPr txBox="1"/>
          <p:nvPr>
            <p:ph type="title"/>
          </p:nvPr>
        </p:nvSpPr>
        <p:spPr>
          <a:xfrm>
            <a:off x="155575" y="161927"/>
            <a:ext cx="8797925" cy="676274"/>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binarysearchtree.cpp</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4"/>
          <p:cNvSpPr txBox="1"/>
          <p:nvPr>
            <p:ph type="title"/>
          </p:nvPr>
        </p:nvSpPr>
        <p:spPr>
          <a:xfrm>
            <a:off x="155575" y="161927"/>
            <a:ext cx="8797925" cy="676274"/>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Tree Data Structure</a:t>
            </a:r>
            <a:endParaRPr/>
          </a:p>
        </p:txBody>
      </p:sp>
      <p:pic>
        <p:nvPicPr>
          <p:cNvPr id="113" name="Google Shape;113;p4"/>
          <p:cNvPicPr preferRelativeResize="0"/>
          <p:nvPr>
            <p:ph idx="1" type="body"/>
          </p:nvPr>
        </p:nvPicPr>
        <p:blipFill rotWithShape="1">
          <a:blip r:embed="rId3">
            <a:alphaModFix/>
          </a:blip>
          <a:srcRect b="0" l="0" r="0" t="0"/>
          <a:stretch/>
        </p:blipFill>
        <p:spPr>
          <a:xfrm>
            <a:off x="2933434" y="1618087"/>
            <a:ext cx="3277132" cy="4791075"/>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7" name="Shape 867"/>
        <p:cNvGrpSpPr/>
        <p:nvPr/>
      </p:nvGrpSpPr>
      <p:grpSpPr>
        <a:xfrm>
          <a:off x="0" y="0"/>
          <a:ext cx="0" cy="0"/>
          <a:chOff x="0" y="0"/>
          <a:chExt cx="0" cy="0"/>
        </a:xfrm>
      </p:grpSpPr>
      <p:sp>
        <p:nvSpPr>
          <p:cNvPr id="868" name="Google Shape;868;p40"/>
          <p:cNvSpPr/>
          <p:nvPr/>
        </p:nvSpPr>
        <p:spPr>
          <a:xfrm>
            <a:off x="4848797" y="2540354"/>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869" name="Google Shape;869;p40"/>
          <p:cNvSpPr txBox="1"/>
          <p:nvPr/>
        </p:nvSpPr>
        <p:spPr>
          <a:xfrm>
            <a:off x="5202966" y="2594088"/>
            <a:ext cx="1940484"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TreeNode *root</a:t>
            </a:r>
            <a:endParaRPr sz="1600">
              <a:solidFill>
                <a:schemeClr val="dk1"/>
              </a:solidFill>
              <a:latin typeface="Courier New"/>
              <a:ea typeface="Courier New"/>
              <a:cs typeface="Courier New"/>
              <a:sym typeface="Courier New"/>
            </a:endParaRPr>
          </a:p>
        </p:txBody>
      </p:sp>
      <p:cxnSp>
        <p:nvCxnSpPr>
          <p:cNvPr id="870" name="Google Shape;870;p40"/>
          <p:cNvCxnSpPr/>
          <p:nvPr/>
        </p:nvCxnSpPr>
        <p:spPr>
          <a:xfrm flipH="1">
            <a:off x="4848797" y="2540353"/>
            <a:ext cx="267572" cy="450759"/>
          </a:xfrm>
          <a:prstGeom prst="straightConnector1">
            <a:avLst/>
          </a:prstGeom>
          <a:noFill/>
          <a:ln cap="flat" cmpd="sng" w="9525">
            <a:solidFill>
              <a:schemeClr val="accent1"/>
            </a:solidFill>
            <a:prstDash val="solid"/>
            <a:miter lim="800000"/>
            <a:headEnd len="sm" w="sm" type="none"/>
            <a:tailEnd len="sm" w="sm" type="none"/>
          </a:ln>
        </p:spPr>
      </p:cxnSp>
      <p:sp>
        <p:nvSpPr>
          <p:cNvPr id="871" name="Google Shape;871;p40"/>
          <p:cNvSpPr txBox="1"/>
          <p:nvPr>
            <p:ph type="title"/>
          </p:nvPr>
        </p:nvSpPr>
        <p:spPr>
          <a:xfrm>
            <a:off x="155575" y="161927"/>
            <a:ext cx="8797925" cy="676274"/>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Function </a:t>
            </a:r>
            <a:r>
              <a:rPr lang="en-US">
                <a:latin typeface="Courier New"/>
                <a:ea typeface="Courier New"/>
                <a:cs typeface="Courier New"/>
                <a:sym typeface="Courier New"/>
              </a:rPr>
              <a:t>InsertItem</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5" name="Shape 875"/>
        <p:cNvGrpSpPr/>
        <p:nvPr/>
      </p:nvGrpSpPr>
      <p:grpSpPr>
        <a:xfrm>
          <a:off x="0" y="0"/>
          <a:ext cx="0" cy="0"/>
          <a:chOff x="0" y="0"/>
          <a:chExt cx="0" cy="0"/>
        </a:xfrm>
      </p:grpSpPr>
      <p:sp>
        <p:nvSpPr>
          <p:cNvPr id="876" name="Google Shape;876;p41"/>
          <p:cNvSpPr/>
          <p:nvPr/>
        </p:nvSpPr>
        <p:spPr>
          <a:xfrm>
            <a:off x="4848797" y="2540354"/>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877" name="Google Shape;877;p41"/>
          <p:cNvSpPr txBox="1"/>
          <p:nvPr/>
        </p:nvSpPr>
        <p:spPr>
          <a:xfrm>
            <a:off x="5202966" y="2594088"/>
            <a:ext cx="1940484"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TreeNode *root</a:t>
            </a:r>
            <a:endParaRPr sz="1600">
              <a:solidFill>
                <a:schemeClr val="dk1"/>
              </a:solidFill>
              <a:latin typeface="Courier New"/>
              <a:ea typeface="Courier New"/>
              <a:cs typeface="Courier New"/>
              <a:sym typeface="Courier New"/>
            </a:endParaRPr>
          </a:p>
        </p:txBody>
      </p:sp>
      <p:sp>
        <p:nvSpPr>
          <p:cNvPr id="878" name="Google Shape;878;p41"/>
          <p:cNvSpPr txBox="1"/>
          <p:nvPr/>
        </p:nvSpPr>
        <p:spPr>
          <a:xfrm>
            <a:off x="579549" y="1493949"/>
            <a:ext cx="2240924" cy="3734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Insert 5</a:t>
            </a:r>
            <a:endParaRPr sz="1800">
              <a:solidFill>
                <a:schemeClr val="dk1"/>
              </a:solidFill>
              <a:latin typeface="Calibri"/>
              <a:ea typeface="Calibri"/>
              <a:cs typeface="Calibri"/>
              <a:sym typeface="Calibri"/>
            </a:endParaRPr>
          </a:p>
        </p:txBody>
      </p:sp>
      <p:cxnSp>
        <p:nvCxnSpPr>
          <p:cNvPr id="879" name="Google Shape;879;p41"/>
          <p:cNvCxnSpPr/>
          <p:nvPr/>
        </p:nvCxnSpPr>
        <p:spPr>
          <a:xfrm flipH="1">
            <a:off x="4848797" y="2540353"/>
            <a:ext cx="267572" cy="450759"/>
          </a:xfrm>
          <a:prstGeom prst="straightConnector1">
            <a:avLst/>
          </a:prstGeom>
          <a:noFill/>
          <a:ln cap="flat" cmpd="sng" w="9525">
            <a:solidFill>
              <a:schemeClr val="accent1"/>
            </a:solidFill>
            <a:prstDash val="solid"/>
            <a:miter lim="800000"/>
            <a:headEnd len="sm" w="sm" type="none"/>
            <a:tailEnd len="sm" w="sm" type="none"/>
          </a:ln>
        </p:spPr>
      </p:cxnSp>
      <p:sp>
        <p:nvSpPr>
          <p:cNvPr id="880" name="Google Shape;880;p41"/>
          <p:cNvSpPr txBox="1"/>
          <p:nvPr>
            <p:ph type="title"/>
          </p:nvPr>
        </p:nvSpPr>
        <p:spPr>
          <a:xfrm>
            <a:off x="155575" y="161927"/>
            <a:ext cx="8797925" cy="676274"/>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Function </a:t>
            </a:r>
            <a:r>
              <a:rPr lang="en-US">
                <a:latin typeface="Courier New"/>
                <a:ea typeface="Courier New"/>
                <a:cs typeface="Courier New"/>
                <a:sym typeface="Courier New"/>
              </a:rPr>
              <a:t>InsertItem</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4" name="Shape 884"/>
        <p:cNvGrpSpPr/>
        <p:nvPr/>
      </p:nvGrpSpPr>
      <p:grpSpPr>
        <a:xfrm>
          <a:off x="0" y="0"/>
          <a:ext cx="0" cy="0"/>
          <a:chOff x="0" y="0"/>
          <a:chExt cx="0" cy="0"/>
        </a:xfrm>
      </p:grpSpPr>
      <p:sp>
        <p:nvSpPr>
          <p:cNvPr id="885" name="Google Shape;885;p42"/>
          <p:cNvSpPr/>
          <p:nvPr/>
        </p:nvSpPr>
        <p:spPr>
          <a:xfrm>
            <a:off x="4762200" y="3303432"/>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5</a:t>
            </a:r>
            <a:endParaRPr b="1" sz="2400">
              <a:solidFill>
                <a:schemeClr val="dk1"/>
              </a:solidFill>
              <a:latin typeface="Courier New"/>
              <a:ea typeface="Courier New"/>
              <a:cs typeface="Courier New"/>
              <a:sym typeface="Courier New"/>
            </a:endParaRPr>
          </a:p>
        </p:txBody>
      </p:sp>
      <p:sp>
        <p:nvSpPr>
          <p:cNvPr id="886" name="Google Shape;886;p42"/>
          <p:cNvSpPr/>
          <p:nvPr/>
        </p:nvSpPr>
        <p:spPr>
          <a:xfrm>
            <a:off x="5202966" y="3303431"/>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887" name="Google Shape;887;p42"/>
          <p:cNvSpPr/>
          <p:nvPr/>
        </p:nvSpPr>
        <p:spPr>
          <a:xfrm>
            <a:off x="4494628" y="3303431"/>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888" name="Google Shape;888;p42"/>
          <p:cNvSpPr/>
          <p:nvPr/>
        </p:nvSpPr>
        <p:spPr>
          <a:xfrm>
            <a:off x="4848797" y="2540354"/>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889" name="Google Shape;889;p42"/>
          <p:cNvCxnSpPr>
            <a:stCxn id="888" idx="2"/>
            <a:endCxn id="885" idx="0"/>
          </p:cNvCxnSpPr>
          <p:nvPr/>
        </p:nvCxnSpPr>
        <p:spPr>
          <a:xfrm>
            <a:off x="4982583" y="2991113"/>
            <a:ext cx="0" cy="312300"/>
          </a:xfrm>
          <a:prstGeom prst="straightConnector1">
            <a:avLst/>
          </a:prstGeom>
          <a:noFill/>
          <a:ln cap="flat" cmpd="sng" w="9525">
            <a:solidFill>
              <a:schemeClr val="accent1"/>
            </a:solidFill>
            <a:prstDash val="solid"/>
            <a:miter lim="800000"/>
            <a:headEnd len="sm" w="sm" type="none"/>
            <a:tailEnd len="med" w="med" type="triangle"/>
          </a:ln>
        </p:spPr>
      </p:cxnSp>
      <p:sp>
        <p:nvSpPr>
          <p:cNvPr id="890" name="Google Shape;890;p42"/>
          <p:cNvSpPr txBox="1"/>
          <p:nvPr/>
        </p:nvSpPr>
        <p:spPr>
          <a:xfrm>
            <a:off x="5202966" y="2594088"/>
            <a:ext cx="1940484"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TreeNode *root</a:t>
            </a:r>
            <a:endParaRPr sz="1600">
              <a:solidFill>
                <a:schemeClr val="dk1"/>
              </a:solidFill>
              <a:latin typeface="Courier New"/>
              <a:ea typeface="Courier New"/>
              <a:cs typeface="Courier New"/>
              <a:sym typeface="Courier New"/>
            </a:endParaRPr>
          </a:p>
        </p:txBody>
      </p:sp>
      <p:sp>
        <p:nvSpPr>
          <p:cNvPr id="891" name="Google Shape;891;p42"/>
          <p:cNvSpPr txBox="1"/>
          <p:nvPr/>
        </p:nvSpPr>
        <p:spPr>
          <a:xfrm>
            <a:off x="579549" y="1493949"/>
            <a:ext cx="2240924" cy="3734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Insert 5</a:t>
            </a:r>
            <a:endParaRPr sz="1800">
              <a:solidFill>
                <a:schemeClr val="dk1"/>
              </a:solidFill>
              <a:latin typeface="Calibri"/>
              <a:ea typeface="Calibri"/>
              <a:cs typeface="Calibri"/>
              <a:sym typeface="Calibri"/>
            </a:endParaRPr>
          </a:p>
        </p:txBody>
      </p:sp>
      <p:cxnSp>
        <p:nvCxnSpPr>
          <p:cNvPr id="892" name="Google Shape;892;p42"/>
          <p:cNvCxnSpPr/>
          <p:nvPr/>
        </p:nvCxnSpPr>
        <p:spPr>
          <a:xfrm flipH="1">
            <a:off x="4494628" y="3303431"/>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893" name="Google Shape;893;p42"/>
          <p:cNvCxnSpPr/>
          <p:nvPr/>
        </p:nvCxnSpPr>
        <p:spPr>
          <a:xfrm flipH="1">
            <a:off x="5202966" y="3303431"/>
            <a:ext cx="267572" cy="450759"/>
          </a:xfrm>
          <a:prstGeom prst="straightConnector1">
            <a:avLst/>
          </a:prstGeom>
          <a:noFill/>
          <a:ln cap="flat" cmpd="sng" w="9525">
            <a:solidFill>
              <a:schemeClr val="accent1"/>
            </a:solidFill>
            <a:prstDash val="solid"/>
            <a:miter lim="800000"/>
            <a:headEnd len="sm" w="sm" type="none"/>
            <a:tailEnd len="sm" w="sm" type="none"/>
          </a:ln>
        </p:spPr>
      </p:cxnSp>
      <p:sp>
        <p:nvSpPr>
          <p:cNvPr id="894" name="Google Shape;894;p42"/>
          <p:cNvSpPr txBox="1"/>
          <p:nvPr>
            <p:ph type="title"/>
          </p:nvPr>
        </p:nvSpPr>
        <p:spPr>
          <a:xfrm>
            <a:off x="155575" y="161927"/>
            <a:ext cx="8797925" cy="676274"/>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Function </a:t>
            </a:r>
            <a:r>
              <a:rPr lang="en-US">
                <a:latin typeface="Courier New"/>
                <a:ea typeface="Courier New"/>
                <a:cs typeface="Courier New"/>
                <a:sym typeface="Courier New"/>
              </a:rPr>
              <a:t>InsertItem</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8" name="Shape 898"/>
        <p:cNvGrpSpPr/>
        <p:nvPr/>
      </p:nvGrpSpPr>
      <p:grpSpPr>
        <a:xfrm>
          <a:off x="0" y="0"/>
          <a:ext cx="0" cy="0"/>
          <a:chOff x="0" y="0"/>
          <a:chExt cx="0" cy="0"/>
        </a:xfrm>
      </p:grpSpPr>
      <p:sp>
        <p:nvSpPr>
          <p:cNvPr id="899" name="Google Shape;899;p43"/>
          <p:cNvSpPr/>
          <p:nvPr/>
        </p:nvSpPr>
        <p:spPr>
          <a:xfrm>
            <a:off x="4762200" y="3303432"/>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5</a:t>
            </a:r>
            <a:endParaRPr b="1" sz="2400">
              <a:solidFill>
                <a:schemeClr val="dk1"/>
              </a:solidFill>
              <a:latin typeface="Courier New"/>
              <a:ea typeface="Courier New"/>
              <a:cs typeface="Courier New"/>
              <a:sym typeface="Courier New"/>
            </a:endParaRPr>
          </a:p>
        </p:txBody>
      </p:sp>
      <p:sp>
        <p:nvSpPr>
          <p:cNvPr id="900" name="Google Shape;900;p43"/>
          <p:cNvSpPr/>
          <p:nvPr/>
        </p:nvSpPr>
        <p:spPr>
          <a:xfrm>
            <a:off x="5202966" y="3303431"/>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901" name="Google Shape;901;p43"/>
          <p:cNvSpPr/>
          <p:nvPr/>
        </p:nvSpPr>
        <p:spPr>
          <a:xfrm>
            <a:off x="4494628" y="3303431"/>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902" name="Google Shape;902;p43"/>
          <p:cNvSpPr/>
          <p:nvPr/>
        </p:nvSpPr>
        <p:spPr>
          <a:xfrm>
            <a:off x="4848797" y="2540354"/>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903" name="Google Shape;903;p43"/>
          <p:cNvCxnSpPr>
            <a:stCxn id="902" idx="2"/>
            <a:endCxn id="899" idx="0"/>
          </p:cNvCxnSpPr>
          <p:nvPr/>
        </p:nvCxnSpPr>
        <p:spPr>
          <a:xfrm>
            <a:off x="4982583" y="2991113"/>
            <a:ext cx="0" cy="312300"/>
          </a:xfrm>
          <a:prstGeom prst="straightConnector1">
            <a:avLst/>
          </a:prstGeom>
          <a:noFill/>
          <a:ln cap="flat" cmpd="sng" w="9525">
            <a:solidFill>
              <a:schemeClr val="accent1"/>
            </a:solidFill>
            <a:prstDash val="solid"/>
            <a:miter lim="800000"/>
            <a:headEnd len="sm" w="sm" type="none"/>
            <a:tailEnd len="med" w="med" type="triangle"/>
          </a:ln>
        </p:spPr>
      </p:cxnSp>
      <p:sp>
        <p:nvSpPr>
          <p:cNvPr id="904" name="Google Shape;904;p43"/>
          <p:cNvSpPr txBox="1"/>
          <p:nvPr/>
        </p:nvSpPr>
        <p:spPr>
          <a:xfrm>
            <a:off x="5202966" y="2594088"/>
            <a:ext cx="1940484"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TreeNode *root</a:t>
            </a:r>
            <a:endParaRPr sz="1600">
              <a:solidFill>
                <a:schemeClr val="dk1"/>
              </a:solidFill>
              <a:latin typeface="Courier New"/>
              <a:ea typeface="Courier New"/>
              <a:cs typeface="Courier New"/>
              <a:sym typeface="Courier New"/>
            </a:endParaRPr>
          </a:p>
        </p:txBody>
      </p:sp>
      <p:sp>
        <p:nvSpPr>
          <p:cNvPr id="905" name="Google Shape;905;p43"/>
          <p:cNvSpPr txBox="1"/>
          <p:nvPr/>
        </p:nvSpPr>
        <p:spPr>
          <a:xfrm>
            <a:off x="579549" y="1493949"/>
            <a:ext cx="2240924" cy="3734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Insert 9</a:t>
            </a:r>
            <a:endParaRPr sz="1800">
              <a:solidFill>
                <a:schemeClr val="dk1"/>
              </a:solidFill>
              <a:latin typeface="Calibri"/>
              <a:ea typeface="Calibri"/>
              <a:cs typeface="Calibri"/>
              <a:sym typeface="Calibri"/>
            </a:endParaRPr>
          </a:p>
        </p:txBody>
      </p:sp>
      <p:cxnSp>
        <p:nvCxnSpPr>
          <p:cNvPr id="906" name="Google Shape;906;p43"/>
          <p:cNvCxnSpPr/>
          <p:nvPr/>
        </p:nvCxnSpPr>
        <p:spPr>
          <a:xfrm flipH="1">
            <a:off x="4494628" y="3303431"/>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907" name="Google Shape;907;p43"/>
          <p:cNvCxnSpPr/>
          <p:nvPr/>
        </p:nvCxnSpPr>
        <p:spPr>
          <a:xfrm flipH="1">
            <a:off x="5202966" y="3303431"/>
            <a:ext cx="267572" cy="450759"/>
          </a:xfrm>
          <a:prstGeom prst="straightConnector1">
            <a:avLst/>
          </a:prstGeom>
          <a:noFill/>
          <a:ln cap="flat" cmpd="sng" w="9525">
            <a:solidFill>
              <a:schemeClr val="accent1"/>
            </a:solidFill>
            <a:prstDash val="solid"/>
            <a:miter lim="800000"/>
            <a:headEnd len="sm" w="sm" type="none"/>
            <a:tailEnd len="sm" w="sm" type="none"/>
          </a:ln>
        </p:spPr>
      </p:cxnSp>
      <p:sp>
        <p:nvSpPr>
          <p:cNvPr id="908" name="Google Shape;908;p43"/>
          <p:cNvSpPr txBox="1"/>
          <p:nvPr>
            <p:ph type="title"/>
          </p:nvPr>
        </p:nvSpPr>
        <p:spPr>
          <a:xfrm>
            <a:off x="155575" y="161927"/>
            <a:ext cx="8797925" cy="676274"/>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Function </a:t>
            </a:r>
            <a:r>
              <a:rPr lang="en-US">
                <a:latin typeface="Courier New"/>
                <a:ea typeface="Courier New"/>
                <a:cs typeface="Courier New"/>
                <a:sym typeface="Courier New"/>
              </a:rPr>
              <a:t>InsertItem</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2" name="Shape 912"/>
        <p:cNvGrpSpPr/>
        <p:nvPr/>
      </p:nvGrpSpPr>
      <p:grpSpPr>
        <a:xfrm>
          <a:off x="0" y="0"/>
          <a:ext cx="0" cy="0"/>
          <a:chOff x="0" y="0"/>
          <a:chExt cx="0" cy="0"/>
        </a:xfrm>
      </p:grpSpPr>
      <p:sp>
        <p:nvSpPr>
          <p:cNvPr id="913" name="Google Shape;913;p44"/>
          <p:cNvSpPr/>
          <p:nvPr/>
        </p:nvSpPr>
        <p:spPr>
          <a:xfrm>
            <a:off x="4762200" y="3303432"/>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5</a:t>
            </a:r>
            <a:endParaRPr b="1" sz="2400">
              <a:solidFill>
                <a:schemeClr val="dk1"/>
              </a:solidFill>
              <a:latin typeface="Courier New"/>
              <a:ea typeface="Courier New"/>
              <a:cs typeface="Courier New"/>
              <a:sym typeface="Courier New"/>
            </a:endParaRPr>
          </a:p>
        </p:txBody>
      </p:sp>
      <p:sp>
        <p:nvSpPr>
          <p:cNvPr id="914" name="Google Shape;914;p44"/>
          <p:cNvSpPr/>
          <p:nvPr/>
        </p:nvSpPr>
        <p:spPr>
          <a:xfrm>
            <a:off x="5202966" y="3303431"/>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915" name="Google Shape;915;p44"/>
          <p:cNvSpPr/>
          <p:nvPr/>
        </p:nvSpPr>
        <p:spPr>
          <a:xfrm>
            <a:off x="4494628" y="3303431"/>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916" name="Google Shape;916;p44"/>
          <p:cNvSpPr/>
          <p:nvPr/>
        </p:nvSpPr>
        <p:spPr>
          <a:xfrm>
            <a:off x="6057298" y="4061138"/>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9</a:t>
            </a:r>
            <a:endParaRPr b="1" sz="2400">
              <a:solidFill>
                <a:schemeClr val="dk1"/>
              </a:solidFill>
              <a:latin typeface="Courier New"/>
              <a:ea typeface="Courier New"/>
              <a:cs typeface="Courier New"/>
              <a:sym typeface="Courier New"/>
            </a:endParaRPr>
          </a:p>
        </p:txBody>
      </p:sp>
      <p:sp>
        <p:nvSpPr>
          <p:cNvPr id="917" name="Google Shape;917;p44"/>
          <p:cNvSpPr/>
          <p:nvPr/>
        </p:nvSpPr>
        <p:spPr>
          <a:xfrm>
            <a:off x="6498064" y="4061137"/>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918" name="Google Shape;918;p44"/>
          <p:cNvSpPr/>
          <p:nvPr/>
        </p:nvSpPr>
        <p:spPr>
          <a:xfrm>
            <a:off x="5789726" y="4061137"/>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919" name="Google Shape;919;p44"/>
          <p:cNvCxnSpPr>
            <a:stCxn id="914" idx="2"/>
            <a:endCxn id="916" idx="0"/>
          </p:cNvCxnSpPr>
          <p:nvPr/>
        </p:nvCxnSpPr>
        <p:spPr>
          <a:xfrm>
            <a:off x="5336752" y="3754190"/>
            <a:ext cx="940800" cy="306900"/>
          </a:xfrm>
          <a:prstGeom prst="straightConnector1">
            <a:avLst/>
          </a:prstGeom>
          <a:noFill/>
          <a:ln cap="flat" cmpd="sng" w="9525">
            <a:solidFill>
              <a:schemeClr val="accent1"/>
            </a:solidFill>
            <a:prstDash val="solid"/>
            <a:miter lim="800000"/>
            <a:headEnd len="sm" w="sm" type="none"/>
            <a:tailEnd len="med" w="med" type="triangle"/>
          </a:ln>
        </p:spPr>
      </p:cxnSp>
      <p:sp>
        <p:nvSpPr>
          <p:cNvPr id="920" name="Google Shape;920;p44"/>
          <p:cNvSpPr/>
          <p:nvPr/>
        </p:nvSpPr>
        <p:spPr>
          <a:xfrm>
            <a:off x="4848797" y="2540354"/>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921" name="Google Shape;921;p44"/>
          <p:cNvCxnSpPr>
            <a:stCxn id="920" idx="2"/>
            <a:endCxn id="913" idx="0"/>
          </p:cNvCxnSpPr>
          <p:nvPr/>
        </p:nvCxnSpPr>
        <p:spPr>
          <a:xfrm>
            <a:off x="4982583" y="2991113"/>
            <a:ext cx="0" cy="312300"/>
          </a:xfrm>
          <a:prstGeom prst="straightConnector1">
            <a:avLst/>
          </a:prstGeom>
          <a:noFill/>
          <a:ln cap="flat" cmpd="sng" w="9525">
            <a:solidFill>
              <a:schemeClr val="accent1"/>
            </a:solidFill>
            <a:prstDash val="solid"/>
            <a:miter lim="800000"/>
            <a:headEnd len="sm" w="sm" type="none"/>
            <a:tailEnd len="med" w="med" type="triangle"/>
          </a:ln>
        </p:spPr>
      </p:cxnSp>
      <p:sp>
        <p:nvSpPr>
          <p:cNvPr id="922" name="Google Shape;922;p44"/>
          <p:cNvSpPr txBox="1"/>
          <p:nvPr/>
        </p:nvSpPr>
        <p:spPr>
          <a:xfrm>
            <a:off x="5202966" y="2594088"/>
            <a:ext cx="1940484"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TreeNode *root</a:t>
            </a:r>
            <a:endParaRPr sz="1600">
              <a:solidFill>
                <a:schemeClr val="dk1"/>
              </a:solidFill>
              <a:latin typeface="Courier New"/>
              <a:ea typeface="Courier New"/>
              <a:cs typeface="Courier New"/>
              <a:sym typeface="Courier New"/>
            </a:endParaRPr>
          </a:p>
        </p:txBody>
      </p:sp>
      <p:sp>
        <p:nvSpPr>
          <p:cNvPr id="923" name="Google Shape;923;p44"/>
          <p:cNvSpPr txBox="1"/>
          <p:nvPr/>
        </p:nvSpPr>
        <p:spPr>
          <a:xfrm>
            <a:off x="579549" y="1493949"/>
            <a:ext cx="2240924" cy="3734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Insert 9</a:t>
            </a:r>
            <a:endParaRPr sz="1800">
              <a:solidFill>
                <a:schemeClr val="dk1"/>
              </a:solidFill>
              <a:latin typeface="Calibri"/>
              <a:ea typeface="Calibri"/>
              <a:cs typeface="Calibri"/>
              <a:sym typeface="Calibri"/>
            </a:endParaRPr>
          </a:p>
        </p:txBody>
      </p:sp>
      <p:cxnSp>
        <p:nvCxnSpPr>
          <p:cNvPr id="924" name="Google Shape;924;p44"/>
          <p:cNvCxnSpPr/>
          <p:nvPr/>
        </p:nvCxnSpPr>
        <p:spPr>
          <a:xfrm flipH="1">
            <a:off x="4492817" y="3306657"/>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925" name="Google Shape;925;p44"/>
          <p:cNvCxnSpPr/>
          <p:nvPr/>
        </p:nvCxnSpPr>
        <p:spPr>
          <a:xfrm flipH="1">
            <a:off x="5789726" y="4061136"/>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926" name="Google Shape;926;p44"/>
          <p:cNvCxnSpPr/>
          <p:nvPr/>
        </p:nvCxnSpPr>
        <p:spPr>
          <a:xfrm flipH="1">
            <a:off x="6498064" y="4061136"/>
            <a:ext cx="267572" cy="450759"/>
          </a:xfrm>
          <a:prstGeom prst="straightConnector1">
            <a:avLst/>
          </a:prstGeom>
          <a:noFill/>
          <a:ln cap="flat" cmpd="sng" w="9525">
            <a:solidFill>
              <a:schemeClr val="accent1"/>
            </a:solidFill>
            <a:prstDash val="solid"/>
            <a:miter lim="800000"/>
            <a:headEnd len="sm" w="sm" type="none"/>
            <a:tailEnd len="sm" w="sm" type="none"/>
          </a:ln>
        </p:spPr>
      </p:cxnSp>
      <p:sp>
        <p:nvSpPr>
          <p:cNvPr id="927" name="Google Shape;927;p44"/>
          <p:cNvSpPr txBox="1"/>
          <p:nvPr>
            <p:ph type="title"/>
          </p:nvPr>
        </p:nvSpPr>
        <p:spPr>
          <a:xfrm>
            <a:off x="155575" y="161927"/>
            <a:ext cx="8797925" cy="676274"/>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Function </a:t>
            </a:r>
            <a:r>
              <a:rPr lang="en-US">
                <a:latin typeface="Courier New"/>
                <a:ea typeface="Courier New"/>
                <a:cs typeface="Courier New"/>
                <a:sym typeface="Courier New"/>
              </a:rPr>
              <a:t>InsertItem</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1" name="Shape 931"/>
        <p:cNvGrpSpPr/>
        <p:nvPr/>
      </p:nvGrpSpPr>
      <p:grpSpPr>
        <a:xfrm>
          <a:off x="0" y="0"/>
          <a:ext cx="0" cy="0"/>
          <a:chOff x="0" y="0"/>
          <a:chExt cx="0" cy="0"/>
        </a:xfrm>
      </p:grpSpPr>
      <p:sp>
        <p:nvSpPr>
          <p:cNvPr id="932" name="Google Shape;932;p45"/>
          <p:cNvSpPr/>
          <p:nvPr/>
        </p:nvSpPr>
        <p:spPr>
          <a:xfrm>
            <a:off x="4762200" y="3303432"/>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5</a:t>
            </a:r>
            <a:endParaRPr b="1" sz="2400">
              <a:solidFill>
                <a:schemeClr val="dk1"/>
              </a:solidFill>
              <a:latin typeface="Courier New"/>
              <a:ea typeface="Courier New"/>
              <a:cs typeface="Courier New"/>
              <a:sym typeface="Courier New"/>
            </a:endParaRPr>
          </a:p>
        </p:txBody>
      </p:sp>
      <p:sp>
        <p:nvSpPr>
          <p:cNvPr id="933" name="Google Shape;933;p45"/>
          <p:cNvSpPr/>
          <p:nvPr/>
        </p:nvSpPr>
        <p:spPr>
          <a:xfrm>
            <a:off x="5202966" y="3303431"/>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934" name="Google Shape;934;p45"/>
          <p:cNvSpPr/>
          <p:nvPr/>
        </p:nvSpPr>
        <p:spPr>
          <a:xfrm>
            <a:off x="4494628" y="3303431"/>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935" name="Google Shape;935;p45"/>
          <p:cNvSpPr/>
          <p:nvPr/>
        </p:nvSpPr>
        <p:spPr>
          <a:xfrm>
            <a:off x="6057298" y="4061138"/>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9</a:t>
            </a:r>
            <a:endParaRPr b="1" sz="2400">
              <a:solidFill>
                <a:schemeClr val="dk1"/>
              </a:solidFill>
              <a:latin typeface="Courier New"/>
              <a:ea typeface="Courier New"/>
              <a:cs typeface="Courier New"/>
              <a:sym typeface="Courier New"/>
            </a:endParaRPr>
          </a:p>
        </p:txBody>
      </p:sp>
      <p:sp>
        <p:nvSpPr>
          <p:cNvPr id="936" name="Google Shape;936;p45"/>
          <p:cNvSpPr/>
          <p:nvPr/>
        </p:nvSpPr>
        <p:spPr>
          <a:xfrm>
            <a:off x="6498064" y="4061137"/>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937" name="Google Shape;937;p45"/>
          <p:cNvSpPr/>
          <p:nvPr/>
        </p:nvSpPr>
        <p:spPr>
          <a:xfrm>
            <a:off x="5789726" y="4061137"/>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938" name="Google Shape;938;p45"/>
          <p:cNvCxnSpPr>
            <a:stCxn id="933" idx="2"/>
            <a:endCxn id="935" idx="0"/>
          </p:cNvCxnSpPr>
          <p:nvPr/>
        </p:nvCxnSpPr>
        <p:spPr>
          <a:xfrm>
            <a:off x="5336752" y="3754190"/>
            <a:ext cx="940800" cy="306900"/>
          </a:xfrm>
          <a:prstGeom prst="straightConnector1">
            <a:avLst/>
          </a:prstGeom>
          <a:noFill/>
          <a:ln cap="flat" cmpd="sng" w="9525">
            <a:solidFill>
              <a:schemeClr val="accent1"/>
            </a:solidFill>
            <a:prstDash val="solid"/>
            <a:miter lim="800000"/>
            <a:headEnd len="sm" w="sm" type="none"/>
            <a:tailEnd len="med" w="med" type="triangle"/>
          </a:ln>
        </p:spPr>
      </p:cxnSp>
      <p:sp>
        <p:nvSpPr>
          <p:cNvPr id="939" name="Google Shape;939;p45"/>
          <p:cNvSpPr/>
          <p:nvPr/>
        </p:nvSpPr>
        <p:spPr>
          <a:xfrm>
            <a:off x="4848797" y="2540354"/>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940" name="Google Shape;940;p45"/>
          <p:cNvCxnSpPr>
            <a:stCxn id="939" idx="2"/>
            <a:endCxn id="932" idx="0"/>
          </p:cNvCxnSpPr>
          <p:nvPr/>
        </p:nvCxnSpPr>
        <p:spPr>
          <a:xfrm>
            <a:off x="4982583" y="2991113"/>
            <a:ext cx="0" cy="312300"/>
          </a:xfrm>
          <a:prstGeom prst="straightConnector1">
            <a:avLst/>
          </a:prstGeom>
          <a:noFill/>
          <a:ln cap="flat" cmpd="sng" w="9525">
            <a:solidFill>
              <a:schemeClr val="accent1"/>
            </a:solidFill>
            <a:prstDash val="solid"/>
            <a:miter lim="800000"/>
            <a:headEnd len="sm" w="sm" type="none"/>
            <a:tailEnd len="med" w="med" type="triangle"/>
          </a:ln>
        </p:spPr>
      </p:cxnSp>
      <p:sp>
        <p:nvSpPr>
          <p:cNvPr id="941" name="Google Shape;941;p45"/>
          <p:cNvSpPr txBox="1"/>
          <p:nvPr/>
        </p:nvSpPr>
        <p:spPr>
          <a:xfrm>
            <a:off x="5202966" y="2594088"/>
            <a:ext cx="1940484"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TreeNode *root</a:t>
            </a:r>
            <a:endParaRPr sz="1600">
              <a:solidFill>
                <a:schemeClr val="dk1"/>
              </a:solidFill>
              <a:latin typeface="Courier New"/>
              <a:ea typeface="Courier New"/>
              <a:cs typeface="Courier New"/>
              <a:sym typeface="Courier New"/>
            </a:endParaRPr>
          </a:p>
        </p:txBody>
      </p:sp>
      <p:sp>
        <p:nvSpPr>
          <p:cNvPr id="942" name="Google Shape;942;p45"/>
          <p:cNvSpPr txBox="1"/>
          <p:nvPr/>
        </p:nvSpPr>
        <p:spPr>
          <a:xfrm>
            <a:off x="579549" y="1493949"/>
            <a:ext cx="2240924" cy="3734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Insert 7</a:t>
            </a:r>
            <a:endParaRPr sz="1800">
              <a:solidFill>
                <a:schemeClr val="dk1"/>
              </a:solidFill>
              <a:latin typeface="Calibri"/>
              <a:ea typeface="Calibri"/>
              <a:cs typeface="Calibri"/>
              <a:sym typeface="Calibri"/>
            </a:endParaRPr>
          </a:p>
        </p:txBody>
      </p:sp>
      <p:cxnSp>
        <p:nvCxnSpPr>
          <p:cNvPr id="943" name="Google Shape;943;p45"/>
          <p:cNvCxnSpPr/>
          <p:nvPr/>
        </p:nvCxnSpPr>
        <p:spPr>
          <a:xfrm flipH="1">
            <a:off x="4492817" y="3306657"/>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944" name="Google Shape;944;p45"/>
          <p:cNvCxnSpPr/>
          <p:nvPr/>
        </p:nvCxnSpPr>
        <p:spPr>
          <a:xfrm flipH="1">
            <a:off x="5789726" y="4061136"/>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945" name="Google Shape;945;p45"/>
          <p:cNvCxnSpPr/>
          <p:nvPr/>
        </p:nvCxnSpPr>
        <p:spPr>
          <a:xfrm flipH="1">
            <a:off x="6498064" y="4061136"/>
            <a:ext cx="267572" cy="450759"/>
          </a:xfrm>
          <a:prstGeom prst="straightConnector1">
            <a:avLst/>
          </a:prstGeom>
          <a:noFill/>
          <a:ln cap="flat" cmpd="sng" w="9525">
            <a:solidFill>
              <a:schemeClr val="accent1"/>
            </a:solidFill>
            <a:prstDash val="solid"/>
            <a:miter lim="800000"/>
            <a:headEnd len="sm" w="sm" type="none"/>
            <a:tailEnd len="sm" w="sm" type="none"/>
          </a:ln>
        </p:spPr>
      </p:cxnSp>
      <p:sp>
        <p:nvSpPr>
          <p:cNvPr id="946" name="Google Shape;946;p45"/>
          <p:cNvSpPr txBox="1"/>
          <p:nvPr>
            <p:ph type="title"/>
          </p:nvPr>
        </p:nvSpPr>
        <p:spPr>
          <a:xfrm>
            <a:off x="155575" y="161927"/>
            <a:ext cx="8797925" cy="676274"/>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Function </a:t>
            </a:r>
            <a:r>
              <a:rPr lang="en-US">
                <a:latin typeface="Courier New"/>
                <a:ea typeface="Courier New"/>
                <a:cs typeface="Courier New"/>
                <a:sym typeface="Courier New"/>
              </a:rPr>
              <a:t>InsertItem</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0" name="Shape 950"/>
        <p:cNvGrpSpPr/>
        <p:nvPr/>
      </p:nvGrpSpPr>
      <p:grpSpPr>
        <a:xfrm>
          <a:off x="0" y="0"/>
          <a:ext cx="0" cy="0"/>
          <a:chOff x="0" y="0"/>
          <a:chExt cx="0" cy="0"/>
        </a:xfrm>
      </p:grpSpPr>
      <p:sp>
        <p:nvSpPr>
          <p:cNvPr id="951" name="Google Shape;951;p46"/>
          <p:cNvSpPr/>
          <p:nvPr/>
        </p:nvSpPr>
        <p:spPr>
          <a:xfrm>
            <a:off x="4762200" y="3303432"/>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5</a:t>
            </a:r>
            <a:endParaRPr b="1" sz="2400">
              <a:solidFill>
                <a:schemeClr val="dk1"/>
              </a:solidFill>
              <a:latin typeface="Courier New"/>
              <a:ea typeface="Courier New"/>
              <a:cs typeface="Courier New"/>
              <a:sym typeface="Courier New"/>
            </a:endParaRPr>
          </a:p>
        </p:txBody>
      </p:sp>
      <p:sp>
        <p:nvSpPr>
          <p:cNvPr id="952" name="Google Shape;952;p46"/>
          <p:cNvSpPr/>
          <p:nvPr/>
        </p:nvSpPr>
        <p:spPr>
          <a:xfrm>
            <a:off x="5202966" y="3303431"/>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953" name="Google Shape;953;p46"/>
          <p:cNvSpPr/>
          <p:nvPr/>
        </p:nvSpPr>
        <p:spPr>
          <a:xfrm>
            <a:off x="4494628" y="3303431"/>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954" name="Google Shape;954;p46"/>
          <p:cNvSpPr/>
          <p:nvPr/>
        </p:nvSpPr>
        <p:spPr>
          <a:xfrm>
            <a:off x="6057298" y="4061138"/>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9</a:t>
            </a:r>
            <a:endParaRPr b="1" sz="2400">
              <a:solidFill>
                <a:schemeClr val="dk1"/>
              </a:solidFill>
              <a:latin typeface="Courier New"/>
              <a:ea typeface="Courier New"/>
              <a:cs typeface="Courier New"/>
              <a:sym typeface="Courier New"/>
            </a:endParaRPr>
          </a:p>
        </p:txBody>
      </p:sp>
      <p:sp>
        <p:nvSpPr>
          <p:cNvPr id="955" name="Google Shape;955;p46"/>
          <p:cNvSpPr/>
          <p:nvPr/>
        </p:nvSpPr>
        <p:spPr>
          <a:xfrm>
            <a:off x="6498064" y="4061137"/>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956" name="Google Shape;956;p46"/>
          <p:cNvSpPr/>
          <p:nvPr/>
        </p:nvSpPr>
        <p:spPr>
          <a:xfrm>
            <a:off x="5789726" y="4061137"/>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957" name="Google Shape;957;p46"/>
          <p:cNvCxnSpPr>
            <a:stCxn id="952" idx="2"/>
            <a:endCxn id="954" idx="0"/>
          </p:cNvCxnSpPr>
          <p:nvPr/>
        </p:nvCxnSpPr>
        <p:spPr>
          <a:xfrm>
            <a:off x="5336752" y="3754190"/>
            <a:ext cx="940800" cy="306900"/>
          </a:xfrm>
          <a:prstGeom prst="straightConnector1">
            <a:avLst/>
          </a:prstGeom>
          <a:noFill/>
          <a:ln cap="flat" cmpd="sng" w="9525">
            <a:solidFill>
              <a:schemeClr val="accent1"/>
            </a:solidFill>
            <a:prstDash val="solid"/>
            <a:miter lim="800000"/>
            <a:headEnd len="sm" w="sm" type="none"/>
            <a:tailEnd len="med" w="med" type="triangle"/>
          </a:ln>
        </p:spPr>
      </p:cxnSp>
      <p:sp>
        <p:nvSpPr>
          <p:cNvPr id="958" name="Google Shape;958;p46"/>
          <p:cNvSpPr/>
          <p:nvPr/>
        </p:nvSpPr>
        <p:spPr>
          <a:xfrm>
            <a:off x="4848797" y="2540354"/>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959" name="Google Shape;959;p46"/>
          <p:cNvCxnSpPr>
            <a:stCxn id="958" idx="2"/>
            <a:endCxn id="951" idx="0"/>
          </p:cNvCxnSpPr>
          <p:nvPr/>
        </p:nvCxnSpPr>
        <p:spPr>
          <a:xfrm>
            <a:off x="4982583" y="2991113"/>
            <a:ext cx="0" cy="312300"/>
          </a:xfrm>
          <a:prstGeom prst="straightConnector1">
            <a:avLst/>
          </a:prstGeom>
          <a:noFill/>
          <a:ln cap="flat" cmpd="sng" w="9525">
            <a:solidFill>
              <a:schemeClr val="accent1"/>
            </a:solidFill>
            <a:prstDash val="solid"/>
            <a:miter lim="800000"/>
            <a:headEnd len="sm" w="sm" type="none"/>
            <a:tailEnd len="med" w="med" type="triangle"/>
          </a:ln>
        </p:spPr>
      </p:cxnSp>
      <p:sp>
        <p:nvSpPr>
          <p:cNvPr id="960" name="Google Shape;960;p46"/>
          <p:cNvSpPr txBox="1"/>
          <p:nvPr/>
        </p:nvSpPr>
        <p:spPr>
          <a:xfrm>
            <a:off x="5202966" y="2594088"/>
            <a:ext cx="1940484"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TreeNode *root</a:t>
            </a:r>
            <a:endParaRPr sz="1600">
              <a:solidFill>
                <a:schemeClr val="dk1"/>
              </a:solidFill>
              <a:latin typeface="Courier New"/>
              <a:ea typeface="Courier New"/>
              <a:cs typeface="Courier New"/>
              <a:sym typeface="Courier New"/>
            </a:endParaRPr>
          </a:p>
        </p:txBody>
      </p:sp>
      <p:sp>
        <p:nvSpPr>
          <p:cNvPr id="961" name="Google Shape;961;p46"/>
          <p:cNvSpPr txBox="1"/>
          <p:nvPr/>
        </p:nvSpPr>
        <p:spPr>
          <a:xfrm>
            <a:off x="579549" y="1493949"/>
            <a:ext cx="2240924" cy="3734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Insert 7</a:t>
            </a:r>
            <a:endParaRPr sz="1800">
              <a:solidFill>
                <a:schemeClr val="dk1"/>
              </a:solidFill>
              <a:latin typeface="Calibri"/>
              <a:ea typeface="Calibri"/>
              <a:cs typeface="Calibri"/>
              <a:sym typeface="Calibri"/>
            </a:endParaRPr>
          </a:p>
        </p:txBody>
      </p:sp>
      <p:cxnSp>
        <p:nvCxnSpPr>
          <p:cNvPr id="962" name="Google Shape;962;p46"/>
          <p:cNvCxnSpPr/>
          <p:nvPr/>
        </p:nvCxnSpPr>
        <p:spPr>
          <a:xfrm flipH="1">
            <a:off x="4492817" y="3306657"/>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963" name="Google Shape;963;p46"/>
          <p:cNvCxnSpPr/>
          <p:nvPr/>
        </p:nvCxnSpPr>
        <p:spPr>
          <a:xfrm flipH="1">
            <a:off x="4819484" y="4795230"/>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964" name="Google Shape;964;p46"/>
          <p:cNvCxnSpPr/>
          <p:nvPr/>
        </p:nvCxnSpPr>
        <p:spPr>
          <a:xfrm flipH="1">
            <a:off x="6498064" y="4061136"/>
            <a:ext cx="267572" cy="450759"/>
          </a:xfrm>
          <a:prstGeom prst="straightConnector1">
            <a:avLst/>
          </a:prstGeom>
          <a:noFill/>
          <a:ln cap="flat" cmpd="sng" w="9525">
            <a:solidFill>
              <a:schemeClr val="accent1"/>
            </a:solidFill>
            <a:prstDash val="solid"/>
            <a:miter lim="800000"/>
            <a:headEnd len="sm" w="sm" type="none"/>
            <a:tailEnd len="sm" w="sm" type="none"/>
          </a:ln>
        </p:spPr>
      </p:cxnSp>
      <p:sp>
        <p:nvSpPr>
          <p:cNvPr id="965" name="Google Shape;965;p46"/>
          <p:cNvSpPr/>
          <p:nvPr/>
        </p:nvSpPr>
        <p:spPr>
          <a:xfrm>
            <a:off x="5087056" y="4795232"/>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7</a:t>
            </a:r>
            <a:endParaRPr b="1" sz="2400">
              <a:solidFill>
                <a:schemeClr val="dk1"/>
              </a:solidFill>
              <a:latin typeface="Courier New"/>
              <a:ea typeface="Courier New"/>
              <a:cs typeface="Courier New"/>
              <a:sym typeface="Courier New"/>
            </a:endParaRPr>
          </a:p>
        </p:txBody>
      </p:sp>
      <p:sp>
        <p:nvSpPr>
          <p:cNvPr id="966" name="Google Shape;966;p46"/>
          <p:cNvSpPr/>
          <p:nvPr/>
        </p:nvSpPr>
        <p:spPr>
          <a:xfrm>
            <a:off x="5527822" y="4795231"/>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967" name="Google Shape;967;p46"/>
          <p:cNvSpPr/>
          <p:nvPr/>
        </p:nvSpPr>
        <p:spPr>
          <a:xfrm>
            <a:off x="4819484" y="4795231"/>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968" name="Google Shape;968;p46"/>
          <p:cNvCxnSpPr>
            <a:endCxn id="965" idx="0"/>
          </p:cNvCxnSpPr>
          <p:nvPr/>
        </p:nvCxnSpPr>
        <p:spPr>
          <a:xfrm flipH="1">
            <a:off x="5307439" y="4512032"/>
            <a:ext cx="6162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969" name="Google Shape;969;p46"/>
          <p:cNvCxnSpPr/>
          <p:nvPr/>
        </p:nvCxnSpPr>
        <p:spPr>
          <a:xfrm flipH="1">
            <a:off x="5527822" y="4795230"/>
            <a:ext cx="267572" cy="450759"/>
          </a:xfrm>
          <a:prstGeom prst="straightConnector1">
            <a:avLst/>
          </a:prstGeom>
          <a:noFill/>
          <a:ln cap="flat" cmpd="sng" w="9525">
            <a:solidFill>
              <a:schemeClr val="accent1"/>
            </a:solidFill>
            <a:prstDash val="solid"/>
            <a:miter lim="800000"/>
            <a:headEnd len="sm" w="sm" type="none"/>
            <a:tailEnd len="sm" w="sm" type="none"/>
          </a:ln>
        </p:spPr>
      </p:cxnSp>
      <p:sp>
        <p:nvSpPr>
          <p:cNvPr id="970" name="Google Shape;970;p46"/>
          <p:cNvSpPr txBox="1"/>
          <p:nvPr>
            <p:ph type="title"/>
          </p:nvPr>
        </p:nvSpPr>
        <p:spPr>
          <a:xfrm>
            <a:off x="155575" y="161927"/>
            <a:ext cx="8797925" cy="676274"/>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Function </a:t>
            </a:r>
            <a:r>
              <a:rPr lang="en-US">
                <a:latin typeface="Courier New"/>
                <a:ea typeface="Courier New"/>
                <a:cs typeface="Courier New"/>
                <a:sym typeface="Courier New"/>
              </a:rPr>
              <a:t>InsertItem</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4" name="Shape 974"/>
        <p:cNvGrpSpPr/>
        <p:nvPr/>
      </p:nvGrpSpPr>
      <p:grpSpPr>
        <a:xfrm>
          <a:off x="0" y="0"/>
          <a:ext cx="0" cy="0"/>
          <a:chOff x="0" y="0"/>
          <a:chExt cx="0" cy="0"/>
        </a:xfrm>
      </p:grpSpPr>
      <p:sp>
        <p:nvSpPr>
          <p:cNvPr id="975" name="Google Shape;975;p47"/>
          <p:cNvSpPr/>
          <p:nvPr/>
        </p:nvSpPr>
        <p:spPr>
          <a:xfrm>
            <a:off x="4762200" y="3303432"/>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5</a:t>
            </a:r>
            <a:endParaRPr b="1" sz="2400">
              <a:solidFill>
                <a:schemeClr val="dk1"/>
              </a:solidFill>
              <a:latin typeface="Courier New"/>
              <a:ea typeface="Courier New"/>
              <a:cs typeface="Courier New"/>
              <a:sym typeface="Courier New"/>
            </a:endParaRPr>
          </a:p>
        </p:txBody>
      </p:sp>
      <p:sp>
        <p:nvSpPr>
          <p:cNvPr id="976" name="Google Shape;976;p47"/>
          <p:cNvSpPr/>
          <p:nvPr/>
        </p:nvSpPr>
        <p:spPr>
          <a:xfrm>
            <a:off x="5202966" y="3303431"/>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977" name="Google Shape;977;p47"/>
          <p:cNvSpPr/>
          <p:nvPr/>
        </p:nvSpPr>
        <p:spPr>
          <a:xfrm>
            <a:off x="4494628" y="3303431"/>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978" name="Google Shape;978;p47"/>
          <p:cNvSpPr/>
          <p:nvPr/>
        </p:nvSpPr>
        <p:spPr>
          <a:xfrm>
            <a:off x="6057298" y="4061138"/>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9</a:t>
            </a:r>
            <a:endParaRPr b="1" sz="2400">
              <a:solidFill>
                <a:schemeClr val="dk1"/>
              </a:solidFill>
              <a:latin typeface="Courier New"/>
              <a:ea typeface="Courier New"/>
              <a:cs typeface="Courier New"/>
              <a:sym typeface="Courier New"/>
            </a:endParaRPr>
          </a:p>
        </p:txBody>
      </p:sp>
      <p:sp>
        <p:nvSpPr>
          <p:cNvPr id="979" name="Google Shape;979;p47"/>
          <p:cNvSpPr/>
          <p:nvPr/>
        </p:nvSpPr>
        <p:spPr>
          <a:xfrm>
            <a:off x="6498064" y="4061137"/>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980" name="Google Shape;980;p47"/>
          <p:cNvSpPr/>
          <p:nvPr/>
        </p:nvSpPr>
        <p:spPr>
          <a:xfrm>
            <a:off x="5789726" y="4061137"/>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981" name="Google Shape;981;p47"/>
          <p:cNvCxnSpPr>
            <a:stCxn id="976" idx="2"/>
            <a:endCxn id="978" idx="0"/>
          </p:cNvCxnSpPr>
          <p:nvPr/>
        </p:nvCxnSpPr>
        <p:spPr>
          <a:xfrm>
            <a:off x="5336752" y="3754190"/>
            <a:ext cx="940800" cy="306900"/>
          </a:xfrm>
          <a:prstGeom prst="straightConnector1">
            <a:avLst/>
          </a:prstGeom>
          <a:noFill/>
          <a:ln cap="flat" cmpd="sng" w="9525">
            <a:solidFill>
              <a:schemeClr val="accent1"/>
            </a:solidFill>
            <a:prstDash val="solid"/>
            <a:miter lim="800000"/>
            <a:headEnd len="sm" w="sm" type="none"/>
            <a:tailEnd len="med" w="med" type="triangle"/>
          </a:ln>
        </p:spPr>
      </p:cxnSp>
      <p:sp>
        <p:nvSpPr>
          <p:cNvPr id="982" name="Google Shape;982;p47"/>
          <p:cNvSpPr/>
          <p:nvPr/>
        </p:nvSpPr>
        <p:spPr>
          <a:xfrm>
            <a:off x="4848797" y="2540354"/>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983" name="Google Shape;983;p47"/>
          <p:cNvCxnSpPr>
            <a:stCxn id="982" idx="2"/>
            <a:endCxn id="975" idx="0"/>
          </p:cNvCxnSpPr>
          <p:nvPr/>
        </p:nvCxnSpPr>
        <p:spPr>
          <a:xfrm>
            <a:off x="4982583" y="2991113"/>
            <a:ext cx="0" cy="312300"/>
          </a:xfrm>
          <a:prstGeom prst="straightConnector1">
            <a:avLst/>
          </a:prstGeom>
          <a:noFill/>
          <a:ln cap="flat" cmpd="sng" w="9525">
            <a:solidFill>
              <a:schemeClr val="accent1"/>
            </a:solidFill>
            <a:prstDash val="solid"/>
            <a:miter lim="800000"/>
            <a:headEnd len="sm" w="sm" type="none"/>
            <a:tailEnd len="med" w="med" type="triangle"/>
          </a:ln>
        </p:spPr>
      </p:cxnSp>
      <p:sp>
        <p:nvSpPr>
          <p:cNvPr id="984" name="Google Shape;984;p47"/>
          <p:cNvSpPr txBox="1"/>
          <p:nvPr/>
        </p:nvSpPr>
        <p:spPr>
          <a:xfrm>
            <a:off x="5202966" y="2594088"/>
            <a:ext cx="1940484"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TreeNode *root</a:t>
            </a:r>
            <a:endParaRPr sz="1600">
              <a:solidFill>
                <a:schemeClr val="dk1"/>
              </a:solidFill>
              <a:latin typeface="Courier New"/>
              <a:ea typeface="Courier New"/>
              <a:cs typeface="Courier New"/>
              <a:sym typeface="Courier New"/>
            </a:endParaRPr>
          </a:p>
        </p:txBody>
      </p:sp>
      <p:sp>
        <p:nvSpPr>
          <p:cNvPr id="985" name="Google Shape;985;p47"/>
          <p:cNvSpPr txBox="1"/>
          <p:nvPr/>
        </p:nvSpPr>
        <p:spPr>
          <a:xfrm>
            <a:off x="579549" y="1493949"/>
            <a:ext cx="2240924" cy="3734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Insert 3</a:t>
            </a:r>
            <a:endParaRPr sz="1800">
              <a:solidFill>
                <a:schemeClr val="dk1"/>
              </a:solidFill>
              <a:latin typeface="Calibri"/>
              <a:ea typeface="Calibri"/>
              <a:cs typeface="Calibri"/>
              <a:sym typeface="Calibri"/>
            </a:endParaRPr>
          </a:p>
        </p:txBody>
      </p:sp>
      <p:cxnSp>
        <p:nvCxnSpPr>
          <p:cNvPr id="986" name="Google Shape;986;p47"/>
          <p:cNvCxnSpPr/>
          <p:nvPr/>
        </p:nvCxnSpPr>
        <p:spPr>
          <a:xfrm flipH="1">
            <a:off x="4492817" y="3306657"/>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987" name="Google Shape;987;p47"/>
          <p:cNvCxnSpPr/>
          <p:nvPr/>
        </p:nvCxnSpPr>
        <p:spPr>
          <a:xfrm flipH="1">
            <a:off x="4819484" y="4795230"/>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988" name="Google Shape;988;p47"/>
          <p:cNvCxnSpPr/>
          <p:nvPr/>
        </p:nvCxnSpPr>
        <p:spPr>
          <a:xfrm flipH="1">
            <a:off x="6498064" y="4061136"/>
            <a:ext cx="267572" cy="450759"/>
          </a:xfrm>
          <a:prstGeom prst="straightConnector1">
            <a:avLst/>
          </a:prstGeom>
          <a:noFill/>
          <a:ln cap="flat" cmpd="sng" w="9525">
            <a:solidFill>
              <a:schemeClr val="accent1"/>
            </a:solidFill>
            <a:prstDash val="solid"/>
            <a:miter lim="800000"/>
            <a:headEnd len="sm" w="sm" type="none"/>
            <a:tailEnd len="sm" w="sm" type="none"/>
          </a:ln>
        </p:spPr>
      </p:cxnSp>
      <p:sp>
        <p:nvSpPr>
          <p:cNvPr id="989" name="Google Shape;989;p47"/>
          <p:cNvSpPr/>
          <p:nvPr/>
        </p:nvSpPr>
        <p:spPr>
          <a:xfrm>
            <a:off x="5087056" y="4795232"/>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7</a:t>
            </a:r>
            <a:endParaRPr b="1" sz="2400">
              <a:solidFill>
                <a:schemeClr val="dk1"/>
              </a:solidFill>
              <a:latin typeface="Courier New"/>
              <a:ea typeface="Courier New"/>
              <a:cs typeface="Courier New"/>
              <a:sym typeface="Courier New"/>
            </a:endParaRPr>
          </a:p>
        </p:txBody>
      </p:sp>
      <p:sp>
        <p:nvSpPr>
          <p:cNvPr id="990" name="Google Shape;990;p47"/>
          <p:cNvSpPr/>
          <p:nvPr/>
        </p:nvSpPr>
        <p:spPr>
          <a:xfrm>
            <a:off x="5527822" y="4795231"/>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991" name="Google Shape;991;p47"/>
          <p:cNvSpPr/>
          <p:nvPr/>
        </p:nvSpPr>
        <p:spPr>
          <a:xfrm>
            <a:off x="4819484" y="4795231"/>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992" name="Google Shape;992;p47"/>
          <p:cNvCxnSpPr>
            <a:endCxn id="989" idx="0"/>
          </p:cNvCxnSpPr>
          <p:nvPr/>
        </p:nvCxnSpPr>
        <p:spPr>
          <a:xfrm flipH="1">
            <a:off x="5307439" y="4512032"/>
            <a:ext cx="6162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993" name="Google Shape;993;p47"/>
          <p:cNvCxnSpPr/>
          <p:nvPr/>
        </p:nvCxnSpPr>
        <p:spPr>
          <a:xfrm flipH="1">
            <a:off x="5527822" y="4795230"/>
            <a:ext cx="267572" cy="450759"/>
          </a:xfrm>
          <a:prstGeom prst="straightConnector1">
            <a:avLst/>
          </a:prstGeom>
          <a:noFill/>
          <a:ln cap="flat" cmpd="sng" w="9525">
            <a:solidFill>
              <a:schemeClr val="accent1"/>
            </a:solidFill>
            <a:prstDash val="solid"/>
            <a:miter lim="800000"/>
            <a:headEnd len="sm" w="sm" type="none"/>
            <a:tailEnd len="sm" w="sm" type="none"/>
          </a:ln>
        </p:spPr>
      </p:cxnSp>
      <p:sp>
        <p:nvSpPr>
          <p:cNvPr id="994" name="Google Shape;994;p47"/>
          <p:cNvSpPr txBox="1"/>
          <p:nvPr>
            <p:ph type="title"/>
          </p:nvPr>
        </p:nvSpPr>
        <p:spPr>
          <a:xfrm>
            <a:off x="155575" y="161927"/>
            <a:ext cx="8797925" cy="676274"/>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Function </a:t>
            </a:r>
            <a:r>
              <a:rPr lang="en-US">
                <a:latin typeface="Courier New"/>
                <a:ea typeface="Courier New"/>
                <a:cs typeface="Courier New"/>
                <a:sym typeface="Courier New"/>
              </a:rPr>
              <a:t>InsertItem</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8" name="Shape 998"/>
        <p:cNvGrpSpPr/>
        <p:nvPr/>
      </p:nvGrpSpPr>
      <p:grpSpPr>
        <a:xfrm>
          <a:off x="0" y="0"/>
          <a:ext cx="0" cy="0"/>
          <a:chOff x="0" y="0"/>
          <a:chExt cx="0" cy="0"/>
        </a:xfrm>
      </p:grpSpPr>
      <p:sp>
        <p:nvSpPr>
          <p:cNvPr id="999" name="Google Shape;999;p48"/>
          <p:cNvSpPr/>
          <p:nvPr/>
        </p:nvSpPr>
        <p:spPr>
          <a:xfrm>
            <a:off x="4762200" y="3303432"/>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5</a:t>
            </a:r>
            <a:endParaRPr b="1" sz="2400">
              <a:solidFill>
                <a:schemeClr val="dk1"/>
              </a:solidFill>
              <a:latin typeface="Courier New"/>
              <a:ea typeface="Courier New"/>
              <a:cs typeface="Courier New"/>
              <a:sym typeface="Courier New"/>
            </a:endParaRPr>
          </a:p>
        </p:txBody>
      </p:sp>
      <p:sp>
        <p:nvSpPr>
          <p:cNvPr id="1000" name="Google Shape;1000;p48"/>
          <p:cNvSpPr/>
          <p:nvPr/>
        </p:nvSpPr>
        <p:spPr>
          <a:xfrm>
            <a:off x="5202966" y="3303431"/>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1001" name="Google Shape;1001;p48"/>
          <p:cNvSpPr/>
          <p:nvPr/>
        </p:nvSpPr>
        <p:spPr>
          <a:xfrm>
            <a:off x="4494628" y="3303431"/>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1002" name="Google Shape;1002;p48"/>
          <p:cNvSpPr/>
          <p:nvPr/>
        </p:nvSpPr>
        <p:spPr>
          <a:xfrm>
            <a:off x="6057298" y="4061138"/>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9</a:t>
            </a:r>
            <a:endParaRPr b="1" sz="2400">
              <a:solidFill>
                <a:schemeClr val="dk1"/>
              </a:solidFill>
              <a:latin typeface="Courier New"/>
              <a:ea typeface="Courier New"/>
              <a:cs typeface="Courier New"/>
              <a:sym typeface="Courier New"/>
            </a:endParaRPr>
          </a:p>
        </p:txBody>
      </p:sp>
      <p:sp>
        <p:nvSpPr>
          <p:cNvPr id="1003" name="Google Shape;1003;p48"/>
          <p:cNvSpPr/>
          <p:nvPr/>
        </p:nvSpPr>
        <p:spPr>
          <a:xfrm>
            <a:off x="6498064" y="4061137"/>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1004" name="Google Shape;1004;p48"/>
          <p:cNvSpPr/>
          <p:nvPr/>
        </p:nvSpPr>
        <p:spPr>
          <a:xfrm>
            <a:off x="5789726" y="4061137"/>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1005" name="Google Shape;1005;p48"/>
          <p:cNvCxnSpPr>
            <a:stCxn id="1000" idx="2"/>
            <a:endCxn id="1002" idx="0"/>
          </p:cNvCxnSpPr>
          <p:nvPr/>
        </p:nvCxnSpPr>
        <p:spPr>
          <a:xfrm>
            <a:off x="5336752" y="3754190"/>
            <a:ext cx="940800" cy="306900"/>
          </a:xfrm>
          <a:prstGeom prst="straightConnector1">
            <a:avLst/>
          </a:prstGeom>
          <a:noFill/>
          <a:ln cap="flat" cmpd="sng" w="9525">
            <a:solidFill>
              <a:schemeClr val="accent1"/>
            </a:solidFill>
            <a:prstDash val="solid"/>
            <a:miter lim="800000"/>
            <a:headEnd len="sm" w="sm" type="none"/>
            <a:tailEnd len="med" w="med" type="triangle"/>
          </a:ln>
        </p:spPr>
      </p:cxnSp>
      <p:sp>
        <p:nvSpPr>
          <p:cNvPr id="1006" name="Google Shape;1006;p48"/>
          <p:cNvSpPr/>
          <p:nvPr/>
        </p:nvSpPr>
        <p:spPr>
          <a:xfrm>
            <a:off x="4848797" y="2540354"/>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1007" name="Google Shape;1007;p48"/>
          <p:cNvCxnSpPr>
            <a:stCxn id="1006" idx="2"/>
            <a:endCxn id="999" idx="0"/>
          </p:cNvCxnSpPr>
          <p:nvPr/>
        </p:nvCxnSpPr>
        <p:spPr>
          <a:xfrm>
            <a:off x="4982583" y="2991113"/>
            <a:ext cx="0" cy="312300"/>
          </a:xfrm>
          <a:prstGeom prst="straightConnector1">
            <a:avLst/>
          </a:prstGeom>
          <a:noFill/>
          <a:ln cap="flat" cmpd="sng" w="9525">
            <a:solidFill>
              <a:schemeClr val="accent1"/>
            </a:solidFill>
            <a:prstDash val="solid"/>
            <a:miter lim="800000"/>
            <a:headEnd len="sm" w="sm" type="none"/>
            <a:tailEnd len="med" w="med" type="triangle"/>
          </a:ln>
        </p:spPr>
      </p:cxnSp>
      <p:sp>
        <p:nvSpPr>
          <p:cNvPr id="1008" name="Google Shape;1008;p48"/>
          <p:cNvSpPr txBox="1"/>
          <p:nvPr/>
        </p:nvSpPr>
        <p:spPr>
          <a:xfrm>
            <a:off x="5202966" y="2594088"/>
            <a:ext cx="1940484"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TreeNode *root</a:t>
            </a:r>
            <a:endParaRPr sz="1600">
              <a:solidFill>
                <a:schemeClr val="dk1"/>
              </a:solidFill>
              <a:latin typeface="Courier New"/>
              <a:ea typeface="Courier New"/>
              <a:cs typeface="Courier New"/>
              <a:sym typeface="Courier New"/>
            </a:endParaRPr>
          </a:p>
        </p:txBody>
      </p:sp>
      <p:sp>
        <p:nvSpPr>
          <p:cNvPr id="1009" name="Google Shape;1009;p48"/>
          <p:cNvSpPr txBox="1"/>
          <p:nvPr/>
        </p:nvSpPr>
        <p:spPr>
          <a:xfrm>
            <a:off x="579549" y="1493949"/>
            <a:ext cx="2240924" cy="3734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Insert 3</a:t>
            </a:r>
            <a:endParaRPr sz="1800">
              <a:solidFill>
                <a:schemeClr val="dk1"/>
              </a:solidFill>
              <a:latin typeface="Calibri"/>
              <a:ea typeface="Calibri"/>
              <a:cs typeface="Calibri"/>
              <a:sym typeface="Calibri"/>
            </a:endParaRPr>
          </a:p>
        </p:txBody>
      </p:sp>
      <p:cxnSp>
        <p:nvCxnSpPr>
          <p:cNvPr id="1010" name="Google Shape;1010;p48"/>
          <p:cNvCxnSpPr/>
          <p:nvPr/>
        </p:nvCxnSpPr>
        <p:spPr>
          <a:xfrm flipH="1">
            <a:off x="3896431" y="4061136"/>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1011" name="Google Shape;1011;p48"/>
          <p:cNvCxnSpPr/>
          <p:nvPr/>
        </p:nvCxnSpPr>
        <p:spPr>
          <a:xfrm flipH="1">
            <a:off x="4819484" y="4795230"/>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1012" name="Google Shape;1012;p48"/>
          <p:cNvCxnSpPr/>
          <p:nvPr/>
        </p:nvCxnSpPr>
        <p:spPr>
          <a:xfrm flipH="1">
            <a:off x="6498064" y="4061136"/>
            <a:ext cx="267572" cy="450759"/>
          </a:xfrm>
          <a:prstGeom prst="straightConnector1">
            <a:avLst/>
          </a:prstGeom>
          <a:noFill/>
          <a:ln cap="flat" cmpd="sng" w="9525">
            <a:solidFill>
              <a:schemeClr val="accent1"/>
            </a:solidFill>
            <a:prstDash val="solid"/>
            <a:miter lim="800000"/>
            <a:headEnd len="sm" w="sm" type="none"/>
            <a:tailEnd len="sm" w="sm" type="none"/>
          </a:ln>
        </p:spPr>
      </p:cxnSp>
      <p:sp>
        <p:nvSpPr>
          <p:cNvPr id="1013" name="Google Shape;1013;p48"/>
          <p:cNvSpPr/>
          <p:nvPr/>
        </p:nvSpPr>
        <p:spPr>
          <a:xfrm>
            <a:off x="5087056" y="4795232"/>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7</a:t>
            </a:r>
            <a:endParaRPr b="1" sz="2400">
              <a:solidFill>
                <a:schemeClr val="dk1"/>
              </a:solidFill>
              <a:latin typeface="Courier New"/>
              <a:ea typeface="Courier New"/>
              <a:cs typeface="Courier New"/>
              <a:sym typeface="Courier New"/>
            </a:endParaRPr>
          </a:p>
        </p:txBody>
      </p:sp>
      <p:sp>
        <p:nvSpPr>
          <p:cNvPr id="1014" name="Google Shape;1014;p48"/>
          <p:cNvSpPr/>
          <p:nvPr/>
        </p:nvSpPr>
        <p:spPr>
          <a:xfrm>
            <a:off x="5527822" y="4795231"/>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1015" name="Google Shape;1015;p48"/>
          <p:cNvSpPr/>
          <p:nvPr/>
        </p:nvSpPr>
        <p:spPr>
          <a:xfrm>
            <a:off x="4819484" y="4795231"/>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1016" name="Google Shape;1016;p48"/>
          <p:cNvCxnSpPr>
            <a:endCxn id="1013" idx="0"/>
          </p:cNvCxnSpPr>
          <p:nvPr/>
        </p:nvCxnSpPr>
        <p:spPr>
          <a:xfrm flipH="1">
            <a:off x="5307439" y="4512032"/>
            <a:ext cx="6162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1017" name="Google Shape;1017;p48"/>
          <p:cNvCxnSpPr/>
          <p:nvPr/>
        </p:nvCxnSpPr>
        <p:spPr>
          <a:xfrm flipH="1">
            <a:off x="5527822" y="4795230"/>
            <a:ext cx="267572" cy="450759"/>
          </a:xfrm>
          <a:prstGeom prst="straightConnector1">
            <a:avLst/>
          </a:prstGeom>
          <a:noFill/>
          <a:ln cap="flat" cmpd="sng" w="9525">
            <a:solidFill>
              <a:schemeClr val="accent1"/>
            </a:solidFill>
            <a:prstDash val="solid"/>
            <a:miter lim="800000"/>
            <a:headEnd len="sm" w="sm" type="none"/>
            <a:tailEnd len="sm" w="sm" type="none"/>
          </a:ln>
        </p:spPr>
      </p:cxnSp>
      <p:sp>
        <p:nvSpPr>
          <p:cNvPr id="1018" name="Google Shape;1018;p48"/>
          <p:cNvSpPr/>
          <p:nvPr/>
        </p:nvSpPr>
        <p:spPr>
          <a:xfrm>
            <a:off x="3455665" y="4061139"/>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3</a:t>
            </a:r>
            <a:endParaRPr b="1" sz="2400">
              <a:solidFill>
                <a:schemeClr val="dk1"/>
              </a:solidFill>
              <a:latin typeface="Courier New"/>
              <a:ea typeface="Courier New"/>
              <a:cs typeface="Courier New"/>
              <a:sym typeface="Courier New"/>
            </a:endParaRPr>
          </a:p>
        </p:txBody>
      </p:sp>
      <p:sp>
        <p:nvSpPr>
          <p:cNvPr id="1019" name="Google Shape;1019;p48"/>
          <p:cNvSpPr/>
          <p:nvPr/>
        </p:nvSpPr>
        <p:spPr>
          <a:xfrm>
            <a:off x="3896431" y="4061138"/>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1020" name="Google Shape;1020;p48"/>
          <p:cNvSpPr/>
          <p:nvPr/>
        </p:nvSpPr>
        <p:spPr>
          <a:xfrm>
            <a:off x="3188093" y="4061138"/>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1021" name="Google Shape;1021;p48"/>
          <p:cNvCxnSpPr>
            <a:endCxn id="1018" idx="0"/>
          </p:cNvCxnSpPr>
          <p:nvPr/>
        </p:nvCxnSpPr>
        <p:spPr>
          <a:xfrm flipH="1">
            <a:off x="3676048" y="3754239"/>
            <a:ext cx="952500" cy="306900"/>
          </a:xfrm>
          <a:prstGeom prst="straightConnector1">
            <a:avLst/>
          </a:prstGeom>
          <a:noFill/>
          <a:ln cap="flat" cmpd="sng" w="9525">
            <a:solidFill>
              <a:schemeClr val="accent1"/>
            </a:solidFill>
            <a:prstDash val="solid"/>
            <a:miter lim="800000"/>
            <a:headEnd len="sm" w="sm" type="none"/>
            <a:tailEnd len="med" w="med" type="triangle"/>
          </a:ln>
        </p:spPr>
      </p:cxnSp>
      <p:cxnSp>
        <p:nvCxnSpPr>
          <p:cNvPr id="1022" name="Google Shape;1022;p48"/>
          <p:cNvCxnSpPr/>
          <p:nvPr/>
        </p:nvCxnSpPr>
        <p:spPr>
          <a:xfrm flipH="1">
            <a:off x="3188093" y="4061137"/>
            <a:ext cx="267572" cy="450759"/>
          </a:xfrm>
          <a:prstGeom prst="straightConnector1">
            <a:avLst/>
          </a:prstGeom>
          <a:noFill/>
          <a:ln cap="flat" cmpd="sng" w="9525">
            <a:solidFill>
              <a:schemeClr val="accent1"/>
            </a:solidFill>
            <a:prstDash val="solid"/>
            <a:miter lim="800000"/>
            <a:headEnd len="sm" w="sm" type="none"/>
            <a:tailEnd len="sm" w="sm" type="none"/>
          </a:ln>
        </p:spPr>
      </p:cxnSp>
      <p:sp>
        <p:nvSpPr>
          <p:cNvPr id="1023" name="Google Shape;1023;p48"/>
          <p:cNvSpPr txBox="1"/>
          <p:nvPr>
            <p:ph type="title"/>
          </p:nvPr>
        </p:nvSpPr>
        <p:spPr>
          <a:xfrm>
            <a:off x="155575" y="161927"/>
            <a:ext cx="8797925" cy="676274"/>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Function </a:t>
            </a:r>
            <a:r>
              <a:rPr lang="en-US">
                <a:latin typeface="Courier New"/>
                <a:ea typeface="Courier New"/>
                <a:cs typeface="Courier New"/>
                <a:sym typeface="Courier New"/>
              </a:rPr>
              <a:t>InsertItem</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7" name="Shape 1027"/>
        <p:cNvGrpSpPr/>
        <p:nvPr/>
      </p:nvGrpSpPr>
      <p:grpSpPr>
        <a:xfrm>
          <a:off x="0" y="0"/>
          <a:ext cx="0" cy="0"/>
          <a:chOff x="0" y="0"/>
          <a:chExt cx="0" cy="0"/>
        </a:xfrm>
      </p:grpSpPr>
      <p:sp>
        <p:nvSpPr>
          <p:cNvPr id="1028" name="Google Shape;1028;p49"/>
          <p:cNvSpPr/>
          <p:nvPr/>
        </p:nvSpPr>
        <p:spPr>
          <a:xfrm>
            <a:off x="4762200" y="3303432"/>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5</a:t>
            </a:r>
            <a:endParaRPr b="1" sz="2400">
              <a:solidFill>
                <a:schemeClr val="dk1"/>
              </a:solidFill>
              <a:latin typeface="Courier New"/>
              <a:ea typeface="Courier New"/>
              <a:cs typeface="Courier New"/>
              <a:sym typeface="Courier New"/>
            </a:endParaRPr>
          </a:p>
        </p:txBody>
      </p:sp>
      <p:sp>
        <p:nvSpPr>
          <p:cNvPr id="1029" name="Google Shape;1029;p49"/>
          <p:cNvSpPr/>
          <p:nvPr/>
        </p:nvSpPr>
        <p:spPr>
          <a:xfrm>
            <a:off x="5202966" y="3303431"/>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1030" name="Google Shape;1030;p49"/>
          <p:cNvSpPr/>
          <p:nvPr/>
        </p:nvSpPr>
        <p:spPr>
          <a:xfrm>
            <a:off x="4494628" y="3303431"/>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1031" name="Google Shape;1031;p49"/>
          <p:cNvSpPr/>
          <p:nvPr/>
        </p:nvSpPr>
        <p:spPr>
          <a:xfrm>
            <a:off x="6057298" y="4061138"/>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9</a:t>
            </a:r>
            <a:endParaRPr b="1" sz="2400">
              <a:solidFill>
                <a:schemeClr val="dk1"/>
              </a:solidFill>
              <a:latin typeface="Courier New"/>
              <a:ea typeface="Courier New"/>
              <a:cs typeface="Courier New"/>
              <a:sym typeface="Courier New"/>
            </a:endParaRPr>
          </a:p>
        </p:txBody>
      </p:sp>
      <p:sp>
        <p:nvSpPr>
          <p:cNvPr id="1032" name="Google Shape;1032;p49"/>
          <p:cNvSpPr/>
          <p:nvPr/>
        </p:nvSpPr>
        <p:spPr>
          <a:xfrm>
            <a:off x="6498064" y="4061137"/>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1033" name="Google Shape;1033;p49"/>
          <p:cNvSpPr/>
          <p:nvPr/>
        </p:nvSpPr>
        <p:spPr>
          <a:xfrm>
            <a:off x="5789726" y="4061137"/>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1034" name="Google Shape;1034;p49"/>
          <p:cNvCxnSpPr>
            <a:stCxn id="1029" idx="2"/>
            <a:endCxn id="1031" idx="0"/>
          </p:cNvCxnSpPr>
          <p:nvPr/>
        </p:nvCxnSpPr>
        <p:spPr>
          <a:xfrm>
            <a:off x="5336752" y="3754190"/>
            <a:ext cx="940800" cy="306900"/>
          </a:xfrm>
          <a:prstGeom prst="straightConnector1">
            <a:avLst/>
          </a:prstGeom>
          <a:noFill/>
          <a:ln cap="flat" cmpd="sng" w="9525">
            <a:solidFill>
              <a:schemeClr val="accent1"/>
            </a:solidFill>
            <a:prstDash val="solid"/>
            <a:miter lim="800000"/>
            <a:headEnd len="sm" w="sm" type="none"/>
            <a:tailEnd len="med" w="med" type="triangle"/>
          </a:ln>
        </p:spPr>
      </p:cxnSp>
      <p:sp>
        <p:nvSpPr>
          <p:cNvPr id="1035" name="Google Shape;1035;p49"/>
          <p:cNvSpPr/>
          <p:nvPr/>
        </p:nvSpPr>
        <p:spPr>
          <a:xfrm>
            <a:off x="4848797" y="2540354"/>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1036" name="Google Shape;1036;p49"/>
          <p:cNvCxnSpPr>
            <a:stCxn id="1035" idx="2"/>
            <a:endCxn id="1028" idx="0"/>
          </p:cNvCxnSpPr>
          <p:nvPr/>
        </p:nvCxnSpPr>
        <p:spPr>
          <a:xfrm>
            <a:off x="4982583" y="2991113"/>
            <a:ext cx="0" cy="312300"/>
          </a:xfrm>
          <a:prstGeom prst="straightConnector1">
            <a:avLst/>
          </a:prstGeom>
          <a:noFill/>
          <a:ln cap="flat" cmpd="sng" w="9525">
            <a:solidFill>
              <a:schemeClr val="accent1"/>
            </a:solidFill>
            <a:prstDash val="solid"/>
            <a:miter lim="800000"/>
            <a:headEnd len="sm" w="sm" type="none"/>
            <a:tailEnd len="med" w="med" type="triangle"/>
          </a:ln>
        </p:spPr>
      </p:cxnSp>
      <p:sp>
        <p:nvSpPr>
          <p:cNvPr id="1037" name="Google Shape;1037;p49"/>
          <p:cNvSpPr txBox="1"/>
          <p:nvPr/>
        </p:nvSpPr>
        <p:spPr>
          <a:xfrm>
            <a:off x="5202966" y="2594088"/>
            <a:ext cx="1940484"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TreeNode *root</a:t>
            </a:r>
            <a:endParaRPr sz="1600">
              <a:solidFill>
                <a:schemeClr val="dk1"/>
              </a:solidFill>
              <a:latin typeface="Courier New"/>
              <a:ea typeface="Courier New"/>
              <a:cs typeface="Courier New"/>
              <a:sym typeface="Courier New"/>
            </a:endParaRPr>
          </a:p>
        </p:txBody>
      </p:sp>
      <p:sp>
        <p:nvSpPr>
          <p:cNvPr id="1038" name="Google Shape;1038;p49"/>
          <p:cNvSpPr txBox="1"/>
          <p:nvPr/>
        </p:nvSpPr>
        <p:spPr>
          <a:xfrm>
            <a:off x="579549" y="1493949"/>
            <a:ext cx="2240924" cy="3734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Insert 8</a:t>
            </a:r>
            <a:endParaRPr sz="1800">
              <a:solidFill>
                <a:schemeClr val="dk1"/>
              </a:solidFill>
              <a:latin typeface="Calibri"/>
              <a:ea typeface="Calibri"/>
              <a:cs typeface="Calibri"/>
              <a:sym typeface="Calibri"/>
            </a:endParaRPr>
          </a:p>
        </p:txBody>
      </p:sp>
      <p:cxnSp>
        <p:nvCxnSpPr>
          <p:cNvPr id="1039" name="Google Shape;1039;p49"/>
          <p:cNvCxnSpPr/>
          <p:nvPr/>
        </p:nvCxnSpPr>
        <p:spPr>
          <a:xfrm flipH="1">
            <a:off x="3896431" y="4061136"/>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1040" name="Google Shape;1040;p49"/>
          <p:cNvCxnSpPr/>
          <p:nvPr/>
        </p:nvCxnSpPr>
        <p:spPr>
          <a:xfrm flipH="1">
            <a:off x="4819484" y="4795230"/>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1041" name="Google Shape;1041;p49"/>
          <p:cNvCxnSpPr/>
          <p:nvPr/>
        </p:nvCxnSpPr>
        <p:spPr>
          <a:xfrm flipH="1">
            <a:off x="6498064" y="4061136"/>
            <a:ext cx="267572" cy="450759"/>
          </a:xfrm>
          <a:prstGeom prst="straightConnector1">
            <a:avLst/>
          </a:prstGeom>
          <a:noFill/>
          <a:ln cap="flat" cmpd="sng" w="9525">
            <a:solidFill>
              <a:schemeClr val="accent1"/>
            </a:solidFill>
            <a:prstDash val="solid"/>
            <a:miter lim="800000"/>
            <a:headEnd len="sm" w="sm" type="none"/>
            <a:tailEnd len="sm" w="sm" type="none"/>
          </a:ln>
        </p:spPr>
      </p:cxnSp>
      <p:sp>
        <p:nvSpPr>
          <p:cNvPr id="1042" name="Google Shape;1042;p49"/>
          <p:cNvSpPr/>
          <p:nvPr/>
        </p:nvSpPr>
        <p:spPr>
          <a:xfrm>
            <a:off x="5087056" y="4795232"/>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7</a:t>
            </a:r>
            <a:endParaRPr b="1" sz="2400">
              <a:solidFill>
                <a:schemeClr val="dk1"/>
              </a:solidFill>
              <a:latin typeface="Courier New"/>
              <a:ea typeface="Courier New"/>
              <a:cs typeface="Courier New"/>
              <a:sym typeface="Courier New"/>
            </a:endParaRPr>
          </a:p>
        </p:txBody>
      </p:sp>
      <p:sp>
        <p:nvSpPr>
          <p:cNvPr id="1043" name="Google Shape;1043;p49"/>
          <p:cNvSpPr/>
          <p:nvPr/>
        </p:nvSpPr>
        <p:spPr>
          <a:xfrm>
            <a:off x="5527822" y="4795231"/>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1044" name="Google Shape;1044;p49"/>
          <p:cNvSpPr/>
          <p:nvPr/>
        </p:nvSpPr>
        <p:spPr>
          <a:xfrm>
            <a:off x="4819484" y="4795231"/>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1045" name="Google Shape;1045;p49"/>
          <p:cNvCxnSpPr>
            <a:endCxn id="1042" idx="0"/>
          </p:cNvCxnSpPr>
          <p:nvPr/>
        </p:nvCxnSpPr>
        <p:spPr>
          <a:xfrm flipH="1">
            <a:off x="5307439" y="4512032"/>
            <a:ext cx="6162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1046" name="Google Shape;1046;p49"/>
          <p:cNvCxnSpPr/>
          <p:nvPr/>
        </p:nvCxnSpPr>
        <p:spPr>
          <a:xfrm flipH="1">
            <a:off x="5527822" y="4795230"/>
            <a:ext cx="267572" cy="450759"/>
          </a:xfrm>
          <a:prstGeom prst="straightConnector1">
            <a:avLst/>
          </a:prstGeom>
          <a:noFill/>
          <a:ln cap="flat" cmpd="sng" w="9525">
            <a:solidFill>
              <a:schemeClr val="accent1"/>
            </a:solidFill>
            <a:prstDash val="solid"/>
            <a:miter lim="800000"/>
            <a:headEnd len="sm" w="sm" type="none"/>
            <a:tailEnd len="sm" w="sm" type="none"/>
          </a:ln>
        </p:spPr>
      </p:cxnSp>
      <p:sp>
        <p:nvSpPr>
          <p:cNvPr id="1047" name="Google Shape;1047;p49"/>
          <p:cNvSpPr/>
          <p:nvPr/>
        </p:nvSpPr>
        <p:spPr>
          <a:xfrm>
            <a:off x="3455665" y="4061139"/>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3</a:t>
            </a:r>
            <a:endParaRPr b="1" sz="2400">
              <a:solidFill>
                <a:schemeClr val="dk1"/>
              </a:solidFill>
              <a:latin typeface="Courier New"/>
              <a:ea typeface="Courier New"/>
              <a:cs typeface="Courier New"/>
              <a:sym typeface="Courier New"/>
            </a:endParaRPr>
          </a:p>
        </p:txBody>
      </p:sp>
      <p:sp>
        <p:nvSpPr>
          <p:cNvPr id="1048" name="Google Shape;1048;p49"/>
          <p:cNvSpPr/>
          <p:nvPr/>
        </p:nvSpPr>
        <p:spPr>
          <a:xfrm>
            <a:off x="3896431" y="4061138"/>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1049" name="Google Shape;1049;p49"/>
          <p:cNvSpPr/>
          <p:nvPr/>
        </p:nvSpPr>
        <p:spPr>
          <a:xfrm>
            <a:off x="3188093" y="4061138"/>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1050" name="Google Shape;1050;p49"/>
          <p:cNvCxnSpPr>
            <a:endCxn id="1047" idx="0"/>
          </p:cNvCxnSpPr>
          <p:nvPr/>
        </p:nvCxnSpPr>
        <p:spPr>
          <a:xfrm flipH="1">
            <a:off x="3676048" y="3754239"/>
            <a:ext cx="952500" cy="306900"/>
          </a:xfrm>
          <a:prstGeom prst="straightConnector1">
            <a:avLst/>
          </a:prstGeom>
          <a:noFill/>
          <a:ln cap="flat" cmpd="sng" w="9525">
            <a:solidFill>
              <a:schemeClr val="accent1"/>
            </a:solidFill>
            <a:prstDash val="solid"/>
            <a:miter lim="800000"/>
            <a:headEnd len="sm" w="sm" type="none"/>
            <a:tailEnd len="med" w="med" type="triangle"/>
          </a:ln>
        </p:spPr>
      </p:cxnSp>
      <p:cxnSp>
        <p:nvCxnSpPr>
          <p:cNvPr id="1051" name="Google Shape;1051;p49"/>
          <p:cNvCxnSpPr/>
          <p:nvPr/>
        </p:nvCxnSpPr>
        <p:spPr>
          <a:xfrm flipH="1">
            <a:off x="3188093" y="4061137"/>
            <a:ext cx="267572" cy="450759"/>
          </a:xfrm>
          <a:prstGeom prst="straightConnector1">
            <a:avLst/>
          </a:prstGeom>
          <a:noFill/>
          <a:ln cap="flat" cmpd="sng" w="9525">
            <a:solidFill>
              <a:schemeClr val="accent1"/>
            </a:solidFill>
            <a:prstDash val="solid"/>
            <a:miter lim="800000"/>
            <a:headEnd len="sm" w="sm" type="none"/>
            <a:tailEnd len="sm" w="sm" type="none"/>
          </a:ln>
        </p:spPr>
      </p:cxnSp>
      <p:sp>
        <p:nvSpPr>
          <p:cNvPr id="1052" name="Google Shape;1052;p49"/>
          <p:cNvSpPr txBox="1"/>
          <p:nvPr>
            <p:ph type="title"/>
          </p:nvPr>
        </p:nvSpPr>
        <p:spPr>
          <a:xfrm>
            <a:off x="155575" y="161927"/>
            <a:ext cx="8797925" cy="676274"/>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Function </a:t>
            </a:r>
            <a:r>
              <a:rPr lang="en-US">
                <a:latin typeface="Courier New"/>
                <a:ea typeface="Courier New"/>
                <a:cs typeface="Courier New"/>
                <a:sym typeface="Courier New"/>
              </a:rPr>
              <a:t>InsertItem</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5"/>
          <p:cNvSpPr txBox="1"/>
          <p:nvPr>
            <p:ph type="title"/>
          </p:nvPr>
        </p:nvSpPr>
        <p:spPr>
          <a:xfrm>
            <a:off x="155575" y="161927"/>
            <a:ext cx="8797925" cy="676274"/>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Tree Data Structure</a:t>
            </a:r>
            <a:endParaRPr/>
          </a:p>
        </p:txBody>
      </p:sp>
      <p:pic>
        <p:nvPicPr>
          <p:cNvPr id="119" name="Google Shape;119;p5"/>
          <p:cNvPicPr preferRelativeResize="0"/>
          <p:nvPr>
            <p:ph idx="1" type="body"/>
          </p:nvPr>
        </p:nvPicPr>
        <p:blipFill rotWithShape="1">
          <a:blip r:embed="rId3">
            <a:alphaModFix/>
          </a:blip>
          <a:srcRect b="0" l="0" r="0" t="0"/>
          <a:stretch/>
        </p:blipFill>
        <p:spPr>
          <a:xfrm>
            <a:off x="2933434" y="1618087"/>
            <a:ext cx="3277132" cy="4791075"/>
          </a:xfrm>
          <a:prstGeom prst="rect">
            <a:avLst/>
          </a:prstGeom>
          <a:noFill/>
          <a:ln>
            <a:noFill/>
          </a:ln>
        </p:spPr>
      </p:pic>
      <p:cxnSp>
        <p:nvCxnSpPr>
          <p:cNvPr id="120" name="Google Shape;120;p5"/>
          <p:cNvCxnSpPr>
            <a:stCxn id="121" idx="1"/>
          </p:cNvCxnSpPr>
          <p:nvPr/>
        </p:nvCxnSpPr>
        <p:spPr>
          <a:xfrm flipH="1">
            <a:off x="4726682" y="6048709"/>
            <a:ext cx="2569200" cy="184800"/>
          </a:xfrm>
          <a:prstGeom prst="straightConnector1">
            <a:avLst/>
          </a:prstGeom>
          <a:noFill/>
          <a:ln cap="flat" cmpd="sng" w="9525">
            <a:solidFill>
              <a:schemeClr val="dk1"/>
            </a:solidFill>
            <a:prstDash val="solid"/>
            <a:miter lim="800000"/>
            <a:headEnd len="sm" w="sm" type="none"/>
            <a:tailEnd len="med" w="med" type="triangle"/>
          </a:ln>
        </p:spPr>
      </p:cxnSp>
      <p:sp>
        <p:nvSpPr>
          <p:cNvPr id="121" name="Google Shape;121;p5"/>
          <p:cNvSpPr txBox="1"/>
          <p:nvPr/>
        </p:nvSpPr>
        <p:spPr>
          <a:xfrm>
            <a:off x="7295882" y="5864043"/>
            <a:ext cx="78561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root</a:t>
            </a:r>
            <a:endParaRPr b="1" sz="1800">
              <a:solidFill>
                <a:schemeClr val="dk1"/>
              </a:solidFill>
              <a:latin typeface="Calibri"/>
              <a:ea typeface="Calibri"/>
              <a:cs typeface="Calibri"/>
              <a:sym typeface="Calibri"/>
            </a:endParaRPr>
          </a:p>
        </p:txBody>
      </p:sp>
      <p:sp>
        <p:nvSpPr>
          <p:cNvPr id="122" name="Google Shape;122;p5"/>
          <p:cNvSpPr txBox="1"/>
          <p:nvPr/>
        </p:nvSpPr>
        <p:spPr>
          <a:xfrm>
            <a:off x="7295882" y="1886686"/>
            <a:ext cx="95947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leaves</a:t>
            </a:r>
            <a:endParaRPr b="1" sz="1800">
              <a:solidFill>
                <a:schemeClr val="dk1"/>
              </a:solidFill>
              <a:latin typeface="Calibri"/>
              <a:ea typeface="Calibri"/>
              <a:cs typeface="Calibri"/>
              <a:sym typeface="Calibri"/>
            </a:endParaRPr>
          </a:p>
        </p:txBody>
      </p:sp>
      <p:cxnSp>
        <p:nvCxnSpPr>
          <p:cNvPr id="123" name="Google Shape;123;p5"/>
          <p:cNvCxnSpPr>
            <a:stCxn id="122" idx="1"/>
          </p:cNvCxnSpPr>
          <p:nvPr/>
        </p:nvCxnSpPr>
        <p:spPr>
          <a:xfrm flipH="1">
            <a:off x="5342582" y="2071352"/>
            <a:ext cx="1953300" cy="169500"/>
          </a:xfrm>
          <a:prstGeom prst="straightConnector1">
            <a:avLst/>
          </a:prstGeom>
          <a:noFill/>
          <a:ln cap="flat" cmpd="sng" w="9525">
            <a:solidFill>
              <a:schemeClr val="dk1"/>
            </a:solidFill>
            <a:prstDash val="solid"/>
            <a:miter lim="800000"/>
            <a:headEnd len="sm" w="sm" type="none"/>
            <a:tailEnd len="med" w="med" type="triangle"/>
          </a:ln>
        </p:spPr>
      </p:cxnSp>
      <p:sp>
        <p:nvSpPr>
          <p:cNvPr id="124" name="Google Shape;124;p5"/>
          <p:cNvSpPr txBox="1"/>
          <p:nvPr/>
        </p:nvSpPr>
        <p:spPr>
          <a:xfrm>
            <a:off x="7360277" y="4948391"/>
            <a:ext cx="125569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Branches</a:t>
            </a:r>
            <a:endParaRPr b="1" sz="1800">
              <a:solidFill>
                <a:schemeClr val="dk1"/>
              </a:solidFill>
              <a:latin typeface="Calibri"/>
              <a:ea typeface="Calibri"/>
              <a:cs typeface="Calibri"/>
              <a:sym typeface="Calibri"/>
            </a:endParaRPr>
          </a:p>
        </p:txBody>
      </p:sp>
      <p:cxnSp>
        <p:nvCxnSpPr>
          <p:cNvPr id="125" name="Google Shape;125;p5"/>
          <p:cNvCxnSpPr>
            <a:stCxn id="124" idx="1"/>
          </p:cNvCxnSpPr>
          <p:nvPr/>
        </p:nvCxnSpPr>
        <p:spPr>
          <a:xfrm rot="10800000">
            <a:off x="3876677" y="2718357"/>
            <a:ext cx="3483600" cy="2414700"/>
          </a:xfrm>
          <a:prstGeom prst="straightConnector1">
            <a:avLst/>
          </a:prstGeom>
          <a:noFill/>
          <a:ln cap="flat" cmpd="sng" w="9525">
            <a:solidFill>
              <a:schemeClr val="dk1"/>
            </a:solidFill>
            <a:prstDash val="solid"/>
            <a:miter lim="800000"/>
            <a:headEnd len="sm" w="sm" type="none"/>
            <a:tailEnd len="med" w="med" type="triangle"/>
          </a:ln>
        </p:spPr>
      </p:cxn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6" name="Shape 1056"/>
        <p:cNvGrpSpPr/>
        <p:nvPr/>
      </p:nvGrpSpPr>
      <p:grpSpPr>
        <a:xfrm>
          <a:off x="0" y="0"/>
          <a:ext cx="0" cy="0"/>
          <a:chOff x="0" y="0"/>
          <a:chExt cx="0" cy="0"/>
        </a:xfrm>
      </p:grpSpPr>
      <p:sp>
        <p:nvSpPr>
          <p:cNvPr id="1057" name="Google Shape;1057;p50"/>
          <p:cNvSpPr/>
          <p:nvPr/>
        </p:nvSpPr>
        <p:spPr>
          <a:xfrm>
            <a:off x="4762200" y="3303432"/>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5</a:t>
            </a:r>
            <a:endParaRPr b="1" sz="2400">
              <a:solidFill>
                <a:schemeClr val="dk1"/>
              </a:solidFill>
              <a:latin typeface="Courier New"/>
              <a:ea typeface="Courier New"/>
              <a:cs typeface="Courier New"/>
              <a:sym typeface="Courier New"/>
            </a:endParaRPr>
          </a:p>
        </p:txBody>
      </p:sp>
      <p:sp>
        <p:nvSpPr>
          <p:cNvPr id="1058" name="Google Shape;1058;p50"/>
          <p:cNvSpPr/>
          <p:nvPr/>
        </p:nvSpPr>
        <p:spPr>
          <a:xfrm>
            <a:off x="5202966" y="3303431"/>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1059" name="Google Shape;1059;p50"/>
          <p:cNvSpPr/>
          <p:nvPr/>
        </p:nvSpPr>
        <p:spPr>
          <a:xfrm>
            <a:off x="4494628" y="3303431"/>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1060" name="Google Shape;1060;p50"/>
          <p:cNvSpPr/>
          <p:nvPr/>
        </p:nvSpPr>
        <p:spPr>
          <a:xfrm>
            <a:off x="6057298" y="4061138"/>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9</a:t>
            </a:r>
            <a:endParaRPr b="1" sz="2400">
              <a:solidFill>
                <a:schemeClr val="dk1"/>
              </a:solidFill>
              <a:latin typeface="Courier New"/>
              <a:ea typeface="Courier New"/>
              <a:cs typeface="Courier New"/>
              <a:sym typeface="Courier New"/>
            </a:endParaRPr>
          </a:p>
        </p:txBody>
      </p:sp>
      <p:sp>
        <p:nvSpPr>
          <p:cNvPr id="1061" name="Google Shape;1061;p50"/>
          <p:cNvSpPr/>
          <p:nvPr/>
        </p:nvSpPr>
        <p:spPr>
          <a:xfrm>
            <a:off x="6498064" y="4061137"/>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1062" name="Google Shape;1062;p50"/>
          <p:cNvSpPr/>
          <p:nvPr/>
        </p:nvSpPr>
        <p:spPr>
          <a:xfrm>
            <a:off x="5789726" y="4061137"/>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1063" name="Google Shape;1063;p50"/>
          <p:cNvCxnSpPr>
            <a:stCxn id="1058" idx="2"/>
            <a:endCxn id="1060" idx="0"/>
          </p:cNvCxnSpPr>
          <p:nvPr/>
        </p:nvCxnSpPr>
        <p:spPr>
          <a:xfrm>
            <a:off x="5336752" y="3754190"/>
            <a:ext cx="940800" cy="306900"/>
          </a:xfrm>
          <a:prstGeom prst="straightConnector1">
            <a:avLst/>
          </a:prstGeom>
          <a:noFill/>
          <a:ln cap="flat" cmpd="sng" w="9525">
            <a:solidFill>
              <a:schemeClr val="accent1"/>
            </a:solidFill>
            <a:prstDash val="solid"/>
            <a:miter lim="800000"/>
            <a:headEnd len="sm" w="sm" type="none"/>
            <a:tailEnd len="med" w="med" type="triangle"/>
          </a:ln>
        </p:spPr>
      </p:cxnSp>
      <p:sp>
        <p:nvSpPr>
          <p:cNvPr id="1064" name="Google Shape;1064;p50"/>
          <p:cNvSpPr/>
          <p:nvPr/>
        </p:nvSpPr>
        <p:spPr>
          <a:xfrm>
            <a:off x="4848797" y="2540354"/>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1065" name="Google Shape;1065;p50"/>
          <p:cNvCxnSpPr>
            <a:stCxn id="1064" idx="2"/>
            <a:endCxn id="1057" idx="0"/>
          </p:cNvCxnSpPr>
          <p:nvPr/>
        </p:nvCxnSpPr>
        <p:spPr>
          <a:xfrm>
            <a:off x="4982583" y="2991113"/>
            <a:ext cx="0" cy="312300"/>
          </a:xfrm>
          <a:prstGeom prst="straightConnector1">
            <a:avLst/>
          </a:prstGeom>
          <a:noFill/>
          <a:ln cap="flat" cmpd="sng" w="9525">
            <a:solidFill>
              <a:schemeClr val="accent1"/>
            </a:solidFill>
            <a:prstDash val="solid"/>
            <a:miter lim="800000"/>
            <a:headEnd len="sm" w="sm" type="none"/>
            <a:tailEnd len="med" w="med" type="triangle"/>
          </a:ln>
        </p:spPr>
      </p:cxnSp>
      <p:sp>
        <p:nvSpPr>
          <p:cNvPr id="1066" name="Google Shape;1066;p50"/>
          <p:cNvSpPr txBox="1"/>
          <p:nvPr/>
        </p:nvSpPr>
        <p:spPr>
          <a:xfrm>
            <a:off x="5202966" y="2594088"/>
            <a:ext cx="1940484"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TreeNode *root</a:t>
            </a:r>
            <a:endParaRPr sz="1600">
              <a:solidFill>
                <a:schemeClr val="dk1"/>
              </a:solidFill>
              <a:latin typeface="Courier New"/>
              <a:ea typeface="Courier New"/>
              <a:cs typeface="Courier New"/>
              <a:sym typeface="Courier New"/>
            </a:endParaRPr>
          </a:p>
        </p:txBody>
      </p:sp>
      <p:sp>
        <p:nvSpPr>
          <p:cNvPr id="1067" name="Google Shape;1067;p50"/>
          <p:cNvSpPr txBox="1"/>
          <p:nvPr/>
        </p:nvSpPr>
        <p:spPr>
          <a:xfrm>
            <a:off x="579549" y="1493949"/>
            <a:ext cx="2240924" cy="3734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Insert 8</a:t>
            </a:r>
            <a:endParaRPr sz="1800">
              <a:solidFill>
                <a:schemeClr val="dk1"/>
              </a:solidFill>
              <a:latin typeface="Calibri"/>
              <a:ea typeface="Calibri"/>
              <a:cs typeface="Calibri"/>
              <a:sym typeface="Calibri"/>
            </a:endParaRPr>
          </a:p>
        </p:txBody>
      </p:sp>
      <p:cxnSp>
        <p:nvCxnSpPr>
          <p:cNvPr id="1068" name="Google Shape;1068;p50"/>
          <p:cNvCxnSpPr/>
          <p:nvPr/>
        </p:nvCxnSpPr>
        <p:spPr>
          <a:xfrm flipH="1">
            <a:off x="4819484" y="4795230"/>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1069" name="Google Shape;1069;p50"/>
          <p:cNvCxnSpPr/>
          <p:nvPr/>
        </p:nvCxnSpPr>
        <p:spPr>
          <a:xfrm flipH="1">
            <a:off x="6498064" y="4061136"/>
            <a:ext cx="267572" cy="450759"/>
          </a:xfrm>
          <a:prstGeom prst="straightConnector1">
            <a:avLst/>
          </a:prstGeom>
          <a:noFill/>
          <a:ln cap="flat" cmpd="sng" w="9525">
            <a:solidFill>
              <a:schemeClr val="accent1"/>
            </a:solidFill>
            <a:prstDash val="solid"/>
            <a:miter lim="800000"/>
            <a:headEnd len="sm" w="sm" type="none"/>
            <a:tailEnd len="sm" w="sm" type="none"/>
          </a:ln>
        </p:spPr>
      </p:cxnSp>
      <p:sp>
        <p:nvSpPr>
          <p:cNvPr id="1070" name="Google Shape;1070;p50"/>
          <p:cNvSpPr/>
          <p:nvPr/>
        </p:nvSpPr>
        <p:spPr>
          <a:xfrm>
            <a:off x="5087056" y="4795232"/>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7</a:t>
            </a:r>
            <a:endParaRPr b="1" sz="2400">
              <a:solidFill>
                <a:schemeClr val="dk1"/>
              </a:solidFill>
              <a:latin typeface="Courier New"/>
              <a:ea typeface="Courier New"/>
              <a:cs typeface="Courier New"/>
              <a:sym typeface="Courier New"/>
            </a:endParaRPr>
          </a:p>
        </p:txBody>
      </p:sp>
      <p:sp>
        <p:nvSpPr>
          <p:cNvPr id="1071" name="Google Shape;1071;p50"/>
          <p:cNvSpPr/>
          <p:nvPr/>
        </p:nvSpPr>
        <p:spPr>
          <a:xfrm>
            <a:off x="5527822" y="4795231"/>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1072" name="Google Shape;1072;p50"/>
          <p:cNvSpPr/>
          <p:nvPr/>
        </p:nvSpPr>
        <p:spPr>
          <a:xfrm>
            <a:off x="4819484" y="4795231"/>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1073" name="Google Shape;1073;p50"/>
          <p:cNvCxnSpPr>
            <a:endCxn id="1070" idx="0"/>
          </p:cNvCxnSpPr>
          <p:nvPr/>
        </p:nvCxnSpPr>
        <p:spPr>
          <a:xfrm flipH="1">
            <a:off x="5307439" y="4512032"/>
            <a:ext cx="6162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1074" name="Google Shape;1074;p50"/>
          <p:cNvCxnSpPr/>
          <p:nvPr/>
        </p:nvCxnSpPr>
        <p:spPr>
          <a:xfrm flipH="1">
            <a:off x="3896431" y="4061136"/>
            <a:ext cx="267572" cy="450759"/>
          </a:xfrm>
          <a:prstGeom prst="straightConnector1">
            <a:avLst/>
          </a:prstGeom>
          <a:noFill/>
          <a:ln cap="flat" cmpd="sng" w="9525">
            <a:solidFill>
              <a:schemeClr val="accent1"/>
            </a:solidFill>
            <a:prstDash val="solid"/>
            <a:miter lim="800000"/>
            <a:headEnd len="sm" w="sm" type="none"/>
            <a:tailEnd len="sm" w="sm" type="none"/>
          </a:ln>
        </p:spPr>
      </p:cxnSp>
      <p:sp>
        <p:nvSpPr>
          <p:cNvPr id="1075" name="Google Shape;1075;p50"/>
          <p:cNvSpPr/>
          <p:nvPr/>
        </p:nvSpPr>
        <p:spPr>
          <a:xfrm>
            <a:off x="3455665" y="4061139"/>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3</a:t>
            </a:r>
            <a:endParaRPr b="1" sz="2400">
              <a:solidFill>
                <a:schemeClr val="dk1"/>
              </a:solidFill>
              <a:latin typeface="Courier New"/>
              <a:ea typeface="Courier New"/>
              <a:cs typeface="Courier New"/>
              <a:sym typeface="Courier New"/>
            </a:endParaRPr>
          </a:p>
        </p:txBody>
      </p:sp>
      <p:sp>
        <p:nvSpPr>
          <p:cNvPr id="1076" name="Google Shape;1076;p50"/>
          <p:cNvSpPr/>
          <p:nvPr/>
        </p:nvSpPr>
        <p:spPr>
          <a:xfrm>
            <a:off x="3896431" y="4061138"/>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1077" name="Google Shape;1077;p50"/>
          <p:cNvSpPr/>
          <p:nvPr/>
        </p:nvSpPr>
        <p:spPr>
          <a:xfrm>
            <a:off x="3188093" y="4061138"/>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1078" name="Google Shape;1078;p50"/>
          <p:cNvCxnSpPr>
            <a:endCxn id="1075" idx="0"/>
          </p:cNvCxnSpPr>
          <p:nvPr/>
        </p:nvCxnSpPr>
        <p:spPr>
          <a:xfrm flipH="1">
            <a:off x="3676048" y="3754239"/>
            <a:ext cx="952500" cy="306900"/>
          </a:xfrm>
          <a:prstGeom prst="straightConnector1">
            <a:avLst/>
          </a:prstGeom>
          <a:noFill/>
          <a:ln cap="flat" cmpd="sng" w="9525">
            <a:solidFill>
              <a:schemeClr val="accent1"/>
            </a:solidFill>
            <a:prstDash val="solid"/>
            <a:miter lim="800000"/>
            <a:headEnd len="sm" w="sm" type="none"/>
            <a:tailEnd len="med" w="med" type="triangle"/>
          </a:ln>
        </p:spPr>
      </p:cxnSp>
      <p:cxnSp>
        <p:nvCxnSpPr>
          <p:cNvPr id="1079" name="Google Shape;1079;p50"/>
          <p:cNvCxnSpPr/>
          <p:nvPr/>
        </p:nvCxnSpPr>
        <p:spPr>
          <a:xfrm flipH="1">
            <a:off x="3188093" y="4061137"/>
            <a:ext cx="267572" cy="450759"/>
          </a:xfrm>
          <a:prstGeom prst="straightConnector1">
            <a:avLst/>
          </a:prstGeom>
          <a:noFill/>
          <a:ln cap="flat" cmpd="sng" w="9525">
            <a:solidFill>
              <a:schemeClr val="accent1"/>
            </a:solidFill>
            <a:prstDash val="solid"/>
            <a:miter lim="800000"/>
            <a:headEnd len="sm" w="sm" type="none"/>
            <a:tailEnd len="sm" w="sm" type="none"/>
          </a:ln>
        </p:spPr>
      </p:cxnSp>
      <p:sp>
        <p:nvSpPr>
          <p:cNvPr id="1080" name="Google Shape;1080;p50"/>
          <p:cNvSpPr/>
          <p:nvPr/>
        </p:nvSpPr>
        <p:spPr>
          <a:xfrm>
            <a:off x="5616532" y="5529320"/>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8</a:t>
            </a:r>
            <a:endParaRPr b="1" sz="2400">
              <a:solidFill>
                <a:schemeClr val="dk1"/>
              </a:solidFill>
              <a:latin typeface="Courier New"/>
              <a:ea typeface="Courier New"/>
              <a:cs typeface="Courier New"/>
              <a:sym typeface="Courier New"/>
            </a:endParaRPr>
          </a:p>
        </p:txBody>
      </p:sp>
      <p:sp>
        <p:nvSpPr>
          <p:cNvPr id="1081" name="Google Shape;1081;p50"/>
          <p:cNvSpPr/>
          <p:nvPr/>
        </p:nvSpPr>
        <p:spPr>
          <a:xfrm>
            <a:off x="6057298" y="5529319"/>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1082" name="Google Shape;1082;p50"/>
          <p:cNvSpPr/>
          <p:nvPr/>
        </p:nvSpPr>
        <p:spPr>
          <a:xfrm>
            <a:off x="5348960" y="5529319"/>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1083" name="Google Shape;1083;p50"/>
          <p:cNvCxnSpPr>
            <a:endCxn id="1080" idx="0"/>
          </p:cNvCxnSpPr>
          <p:nvPr/>
        </p:nvCxnSpPr>
        <p:spPr>
          <a:xfrm>
            <a:off x="5661715" y="5246120"/>
            <a:ext cx="1752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1084" name="Google Shape;1084;p50"/>
          <p:cNvCxnSpPr/>
          <p:nvPr/>
        </p:nvCxnSpPr>
        <p:spPr>
          <a:xfrm flipH="1">
            <a:off x="6057298" y="5535773"/>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1085" name="Google Shape;1085;p50"/>
          <p:cNvCxnSpPr/>
          <p:nvPr/>
        </p:nvCxnSpPr>
        <p:spPr>
          <a:xfrm flipH="1">
            <a:off x="5347903" y="5529317"/>
            <a:ext cx="267572" cy="450759"/>
          </a:xfrm>
          <a:prstGeom prst="straightConnector1">
            <a:avLst/>
          </a:prstGeom>
          <a:noFill/>
          <a:ln cap="flat" cmpd="sng" w="9525">
            <a:solidFill>
              <a:schemeClr val="accent1"/>
            </a:solidFill>
            <a:prstDash val="solid"/>
            <a:miter lim="800000"/>
            <a:headEnd len="sm" w="sm" type="none"/>
            <a:tailEnd len="sm" w="sm" type="none"/>
          </a:ln>
        </p:spPr>
      </p:cxnSp>
      <p:sp>
        <p:nvSpPr>
          <p:cNvPr id="1086" name="Google Shape;1086;p50"/>
          <p:cNvSpPr txBox="1"/>
          <p:nvPr>
            <p:ph type="title"/>
          </p:nvPr>
        </p:nvSpPr>
        <p:spPr>
          <a:xfrm>
            <a:off x="155575" y="161927"/>
            <a:ext cx="8797925" cy="676274"/>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Function </a:t>
            </a:r>
            <a:r>
              <a:rPr lang="en-US">
                <a:latin typeface="Courier New"/>
                <a:ea typeface="Courier New"/>
                <a:cs typeface="Courier New"/>
                <a:sym typeface="Courier New"/>
              </a:rPr>
              <a:t>InsertItem</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0" name="Shape 1090"/>
        <p:cNvGrpSpPr/>
        <p:nvPr/>
      </p:nvGrpSpPr>
      <p:grpSpPr>
        <a:xfrm>
          <a:off x="0" y="0"/>
          <a:ext cx="0" cy="0"/>
          <a:chOff x="0" y="0"/>
          <a:chExt cx="0" cy="0"/>
        </a:xfrm>
      </p:grpSpPr>
      <p:sp>
        <p:nvSpPr>
          <p:cNvPr id="1091" name="Google Shape;1091;p51"/>
          <p:cNvSpPr/>
          <p:nvPr/>
        </p:nvSpPr>
        <p:spPr>
          <a:xfrm>
            <a:off x="4762200" y="3303432"/>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5</a:t>
            </a:r>
            <a:endParaRPr b="1" sz="2400">
              <a:solidFill>
                <a:schemeClr val="dk1"/>
              </a:solidFill>
              <a:latin typeface="Courier New"/>
              <a:ea typeface="Courier New"/>
              <a:cs typeface="Courier New"/>
              <a:sym typeface="Courier New"/>
            </a:endParaRPr>
          </a:p>
        </p:txBody>
      </p:sp>
      <p:sp>
        <p:nvSpPr>
          <p:cNvPr id="1092" name="Google Shape;1092;p51"/>
          <p:cNvSpPr/>
          <p:nvPr/>
        </p:nvSpPr>
        <p:spPr>
          <a:xfrm>
            <a:off x="5202966" y="3303431"/>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1093" name="Google Shape;1093;p51"/>
          <p:cNvSpPr/>
          <p:nvPr/>
        </p:nvSpPr>
        <p:spPr>
          <a:xfrm>
            <a:off x="4494628" y="3303431"/>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1094" name="Google Shape;1094;p51"/>
          <p:cNvSpPr/>
          <p:nvPr/>
        </p:nvSpPr>
        <p:spPr>
          <a:xfrm>
            <a:off x="6057298" y="4061138"/>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9</a:t>
            </a:r>
            <a:endParaRPr b="1" sz="2400">
              <a:solidFill>
                <a:schemeClr val="dk1"/>
              </a:solidFill>
              <a:latin typeface="Courier New"/>
              <a:ea typeface="Courier New"/>
              <a:cs typeface="Courier New"/>
              <a:sym typeface="Courier New"/>
            </a:endParaRPr>
          </a:p>
        </p:txBody>
      </p:sp>
      <p:sp>
        <p:nvSpPr>
          <p:cNvPr id="1095" name="Google Shape;1095;p51"/>
          <p:cNvSpPr/>
          <p:nvPr/>
        </p:nvSpPr>
        <p:spPr>
          <a:xfrm>
            <a:off x="6498064" y="4061137"/>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1096" name="Google Shape;1096;p51"/>
          <p:cNvSpPr/>
          <p:nvPr/>
        </p:nvSpPr>
        <p:spPr>
          <a:xfrm>
            <a:off x="5789726" y="4061137"/>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1097" name="Google Shape;1097;p51"/>
          <p:cNvCxnSpPr>
            <a:stCxn id="1092" idx="2"/>
            <a:endCxn id="1094" idx="0"/>
          </p:cNvCxnSpPr>
          <p:nvPr/>
        </p:nvCxnSpPr>
        <p:spPr>
          <a:xfrm>
            <a:off x="5336752" y="3754190"/>
            <a:ext cx="940800" cy="306900"/>
          </a:xfrm>
          <a:prstGeom prst="straightConnector1">
            <a:avLst/>
          </a:prstGeom>
          <a:noFill/>
          <a:ln cap="flat" cmpd="sng" w="9525">
            <a:solidFill>
              <a:schemeClr val="accent1"/>
            </a:solidFill>
            <a:prstDash val="solid"/>
            <a:miter lim="800000"/>
            <a:headEnd len="sm" w="sm" type="none"/>
            <a:tailEnd len="med" w="med" type="triangle"/>
          </a:ln>
        </p:spPr>
      </p:cxnSp>
      <p:sp>
        <p:nvSpPr>
          <p:cNvPr id="1098" name="Google Shape;1098;p51"/>
          <p:cNvSpPr/>
          <p:nvPr/>
        </p:nvSpPr>
        <p:spPr>
          <a:xfrm>
            <a:off x="4848797" y="2540354"/>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1099" name="Google Shape;1099;p51"/>
          <p:cNvCxnSpPr>
            <a:stCxn id="1098" idx="2"/>
            <a:endCxn id="1091" idx="0"/>
          </p:cNvCxnSpPr>
          <p:nvPr/>
        </p:nvCxnSpPr>
        <p:spPr>
          <a:xfrm>
            <a:off x="4982583" y="2991113"/>
            <a:ext cx="0" cy="312300"/>
          </a:xfrm>
          <a:prstGeom prst="straightConnector1">
            <a:avLst/>
          </a:prstGeom>
          <a:noFill/>
          <a:ln cap="flat" cmpd="sng" w="9525">
            <a:solidFill>
              <a:schemeClr val="accent1"/>
            </a:solidFill>
            <a:prstDash val="solid"/>
            <a:miter lim="800000"/>
            <a:headEnd len="sm" w="sm" type="none"/>
            <a:tailEnd len="med" w="med" type="triangle"/>
          </a:ln>
        </p:spPr>
      </p:cxnSp>
      <p:sp>
        <p:nvSpPr>
          <p:cNvPr id="1100" name="Google Shape;1100;p51"/>
          <p:cNvSpPr txBox="1"/>
          <p:nvPr/>
        </p:nvSpPr>
        <p:spPr>
          <a:xfrm>
            <a:off x="5202966" y="2594088"/>
            <a:ext cx="1940484"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TreeNode *root</a:t>
            </a:r>
            <a:endParaRPr sz="1600">
              <a:solidFill>
                <a:schemeClr val="dk1"/>
              </a:solidFill>
              <a:latin typeface="Courier New"/>
              <a:ea typeface="Courier New"/>
              <a:cs typeface="Courier New"/>
              <a:sym typeface="Courier New"/>
            </a:endParaRPr>
          </a:p>
        </p:txBody>
      </p:sp>
      <p:sp>
        <p:nvSpPr>
          <p:cNvPr id="1101" name="Google Shape;1101;p51"/>
          <p:cNvSpPr txBox="1"/>
          <p:nvPr/>
        </p:nvSpPr>
        <p:spPr>
          <a:xfrm>
            <a:off x="579549" y="1493949"/>
            <a:ext cx="2240924" cy="3734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Insert 12</a:t>
            </a:r>
            <a:endParaRPr sz="1800">
              <a:solidFill>
                <a:schemeClr val="dk1"/>
              </a:solidFill>
              <a:latin typeface="Calibri"/>
              <a:ea typeface="Calibri"/>
              <a:cs typeface="Calibri"/>
              <a:sym typeface="Calibri"/>
            </a:endParaRPr>
          </a:p>
        </p:txBody>
      </p:sp>
      <p:cxnSp>
        <p:nvCxnSpPr>
          <p:cNvPr id="1102" name="Google Shape;1102;p51"/>
          <p:cNvCxnSpPr/>
          <p:nvPr/>
        </p:nvCxnSpPr>
        <p:spPr>
          <a:xfrm flipH="1">
            <a:off x="4819484" y="4795230"/>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1103" name="Google Shape;1103;p51"/>
          <p:cNvCxnSpPr/>
          <p:nvPr/>
        </p:nvCxnSpPr>
        <p:spPr>
          <a:xfrm flipH="1">
            <a:off x="6498064" y="4061136"/>
            <a:ext cx="267572" cy="450759"/>
          </a:xfrm>
          <a:prstGeom prst="straightConnector1">
            <a:avLst/>
          </a:prstGeom>
          <a:noFill/>
          <a:ln cap="flat" cmpd="sng" w="9525">
            <a:solidFill>
              <a:schemeClr val="accent1"/>
            </a:solidFill>
            <a:prstDash val="solid"/>
            <a:miter lim="800000"/>
            <a:headEnd len="sm" w="sm" type="none"/>
            <a:tailEnd len="sm" w="sm" type="none"/>
          </a:ln>
        </p:spPr>
      </p:cxnSp>
      <p:sp>
        <p:nvSpPr>
          <p:cNvPr id="1104" name="Google Shape;1104;p51"/>
          <p:cNvSpPr/>
          <p:nvPr/>
        </p:nvSpPr>
        <p:spPr>
          <a:xfrm>
            <a:off x="5087056" y="4795232"/>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7</a:t>
            </a:r>
            <a:endParaRPr b="1" sz="2400">
              <a:solidFill>
                <a:schemeClr val="dk1"/>
              </a:solidFill>
              <a:latin typeface="Courier New"/>
              <a:ea typeface="Courier New"/>
              <a:cs typeface="Courier New"/>
              <a:sym typeface="Courier New"/>
            </a:endParaRPr>
          </a:p>
        </p:txBody>
      </p:sp>
      <p:sp>
        <p:nvSpPr>
          <p:cNvPr id="1105" name="Google Shape;1105;p51"/>
          <p:cNvSpPr/>
          <p:nvPr/>
        </p:nvSpPr>
        <p:spPr>
          <a:xfrm>
            <a:off x="5527822" y="4795231"/>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1106" name="Google Shape;1106;p51"/>
          <p:cNvSpPr/>
          <p:nvPr/>
        </p:nvSpPr>
        <p:spPr>
          <a:xfrm>
            <a:off x="4819484" y="4795231"/>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1107" name="Google Shape;1107;p51"/>
          <p:cNvCxnSpPr>
            <a:endCxn id="1104" idx="0"/>
          </p:cNvCxnSpPr>
          <p:nvPr/>
        </p:nvCxnSpPr>
        <p:spPr>
          <a:xfrm flipH="1">
            <a:off x="5307439" y="4512032"/>
            <a:ext cx="6162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1108" name="Google Shape;1108;p51"/>
          <p:cNvCxnSpPr/>
          <p:nvPr/>
        </p:nvCxnSpPr>
        <p:spPr>
          <a:xfrm flipH="1">
            <a:off x="3896431" y="4061136"/>
            <a:ext cx="267572" cy="450759"/>
          </a:xfrm>
          <a:prstGeom prst="straightConnector1">
            <a:avLst/>
          </a:prstGeom>
          <a:noFill/>
          <a:ln cap="flat" cmpd="sng" w="9525">
            <a:solidFill>
              <a:schemeClr val="accent1"/>
            </a:solidFill>
            <a:prstDash val="solid"/>
            <a:miter lim="800000"/>
            <a:headEnd len="sm" w="sm" type="none"/>
            <a:tailEnd len="sm" w="sm" type="none"/>
          </a:ln>
        </p:spPr>
      </p:cxnSp>
      <p:sp>
        <p:nvSpPr>
          <p:cNvPr id="1109" name="Google Shape;1109;p51"/>
          <p:cNvSpPr/>
          <p:nvPr/>
        </p:nvSpPr>
        <p:spPr>
          <a:xfrm>
            <a:off x="3455665" y="4061139"/>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3</a:t>
            </a:r>
            <a:endParaRPr b="1" sz="2400">
              <a:solidFill>
                <a:schemeClr val="dk1"/>
              </a:solidFill>
              <a:latin typeface="Courier New"/>
              <a:ea typeface="Courier New"/>
              <a:cs typeface="Courier New"/>
              <a:sym typeface="Courier New"/>
            </a:endParaRPr>
          </a:p>
        </p:txBody>
      </p:sp>
      <p:sp>
        <p:nvSpPr>
          <p:cNvPr id="1110" name="Google Shape;1110;p51"/>
          <p:cNvSpPr/>
          <p:nvPr/>
        </p:nvSpPr>
        <p:spPr>
          <a:xfrm>
            <a:off x="3896431" y="4061138"/>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1111" name="Google Shape;1111;p51"/>
          <p:cNvSpPr/>
          <p:nvPr/>
        </p:nvSpPr>
        <p:spPr>
          <a:xfrm>
            <a:off x="3188093" y="4061138"/>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1112" name="Google Shape;1112;p51"/>
          <p:cNvCxnSpPr>
            <a:endCxn id="1109" idx="0"/>
          </p:cNvCxnSpPr>
          <p:nvPr/>
        </p:nvCxnSpPr>
        <p:spPr>
          <a:xfrm flipH="1">
            <a:off x="3676048" y="3754239"/>
            <a:ext cx="952500" cy="306900"/>
          </a:xfrm>
          <a:prstGeom prst="straightConnector1">
            <a:avLst/>
          </a:prstGeom>
          <a:noFill/>
          <a:ln cap="flat" cmpd="sng" w="9525">
            <a:solidFill>
              <a:schemeClr val="accent1"/>
            </a:solidFill>
            <a:prstDash val="solid"/>
            <a:miter lim="800000"/>
            <a:headEnd len="sm" w="sm" type="none"/>
            <a:tailEnd len="med" w="med" type="triangle"/>
          </a:ln>
        </p:spPr>
      </p:cxnSp>
      <p:cxnSp>
        <p:nvCxnSpPr>
          <p:cNvPr id="1113" name="Google Shape;1113;p51"/>
          <p:cNvCxnSpPr/>
          <p:nvPr/>
        </p:nvCxnSpPr>
        <p:spPr>
          <a:xfrm flipH="1">
            <a:off x="3188093" y="4061137"/>
            <a:ext cx="267572" cy="450759"/>
          </a:xfrm>
          <a:prstGeom prst="straightConnector1">
            <a:avLst/>
          </a:prstGeom>
          <a:noFill/>
          <a:ln cap="flat" cmpd="sng" w="9525">
            <a:solidFill>
              <a:schemeClr val="accent1"/>
            </a:solidFill>
            <a:prstDash val="solid"/>
            <a:miter lim="800000"/>
            <a:headEnd len="sm" w="sm" type="none"/>
            <a:tailEnd len="sm" w="sm" type="none"/>
          </a:ln>
        </p:spPr>
      </p:cxnSp>
      <p:sp>
        <p:nvSpPr>
          <p:cNvPr id="1114" name="Google Shape;1114;p51"/>
          <p:cNvSpPr/>
          <p:nvPr/>
        </p:nvSpPr>
        <p:spPr>
          <a:xfrm>
            <a:off x="5616532" y="5529320"/>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8</a:t>
            </a:r>
            <a:endParaRPr b="1" sz="2400">
              <a:solidFill>
                <a:schemeClr val="dk1"/>
              </a:solidFill>
              <a:latin typeface="Courier New"/>
              <a:ea typeface="Courier New"/>
              <a:cs typeface="Courier New"/>
              <a:sym typeface="Courier New"/>
            </a:endParaRPr>
          </a:p>
        </p:txBody>
      </p:sp>
      <p:sp>
        <p:nvSpPr>
          <p:cNvPr id="1115" name="Google Shape;1115;p51"/>
          <p:cNvSpPr/>
          <p:nvPr/>
        </p:nvSpPr>
        <p:spPr>
          <a:xfrm>
            <a:off x="6057298" y="5529319"/>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1116" name="Google Shape;1116;p51"/>
          <p:cNvSpPr/>
          <p:nvPr/>
        </p:nvSpPr>
        <p:spPr>
          <a:xfrm>
            <a:off x="5348960" y="5529319"/>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1117" name="Google Shape;1117;p51"/>
          <p:cNvCxnSpPr>
            <a:endCxn id="1114" idx="0"/>
          </p:cNvCxnSpPr>
          <p:nvPr/>
        </p:nvCxnSpPr>
        <p:spPr>
          <a:xfrm>
            <a:off x="5661715" y="5246120"/>
            <a:ext cx="1752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1118" name="Google Shape;1118;p51"/>
          <p:cNvCxnSpPr/>
          <p:nvPr/>
        </p:nvCxnSpPr>
        <p:spPr>
          <a:xfrm flipH="1">
            <a:off x="6057298" y="5535773"/>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1119" name="Google Shape;1119;p51"/>
          <p:cNvCxnSpPr/>
          <p:nvPr/>
        </p:nvCxnSpPr>
        <p:spPr>
          <a:xfrm flipH="1">
            <a:off x="5347903" y="5529317"/>
            <a:ext cx="267572" cy="450759"/>
          </a:xfrm>
          <a:prstGeom prst="straightConnector1">
            <a:avLst/>
          </a:prstGeom>
          <a:noFill/>
          <a:ln cap="flat" cmpd="sng" w="9525">
            <a:solidFill>
              <a:schemeClr val="accent1"/>
            </a:solidFill>
            <a:prstDash val="solid"/>
            <a:miter lim="800000"/>
            <a:headEnd len="sm" w="sm" type="none"/>
            <a:tailEnd len="sm" w="sm" type="none"/>
          </a:ln>
        </p:spPr>
      </p:cxnSp>
      <p:sp>
        <p:nvSpPr>
          <p:cNvPr id="1120" name="Google Shape;1120;p51"/>
          <p:cNvSpPr txBox="1"/>
          <p:nvPr>
            <p:ph type="title"/>
          </p:nvPr>
        </p:nvSpPr>
        <p:spPr>
          <a:xfrm>
            <a:off x="155575" y="161927"/>
            <a:ext cx="8797925" cy="676274"/>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Function </a:t>
            </a:r>
            <a:r>
              <a:rPr lang="en-US">
                <a:latin typeface="Courier New"/>
                <a:ea typeface="Courier New"/>
                <a:cs typeface="Courier New"/>
                <a:sym typeface="Courier New"/>
              </a:rPr>
              <a:t>InsertItem</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4" name="Shape 1124"/>
        <p:cNvGrpSpPr/>
        <p:nvPr/>
      </p:nvGrpSpPr>
      <p:grpSpPr>
        <a:xfrm>
          <a:off x="0" y="0"/>
          <a:ext cx="0" cy="0"/>
          <a:chOff x="0" y="0"/>
          <a:chExt cx="0" cy="0"/>
        </a:xfrm>
      </p:grpSpPr>
      <p:sp>
        <p:nvSpPr>
          <p:cNvPr id="1125" name="Google Shape;1125;p52"/>
          <p:cNvSpPr/>
          <p:nvPr/>
        </p:nvSpPr>
        <p:spPr>
          <a:xfrm>
            <a:off x="4762200" y="3303432"/>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5</a:t>
            </a:r>
            <a:endParaRPr b="1" sz="2400">
              <a:solidFill>
                <a:schemeClr val="dk1"/>
              </a:solidFill>
              <a:latin typeface="Courier New"/>
              <a:ea typeface="Courier New"/>
              <a:cs typeface="Courier New"/>
              <a:sym typeface="Courier New"/>
            </a:endParaRPr>
          </a:p>
        </p:txBody>
      </p:sp>
      <p:sp>
        <p:nvSpPr>
          <p:cNvPr id="1126" name="Google Shape;1126;p52"/>
          <p:cNvSpPr/>
          <p:nvPr/>
        </p:nvSpPr>
        <p:spPr>
          <a:xfrm>
            <a:off x="5202966" y="3303431"/>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1127" name="Google Shape;1127;p52"/>
          <p:cNvSpPr/>
          <p:nvPr/>
        </p:nvSpPr>
        <p:spPr>
          <a:xfrm>
            <a:off x="4494628" y="3303431"/>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1128" name="Google Shape;1128;p52"/>
          <p:cNvSpPr/>
          <p:nvPr/>
        </p:nvSpPr>
        <p:spPr>
          <a:xfrm>
            <a:off x="6057298" y="4061138"/>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9</a:t>
            </a:r>
            <a:endParaRPr b="1" sz="2400">
              <a:solidFill>
                <a:schemeClr val="dk1"/>
              </a:solidFill>
              <a:latin typeface="Courier New"/>
              <a:ea typeface="Courier New"/>
              <a:cs typeface="Courier New"/>
              <a:sym typeface="Courier New"/>
            </a:endParaRPr>
          </a:p>
        </p:txBody>
      </p:sp>
      <p:sp>
        <p:nvSpPr>
          <p:cNvPr id="1129" name="Google Shape;1129;p52"/>
          <p:cNvSpPr/>
          <p:nvPr/>
        </p:nvSpPr>
        <p:spPr>
          <a:xfrm>
            <a:off x="6498064" y="4061137"/>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1130" name="Google Shape;1130;p52"/>
          <p:cNvSpPr/>
          <p:nvPr/>
        </p:nvSpPr>
        <p:spPr>
          <a:xfrm>
            <a:off x="5789726" y="4061137"/>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1131" name="Google Shape;1131;p52"/>
          <p:cNvCxnSpPr>
            <a:stCxn id="1126" idx="2"/>
            <a:endCxn id="1128" idx="0"/>
          </p:cNvCxnSpPr>
          <p:nvPr/>
        </p:nvCxnSpPr>
        <p:spPr>
          <a:xfrm>
            <a:off x="5336752" y="3754190"/>
            <a:ext cx="940800" cy="306900"/>
          </a:xfrm>
          <a:prstGeom prst="straightConnector1">
            <a:avLst/>
          </a:prstGeom>
          <a:noFill/>
          <a:ln cap="flat" cmpd="sng" w="9525">
            <a:solidFill>
              <a:schemeClr val="accent1"/>
            </a:solidFill>
            <a:prstDash val="solid"/>
            <a:miter lim="800000"/>
            <a:headEnd len="sm" w="sm" type="none"/>
            <a:tailEnd len="med" w="med" type="triangle"/>
          </a:ln>
        </p:spPr>
      </p:cxnSp>
      <p:sp>
        <p:nvSpPr>
          <p:cNvPr id="1132" name="Google Shape;1132;p52"/>
          <p:cNvSpPr/>
          <p:nvPr/>
        </p:nvSpPr>
        <p:spPr>
          <a:xfrm>
            <a:off x="4848797" y="2540354"/>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1133" name="Google Shape;1133;p52"/>
          <p:cNvCxnSpPr>
            <a:stCxn id="1132" idx="2"/>
            <a:endCxn id="1125" idx="0"/>
          </p:cNvCxnSpPr>
          <p:nvPr/>
        </p:nvCxnSpPr>
        <p:spPr>
          <a:xfrm>
            <a:off x="4982583" y="2991113"/>
            <a:ext cx="0" cy="312300"/>
          </a:xfrm>
          <a:prstGeom prst="straightConnector1">
            <a:avLst/>
          </a:prstGeom>
          <a:noFill/>
          <a:ln cap="flat" cmpd="sng" w="9525">
            <a:solidFill>
              <a:schemeClr val="accent1"/>
            </a:solidFill>
            <a:prstDash val="solid"/>
            <a:miter lim="800000"/>
            <a:headEnd len="sm" w="sm" type="none"/>
            <a:tailEnd len="med" w="med" type="triangle"/>
          </a:ln>
        </p:spPr>
      </p:cxnSp>
      <p:sp>
        <p:nvSpPr>
          <p:cNvPr id="1134" name="Google Shape;1134;p52"/>
          <p:cNvSpPr txBox="1"/>
          <p:nvPr/>
        </p:nvSpPr>
        <p:spPr>
          <a:xfrm>
            <a:off x="5202966" y="2594088"/>
            <a:ext cx="1940484"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TreeNode *root</a:t>
            </a:r>
            <a:endParaRPr sz="1600">
              <a:solidFill>
                <a:schemeClr val="dk1"/>
              </a:solidFill>
              <a:latin typeface="Courier New"/>
              <a:ea typeface="Courier New"/>
              <a:cs typeface="Courier New"/>
              <a:sym typeface="Courier New"/>
            </a:endParaRPr>
          </a:p>
        </p:txBody>
      </p:sp>
      <p:sp>
        <p:nvSpPr>
          <p:cNvPr id="1135" name="Google Shape;1135;p52"/>
          <p:cNvSpPr txBox="1"/>
          <p:nvPr/>
        </p:nvSpPr>
        <p:spPr>
          <a:xfrm>
            <a:off x="579549" y="1493949"/>
            <a:ext cx="2240924" cy="3734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Insert 12</a:t>
            </a:r>
            <a:endParaRPr sz="1800">
              <a:solidFill>
                <a:schemeClr val="dk1"/>
              </a:solidFill>
              <a:latin typeface="Calibri"/>
              <a:ea typeface="Calibri"/>
              <a:cs typeface="Calibri"/>
              <a:sym typeface="Calibri"/>
            </a:endParaRPr>
          </a:p>
        </p:txBody>
      </p:sp>
      <p:cxnSp>
        <p:nvCxnSpPr>
          <p:cNvPr id="1136" name="Google Shape;1136;p52"/>
          <p:cNvCxnSpPr/>
          <p:nvPr/>
        </p:nvCxnSpPr>
        <p:spPr>
          <a:xfrm flipH="1">
            <a:off x="4819484" y="4795230"/>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1137" name="Google Shape;1137;p52"/>
          <p:cNvCxnSpPr/>
          <p:nvPr/>
        </p:nvCxnSpPr>
        <p:spPr>
          <a:xfrm flipH="1">
            <a:off x="7522705" y="4795230"/>
            <a:ext cx="267572" cy="450759"/>
          </a:xfrm>
          <a:prstGeom prst="straightConnector1">
            <a:avLst/>
          </a:prstGeom>
          <a:noFill/>
          <a:ln cap="flat" cmpd="sng" w="9525">
            <a:solidFill>
              <a:schemeClr val="accent1"/>
            </a:solidFill>
            <a:prstDash val="solid"/>
            <a:miter lim="800000"/>
            <a:headEnd len="sm" w="sm" type="none"/>
            <a:tailEnd len="sm" w="sm" type="none"/>
          </a:ln>
        </p:spPr>
      </p:cxnSp>
      <p:sp>
        <p:nvSpPr>
          <p:cNvPr id="1138" name="Google Shape;1138;p52"/>
          <p:cNvSpPr/>
          <p:nvPr/>
        </p:nvSpPr>
        <p:spPr>
          <a:xfrm>
            <a:off x="5087056" y="4795232"/>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7</a:t>
            </a:r>
            <a:endParaRPr b="1" sz="2400">
              <a:solidFill>
                <a:schemeClr val="dk1"/>
              </a:solidFill>
              <a:latin typeface="Courier New"/>
              <a:ea typeface="Courier New"/>
              <a:cs typeface="Courier New"/>
              <a:sym typeface="Courier New"/>
            </a:endParaRPr>
          </a:p>
        </p:txBody>
      </p:sp>
      <p:sp>
        <p:nvSpPr>
          <p:cNvPr id="1139" name="Google Shape;1139;p52"/>
          <p:cNvSpPr/>
          <p:nvPr/>
        </p:nvSpPr>
        <p:spPr>
          <a:xfrm>
            <a:off x="5527822" y="4795231"/>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1140" name="Google Shape;1140;p52"/>
          <p:cNvSpPr/>
          <p:nvPr/>
        </p:nvSpPr>
        <p:spPr>
          <a:xfrm>
            <a:off x="4819484" y="4795231"/>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1141" name="Google Shape;1141;p52"/>
          <p:cNvCxnSpPr>
            <a:endCxn id="1138" idx="0"/>
          </p:cNvCxnSpPr>
          <p:nvPr/>
        </p:nvCxnSpPr>
        <p:spPr>
          <a:xfrm flipH="1">
            <a:off x="5307439" y="4512032"/>
            <a:ext cx="6162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1142" name="Google Shape;1142;p52"/>
          <p:cNvCxnSpPr/>
          <p:nvPr/>
        </p:nvCxnSpPr>
        <p:spPr>
          <a:xfrm flipH="1">
            <a:off x="3896431" y="4061136"/>
            <a:ext cx="267572" cy="450759"/>
          </a:xfrm>
          <a:prstGeom prst="straightConnector1">
            <a:avLst/>
          </a:prstGeom>
          <a:noFill/>
          <a:ln cap="flat" cmpd="sng" w="9525">
            <a:solidFill>
              <a:schemeClr val="accent1"/>
            </a:solidFill>
            <a:prstDash val="solid"/>
            <a:miter lim="800000"/>
            <a:headEnd len="sm" w="sm" type="none"/>
            <a:tailEnd len="sm" w="sm" type="none"/>
          </a:ln>
        </p:spPr>
      </p:cxnSp>
      <p:sp>
        <p:nvSpPr>
          <p:cNvPr id="1143" name="Google Shape;1143;p52"/>
          <p:cNvSpPr/>
          <p:nvPr/>
        </p:nvSpPr>
        <p:spPr>
          <a:xfrm>
            <a:off x="3455665" y="4061139"/>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3</a:t>
            </a:r>
            <a:endParaRPr b="1" sz="2400">
              <a:solidFill>
                <a:schemeClr val="dk1"/>
              </a:solidFill>
              <a:latin typeface="Courier New"/>
              <a:ea typeface="Courier New"/>
              <a:cs typeface="Courier New"/>
              <a:sym typeface="Courier New"/>
            </a:endParaRPr>
          </a:p>
        </p:txBody>
      </p:sp>
      <p:sp>
        <p:nvSpPr>
          <p:cNvPr id="1144" name="Google Shape;1144;p52"/>
          <p:cNvSpPr/>
          <p:nvPr/>
        </p:nvSpPr>
        <p:spPr>
          <a:xfrm>
            <a:off x="3896431" y="4061138"/>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1145" name="Google Shape;1145;p52"/>
          <p:cNvSpPr/>
          <p:nvPr/>
        </p:nvSpPr>
        <p:spPr>
          <a:xfrm>
            <a:off x="3188093" y="4061138"/>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1146" name="Google Shape;1146;p52"/>
          <p:cNvCxnSpPr>
            <a:endCxn id="1143" idx="0"/>
          </p:cNvCxnSpPr>
          <p:nvPr/>
        </p:nvCxnSpPr>
        <p:spPr>
          <a:xfrm flipH="1">
            <a:off x="3676048" y="3754239"/>
            <a:ext cx="952500" cy="306900"/>
          </a:xfrm>
          <a:prstGeom prst="straightConnector1">
            <a:avLst/>
          </a:prstGeom>
          <a:noFill/>
          <a:ln cap="flat" cmpd="sng" w="9525">
            <a:solidFill>
              <a:schemeClr val="accent1"/>
            </a:solidFill>
            <a:prstDash val="solid"/>
            <a:miter lim="800000"/>
            <a:headEnd len="sm" w="sm" type="none"/>
            <a:tailEnd len="med" w="med" type="triangle"/>
          </a:ln>
        </p:spPr>
      </p:cxnSp>
      <p:cxnSp>
        <p:nvCxnSpPr>
          <p:cNvPr id="1147" name="Google Shape;1147;p52"/>
          <p:cNvCxnSpPr/>
          <p:nvPr/>
        </p:nvCxnSpPr>
        <p:spPr>
          <a:xfrm flipH="1">
            <a:off x="3188093" y="4061137"/>
            <a:ext cx="267572" cy="450759"/>
          </a:xfrm>
          <a:prstGeom prst="straightConnector1">
            <a:avLst/>
          </a:prstGeom>
          <a:noFill/>
          <a:ln cap="flat" cmpd="sng" w="9525">
            <a:solidFill>
              <a:schemeClr val="accent1"/>
            </a:solidFill>
            <a:prstDash val="solid"/>
            <a:miter lim="800000"/>
            <a:headEnd len="sm" w="sm" type="none"/>
            <a:tailEnd len="sm" w="sm" type="none"/>
          </a:ln>
        </p:spPr>
      </p:cxnSp>
      <p:sp>
        <p:nvSpPr>
          <p:cNvPr id="1148" name="Google Shape;1148;p52"/>
          <p:cNvSpPr/>
          <p:nvPr/>
        </p:nvSpPr>
        <p:spPr>
          <a:xfrm>
            <a:off x="5616532" y="5529320"/>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8</a:t>
            </a:r>
            <a:endParaRPr b="1" sz="2400">
              <a:solidFill>
                <a:schemeClr val="dk1"/>
              </a:solidFill>
              <a:latin typeface="Courier New"/>
              <a:ea typeface="Courier New"/>
              <a:cs typeface="Courier New"/>
              <a:sym typeface="Courier New"/>
            </a:endParaRPr>
          </a:p>
        </p:txBody>
      </p:sp>
      <p:sp>
        <p:nvSpPr>
          <p:cNvPr id="1149" name="Google Shape;1149;p52"/>
          <p:cNvSpPr/>
          <p:nvPr/>
        </p:nvSpPr>
        <p:spPr>
          <a:xfrm>
            <a:off x="6057298" y="5529319"/>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1150" name="Google Shape;1150;p52"/>
          <p:cNvSpPr/>
          <p:nvPr/>
        </p:nvSpPr>
        <p:spPr>
          <a:xfrm>
            <a:off x="5348960" y="5529319"/>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1151" name="Google Shape;1151;p52"/>
          <p:cNvCxnSpPr>
            <a:endCxn id="1148" idx="0"/>
          </p:cNvCxnSpPr>
          <p:nvPr/>
        </p:nvCxnSpPr>
        <p:spPr>
          <a:xfrm>
            <a:off x="5661715" y="5246120"/>
            <a:ext cx="1752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1152" name="Google Shape;1152;p52"/>
          <p:cNvCxnSpPr/>
          <p:nvPr/>
        </p:nvCxnSpPr>
        <p:spPr>
          <a:xfrm flipH="1">
            <a:off x="6057298" y="5535773"/>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1153" name="Google Shape;1153;p52"/>
          <p:cNvCxnSpPr/>
          <p:nvPr/>
        </p:nvCxnSpPr>
        <p:spPr>
          <a:xfrm flipH="1">
            <a:off x="5347903" y="5529317"/>
            <a:ext cx="267572" cy="450759"/>
          </a:xfrm>
          <a:prstGeom prst="straightConnector1">
            <a:avLst/>
          </a:prstGeom>
          <a:noFill/>
          <a:ln cap="flat" cmpd="sng" w="9525">
            <a:solidFill>
              <a:schemeClr val="accent1"/>
            </a:solidFill>
            <a:prstDash val="solid"/>
            <a:miter lim="800000"/>
            <a:headEnd len="sm" w="sm" type="none"/>
            <a:tailEnd len="sm" w="sm" type="none"/>
          </a:ln>
        </p:spPr>
      </p:cxnSp>
      <p:sp>
        <p:nvSpPr>
          <p:cNvPr id="1154" name="Google Shape;1154;p52"/>
          <p:cNvSpPr/>
          <p:nvPr/>
        </p:nvSpPr>
        <p:spPr>
          <a:xfrm>
            <a:off x="7081939" y="4795232"/>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chemeClr val="dk1"/>
                </a:solidFill>
                <a:latin typeface="Courier New"/>
                <a:ea typeface="Courier New"/>
                <a:cs typeface="Courier New"/>
                <a:sym typeface="Courier New"/>
              </a:rPr>
              <a:t>12</a:t>
            </a:r>
            <a:endParaRPr b="1" sz="1600">
              <a:solidFill>
                <a:schemeClr val="dk1"/>
              </a:solidFill>
              <a:latin typeface="Courier New"/>
              <a:ea typeface="Courier New"/>
              <a:cs typeface="Courier New"/>
              <a:sym typeface="Courier New"/>
            </a:endParaRPr>
          </a:p>
        </p:txBody>
      </p:sp>
      <p:sp>
        <p:nvSpPr>
          <p:cNvPr id="1155" name="Google Shape;1155;p52"/>
          <p:cNvSpPr/>
          <p:nvPr/>
        </p:nvSpPr>
        <p:spPr>
          <a:xfrm>
            <a:off x="7522705" y="4795231"/>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1156" name="Google Shape;1156;p52"/>
          <p:cNvSpPr/>
          <p:nvPr/>
        </p:nvSpPr>
        <p:spPr>
          <a:xfrm>
            <a:off x="6814367" y="4795231"/>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1157" name="Google Shape;1157;p52"/>
          <p:cNvCxnSpPr>
            <a:endCxn id="1154" idx="0"/>
          </p:cNvCxnSpPr>
          <p:nvPr/>
        </p:nvCxnSpPr>
        <p:spPr>
          <a:xfrm>
            <a:off x="6631822" y="4512032"/>
            <a:ext cx="6705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1158" name="Google Shape;1158;p52"/>
          <p:cNvCxnSpPr/>
          <p:nvPr/>
        </p:nvCxnSpPr>
        <p:spPr>
          <a:xfrm flipH="1">
            <a:off x="6814367" y="4795230"/>
            <a:ext cx="267572" cy="450759"/>
          </a:xfrm>
          <a:prstGeom prst="straightConnector1">
            <a:avLst/>
          </a:prstGeom>
          <a:noFill/>
          <a:ln cap="flat" cmpd="sng" w="9525">
            <a:solidFill>
              <a:schemeClr val="accent1"/>
            </a:solidFill>
            <a:prstDash val="solid"/>
            <a:miter lim="800000"/>
            <a:headEnd len="sm" w="sm" type="none"/>
            <a:tailEnd len="sm" w="sm" type="none"/>
          </a:ln>
        </p:spPr>
      </p:cxnSp>
      <p:sp>
        <p:nvSpPr>
          <p:cNvPr id="1159" name="Google Shape;1159;p52"/>
          <p:cNvSpPr txBox="1"/>
          <p:nvPr>
            <p:ph type="title"/>
          </p:nvPr>
        </p:nvSpPr>
        <p:spPr>
          <a:xfrm>
            <a:off x="155575" y="161927"/>
            <a:ext cx="8797925" cy="676274"/>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Function </a:t>
            </a:r>
            <a:r>
              <a:rPr lang="en-US">
                <a:latin typeface="Courier New"/>
                <a:ea typeface="Courier New"/>
                <a:cs typeface="Courier New"/>
                <a:sym typeface="Courier New"/>
              </a:rPr>
              <a:t>InsertItem</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3" name="Shape 1163"/>
        <p:cNvGrpSpPr/>
        <p:nvPr/>
      </p:nvGrpSpPr>
      <p:grpSpPr>
        <a:xfrm>
          <a:off x="0" y="0"/>
          <a:ext cx="0" cy="0"/>
          <a:chOff x="0" y="0"/>
          <a:chExt cx="0" cy="0"/>
        </a:xfrm>
      </p:grpSpPr>
      <p:sp>
        <p:nvSpPr>
          <p:cNvPr id="1164" name="Google Shape;1164;p53"/>
          <p:cNvSpPr/>
          <p:nvPr/>
        </p:nvSpPr>
        <p:spPr>
          <a:xfrm>
            <a:off x="4762200" y="3303432"/>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5</a:t>
            </a:r>
            <a:endParaRPr b="1" sz="2400">
              <a:solidFill>
                <a:schemeClr val="dk1"/>
              </a:solidFill>
              <a:latin typeface="Courier New"/>
              <a:ea typeface="Courier New"/>
              <a:cs typeface="Courier New"/>
              <a:sym typeface="Courier New"/>
            </a:endParaRPr>
          </a:p>
        </p:txBody>
      </p:sp>
      <p:sp>
        <p:nvSpPr>
          <p:cNvPr id="1165" name="Google Shape;1165;p53"/>
          <p:cNvSpPr/>
          <p:nvPr/>
        </p:nvSpPr>
        <p:spPr>
          <a:xfrm>
            <a:off x="5202966" y="3303431"/>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1166" name="Google Shape;1166;p53"/>
          <p:cNvSpPr/>
          <p:nvPr/>
        </p:nvSpPr>
        <p:spPr>
          <a:xfrm>
            <a:off x="4494628" y="3303431"/>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1167" name="Google Shape;1167;p53"/>
          <p:cNvSpPr/>
          <p:nvPr/>
        </p:nvSpPr>
        <p:spPr>
          <a:xfrm>
            <a:off x="6057298" y="4061138"/>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9</a:t>
            </a:r>
            <a:endParaRPr b="1" sz="2400">
              <a:solidFill>
                <a:schemeClr val="dk1"/>
              </a:solidFill>
              <a:latin typeface="Courier New"/>
              <a:ea typeface="Courier New"/>
              <a:cs typeface="Courier New"/>
              <a:sym typeface="Courier New"/>
            </a:endParaRPr>
          </a:p>
        </p:txBody>
      </p:sp>
      <p:sp>
        <p:nvSpPr>
          <p:cNvPr id="1168" name="Google Shape;1168;p53"/>
          <p:cNvSpPr/>
          <p:nvPr/>
        </p:nvSpPr>
        <p:spPr>
          <a:xfrm>
            <a:off x="6498064" y="4061137"/>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1169" name="Google Shape;1169;p53"/>
          <p:cNvSpPr/>
          <p:nvPr/>
        </p:nvSpPr>
        <p:spPr>
          <a:xfrm>
            <a:off x="5789726" y="4061137"/>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1170" name="Google Shape;1170;p53"/>
          <p:cNvCxnSpPr>
            <a:stCxn id="1165" idx="2"/>
            <a:endCxn id="1167" idx="0"/>
          </p:cNvCxnSpPr>
          <p:nvPr/>
        </p:nvCxnSpPr>
        <p:spPr>
          <a:xfrm>
            <a:off x="5336752" y="3754190"/>
            <a:ext cx="940800" cy="306900"/>
          </a:xfrm>
          <a:prstGeom prst="straightConnector1">
            <a:avLst/>
          </a:prstGeom>
          <a:noFill/>
          <a:ln cap="flat" cmpd="sng" w="9525">
            <a:solidFill>
              <a:schemeClr val="accent1"/>
            </a:solidFill>
            <a:prstDash val="solid"/>
            <a:miter lim="800000"/>
            <a:headEnd len="sm" w="sm" type="none"/>
            <a:tailEnd len="med" w="med" type="triangle"/>
          </a:ln>
        </p:spPr>
      </p:cxnSp>
      <p:sp>
        <p:nvSpPr>
          <p:cNvPr id="1171" name="Google Shape;1171;p53"/>
          <p:cNvSpPr/>
          <p:nvPr/>
        </p:nvSpPr>
        <p:spPr>
          <a:xfrm>
            <a:off x="4848797" y="2540354"/>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1172" name="Google Shape;1172;p53"/>
          <p:cNvCxnSpPr>
            <a:stCxn id="1171" idx="2"/>
            <a:endCxn id="1164" idx="0"/>
          </p:cNvCxnSpPr>
          <p:nvPr/>
        </p:nvCxnSpPr>
        <p:spPr>
          <a:xfrm>
            <a:off x="4982583" y="2991113"/>
            <a:ext cx="0" cy="312300"/>
          </a:xfrm>
          <a:prstGeom prst="straightConnector1">
            <a:avLst/>
          </a:prstGeom>
          <a:noFill/>
          <a:ln cap="flat" cmpd="sng" w="9525">
            <a:solidFill>
              <a:schemeClr val="accent1"/>
            </a:solidFill>
            <a:prstDash val="solid"/>
            <a:miter lim="800000"/>
            <a:headEnd len="sm" w="sm" type="none"/>
            <a:tailEnd len="med" w="med" type="triangle"/>
          </a:ln>
        </p:spPr>
      </p:cxnSp>
      <p:sp>
        <p:nvSpPr>
          <p:cNvPr id="1173" name="Google Shape;1173;p53"/>
          <p:cNvSpPr txBox="1"/>
          <p:nvPr/>
        </p:nvSpPr>
        <p:spPr>
          <a:xfrm>
            <a:off x="5202966" y="2594088"/>
            <a:ext cx="1940484"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TreeNode *root</a:t>
            </a:r>
            <a:endParaRPr sz="1600">
              <a:solidFill>
                <a:schemeClr val="dk1"/>
              </a:solidFill>
              <a:latin typeface="Courier New"/>
              <a:ea typeface="Courier New"/>
              <a:cs typeface="Courier New"/>
              <a:sym typeface="Courier New"/>
            </a:endParaRPr>
          </a:p>
        </p:txBody>
      </p:sp>
      <p:sp>
        <p:nvSpPr>
          <p:cNvPr id="1174" name="Google Shape;1174;p53"/>
          <p:cNvSpPr txBox="1"/>
          <p:nvPr/>
        </p:nvSpPr>
        <p:spPr>
          <a:xfrm>
            <a:off x="579549" y="1493949"/>
            <a:ext cx="2240924" cy="3734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Insert 6</a:t>
            </a:r>
            <a:endParaRPr sz="1800">
              <a:solidFill>
                <a:schemeClr val="dk1"/>
              </a:solidFill>
              <a:latin typeface="Calibri"/>
              <a:ea typeface="Calibri"/>
              <a:cs typeface="Calibri"/>
              <a:sym typeface="Calibri"/>
            </a:endParaRPr>
          </a:p>
        </p:txBody>
      </p:sp>
      <p:cxnSp>
        <p:nvCxnSpPr>
          <p:cNvPr id="1175" name="Google Shape;1175;p53"/>
          <p:cNvCxnSpPr/>
          <p:nvPr/>
        </p:nvCxnSpPr>
        <p:spPr>
          <a:xfrm flipH="1">
            <a:off x="4819484" y="4795230"/>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1176" name="Google Shape;1176;p53"/>
          <p:cNvCxnSpPr/>
          <p:nvPr/>
        </p:nvCxnSpPr>
        <p:spPr>
          <a:xfrm flipH="1">
            <a:off x="7522705" y="4795230"/>
            <a:ext cx="267572" cy="450759"/>
          </a:xfrm>
          <a:prstGeom prst="straightConnector1">
            <a:avLst/>
          </a:prstGeom>
          <a:noFill/>
          <a:ln cap="flat" cmpd="sng" w="9525">
            <a:solidFill>
              <a:schemeClr val="accent1"/>
            </a:solidFill>
            <a:prstDash val="solid"/>
            <a:miter lim="800000"/>
            <a:headEnd len="sm" w="sm" type="none"/>
            <a:tailEnd len="sm" w="sm" type="none"/>
          </a:ln>
        </p:spPr>
      </p:cxnSp>
      <p:sp>
        <p:nvSpPr>
          <p:cNvPr id="1177" name="Google Shape;1177;p53"/>
          <p:cNvSpPr/>
          <p:nvPr/>
        </p:nvSpPr>
        <p:spPr>
          <a:xfrm>
            <a:off x="5087056" y="4795232"/>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7</a:t>
            </a:r>
            <a:endParaRPr b="1" sz="2400">
              <a:solidFill>
                <a:schemeClr val="dk1"/>
              </a:solidFill>
              <a:latin typeface="Courier New"/>
              <a:ea typeface="Courier New"/>
              <a:cs typeface="Courier New"/>
              <a:sym typeface="Courier New"/>
            </a:endParaRPr>
          </a:p>
        </p:txBody>
      </p:sp>
      <p:sp>
        <p:nvSpPr>
          <p:cNvPr id="1178" name="Google Shape;1178;p53"/>
          <p:cNvSpPr/>
          <p:nvPr/>
        </p:nvSpPr>
        <p:spPr>
          <a:xfrm>
            <a:off x="5527822" y="4795231"/>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1179" name="Google Shape;1179;p53"/>
          <p:cNvSpPr/>
          <p:nvPr/>
        </p:nvSpPr>
        <p:spPr>
          <a:xfrm>
            <a:off x="4819484" y="4795231"/>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1180" name="Google Shape;1180;p53"/>
          <p:cNvCxnSpPr>
            <a:endCxn id="1177" idx="0"/>
          </p:cNvCxnSpPr>
          <p:nvPr/>
        </p:nvCxnSpPr>
        <p:spPr>
          <a:xfrm flipH="1">
            <a:off x="5307439" y="4512032"/>
            <a:ext cx="6162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1181" name="Google Shape;1181;p53"/>
          <p:cNvCxnSpPr/>
          <p:nvPr/>
        </p:nvCxnSpPr>
        <p:spPr>
          <a:xfrm flipH="1">
            <a:off x="3896431" y="4061136"/>
            <a:ext cx="267572" cy="450759"/>
          </a:xfrm>
          <a:prstGeom prst="straightConnector1">
            <a:avLst/>
          </a:prstGeom>
          <a:noFill/>
          <a:ln cap="flat" cmpd="sng" w="9525">
            <a:solidFill>
              <a:schemeClr val="accent1"/>
            </a:solidFill>
            <a:prstDash val="solid"/>
            <a:miter lim="800000"/>
            <a:headEnd len="sm" w="sm" type="none"/>
            <a:tailEnd len="sm" w="sm" type="none"/>
          </a:ln>
        </p:spPr>
      </p:cxnSp>
      <p:sp>
        <p:nvSpPr>
          <p:cNvPr id="1182" name="Google Shape;1182;p53"/>
          <p:cNvSpPr/>
          <p:nvPr/>
        </p:nvSpPr>
        <p:spPr>
          <a:xfrm>
            <a:off x="3455665" y="4061139"/>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3</a:t>
            </a:r>
            <a:endParaRPr b="1" sz="2400">
              <a:solidFill>
                <a:schemeClr val="dk1"/>
              </a:solidFill>
              <a:latin typeface="Courier New"/>
              <a:ea typeface="Courier New"/>
              <a:cs typeface="Courier New"/>
              <a:sym typeface="Courier New"/>
            </a:endParaRPr>
          </a:p>
        </p:txBody>
      </p:sp>
      <p:sp>
        <p:nvSpPr>
          <p:cNvPr id="1183" name="Google Shape;1183;p53"/>
          <p:cNvSpPr/>
          <p:nvPr/>
        </p:nvSpPr>
        <p:spPr>
          <a:xfrm>
            <a:off x="3896431" y="4061138"/>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1184" name="Google Shape;1184;p53"/>
          <p:cNvSpPr/>
          <p:nvPr/>
        </p:nvSpPr>
        <p:spPr>
          <a:xfrm>
            <a:off x="3188093" y="4061138"/>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1185" name="Google Shape;1185;p53"/>
          <p:cNvCxnSpPr>
            <a:endCxn id="1182" idx="0"/>
          </p:cNvCxnSpPr>
          <p:nvPr/>
        </p:nvCxnSpPr>
        <p:spPr>
          <a:xfrm flipH="1">
            <a:off x="3676048" y="3754239"/>
            <a:ext cx="952500" cy="306900"/>
          </a:xfrm>
          <a:prstGeom prst="straightConnector1">
            <a:avLst/>
          </a:prstGeom>
          <a:noFill/>
          <a:ln cap="flat" cmpd="sng" w="9525">
            <a:solidFill>
              <a:schemeClr val="accent1"/>
            </a:solidFill>
            <a:prstDash val="solid"/>
            <a:miter lim="800000"/>
            <a:headEnd len="sm" w="sm" type="none"/>
            <a:tailEnd len="med" w="med" type="triangle"/>
          </a:ln>
        </p:spPr>
      </p:cxnSp>
      <p:cxnSp>
        <p:nvCxnSpPr>
          <p:cNvPr id="1186" name="Google Shape;1186;p53"/>
          <p:cNvCxnSpPr/>
          <p:nvPr/>
        </p:nvCxnSpPr>
        <p:spPr>
          <a:xfrm flipH="1">
            <a:off x="3188093" y="4061137"/>
            <a:ext cx="267572" cy="450759"/>
          </a:xfrm>
          <a:prstGeom prst="straightConnector1">
            <a:avLst/>
          </a:prstGeom>
          <a:noFill/>
          <a:ln cap="flat" cmpd="sng" w="9525">
            <a:solidFill>
              <a:schemeClr val="accent1"/>
            </a:solidFill>
            <a:prstDash val="solid"/>
            <a:miter lim="800000"/>
            <a:headEnd len="sm" w="sm" type="none"/>
            <a:tailEnd len="sm" w="sm" type="none"/>
          </a:ln>
        </p:spPr>
      </p:cxnSp>
      <p:sp>
        <p:nvSpPr>
          <p:cNvPr id="1187" name="Google Shape;1187;p53"/>
          <p:cNvSpPr/>
          <p:nvPr/>
        </p:nvSpPr>
        <p:spPr>
          <a:xfrm>
            <a:off x="5616532" y="5529320"/>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8</a:t>
            </a:r>
            <a:endParaRPr b="1" sz="2400">
              <a:solidFill>
                <a:schemeClr val="dk1"/>
              </a:solidFill>
              <a:latin typeface="Courier New"/>
              <a:ea typeface="Courier New"/>
              <a:cs typeface="Courier New"/>
              <a:sym typeface="Courier New"/>
            </a:endParaRPr>
          </a:p>
        </p:txBody>
      </p:sp>
      <p:sp>
        <p:nvSpPr>
          <p:cNvPr id="1188" name="Google Shape;1188;p53"/>
          <p:cNvSpPr/>
          <p:nvPr/>
        </p:nvSpPr>
        <p:spPr>
          <a:xfrm>
            <a:off x="6057298" y="5529319"/>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1189" name="Google Shape;1189;p53"/>
          <p:cNvSpPr/>
          <p:nvPr/>
        </p:nvSpPr>
        <p:spPr>
          <a:xfrm>
            <a:off x="5348960" y="5529319"/>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1190" name="Google Shape;1190;p53"/>
          <p:cNvCxnSpPr>
            <a:endCxn id="1187" idx="0"/>
          </p:cNvCxnSpPr>
          <p:nvPr/>
        </p:nvCxnSpPr>
        <p:spPr>
          <a:xfrm>
            <a:off x="5661715" y="5246120"/>
            <a:ext cx="1752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1191" name="Google Shape;1191;p53"/>
          <p:cNvCxnSpPr/>
          <p:nvPr/>
        </p:nvCxnSpPr>
        <p:spPr>
          <a:xfrm flipH="1">
            <a:off x="6057298" y="5535773"/>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1192" name="Google Shape;1192;p53"/>
          <p:cNvCxnSpPr/>
          <p:nvPr/>
        </p:nvCxnSpPr>
        <p:spPr>
          <a:xfrm flipH="1">
            <a:off x="5347903" y="5529317"/>
            <a:ext cx="267572" cy="450759"/>
          </a:xfrm>
          <a:prstGeom prst="straightConnector1">
            <a:avLst/>
          </a:prstGeom>
          <a:noFill/>
          <a:ln cap="flat" cmpd="sng" w="9525">
            <a:solidFill>
              <a:schemeClr val="accent1"/>
            </a:solidFill>
            <a:prstDash val="solid"/>
            <a:miter lim="800000"/>
            <a:headEnd len="sm" w="sm" type="none"/>
            <a:tailEnd len="sm" w="sm" type="none"/>
          </a:ln>
        </p:spPr>
      </p:cxnSp>
      <p:sp>
        <p:nvSpPr>
          <p:cNvPr id="1193" name="Google Shape;1193;p53"/>
          <p:cNvSpPr/>
          <p:nvPr/>
        </p:nvSpPr>
        <p:spPr>
          <a:xfrm>
            <a:off x="7081939" y="4795232"/>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chemeClr val="dk1"/>
                </a:solidFill>
                <a:latin typeface="Courier New"/>
                <a:ea typeface="Courier New"/>
                <a:cs typeface="Courier New"/>
                <a:sym typeface="Courier New"/>
              </a:rPr>
              <a:t>12</a:t>
            </a:r>
            <a:endParaRPr b="1" sz="1600">
              <a:solidFill>
                <a:schemeClr val="dk1"/>
              </a:solidFill>
              <a:latin typeface="Courier New"/>
              <a:ea typeface="Courier New"/>
              <a:cs typeface="Courier New"/>
              <a:sym typeface="Courier New"/>
            </a:endParaRPr>
          </a:p>
        </p:txBody>
      </p:sp>
      <p:sp>
        <p:nvSpPr>
          <p:cNvPr id="1194" name="Google Shape;1194;p53"/>
          <p:cNvSpPr/>
          <p:nvPr/>
        </p:nvSpPr>
        <p:spPr>
          <a:xfrm>
            <a:off x="7522705" y="4795231"/>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1195" name="Google Shape;1195;p53"/>
          <p:cNvSpPr/>
          <p:nvPr/>
        </p:nvSpPr>
        <p:spPr>
          <a:xfrm>
            <a:off x="6814367" y="4795231"/>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1196" name="Google Shape;1196;p53"/>
          <p:cNvCxnSpPr>
            <a:endCxn id="1193" idx="0"/>
          </p:cNvCxnSpPr>
          <p:nvPr/>
        </p:nvCxnSpPr>
        <p:spPr>
          <a:xfrm>
            <a:off x="6631822" y="4512032"/>
            <a:ext cx="6705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1197" name="Google Shape;1197;p53"/>
          <p:cNvCxnSpPr/>
          <p:nvPr/>
        </p:nvCxnSpPr>
        <p:spPr>
          <a:xfrm flipH="1">
            <a:off x="6814367" y="4795230"/>
            <a:ext cx="267572" cy="450759"/>
          </a:xfrm>
          <a:prstGeom prst="straightConnector1">
            <a:avLst/>
          </a:prstGeom>
          <a:noFill/>
          <a:ln cap="flat" cmpd="sng" w="9525">
            <a:solidFill>
              <a:schemeClr val="accent1"/>
            </a:solidFill>
            <a:prstDash val="solid"/>
            <a:miter lim="800000"/>
            <a:headEnd len="sm" w="sm" type="none"/>
            <a:tailEnd len="sm" w="sm" type="none"/>
          </a:ln>
        </p:spPr>
      </p:cxnSp>
      <p:sp>
        <p:nvSpPr>
          <p:cNvPr id="1198" name="Google Shape;1198;p53"/>
          <p:cNvSpPr txBox="1"/>
          <p:nvPr>
            <p:ph type="title"/>
          </p:nvPr>
        </p:nvSpPr>
        <p:spPr>
          <a:xfrm>
            <a:off x="155575" y="161927"/>
            <a:ext cx="8797925" cy="676274"/>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Function </a:t>
            </a:r>
            <a:r>
              <a:rPr lang="en-US">
                <a:latin typeface="Courier New"/>
                <a:ea typeface="Courier New"/>
                <a:cs typeface="Courier New"/>
                <a:sym typeface="Courier New"/>
              </a:rPr>
              <a:t>InsertItem</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2" name="Shape 1202"/>
        <p:cNvGrpSpPr/>
        <p:nvPr/>
      </p:nvGrpSpPr>
      <p:grpSpPr>
        <a:xfrm>
          <a:off x="0" y="0"/>
          <a:ext cx="0" cy="0"/>
          <a:chOff x="0" y="0"/>
          <a:chExt cx="0" cy="0"/>
        </a:xfrm>
      </p:grpSpPr>
      <p:sp>
        <p:nvSpPr>
          <p:cNvPr id="1203" name="Google Shape;1203;p54"/>
          <p:cNvSpPr/>
          <p:nvPr/>
        </p:nvSpPr>
        <p:spPr>
          <a:xfrm>
            <a:off x="4762200" y="3303432"/>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5</a:t>
            </a:r>
            <a:endParaRPr b="1" sz="2400">
              <a:solidFill>
                <a:schemeClr val="dk1"/>
              </a:solidFill>
              <a:latin typeface="Courier New"/>
              <a:ea typeface="Courier New"/>
              <a:cs typeface="Courier New"/>
              <a:sym typeface="Courier New"/>
            </a:endParaRPr>
          </a:p>
        </p:txBody>
      </p:sp>
      <p:sp>
        <p:nvSpPr>
          <p:cNvPr id="1204" name="Google Shape;1204;p54"/>
          <p:cNvSpPr/>
          <p:nvPr/>
        </p:nvSpPr>
        <p:spPr>
          <a:xfrm>
            <a:off x="5202966" y="3303431"/>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1205" name="Google Shape;1205;p54"/>
          <p:cNvSpPr/>
          <p:nvPr/>
        </p:nvSpPr>
        <p:spPr>
          <a:xfrm>
            <a:off x="4494628" y="3303431"/>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1206" name="Google Shape;1206;p54"/>
          <p:cNvSpPr/>
          <p:nvPr/>
        </p:nvSpPr>
        <p:spPr>
          <a:xfrm>
            <a:off x="6057298" y="4061138"/>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9</a:t>
            </a:r>
            <a:endParaRPr b="1" sz="2400">
              <a:solidFill>
                <a:schemeClr val="dk1"/>
              </a:solidFill>
              <a:latin typeface="Courier New"/>
              <a:ea typeface="Courier New"/>
              <a:cs typeface="Courier New"/>
              <a:sym typeface="Courier New"/>
            </a:endParaRPr>
          </a:p>
        </p:txBody>
      </p:sp>
      <p:sp>
        <p:nvSpPr>
          <p:cNvPr id="1207" name="Google Shape;1207;p54"/>
          <p:cNvSpPr/>
          <p:nvPr/>
        </p:nvSpPr>
        <p:spPr>
          <a:xfrm>
            <a:off x="6498064" y="4061137"/>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1208" name="Google Shape;1208;p54"/>
          <p:cNvSpPr/>
          <p:nvPr/>
        </p:nvSpPr>
        <p:spPr>
          <a:xfrm>
            <a:off x="5789726" y="4061137"/>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1209" name="Google Shape;1209;p54"/>
          <p:cNvCxnSpPr>
            <a:stCxn id="1204" idx="2"/>
            <a:endCxn id="1206" idx="0"/>
          </p:cNvCxnSpPr>
          <p:nvPr/>
        </p:nvCxnSpPr>
        <p:spPr>
          <a:xfrm>
            <a:off x="5336752" y="3754190"/>
            <a:ext cx="940800" cy="306900"/>
          </a:xfrm>
          <a:prstGeom prst="straightConnector1">
            <a:avLst/>
          </a:prstGeom>
          <a:noFill/>
          <a:ln cap="flat" cmpd="sng" w="9525">
            <a:solidFill>
              <a:schemeClr val="accent1"/>
            </a:solidFill>
            <a:prstDash val="solid"/>
            <a:miter lim="800000"/>
            <a:headEnd len="sm" w="sm" type="none"/>
            <a:tailEnd len="med" w="med" type="triangle"/>
          </a:ln>
        </p:spPr>
      </p:cxnSp>
      <p:sp>
        <p:nvSpPr>
          <p:cNvPr id="1210" name="Google Shape;1210;p54"/>
          <p:cNvSpPr/>
          <p:nvPr/>
        </p:nvSpPr>
        <p:spPr>
          <a:xfrm>
            <a:off x="4848797" y="2540354"/>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1211" name="Google Shape;1211;p54"/>
          <p:cNvCxnSpPr>
            <a:stCxn id="1210" idx="2"/>
            <a:endCxn id="1203" idx="0"/>
          </p:cNvCxnSpPr>
          <p:nvPr/>
        </p:nvCxnSpPr>
        <p:spPr>
          <a:xfrm>
            <a:off x="4982583" y="2991113"/>
            <a:ext cx="0" cy="312300"/>
          </a:xfrm>
          <a:prstGeom prst="straightConnector1">
            <a:avLst/>
          </a:prstGeom>
          <a:noFill/>
          <a:ln cap="flat" cmpd="sng" w="9525">
            <a:solidFill>
              <a:schemeClr val="accent1"/>
            </a:solidFill>
            <a:prstDash val="solid"/>
            <a:miter lim="800000"/>
            <a:headEnd len="sm" w="sm" type="none"/>
            <a:tailEnd len="med" w="med" type="triangle"/>
          </a:ln>
        </p:spPr>
      </p:cxnSp>
      <p:sp>
        <p:nvSpPr>
          <p:cNvPr id="1212" name="Google Shape;1212;p54"/>
          <p:cNvSpPr txBox="1"/>
          <p:nvPr/>
        </p:nvSpPr>
        <p:spPr>
          <a:xfrm>
            <a:off x="5202966" y="2594088"/>
            <a:ext cx="1940484"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TreeNode *root</a:t>
            </a:r>
            <a:endParaRPr sz="1600">
              <a:solidFill>
                <a:schemeClr val="dk1"/>
              </a:solidFill>
              <a:latin typeface="Courier New"/>
              <a:ea typeface="Courier New"/>
              <a:cs typeface="Courier New"/>
              <a:sym typeface="Courier New"/>
            </a:endParaRPr>
          </a:p>
        </p:txBody>
      </p:sp>
      <p:sp>
        <p:nvSpPr>
          <p:cNvPr id="1213" name="Google Shape;1213;p54"/>
          <p:cNvSpPr txBox="1"/>
          <p:nvPr/>
        </p:nvSpPr>
        <p:spPr>
          <a:xfrm>
            <a:off x="579549" y="1493949"/>
            <a:ext cx="2240924" cy="3734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Insert 6</a:t>
            </a:r>
            <a:endParaRPr sz="1800">
              <a:solidFill>
                <a:schemeClr val="dk1"/>
              </a:solidFill>
              <a:latin typeface="Calibri"/>
              <a:ea typeface="Calibri"/>
              <a:cs typeface="Calibri"/>
              <a:sym typeface="Calibri"/>
            </a:endParaRPr>
          </a:p>
        </p:txBody>
      </p:sp>
      <p:cxnSp>
        <p:nvCxnSpPr>
          <p:cNvPr id="1214" name="Google Shape;1214;p54"/>
          <p:cNvCxnSpPr/>
          <p:nvPr/>
        </p:nvCxnSpPr>
        <p:spPr>
          <a:xfrm flipH="1">
            <a:off x="7522705" y="4795230"/>
            <a:ext cx="267572" cy="450759"/>
          </a:xfrm>
          <a:prstGeom prst="straightConnector1">
            <a:avLst/>
          </a:prstGeom>
          <a:noFill/>
          <a:ln cap="flat" cmpd="sng" w="9525">
            <a:solidFill>
              <a:schemeClr val="accent1"/>
            </a:solidFill>
            <a:prstDash val="solid"/>
            <a:miter lim="800000"/>
            <a:headEnd len="sm" w="sm" type="none"/>
            <a:tailEnd len="sm" w="sm" type="none"/>
          </a:ln>
        </p:spPr>
      </p:cxnSp>
      <p:sp>
        <p:nvSpPr>
          <p:cNvPr id="1215" name="Google Shape;1215;p54"/>
          <p:cNvSpPr/>
          <p:nvPr/>
        </p:nvSpPr>
        <p:spPr>
          <a:xfrm>
            <a:off x="5087056" y="4795232"/>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7</a:t>
            </a:r>
            <a:endParaRPr b="1" sz="2400">
              <a:solidFill>
                <a:schemeClr val="dk1"/>
              </a:solidFill>
              <a:latin typeface="Courier New"/>
              <a:ea typeface="Courier New"/>
              <a:cs typeface="Courier New"/>
              <a:sym typeface="Courier New"/>
            </a:endParaRPr>
          </a:p>
        </p:txBody>
      </p:sp>
      <p:sp>
        <p:nvSpPr>
          <p:cNvPr id="1216" name="Google Shape;1216;p54"/>
          <p:cNvSpPr/>
          <p:nvPr/>
        </p:nvSpPr>
        <p:spPr>
          <a:xfrm>
            <a:off x="5527822" y="4795231"/>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1217" name="Google Shape;1217;p54"/>
          <p:cNvSpPr/>
          <p:nvPr/>
        </p:nvSpPr>
        <p:spPr>
          <a:xfrm>
            <a:off x="4819484" y="4795231"/>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1218" name="Google Shape;1218;p54"/>
          <p:cNvCxnSpPr>
            <a:endCxn id="1215" idx="0"/>
          </p:cNvCxnSpPr>
          <p:nvPr/>
        </p:nvCxnSpPr>
        <p:spPr>
          <a:xfrm flipH="1">
            <a:off x="5307439" y="4512032"/>
            <a:ext cx="6162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1219" name="Google Shape;1219;p54"/>
          <p:cNvCxnSpPr/>
          <p:nvPr/>
        </p:nvCxnSpPr>
        <p:spPr>
          <a:xfrm flipH="1">
            <a:off x="3896431" y="4061136"/>
            <a:ext cx="267572" cy="450759"/>
          </a:xfrm>
          <a:prstGeom prst="straightConnector1">
            <a:avLst/>
          </a:prstGeom>
          <a:noFill/>
          <a:ln cap="flat" cmpd="sng" w="9525">
            <a:solidFill>
              <a:schemeClr val="accent1"/>
            </a:solidFill>
            <a:prstDash val="solid"/>
            <a:miter lim="800000"/>
            <a:headEnd len="sm" w="sm" type="none"/>
            <a:tailEnd len="sm" w="sm" type="none"/>
          </a:ln>
        </p:spPr>
      </p:cxnSp>
      <p:sp>
        <p:nvSpPr>
          <p:cNvPr id="1220" name="Google Shape;1220;p54"/>
          <p:cNvSpPr/>
          <p:nvPr/>
        </p:nvSpPr>
        <p:spPr>
          <a:xfrm>
            <a:off x="3455665" y="4061139"/>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3</a:t>
            </a:r>
            <a:endParaRPr b="1" sz="2400">
              <a:solidFill>
                <a:schemeClr val="dk1"/>
              </a:solidFill>
              <a:latin typeface="Courier New"/>
              <a:ea typeface="Courier New"/>
              <a:cs typeface="Courier New"/>
              <a:sym typeface="Courier New"/>
            </a:endParaRPr>
          </a:p>
        </p:txBody>
      </p:sp>
      <p:sp>
        <p:nvSpPr>
          <p:cNvPr id="1221" name="Google Shape;1221;p54"/>
          <p:cNvSpPr/>
          <p:nvPr/>
        </p:nvSpPr>
        <p:spPr>
          <a:xfrm>
            <a:off x="3896431" y="4061138"/>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1222" name="Google Shape;1222;p54"/>
          <p:cNvSpPr/>
          <p:nvPr/>
        </p:nvSpPr>
        <p:spPr>
          <a:xfrm>
            <a:off x="3188093" y="4061138"/>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1223" name="Google Shape;1223;p54"/>
          <p:cNvCxnSpPr>
            <a:endCxn id="1220" idx="0"/>
          </p:cNvCxnSpPr>
          <p:nvPr/>
        </p:nvCxnSpPr>
        <p:spPr>
          <a:xfrm flipH="1">
            <a:off x="3676048" y="3754239"/>
            <a:ext cx="952500" cy="306900"/>
          </a:xfrm>
          <a:prstGeom prst="straightConnector1">
            <a:avLst/>
          </a:prstGeom>
          <a:noFill/>
          <a:ln cap="flat" cmpd="sng" w="9525">
            <a:solidFill>
              <a:schemeClr val="accent1"/>
            </a:solidFill>
            <a:prstDash val="solid"/>
            <a:miter lim="800000"/>
            <a:headEnd len="sm" w="sm" type="none"/>
            <a:tailEnd len="med" w="med" type="triangle"/>
          </a:ln>
        </p:spPr>
      </p:cxnSp>
      <p:cxnSp>
        <p:nvCxnSpPr>
          <p:cNvPr id="1224" name="Google Shape;1224;p54"/>
          <p:cNvCxnSpPr/>
          <p:nvPr/>
        </p:nvCxnSpPr>
        <p:spPr>
          <a:xfrm flipH="1">
            <a:off x="3188093" y="4061137"/>
            <a:ext cx="267572" cy="450759"/>
          </a:xfrm>
          <a:prstGeom prst="straightConnector1">
            <a:avLst/>
          </a:prstGeom>
          <a:noFill/>
          <a:ln cap="flat" cmpd="sng" w="9525">
            <a:solidFill>
              <a:schemeClr val="accent1"/>
            </a:solidFill>
            <a:prstDash val="solid"/>
            <a:miter lim="800000"/>
            <a:headEnd len="sm" w="sm" type="none"/>
            <a:tailEnd len="sm" w="sm" type="none"/>
          </a:ln>
        </p:spPr>
      </p:cxnSp>
      <p:sp>
        <p:nvSpPr>
          <p:cNvPr id="1225" name="Google Shape;1225;p54"/>
          <p:cNvSpPr/>
          <p:nvPr/>
        </p:nvSpPr>
        <p:spPr>
          <a:xfrm>
            <a:off x="5616532" y="5529320"/>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8</a:t>
            </a:r>
            <a:endParaRPr b="1" sz="2400">
              <a:solidFill>
                <a:schemeClr val="dk1"/>
              </a:solidFill>
              <a:latin typeface="Courier New"/>
              <a:ea typeface="Courier New"/>
              <a:cs typeface="Courier New"/>
              <a:sym typeface="Courier New"/>
            </a:endParaRPr>
          </a:p>
        </p:txBody>
      </p:sp>
      <p:sp>
        <p:nvSpPr>
          <p:cNvPr id="1226" name="Google Shape;1226;p54"/>
          <p:cNvSpPr/>
          <p:nvPr/>
        </p:nvSpPr>
        <p:spPr>
          <a:xfrm>
            <a:off x="6057298" y="5529319"/>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1227" name="Google Shape;1227;p54"/>
          <p:cNvSpPr/>
          <p:nvPr/>
        </p:nvSpPr>
        <p:spPr>
          <a:xfrm>
            <a:off x="5348960" y="5529319"/>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1228" name="Google Shape;1228;p54"/>
          <p:cNvCxnSpPr>
            <a:endCxn id="1225" idx="0"/>
          </p:cNvCxnSpPr>
          <p:nvPr/>
        </p:nvCxnSpPr>
        <p:spPr>
          <a:xfrm>
            <a:off x="5661715" y="5246120"/>
            <a:ext cx="1752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1229" name="Google Shape;1229;p54"/>
          <p:cNvCxnSpPr/>
          <p:nvPr/>
        </p:nvCxnSpPr>
        <p:spPr>
          <a:xfrm flipH="1">
            <a:off x="6057298" y="5535773"/>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1230" name="Google Shape;1230;p54"/>
          <p:cNvCxnSpPr/>
          <p:nvPr/>
        </p:nvCxnSpPr>
        <p:spPr>
          <a:xfrm flipH="1">
            <a:off x="5347903" y="5529317"/>
            <a:ext cx="267572" cy="450759"/>
          </a:xfrm>
          <a:prstGeom prst="straightConnector1">
            <a:avLst/>
          </a:prstGeom>
          <a:noFill/>
          <a:ln cap="flat" cmpd="sng" w="9525">
            <a:solidFill>
              <a:schemeClr val="accent1"/>
            </a:solidFill>
            <a:prstDash val="solid"/>
            <a:miter lim="800000"/>
            <a:headEnd len="sm" w="sm" type="none"/>
            <a:tailEnd len="sm" w="sm" type="none"/>
          </a:ln>
        </p:spPr>
      </p:cxnSp>
      <p:sp>
        <p:nvSpPr>
          <p:cNvPr id="1231" name="Google Shape;1231;p54"/>
          <p:cNvSpPr/>
          <p:nvPr/>
        </p:nvSpPr>
        <p:spPr>
          <a:xfrm>
            <a:off x="7081939" y="4795232"/>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chemeClr val="dk1"/>
                </a:solidFill>
                <a:latin typeface="Courier New"/>
                <a:ea typeface="Courier New"/>
                <a:cs typeface="Courier New"/>
                <a:sym typeface="Courier New"/>
              </a:rPr>
              <a:t>12</a:t>
            </a:r>
            <a:endParaRPr b="1" sz="1600">
              <a:solidFill>
                <a:schemeClr val="dk1"/>
              </a:solidFill>
              <a:latin typeface="Courier New"/>
              <a:ea typeface="Courier New"/>
              <a:cs typeface="Courier New"/>
              <a:sym typeface="Courier New"/>
            </a:endParaRPr>
          </a:p>
        </p:txBody>
      </p:sp>
      <p:sp>
        <p:nvSpPr>
          <p:cNvPr id="1232" name="Google Shape;1232;p54"/>
          <p:cNvSpPr/>
          <p:nvPr/>
        </p:nvSpPr>
        <p:spPr>
          <a:xfrm>
            <a:off x="7522705" y="4795231"/>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1233" name="Google Shape;1233;p54"/>
          <p:cNvSpPr/>
          <p:nvPr/>
        </p:nvSpPr>
        <p:spPr>
          <a:xfrm>
            <a:off x="6814367" y="4795231"/>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1234" name="Google Shape;1234;p54"/>
          <p:cNvCxnSpPr>
            <a:endCxn id="1231" idx="0"/>
          </p:cNvCxnSpPr>
          <p:nvPr/>
        </p:nvCxnSpPr>
        <p:spPr>
          <a:xfrm>
            <a:off x="6631822" y="4512032"/>
            <a:ext cx="6705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1235" name="Google Shape;1235;p54"/>
          <p:cNvCxnSpPr/>
          <p:nvPr/>
        </p:nvCxnSpPr>
        <p:spPr>
          <a:xfrm flipH="1">
            <a:off x="6814367" y="4795230"/>
            <a:ext cx="267572" cy="450759"/>
          </a:xfrm>
          <a:prstGeom prst="straightConnector1">
            <a:avLst/>
          </a:prstGeom>
          <a:noFill/>
          <a:ln cap="flat" cmpd="sng" w="9525">
            <a:solidFill>
              <a:schemeClr val="accent1"/>
            </a:solidFill>
            <a:prstDash val="solid"/>
            <a:miter lim="800000"/>
            <a:headEnd len="sm" w="sm" type="none"/>
            <a:tailEnd len="sm" w="sm" type="none"/>
          </a:ln>
        </p:spPr>
      </p:cxnSp>
      <p:sp>
        <p:nvSpPr>
          <p:cNvPr id="1236" name="Google Shape;1236;p54"/>
          <p:cNvSpPr/>
          <p:nvPr/>
        </p:nvSpPr>
        <p:spPr>
          <a:xfrm>
            <a:off x="4494628" y="5529321"/>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6</a:t>
            </a:r>
            <a:endParaRPr b="1" sz="2400">
              <a:solidFill>
                <a:schemeClr val="dk1"/>
              </a:solidFill>
              <a:latin typeface="Courier New"/>
              <a:ea typeface="Courier New"/>
              <a:cs typeface="Courier New"/>
              <a:sym typeface="Courier New"/>
            </a:endParaRPr>
          </a:p>
        </p:txBody>
      </p:sp>
      <p:sp>
        <p:nvSpPr>
          <p:cNvPr id="1237" name="Google Shape;1237;p54"/>
          <p:cNvSpPr/>
          <p:nvPr/>
        </p:nvSpPr>
        <p:spPr>
          <a:xfrm>
            <a:off x="4935394" y="5529320"/>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1238" name="Google Shape;1238;p54"/>
          <p:cNvSpPr/>
          <p:nvPr/>
        </p:nvSpPr>
        <p:spPr>
          <a:xfrm>
            <a:off x="4227056" y="5529320"/>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1239" name="Google Shape;1239;p54"/>
          <p:cNvCxnSpPr>
            <a:endCxn id="1236" idx="0"/>
          </p:cNvCxnSpPr>
          <p:nvPr/>
        </p:nvCxnSpPr>
        <p:spPr>
          <a:xfrm flipH="1">
            <a:off x="4715011" y="5246121"/>
            <a:ext cx="2382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1240" name="Google Shape;1240;p54"/>
          <p:cNvCxnSpPr/>
          <p:nvPr/>
        </p:nvCxnSpPr>
        <p:spPr>
          <a:xfrm flipH="1">
            <a:off x="4940273" y="5525429"/>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1241" name="Google Shape;1241;p54"/>
          <p:cNvCxnSpPr/>
          <p:nvPr/>
        </p:nvCxnSpPr>
        <p:spPr>
          <a:xfrm flipH="1">
            <a:off x="4225245" y="5535773"/>
            <a:ext cx="267572" cy="450759"/>
          </a:xfrm>
          <a:prstGeom prst="straightConnector1">
            <a:avLst/>
          </a:prstGeom>
          <a:noFill/>
          <a:ln cap="flat" cmpd="sng" w="9525">
            <a:solidFill>
              <a:schemeClr val="accent1"/>
            </a:solidFill>
            <a:prstDash val="solid"/>
            <a:miter lim="800000"/>
            <a:headEnd len="sm" w="sm" type="none"/>
            <a:tailEnd len="sm" w="sm" type="none"/>
          </a:ln>
        </p:spPr>
      </p:cxnSp>
      <p:sp>
        <p:nvSpPr>
          <p:cNvPr id="1242" name="Google Shape;1242;p54"/>
          <p:cNvSpPr txBox="1"/>
          <p:nvPr>
            <p:ph type="title"/>
          </p:nvPr>
        </p:nvSpPr>
        <p:spPr>
          <a:xfrm>
            <a:off x="155575" y="161927"/>
            <a:ext cx="8797925" cy="676274"/>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Function </a:t>
            </a:r>
            <a:r>
              <a:rPr lang="en-US">
                <a:latin typeface="Courier New"/>
                <a:ea typeface="Courier New"/>
                <a:cs typeface="Courier New"/>
                <a:sym typeface="Courier New"/>
              </a:rPr>
              <a:t>InsertItem</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6" name="Shape 1246"/>
        <p:cNvGrpSpPr/>
        <p:nvPr/>
      </p:nvGrpSpPr>
      <p:grpSpPr>
        <a:xfrm>
          <a:off x="0" y="0"/>
          <a:ext cx="0" cy="0"/>
          <a:chOff x="0" y="0"/>
          <a:chExt cx="0" cy="0"/>
        </a:xfrm>
      </p:grpSpPr>
      <p:sp>
        <p:nvSpPr>
          <p:cNvPr id="1247" name="Google Shape;1247;p55"/>
          <p:cNvSpPr/>
          <p:nvPr/>
        </p:nvSpPr>
        <p:spPr>
          <a:xfrm>
            <a:off x="4762200" y="3303432"/>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5</a:t>
            </a:r>
            <a:endParaRPr b="1" sz="2400">
              <a:solidFill>
                <a:schemeClr val="dk1"/>
              </a:solidFill>
              <a:latin typeface="Courier New"/>
              <a:ea typeface="Courier New"/>
              <a:cs typeface="Courier New"/>
              <a:sym typeface="Courier New"/>
            </a:endParaRPr>
          </a:p>
        </p:txBody>
      </p:sp>
      <p:sp>
        <p:nvSpPr>
          <p:cNvPr id="1248" name="Google Shape;1248;p55"/>
          <p:cNvSpPr/>
          <p:nvPr/>
        </p:nvSpPr>
        <p:spPr>
          <a:xfrm>
            <a:off x="5202966" y="3303431"/>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1249" name="Google Shape;1249;p55"/>
          <p:cNvSpPr/>
          <p:nvPr/>
        </p:nvSpPr>
        <p:spPr>
          <a:xfrm>
            <a:off x="4494628" y="3303431"/>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1250" name="Google Shape;1250;p55"/>
          <p:cNvSpPr/>
          <p:nvPr/>
        </p:nvSpPr>
        <p:spPr>
          <a:xfrm>
            <a:off x="6057298" y="4061138"/>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9</a:t>
            </a:r>
            <a:endParaRPr b="1" sz="2400">
              <a:solidFill>
                <a:schemeClr val="dk1"/>
              </a:solidFill>
              <a:latin typeface="Courier New"/>
              <a:ea typeface="Courier New"/>
              <a:cs typeface="Courier New"/>
              <a:sym typeface="Courier New"/>
            </a:endParaRPr>
          </a:p>
        </p:txBody>
      </p:sp>
      <p:sp>
        <p:nvSpPr>
          <p:cNvPr id="1251" name="Google Shape;1251;p55"/>
          <p:cNvSpPr/>
          <p:nvPr/>
        </p:nvSpPr>
        <p:spPr>
          <a:xfrm>
            <a:off x="6498064" y="4061137"/>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1252" name="Google Shape;1252;p55"/>
          <p:cNvSpPr/>
          <p:nvPr/>
        </p:nvSpPr>
        <p:spPr>
          <a:xfrm>
            <a:off x="5789726" y="4061137"/>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1253" name="Google Shape;1253;p55"/>
          <p:cNvCxnSpPr>
            <a:stCxn id="1248" idx="2"/>
            <a:endCxn id="1250" idx="0"/>
          </p:cNvCxnSpPr>
          <p:nvPr/>
        </p:nvCxnSpPr>
        <p:spPr>
          <a:xfrm>
            <a:off x="5336752" y="3754190"/>
            <a:ext cx="940800" cy="306900"/>
          </a:xfrm>
          <a:prstGeom prst="straightConnector1">
            <a:avLst/>
          </a:prstGeom>
          <a:noFill/>
          <a:ln cap="flat" cmpd="sng" w="9525">
            <a:solidFill>
              <a:schemeClr val="accent1"/>
            </a:solidFill>
            <a:prstDash val="solid"/>
            <a:miter lim="800000"/>
            <a:headEnd len="sm" w="sm" type="none"/>
            <a:tailEnd len="med" w="med" type="triangle"/>
          </a:ln>
        </p:spPr>
      </p:cxnSp>
      <p:sp>
        <p:nvSpPr>
          <p:cNvPr id="1254" name="Google Shape;1254;p55"/>
          <p:cNvSpPr/>
          <p:nvPr/>
        </p:nvSpPr>
        <p:spPr>
          <a:xfrm>
            <a:off x="4848797" y="2540354"/>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1255" name="Google Shape;1255;p55"/>
          <p:cNvCxnSpPr>
            <a:stCxn id="1254" idx="2"/>
            <a:endCxn id="1247" idx="0"/>
          </p:cNvCxnSpPr>
          <p:nvPr/>
        </p:nvCxnSpPr>
        <p:spPr>
          <a:xfrm>
            <a:off x="4982583" y="2991113"/>
            <a:ext cx="0" cy="312300"/>
          </a:xfrm>
          <a:prstGeom prst="straightConnector1">
            <a:avLst/>
          </a:prstGeom>
          <a:noFill/>
          <a:ln cap="flat" cmpd="sng" w="9525">
            <a:solidFill>
              <a:schemeClr val="accent1"/>
            </a:solidFill>
            <a:prstDash val="solid"/>
            <a:miter lim="800000"/>
            <a:headEnd len="sm" w="sm" type="none"/>
            <a:tailEnd len="med" w="med" type="triangle"/>
          </a:ln>
        </p:spPr>
      </p:cxnSp>
      <p:sp>
        <p:nvSpPr>
          <p:cNvPr id="1256" name="Google Shape;1256;p55"/>
          <p:cNvSpPr txBox="1"/>
          <p:nvPr/>
        </p:nvSpPr>
        <p:spPr>
          <a:xfrm>
            <a:off x="5202966" y="2594088"/>
            <a:ext cx="1940484"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TreeNode *root</a:t>
            </a:r>
            <a:endParaRPr sz="1600">
              <a:solidFill>
                <a:schemeClr val="dk1"/>
              </a:solidFill>
              <a:latin typeface="Courier New"/>
              <a:ea typeface="Courier New"/>
              <a:cs typeface="Courier New"/>
              <a:sym typeface="Courier New"/>
            </a:endParaRPr>
          </a:p>
        </p:txBody>
      </p:sp>
      <p:sp>
        <p:nvSpPr>
          <p:cNvPr id="1257" name="Google Shape;1257;p55"/>
          <p:cNvSpPr txBox="1"/>
          <p:nvPr/>
        </p:nvSpPr>
        <p:spPr>
          <a:xfrm>
            <a:off x="579549" y="1493949"/>
            <a:ext cx="2240924" cy="3734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Insert 4</a:t>
            </a:r>
            <a:endParaRPr sz="1800">
              <a:solidFill>
                <a:schemeClr val="dk1"/>
              </a:solidFill>
              <a:latin typeface="Calibri"/>
              <a:ea typeface="Calibri"/>
              <a:cs typeface="Calibri"/>
              <a:sym typeface="Calibri"/>
            </a:endParaRPr>
          </a:p>
        </p:txBody>
      </p:sp>
      <p:cxnSp>
        <p:nvCxnSpPr>
          <p:cNvPr id="1258" name="Google Shape;1258;p55"/>
          <p:cNvCxnSpPr/>
          <p:nvPr/>
        </p:nvCxnSpPr>
        <p:spPr>
          <a:xfrm flipH="1">
            <a:off x="7522705" y="4795230"/>
            <a:ext cx="267572" cy="450759"/>
          </a:xfrm>
          <a:prstGeom prst="straightConnector1">
            <a:avLst/>
          </a:prstGeom>
          <a:noFill/>
          <a:ln cap="flat" cmpd="sng" w="9525">
            <a:solidFill>
              <a:schemeClr val="accent1"/>
            </a:solidFill>
            <a:prstDash val="solid"/>
            <a:miter lim="800000"/>
            <a:headEnd len="sm" w="sm" type="none"/>
            <a:tailEnd len="sm" w="sm" type="none"/>
          </a:ln>
        </p:spPr>
      </p:cxnSp>
      <p:sp>
        <p:nvSpPr>
          <p:cNvPr id="1259" name="Google Shape;1259;p55"/>
          <p:cNvSpPr/>
          <p:nvPr/>
        </p:nvSpPr>
        <p:spPr>
          <a:xfrm>
            <a:off x="5087056" y="4795232"/>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7</a:t>
            </a:r>
            <a:endParaRPr b="1" sz="2400">
              <a:solidFill>
                <a:schemeClr val="dk1"/>
              </a:solidFill>
              <a:latin typeface="Courier New"/>
              <a:ea typeface="Courier New"/>
              <a:cs typeface="Courier New"/>
              <a:sym typeface="Courier New"/>
            </a:endParaRPr>
          </a:p>
        </p:txBody>
      </p:sp>
      <p:sp>
        <p:nvSpPr>
          <p:cNvPr id="1260" name="Google Shape;1260;p55"/>
          <p:cNvSpPr/>
          <p:nvPr/>
        </p:nvSpPr>
        <p:spPr>
          <a:xfrm>
            <a:off x="5527822" y="4795231"/>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1261" name="Google Shape;1261;p55"/>
          <p:cNvSpPr/>
          <p:nvPr/>
        </p:nvSpPr>
        <p:spPr>
          <a:xfrm>
            <a:off x="4819484" y="4795231"/>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1262" name="Google Shape;1262;p55"/>
          <p:cNvCxnSpPr>
            <a:endCxn id="1259" idx="0"/>
          </p:cNvCxnSpPr>
          <p:nvPr/>
        </p:nvCxnSpPr>
        <p:spPr>
          <a:xfrm flipH="1">
            <a:off x="5307439" y="4512032"/>
            <a:ext cx="6162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1263" name="Google Shape;1263;p55"/>
          <p:cNvCxnSpPr/>
          <p:nvPr/>
        </p:nvCxnSpPr>
        <p:spPr>
          <a:xfrm flipH="1">
            <a:off x="3896431" y="4061136"/>
            <a:ext cx="267572" cy="450759"/>
          </a:xfrm>
          <a:prstGeom prst="straightConnector1">
            <a:avLst/>
          </a:prstGeom>
          <a:noFill/>
          <a:ln cap="flat" cmpd="sng" w="9525">
            <a:solidFill>
              <a:schemeClr val="accent1"/>
            </a:solidFill>
            <a:prstDash val="solid"/>
            <a:miter lim="800000"/>
            <a:headEnd len="sm" w="sm" type="none"/>
            <a:tailEnd len="sm" w="sm" type="none"/>
          </a:ln>
        </p:spPr>
      </p:cxnSp>
      <p:sp>
        <p:nvSpPr>
          <p:cNvPr id="1264" name="Google Shape;1264;p55"/>
          <p:cNvSpPr/>
          <p:nvPr/>
        </p:nvSpPr>
        <p:spPr>
          <a:xfrm>
            <a:off x="3455665" y="4061139"/>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3</a:t>
            </a:r>
            <a:endParaRPr b="1" sz="2400">
              <a:solidFill>
                <a:schemeClr val="dk1"/>
              </a:solidFill>
              <a:latin typeface="Courier New"/>
              <a:ea typeface="Courier New"/>
              <a:cs typeface="Courier New"/>
              <a:sym typeface="Courier New"/>
            </a:endParaRPr>
          </a:p>
        </p:txBody>
      </p:sp>
      <p:sp>
        <p:nvSpPr>
          <p:cNvPr id="1265" name="Google Shape;1265;p55"/>
          <p:cNvSpPr/>
          <p:nvPr/>
        </p:nvSpPr>
        <p:spPr>
          <a:xfrm>
            <a:off x="3896431" y="4061138"/>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1266" name="Google Shape;1266;p55"/>
          <p:cNvSpPr/>
          <p:nvPr/>
        </p:nvSpPr>
        <p:spPr>
          <a:xfrm>
            <a:off x="3188093" y="4061138"/>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1267" name="Google Shape;1267;p55"/>
          <p:cNvCxnSpPr>
            <a:endCxn id="1264" idx="0"/>
          </p:cNvCxnSpPr>
          <p:nvPr/>
        </p:nvCxnSpPr>
        <p:spPr>
          <a:xfrm flipH="1">
            <a:off x="3676048" y="3754239"/>
            <a:ext cx="952500" cy="306900"/>
          </a:xfrm>
          <a:prstGeom prst="straightConnector1">
            <a:avLst/>
          </a:prstGeom>
          <a:noFill/>
          <a:ln cap="flat" cmpd="sng" w="9525">
            <a:solidFill>
              <a:schemeClr val="accent1"/>
            </a:solidFill>
            <a:prstDash val="solid"/>
            <a:miter lim="800000"/>
            <a:headEnd len="sm" w="sm" type="none"/>
            <a:tailEnd len="med" w="med" type="triangle"/>
          </a:ln>
        </p:spPr>
      </p:cxnSp>
      <p:cxnSp>
        <p:nvCxnSpPr>
          <p:cNvPr id="1268" name="Google Shape;1268;p55"/>
          <p:cNvCxnSpPr/>
          <p:nvPr/>
        </p:nvCxnSpPr>
        <p:spPr>
          <a:xfrm flipH="1">
            <a:off x="3188093" y="4061137"/>
            <a:ext cx="267572" cy="450759"/>
          </a:xfrm>
          <a:prstGeom prst="straightConnector1">
            <a:avLst/>
          </a:prstGeom>
          <a:noFill/>
          <a:ln cap="flat" cmpd="sng" w="9525">
            <a:solidFill>
              <a:schemeClr val="accent1"/>
            </a:solidFill>
            <a:prstDash val="solid"/>
            <a:miter lim="800000"/>
            <a:headEnd len="sm" w="sm" type="none"/>
            <a:tailEnd len="sm" w="sm" type="none"/>
          </a:ln>
        </p:spPr>
      </p:cxnSp>
      <p:sp>
        <p:nvSpPr>
          <p:cNvPr id="1269" name="Google Shape;1269;p55"/>
          <p:cNvSpPr/>
          <p:nvPr/>
        </p:nvSpPr>
        <p:spPr>
          <a:xfrm>
            <a:off x="5616532" y="5529320"/>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8</a:t>
            </a:r>
            <a:endParaRPr b="1" sz="2400">
              <a:solidFill>
                <a:schemeClr val="dk1"/>
              </a:solidFill>
              <a:latin typeface="Courier New"/>
              <a:ea typeface="Courier New"/>
              <a:cs typeface="Courier New"/>
              <a:sym typeface="Courier New"/>
            </a:endParaRPr>
          </a:p>
        </p:txBody>
      </p:sp>
      <p:sp>
        <p:nvSpPr>
          <p:cNvPr id="1270" name="Google Shape;1270;p55"/>
          <p:cNvSpPr/>
          <p:nvPr/>
        </p:nvSpPr>
        <p:spPr>
          <a:xfrm>
            <a:off x="6057298" y="5529319"/>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1271" name="Google Shape;1271;p55"/>
          <p:cNvSpPr/>
          <p:nvPr/>
        </p:nvSpPr>
        <p:spPr>
          <a:xfrm>
            <a:off x="5348960" y="5529319"/>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1272" name="Google Shape;1272;p55"/>
          <p:cNvCxnSpPr>
            <a:endCxn id="1269" idx="0"/>
          </p:cNvCxnSpPr>
          <p:nvPr/>
        </p:nvCxnSpPr>
        <p:spPr>
          <a:xfrm>
            <a:off x="5661715" y="5246120"/>
            <a:ext cx="1752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1273" name="Google Shape;1273;p55"/>
          <p:cNvCxnSpPr/>
          <p:nvPr/>
        </p:nvCxnSpPr>
        <p:spPr>
          <a:xfrm flipH="1">
            <a:off x="6057298" y="5535773"/>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1274" name="Google Shape;1274;p55"/>
          <p:cNvCxnSpPr/>
          <p:nvPr/>
        </p:nvCxnSpPr>
        <p:spPr>
          <a:xfrm flipH="1">
            <a:off x="5347903" y="5529317"/>
            <a:ext cx="267572" cy="450759"/>
          </a:xfrm>
          <a:prstGeom prst="straightConnector1">
            <a:avLst/>
          </a:prstGeom>
          <a:noFill/>
          <a:ln cap="flat" cmpd="sng" w="9525">
            <a:solidFill>
              <a:schemeClr val="accent1"/>
            </a:solidFill>
            <a:prstDash val="solid"/>
            <a:miter lim="800000"/>
            <a:headEnd len="sm" w="sm" type="none"/>
            <a:tailEnd len="sm" w="sm" type="none"/>
          </a:ln>
        </p:spPr>
      </p:cxnSp>
      <p:sp>
        <p:nvSpPr>
          <p:cNvPr id="1275" name="Google Shape;1275;p55"/>
          <p:cNvSpPr/>
          <p:nvPr/>
        </p:nvSpPr>
        <p:spPr>
          <a:xfrm>
            <a:off x="7081939" y="4795232"/>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chemeClr val="dk1"/>
                </a:solidFill>
                <a:latin typeface="Courier New"/>
                <a:ea typeface="Courier New"/>
                <a:cs typeface="Courier New"/>
                <a:sym typeface="Courier New"/>
              </a:rPr>
              <a:t>12</a:t>
            </a:r>
            <a:endParaRPr b="1" sz="1600">
              <a:solidFill>
                <a:schemeClr val="dk1"/>
              </a:solidFill>
              <a:latin typeface="Courier New"/>
              <a:ea typeface="Courier New"/>
              <a:cs typeface="Courier New"/>
              <a:sym typeface="Courier New"/>
            </a:endParaRPr>
          </a:p>
        </p:txBody>
      </p:sp>
      <p:sp>
        <p:nvSpPr>
          <p:cNvPr id="1276" name="Google Shape;1276;p55"/>
          <p:cNvSpPr/>
          <p:nvPr/>
        </p:nvSpPr>
        <p:spPr>
          <a:xfrm>
            <a:off x="7522705" y="4795231"/>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1277" name="Google Shape;1277;p55"/>
          <p:cNvSpPr/>
          <p:nvPr/>
        </p:nvSpPr>
        <p:spPr>
          <a:xfrm>
            <a:off x="6814367" y="4795231"/>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1278" name="Google Shape;1278;p55"/>
          <p:cNvCxnSpPr>
            <a:endCxn id="1275" idx="0"/>
          </p:cNvCxnSpPr>
          <p:nvPr/>
        </p:nvCxnSpPr>
        <p:spPr>
          <a:xfrm>
            <a:off x="6631822" y="4512032"/>
            <a:ext cx="6705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1279" name="Google Shape;1279;p55"/>
          <p:cNvCxnSpPr/>
          <p:nvPr/>
        </p:nvCxnSpPr>
        <p:spPr>
          <a:xfrm flipH="1">
            <a:off x="6814367" y="4795230"/>
            <a:ext cx="267572" cy="450759"/>
          </a:xfrm>
          <a:prstGeom prst="straightConnector1">
            <a:avLst/>
          </a:prstGeom>
          <a:noFill/>
          <a:ln cap="flat" cmpd="sng" w="9525">
            <a:solidFill>
              <a:schemeClr val="accent1"/>
            </a:solidFill>
            <a:prstDash val="solid"/>
            <a:miter lim="800000"/>
            <a:headEnd len="sm" w="sm" type="none"/>
            <a:tailEnd len="sm" w="sm" type="none"/>
          </a:ln>
        </p:spPr>
      </p:cxnSp>
      <p:sp>
        <p:nvSpPr>
          <p:cNvPr id="1280" name="Google Shape;1280;p55"/>
          <p:cNvSpPr/>
          <p:nvPr/>
        </p:nvSpPr>
        <p:spPr>
          <a:xfrm>
            <a:off x="4494628" y="5529321"/>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6</a:t>
            </a:r>
            <a:endParaRPr b="1" sz="2400">
              <a:solidFill>
                <a:schemeClr val="dk1"/>
              </a:solidFill>
              <a:latin typeface="Courier New"/>
              <a:ea typeface="Courier New"/>
              <a:cs typeface="Courier New"/>
              <a:sym typeface="Courier New"/>
            </a:endParaRPr>
          </a:p>
        </p:txBody>
      </p:sp>
      <p:sp>
        <p:nvSpPr>
          <p:cNvPr id="1281" name="Google Shape;1281;p55"/>
          <p:cNvSpPr/>
          <p:nvPr/>
        </p:nvSpPr>
        <p:spPr>
          <a:xfrm>
            <a:off x="4935394" y="5529320"/>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1282" name="Google Shape;1282;p55"/>
          <p:cNvSpPr/>
          <p:nvPr/>
        </p:nvSpPr>
        <p:spPr>
          <a:xfrm>
            <a:off x="4227056" y="5529320"/>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1283" name="Google Shape;1283;p55"/>
          <p:cNvCxnSpPr>
            <a:endCxn id="1280" idx="0"/>
          </p:cNvCxnSpPr>
          <p:nvPr/>
        </p:nvCxnSpPr>
        <p:spPr>
          <a:xfrm flipH="1">
            <a:off x="4715011" y="5246121"/>
            <a:ext cx="2382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1284" name="Google Shape;1284;p55"/>
          <p:cNvCxnSpPr/>
          <p:nvPr/>
        </p:nvCxnSpPr>
        <p:spPr>
          <a:xfrm flipH="1">
            <a:off x="4940273" y="5525429"/>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1285" name="Google Shape;1285;p55"/>
          <p:cNvCxnSpPr/>
          <p:nvPr/>
        </p:nvCxnSpPr>
        <p:spPr>
          <a:xfrm flipH="1">
            <a:off x="4225245" y="5535773"/>
            <a:ext cx="267572" cy="450759"/>
          </a:xfrm>
          <a:prstGeom prst="straightConnector1">
            <a:avLst/>
          </a:prstGeom>
          <a:noFill/>
          <a:ln cap="flat" cmpd="sng" w="9525">
            <a:solidFill>
              <a:schemeClr val="accent1"/>
            </a:solidFill>
            <a:prstDash val="solid"/>
            <a:miter lim="800000"/>
            <a:headEnd len="sm" w="sm" type="none"/>
            <a:tailEnd len="sm" w="sm" type="none"/>
          </a:ln>
        </p:spPr>
      </p:cxnSp>
      <p:sp>
        <p:nvSpPr>
          <p:cNvPr id="1286" name="Google Shape;1286;p55"/>
          <p:cNvSpPr txBox="1"/>
          <p:nvPr>
            <p:ph type="title"/>
          </p:nvPr>
        </p:nvSpPr>
        <p:spPr>
          <a:xfrm>
            <a:off x="155575" y="161927"/>
            <a:ext cx="8797925" cy="676274"/>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Function </a:t>
            </a:r>
            <a:r>
              <a:rPr lang="en-US">
                <a:latin typeface="Courier New"/>
                <a:ea typeface="Courier New"/>
                <a:cs typeface="Courier New"/>
                <a:sym typeface="Courier New"/>
              </a:rPr>
              <a:t>InsertItem</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0" name="Shape 1290"/>
        <p:cNvGrpSpPr/>
        <p:nvPr/>
      </p:nvGrpSpPr>
      <p:grpSpPr>
        <a:xfrm>
          <a:off x="0" y="0"/>
          <a:ext cx="0" cy="0"/>
          <a:chOff x="0" y="0"/>
          <a:chExt cx="0" cy="0"/>
        </a:xfrm>
      </p:grpSpPr>
      <p:sp>
        <p:nvSpPr>
          <p:cNvPr id="1291" name="Google Shape;1291;p56"/>
          <p:cNvSpPr/>
          <p:nvPr/>
        </p:nvSpPr>
        <p:spPr>
          <a:xfrm>
            <a:off x="4762200" y="3303432"/>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5</a:t>
            </a:r>
            <a:endParaRPr b="1" sz="2400">
              <a:solidFill>
                <a:schemeClr val="dk1"/>
              </a:solidFill>
              <a:latin typeface="Courier New"/>
              <a:ea typeface="Courier New"/>
              <a:cs typeface="Courier New"/>
              <a:sym typeface="Courier New"/>
            </a:endParaRPr>
          </a:p>
        </p:txBody>
      </p:sp>
      <p:sp>
        <p:nvSpPr>
          <p:cNvPr id="1292" name="Google Shape;1292;p56"/>
          <p:cNvSpPr/>
          <p:nvPr/>
        </p:nvSpPr>
        <p:spPr>
          <a:xfrm>
            <a:off x="5202966" y="3303431"/>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1293" name="Google Shape;1293;p56"/>
          <p:cNvSpPr/>
          <p:nvPr/>
        </p:nvSpPr>
        <p:spPr>
          <a:xfrm>
            <a:off x="4494628" y="3303431"/>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1294" name="Google Shape;1294;p56"/>
          <p:cNvSpPr/>
          <p:nvPr/>
        </p:nvSpPr>
        <p:spPr>
          <a:xfrm>
            <a:off x="6057298" y="4061138"/>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9</a:t>
            </a:r>
            <a:endParaRPr b="1" sz="2400">
              <a:solidFill>
                <a:schemeClr val="dk1"/>
              </a:solidFill>
              <a:latin typeface="Courier New"/>
              <a:ea typeface="Courier New"/>
              <a:cs typeface="Courier New"/>
              <a:sym typeface="Courier New"/>
            </a:endParaRPr>
          </a:p>
        </p:txBody>
      </p:sp>
      <p:sp>
        <p:nvSpPr>
          <p:cNvPr id="1295" name="Google Shape;1295;p56"/>
          <p:cNvSpPr/>
          <p:nvPr/>
        </p:nvSpPr>
        <p:spPr>
          <a:xfrm>
            <a:off x="6498064" y="4061137"/>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1296" name="Google Shape;1296;p56"/>
          <p:cNvSpPr/>
          <p:nvPr/>
        </p:nvSpPr>
        <p:spPr>
          <a:xfrm>
            <a:off x="5789726" y="4061137"/>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1297" name="Google Shape;1297;p56"/>
          <p:cNvCxnSpPr>
            <a:stCxn id="1292" idx="2"/>
            <a:endCxn id="1294" idx="0"/>
          </p:cNvCxnSpPr>
          <p:nvPr/>
        </p:nvCxnSpPr>
        <p:spPr>
          <a:xfrm>
            <a:off x="5336752" y="3754190"/>
            <a:ext cx="940800" cy="306900"/>
          </a:xfrm>
          <a:prstGeom prst="straightConnector1">
            <a:avLst/>
          </a:prstGeom>
          <a:noFill/>
          <a:ln cap="flat" cmpd="sng" w="9525">
            <a:solidFill>
              <a:schemeClr val="accent1"/>
            </a:solidFill>
            <a:prstDash val="solid"/>
            <a:miter lim="800000"/>
            <a:headEnd len="sm" w="sm" type="none"/>
            <a:tailEnd len="med" w="med" type="triangle"/>
          </a:ln>
        </p:spPr>
      </p:cxnSp>
      <p:sp>
        <p:nvSpPr>
          <p:cNvPr id="1298" name="Google Shape;1298;p56"/>
          <p:cNvSpPr/>
          <p:nvPr/>
        </p:nvSpPr>
        <p:spPr>
          <a:xfrm>
            <a:off x="4848797" y="2540354"/>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1299" name="Google Shape;1299;p56"/>
          <p:cNvCxnSpPr>
            <a:stCxn id="1298" idx="2"/>
            <a:endCxn id="1291" idx="0"/>
          </p:cNvCxnSpPr>
          <p:nvPr/>
        </p:nvCxnSpPr>
        <p:spPr>
          <a:xfrm>
            <a:off x="4982583" y="2991113"/>
            <a:ext cx="0" cy="312300"/>
          </a:xfrm>
          <a:prstGeom prst="straightConnector1">
            <a:avLst/>
          </a:prstGeom>
          <a:noFill/>
          <a:ln cap="flat" cmpd="sng" w="9525">
            <a:solidFill>
              <a:schemeClr val="accent1"/>
            </a:solidFill>
            <a:prstDash val="solid"/>
            <a:miter lim="800000"/>
            <a:headEnd len="sm" w="sm" type="none"/>
            <a:tailEnd len="med" w="med" type="triangle"/>
          </a:ln>
        </p:spPr>
      </p:cxnSp>
      <p:sp>
        <p:nvSpPr>
          <p:cNvPr id="1300" name="Google Shape;1300;p56"/>
          <p:cNvSpPr txBox="1"/>
          <p:nvPr/>
        </p:nvSpPr>
        <p:spPr>
          <a:xfrm>
            <a:off x="5202966" y="2594088"/>
            <a:ext cx="1940484"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TreeNode *root</a:t>
            </a:r>
            <a:endParaRPr sz="1600">
              <a:solidFill>
                <a:schemeClr val="dk1"/>
              </a:solidFill>
              <a:latin typeface="Courier New"/>
              <a:ea typeface="Courier New"/>
              <a:cs typeface="Courier New"/>
              <a:sym typeface="Courier New"/>
            </a:endParaRPr>
          </a:p>
        </p:txBody>
      </p:sp>
      <p:sp>
        <p:nvSpPr>
          <p:cNvPr id="1301" name="Google Shape;1301;p56"/>
          <p:cNvSpPr txBox="1"/>
          <p:nvPr/>
        </p:nvSpPr>
        <p:spPr>
          <a:xfrm>
            <a:off x="579549" y="1493949"/>
            <a:ext cx="2240924" cy="3734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Insert 4</a:t>
            </a:r>
            <a:endParaRPr sz="1800">
              <a:solidFill>
                <a:schemeClr val="dk1"/>
              </a:solidFill>
              <a:latin typeface="Calibri"/>
              <a:ea typeface="Calibri"/>
              <a:cs typeface="Calibri"/>
              <a:sym typeface="Calibri"/>
            </a:endParaRPr>
          </a:p>
        </p:txBody>
      </p:sp>
      <p:cxnSp>
        <p:nvCxnSpPr>
          <p:cNvPr id="1302" name="Google Shape;1302;p56"/>
          <p:cNvCxnSpPr/>
          <p:nvPr/>
        </p:nvCxnSpPr>
        <p:spPr>
          <a:xfrm flipH="1">
            <a:off x="7522705" y="4795230"/>
            <a:ext cx="267572" cy="450759"/>
          </a:xfrm>
          <a:prstGeom prst="straightConnector1">
            <a:avLst/>
          </a:prstGeom>
          <a:noFill/>
          <a:ln cap="flat" cmpd="sng" w="9525">
            <a:solidFill>
              <a:schemeClr val="accent1"/>
            </a:solidFill>
            <a:prstDash val="solid"/>
            <a:miter lim="800000"/>
            <a:headEnd len="sm" w="sm" type="none"/>
            <a:tailEnd len="sm" w="sm" type="none"/>
          </a:ln>
        </p:spPr>
      </p:cxnSp>
      <p:sp>
        <p:nvSpPr>
          <p:cNvPr id="1303" name="Google Shape;1303;p56"/>
          <p:cNvSpPr/>
          <p:nvPr/>
        </p:nvSpPr>
        <p:spPr>
          <a:xfrm>
            <a:off x="5087056" y="4795232"/>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7</a:t>
            </a:r>
            <a:endParaRPr b="1" sz="2400">
              <a:solidFill>
                <a:schemeClr val="dk1"/>
              </a:solidFill>
              <a:latin typeface="Courier New"/>
              <a:ea typeface="Courier New"/>
              <a:cs typeface="Courier New"/>
              <a:sym typeface="Courier New"/>
            </a:endParaRPr>
          </a:p>
        </p:txBody>
      </p:sp>
      <p:sp>
        <p:nvSpPr>
          <p:cNvPr id="1304" name="Google Shape;1304;p56"/>
          <p:cNvSpPr/>
          <p:nvPr/>
        </p:nvSpPr>
        <p:spPr>
          <a:xfrm>
            <a:off x="5527822" y="4795231"/>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1305" name="Google Shape;1305;p56"/>
          <p:cNvSpPr/>
          <p:nvPr/>
        </p:nvSpPr>
        <p:spPr>
          <a:xfrm>
            <a:off x="4819484" y="4795231"/>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1306" name="Google Shape;1306;p56"/>
          <p:cNvCxnSpPr>
            <a:endCxn id="1303" idx="0"/>
          </p:cNvCxnSpPr>
          <p:nvPr/>
        </p:nvCxnSpPr>
        <p:spPr>
          <a:xfrm flipH="1">
            <a:off x="5307439" y="4512032"/>
            <a:ext cx="616200" cy="283200"/>
          </a:xfrm>
          <a:prstGeom prst="straightConnector1">
            <a:avLst/>
          </a:prstGeom>
          <a:noFill/>
          <a:ln cap="flat" cmpd="sng" w="9525">
            <a:solidFill>
              <a:schemeClr val="accent1"/>
            </a:solidFill>
            <a:prstDash val="solid"/>
            <a:miter lim="800000"/>
            <a:headEnd len="sm" w="sm" type="none"/>
            <a:tailEnd len="med" w="med" type="triangle"/>
          </a:ln>
        </p:spPr>
      </p:cxnSp>
      <p:sp>
        <p:nvSpPr>
          <p:cNvPr id="1307" name="Google Shape;1307;p56"/>
          <p:cNvSpPr/>
          <p:nvPr/>
        </p:nvSpPr>
        <p:spPr>
          <a:xfrm>
            <a:off x="3455665" y="4061139"/>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3</a:t>
            </a:r>
            <a:endParaRPr b="1" sz="2400">
              <a:solidFill>
                <a:schemeClr val="dk1"/>
              </a:solidFill>
              <a:latin typeface="Courier New"/>
              <a:ea typeface="Courier New"/>
              <a:cs typeface="Courier New"/>
              <a:sym typeface="Courier New"/>
            </a:endParaRPr>
          </a:p>
        </p:txBody>
      </p:sp>
      <p:sp>
        <p:nvSpPr>
          <p:cNvPr id="1308" name="Google Shape;1308;p56"/>
          <p:cNvSpPr/>
          <p:nvPr/>
        </p:nvSpPr>
        <p:spPr>
          <a:xfrm>
            <a:off x="3896431" y="4061138"/>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1309" name="Google Shape;1309;p56"/>
          <p:cNvSpPr/>
          <p:nvPr/>
        </p:nvSpPr>
        <p:spPr>
          <a:xfrm>
            <a:off x="3188093" y="4061138"/>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1310" name="Google Shape;1310;p56"/>
          <p:cNvCxnSpPr>
            <a:endCxn id="1307" idx="0"/>
          </p:cNvCxnSpPr>
          <p:nvPr/>
        </p:nvCxnSpPr>
        <p:spPr>
          <a:xfrm flipH="1">
            <a:off x="3676048" y="3754239"/>
            <a:ext cx="952500" cy="306900"/>
          </a:xfrm>
          <a:prstGeom prst="straightConnector1">
            <a:avLst/>
          </a:prstGeom>
          <a:noFill/>
          <a:ln cap="flat" cmpd="sng" w="9525">
            <a:solidFill>
              <a:schemeClr val="accent1"/>
            </a:solidFill>
            <a:prstDash val="solid"/>
            <a:miter lim="800000"/>
            <a:headEnd len="sm" w="sm" type="none"/>
            <a:tailEnd len="med" w="med" type="triangle"/>
          </a:ln>
        </p:spPr>
      </p:cxnSp>
      <p:cxnSp>
        <p:nvCxnSpPr>
          <p:cNvPr id="1311" name="Google Shape;1311;p56"/>
          <p:cNvCxnSpPr/>
          <p:nvPr/>
        </p:nvCxnSpPr>
        <p:spPr>
          <a:xfrm flipH="1">
            <a:off x="3188093" y="4061137"/>
            <a:ext cx="267572" cy="450759"/>
          </a:xfrm>
          <a:prstGeom prst="straightConnector1">
            <a:avLst/>
          </a:prstGeom>
          <a:noFill/>
          <a:ln cap="flat" cmpd="sng" w="9525">
            <a:solidFill>
              <a:schemeClr val="accent1"/>
            </a:solidFill>
            <a:prstDash val="solid"/>
            <a:miter lim="800000"/>
            <a:headEnd len="sm" w="sm" type="none"/>
            <a:tailEnd len="sm" w="sm" type="none"/>
          </a:ln>
        </p:spPr>
      </p:cxnSp>
      <p:sp>
        <p:nvSpPr>
          <p:cNvPr id="1312" name="Google Shape;1312;p56"/>
          <p:cNvSpPr/>
          <p:nvPr/>
        </p:nvSpPr>
        <p:spPr>
          <a:xfrm>
            <a:off x="5616532" y="5529320"/>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8</a:t>
            </a:r>
            <a:endParaRPr b="1" sz="2400">
              <a:solidFill>
                <a:schemeClr val="dk1"/>
              </a:solidFill>
              <a:latin typeface="Courier New"/>
              <a:ea typeface="Courier New"/>
              <a:cs typeface="Courier New"/>
              <a:sym typeface="Courier New"/>
            </a:endParaRPr>
          </a:p>
        </p:txBody>
      </p:sp>
      <p:sp>
        <p:nvSpPr>
          <p:cNvPr id="1313" name="Google Shape;1313;p56"/>
          <p:cNvSpPr/>
          <p:nvPr/>
        </p:nvSpPr>
        <p:spPr>
          <a:xfrm>
            <a:off x="6057298" y="5529319"/>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1314" name="Google Shape;1314;p56"/>
          <p:cNvSpPr/>
          <p:nvPr/>
        </p:nvSpPr>
        <p:spPr>
          <a:xfrm>
            <a:off x="5348960" y="5529319"/>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1315" name="Google Shape;1315;p56"/>
          <p:cNvCxnSpPr>
            <a:endCxn id="1312" idx="0"/>
          </p:cNvCxnSpPr>
          <p:nvPr/>
        </p:nvCxnSpPr>
        <p:spPr>
          <a:xfrm>
            <a:off x="5661715" y="5246120"/>
            <a:ext cx="1752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1316" name="Google Shape;1316;p56"/>
          <p:cNvCxnSpPr/>
          <p:nvPr/>
        </p:nvCxnSpPr>
        <p:spPr>
          <a:xfrm flipH="1">
            <a:off x="6057298" y="5535773"/>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1317" name="Google Shape;1317;p56"/>
          <p:cNvCxnSpPr/>
          <p:nvPr/>
        </p:nvCxnSpPr>
        <p:spPr>
          <a:xfrm flipH="1">
            <a:off x="5347903" y="5529317"/>
            <a:ext cx="267572" cy="450759"/>
          </a:xfrm>
          <a:prstGeom prst="straightConnector1">
            <a:avLst/>
          </a:prstGeom>
          <a:noFill/>
          <a:ln cap="flat" cmpd="sng" w="9525">
            <a:solidFill>
              <a:schemeClr val="accent1"/>
            </a:solidFill>
            <a:prstDash val="solid"/>
            <a:miter lim="800000"/>
            <a:headEnd len="sm" w="sm" type="none"/>
            <a:tailEnd len="sm" w="sm" type="none"/>
          </a:ln>
        </p:spPr>
      </p:cxnSp>
      <p:sp>
        <p:nvSpPr>
          <p:cNvPr id="1318" name="Google Shape;1318;p56"/>
          <p:cNvSpPr/>
          <p:nvPr/>
        </p:nvSpPr>
        <p:spPr>
          <a:xfrm>
            <a:off x="7081939" y="4795232"/>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chemeClr val="dk1"/>
                </a:solidFill>
                <a:latin typeface="Courier New"/>
                <a:ea typeface="Courier New"/>
                <a:cs typeface="Courier New"/>
                <a:sym typeface="Courier New"/>
              </a:rPr>
              <a:t>12</a:t>
            </a:r>
            <a:endParaRPr b="1" sz="1600">
              <a:solidFill>
                <a:schemeClr val="dk1"/>
              </a:solidFill>
              <a:latin typeface="Courier New"/>
              <a:ea typeface="Courier New"/>
              <a:cs typeface="Courier New"/>
              <a:sym typeface="Courier New"/>
            </a:endParaRPr>
          </a:p>
        </p:txBody>
      </p:sp>
      <p:sp>
        <p:nvSpPr>
          <p:cNvPr id="1319" name="Google Shape;1319;p56"/>
          <p:cNvSpPr/>
          <p:nvPr/>
        </p:nvSpPr>
        <p:spPr>
          <a:xfrm>
            <a:off x="7522705" y="4795231"/>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1320" name="Google Shape;1320;p56"/>
          <p:cNvSpPr/>
          <p:nvPr/>
        </p:nvSpPr>
        <p:spPr>
          <a:xfrm>
            <a:off x="6814367" y="4795231"/>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1321" name="Google Shape;1321;p56"/>
          <p:cNvCxnSpPr>
            <a:endCxn id="1318" idx="0"/>
          </p:cNvCxnSpPr>
          <p:nvPr/>
        </p:nvCxnSpPr>
        <p:spPr>
          <a:xfrm>
            <a:off x="6631822" y="4512032"/>
            <a:ext cx="6705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1322" name="Google Shape;1322;p56"/>
          <p:cNvCxnSpPr/>
          <p:nvPr/>
        </p:nvCxnSpPr>
        <p:spPr>
          <a:xfrm flipH="1">
            <a:off x="6814367" y="4795230"/>
            <a:ext cx="267572" cy="450759"/>
          </a:xfrm>
          <a:prstGeom prst="straightConnector1">
            <a:avLst/>
          </a:prstGeom>
          <a:noFill/>
          <a:ln cap="flat" cmpd="sng" w="9525">
            <a:solidFill>
              <a:schemeClr val="accent1"/>
            </a:solidFill>
            <a:prstDash val="solid"/>
            <a:miter lim="800000"/>
            <a:headEnd len="sm" w="sm" type="none"/>
            <a:tailEnd len="sm" w="sm" type="none"/>
          </a:ln>
        </p:spPr>
      </p:cxnSp>
      <p:sp>
        <p:nvSpPr>
          <p:cNvPr id="1323" name="Google Shape;1323;p56"/>
          <p:cNvSpPr/>
          <p:nvPr/>
        </p:nvSpPr>
        <p:spPr>
          <a:xfrm>
            <a:off x="4494628" y="5529321"/>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6</a:t>
            </a:r>
            <a:endParaRPr b="1" sz="2400">
              <a:solidFill>
                <a:schemeClr val="dk1"/>
              </a:solidFill>
              <a:latin typeface="Courier New"/>
              <a:ea typeface="Courier New"/>
              <a:cs typeface="Courier New"/>
              <a:sym typeface="Courier New"/>
            </a:endParaRPr>
          </a:p>
        </p:txBody>
      </p:sp>
      <p:sp>
        <p:nvSpPr>
          <p:cNvPr id="1324" name="Google Shape;1324;p56"/>
          <p:cNvSpPr/>
          <p:nvPr/>
        </p:nvSpPr>
        <p:spPr>
          <a:xfrm>
            <a:off x="4935394" y="5529320"/>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1325" name="Google Shape;1325;p56"/>
          <p:cNvSpPr/>
          <p:nvPr/>
        </p:nvSpPr>
        <p:spPr>
          <a:xfrm>
            <a:off x="4227056" y="5529320"/>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1326" name="Google Shape;1326;p56"/>
          <p:cNvCxnSpPr>
            <a:endCxn id="1323" idx="0"/>
          </p:cNvCxnSpPr>
          <p:nvPr/>
        </p:nvCxnSpPr>
        <p:spPr>
          <a:xfrm flipH="1">
            <a:off x="4715011" y="5246121"/>
            <a:ext cx="2382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1327" name="Google Shape;1327;p56"/>
          <p:cNvCxnSpPr/>
          <p:nvPr/>
        </p:nvCxnSpPr>
        <p:spPr>
          <a:xfrm flipH="1">
            <a:off x="4940273" y="5525429"/>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1328" name="Google Shape;1328;p56"/>
          <p:cNvCxnSpPr/>
          <p:nvPr/>
        </p:nvCxnSpPr>
        <p:spPr>
          <a:xfrm flipH="1">
            <a:off x="4225245" y="5535773"/>
            <a:ext cx="267572" cy="450759"/>
          </a:xfrm>
          <a:prstGeom prst="straightConnector1">
            <a:avLst/>
          </a:prstGeom>
          <a:noFill/>
          <a:ln cap="flat" cmpd="sng" w="9525">
            <a:solidFill>
              <a:schemeClr val="accent1"/>
            </a:solidFill>
            <a:prstDash val="solid"/>
            <a:miter lim="800000"/>
            <a:headEnd len="sm" w="sm" type="none"/>
            <a:tailEnd len="sm" w="sm" type="none"/>
          </a:ln>
        </p:spPr>
      </p:cxnSp>
      <p:sp>
        <p:nvSpPr>
          <p:cNvPr id="1329" name="Google Shape;1329;p56"/>
          <p:cNvSpPr/>
          <p:nvPr/>
        </p:nvSpPr>
        <p:spPr>
          <a:xfrm>
            <a:off x="3943720" y="4795231"/>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4</a:t>
            </a:r>
            <a:endParaRPr b="1" sz="2400">
              <a:solidFill>
                <a:schemeClr val="dk1"/>
              </a:solidFill>
              <a:latin typeface="Courier New"/>
              <a:ea typeface="Courier New"/>
              <a:cs typeface="Courier New"/>
              <a:sym typeface="Courier New"/>
            </a:endParaRPr>
          </a:p>
        </p:txBody>
      </p:sp>
      <p:sp>
        <p:nvSpPr>
          <p:cNvPr id="1330" name="Google Shape;1330;p56"/>
          <p:cNvSpPr/>
          <p:nvPr/>
        </p:nvSpPr>
        <p:spPr>
          <a:xfrm>
            <a:off x="4384486" y="4795230"/>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1331" name="Google Shape;1331;p56"/>
          <p:cNvSpPr/>
          <p:nvPr/>
        </p:nvSpPr>
        <p:spPr>
          <a:xfrm>
            <a:off x="3676148" y="4795230"/>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1332" name="Google Shape;1332;p56"/>
          <p:cNvCxnSpPr>
            <a:endCxn id="1329" idx="0"/>
          </p:cNvCxnSpPr>
          <p:nvPr/>
        </p:nvCxnSpPr>
        <p:spPr>
          <a:xfrm>
            <a:off x="4030303" y="4512031"/>
            <a:ext cx="1338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1333" name="Google Shape;1333;p56"/>
          <p:cNvCxnSpPr/>
          <p:nvPr/>
        </p:nvCxnSpPr>
        <p:spPr>
          <a:xfrm flipH="1">
            <a:off x="3678427" y="4795230"/>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1334" name="Google Shape;1334;p56"/>
          <p:cNvCxnSpPr/>
          <p:nvPr/>
        </p:nvCxnSpPr>
        <p:spPr>
          <a:xfrm flipH="1">
            <a:off x="4380546" y="4795230"/>
            <a:ext cx="267572" cy="450759"/>
          </a:xfrm>
          <a:prstGeom prst="straightConnector1">
            <a:avLst/>
          </a:prstGeom>
          <a:noFill/>
          <a:ln cap="flat" cmpd="sng" w="9525">
            <a:solidFill>
              <a:schemeClr val="accent1"/>
            </a:solidFill>
            <a:prstDash val="solid"/>
            <a:miter lim="800000"/>
            <a:headEnd len="sm" w="sm" type="none"/>
            <a:tailEnd len="sm" w="sm" type="none"/>
          </a:ln>
        </p:spPr>
      </p:cxnSp>
      <p:sp>
        <p:nvSpPr>
          <p:cNvPr id="1335" name="Google Shape;1335;p56"/>
          <p:cNvSpPr txBox="1"/>
          <p:nvPr>
            <p:ph type="title"/>
          </p:nvPr>
        </p:nvSpPr>
        <p:spPr>
          <a:xfrm>
            <a:off x="155575" y="161927"/>
            <a:ext cx="8797925" cy="676274"/>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Function </a:t>
            </a:r>
            <a:r>
              <a:rPr lang="en-US">
                <a:latin typeface="Courier New"/>
                <a:ea typeface="Courier New"/>
                <a:cs typeface="Courier New"/>
                <a:sym typeface="Courier New"/>
              </a:rPr>
              <a:t>InsertItem</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9" name="Shape 1339"/>
        <p:cNvGrpSpPr/>
        <p:nvPr/>
      </p:nvGrpSpPr>
      <p:grpSpPr>
        <a:xfrm>
          <a:off x="0" y="0"/>
          <a:ext cx="0" cy="0"/>
          <a:chOff x="0" y="0"/>
          <a:chExt cx="0" cy="0"/>
        </a:xfrm>
      </p:grpSpPr>
      <p:sp>
        <p:nvSpPr>
          <p:cNvPr id="1340" name="Google Shape;1340;p57"/>
          <p:cNvSpPr/>
          <p:nvPr/>
        </p:nvSpPr>
        <p:spPr>
          <a:xfrm>
            <a:off x="4762200" y="3303432"/>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5</a:t>
            </a:r>
            <a:endParaRPr b="1" sz="2400">
              <a:solidFill>
                <a:schemeClr val="dk1"/>
              </a:solidFill>
              <a:latin typeface="Courier New"/>
              <a:ea typeface="Courier New"/>
              <a:cs typeface="Courier New"/>
              <a:sym typeface="Courier New"/>
            </a:endParaRPr>
          </a:p>
        </p:txBody>
      </p:sp>
      <p:sp>
        <p:nvSpPr>
          <p:cNvPr id="1341" name="Google Shape;1341;p57"/>
          <p:cNvSpPr/>
          <p:nvPr/>
        </p:nvSpPr>
        <p:spPr>
          <a:xfrm>
            <a:off x="5202966" y="3303431"/>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1342" name="Google Shape;1342;p57"/>
          <p:cNvSpPr/>
          <p:nvPr/>
        </p:nvSpPr>
        <p:spPr>
          <a:xfrm>
            <a:off x="4494628" y="3303431"/>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1343" name="Google Shape;1343;p57"/>
          <p:cNvSpPr/>
          <p:nvPr/>
        </p:nvSpPr>
        <p:spPr>
          <a:xfrm>
            <a:off x="6057298" y="4061138"/>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9</a:t>
            </a:r>
            <a:endParaRPr b="1" sz="2400">
              <a:solidFill>
                <a:schemeClr val="dk1"/>
              </a:solidFill>
              <a:latin typeface="Courier New"/>
              <a:ea typeface="Courier New"/>
              <a:cs typeface="Courier New"/>
              <a:sym typeface="Courier New"/>
            </a:endParaRPr>
          </a:p>
        </p:txBody>
      </p:sp>
      <p:sp>
        <p:nvSpPr>
          <p:cNvPr id="1344" name="Google Shape;1344;p57"/>
          <p:cNvSpPr/>
          <p:nvPr/>
        </p:nvSpPr>
        <p:spPr>
          <a:xfrm>
            <a:off x="6498064" y="4061137"/>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1345" name="Google Shape;1345;p57"/>
          <p:cNvSpPr/>
          <p:nvPr/>
        </p:nvSpPr>
        <p:spPr>
          <a:xfrm>
            <a:off x="5789726" y="4061137"/>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1346" name="Google Shape;1346;p57"/>
          <p:cNvCxnSpPr>
            <a:stCxn id="1341" idx="2"/>
            <a:endCxn id="1343" idx="0"/>
          </p:cNvCxnSpPr>
          <p:nvPr/>
        </p:nvCxnSpPr>
        <p:spPr>
          <a:xfrm>
            <a:off x="5336752" y="3754190"/>
            <a:ext cx="940800" cy="306900"/>
          </a:xfrm>
          <a:prstGeom prst="straightConnector1">
            <a:avLst/>
          </a:prstGeom>
          <a:noFill/>
          <a:ln cap="flat" cmpd="sng" w="9525">
            <a:solidFill>
              <a:schemeClr val="accent1"/>
            </a:solidFill>
            <a:prstDash val="solid"/>
            <a:miter lim="800000"/>
            <a:headEnd len="sm" w="sm" type="none"/>
            <a:tailEnd len="med" w="med" type="triangle"/>
          </a:ln>
        </p:spPr>
      </p:cxnSp>
      <p:sp>
        <p:nvSpPr>
          <p:cNvPr id="1347" name="Google Shape;1347;p57"/>
          <p:cNvSpPr/>
          <p:nvPr/>
        </p:nvSpPr>
        <p:spPr>
          <a:xfrm>
            <a:off x="4848797" y="2540354"/>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1348" name="Google Shape;1348;p57"/>
          <p:cNvCxnSpPr>
            <a:stCxn id="1347" idx="2"/>
            <a:endCxn id="1340" idx="0"/>
          </p:cNvCxnSpPr>
          <p:nvPr/>
        </p:nvCxnSpPr>
        <p:spPr>
          <a:xfrm>
            <a:off x="4982583" y="2991113"/>
            <a:ext cx="0" cy="312300"/>
          </a:xfrm>
          <a:prstGeom prst="straightConnector1">
            <a:avLst/>
          </a:prstGeom>
          <a:noFill/>
          <a:ln cap="flat" cmpd="sng" w="9525">
            <a:solidFill>
              <a:schemeClr val="accent1"/>
            </a:solidFill>
            <a:prstDash val="solid"/>
            <a:miter lim="800000"/>
            <a:headEnd len="sm" w="sm" type="none"/>
            <a:tailEnd len="med" w="med" type="triangle"/>
          </a:ln>
        </p:spPr>
      </p:cxnSp>
      <p:sp>
        <p:nvSpPr>
          <p:cNvPr id="1349" name="Google Shape;1349;p57"/>
          <p:cNvSpPr txBox="1"/>
          <p:nvPr/>
        </p:nvSpPr>
        <p:spPr>
          <a:xfrm>
            <a:off x="5202966" y="2594088"/>
            <a:ext cx="1940484"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TreeNode *root</a:t>
            </a:r>
            <a:endParaRPr sz="1600">
              <a:solidFill>
                <a:schemeClr val="dk1"/>
              </a:solidFill>
              <a:latin typeface="Courier New"/>
              <a:ea typeface="Courier New"/>
              <a:cs typeface="Courier New"/>
              <a:sym typeface="Courier New"/>
            </a:endParaRPr>
          </a:p>
        </p:txBody>
      </p:sp>
      <p:sp>
        <p:nvSpPr>
          <p:cNvPr id="1350" name="Google Shape;1350;p57"/>
          <p:cNvSpPr txBox="1"/>
          <p:nvPr/>
        </p:nvSpPr>
        <p:spPr>
          <a:xfrm>
            <a:off x="579549" y="1493949"/>
            <a:ext cx="2240924" cy="3734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Insert 20</a:t>
            </a:r>
            <a:endParaRPr sz="1800">
              <a:solidFill>
                <a:schemeClr val="dk1"/>
              </a:solidFill>
              <a:latin typeface="Calibri"/>
              <a:ea typeface="Calibri"/>
              <a:cs typeface="Calibri"/>
              <a:sym typeface="Calibri"/>
            </a:endParaRPr>
          </a:p>
        </p:txBody>
      </p:sp>
      <p:cxnSp>
        <p:nvCxnSpPr>
          <p:cNvPr id="1351" name="Google Shape;1351;p57"/>
          <p:cNvCxnSpPr/>
          <p:nvPr/>
        </p:nvCxnSpPr>
        <p:spPr>
          <a:xfrm flipH="1">
            <a:off x="7522705" y="4795230"/>
            <a:ext cx="267572" cy="450759"/>
          </a:xfrm>
          <a:prstGeom prst="straightConnector1">
            <a:avLst/>
          </a:prstGeom>
          <a:noFill/>
          <a:ln cap="flat" cmpd="sng" w="9525">
            <a:solidFill>
              <a:schemeClr val="accent1"/>
            </a:solidFill>
            <a:prstDash val="solid"/>
            <a:miter lim="800000"/>
            <a:headEnd len="sm" w="sm" type="none"/>
            <a:tailEnd len="sm" w="sm" type="none"/>
          </a:ln>
        </p:spPr>
      </p:cxnSp>
      <p:sp>
        <p:nvSpPr>
          <p:cNvPr id="1352" name="Google Shape;1352;p57"/>
          <p:cNvSpPr/>
          <p:nvPr/>
        </p:nvSpPr>
        <p:spPr>
          <a:xfrm>
            <a:off x="5087056" y="4795232"/>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7</a:t>
            </a:r>
            <a:endParaRPr b="1" sz="2400">
              <a:solidFill>
                <a:schemeClr val="dk1"/>
              </a:solidFill>
              <a:latin typeface="Courier New"/>
              <a:ea typeface="Courier New"/>
              <a:cs typeface="Courier New"/>
              <a:sym typeface="Courier New"/>
            </a:endParaRPr>
          </a:p>
        </p:txBody>
      </p:sp>
      <p:sp>
        <p:nvSpPr>
          <p:cNvPr id="1353" name="Google Shape;1353;p57"/>
          <p:cNvSpPr/>
          <p:nvPr/>
        </p:nvSpPr>
        <p:spPr>
          <a:xfrm>
            <a:off x="5527822" y="4795231"/>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1354" name="Google Shape;1354;p57"/>
          <p:cNvSpPr/>
          <p:nvPr/>
        </p:nvSpPr>
        <p:spPr>
          <a:xfrm>
            <a:off x="4819484" y="4795231"/>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1355" name="Google Shape;1355;p57"/>
          <p:cNvCxnSpPr>
            <a:endCxn id="1352" idx="0"/>
          </p:cNvCxnSpPr>
          <p:nvPr/>
        </p:nvCxnSpPr>
        <p:spPr>
          <a:xfrm flipH="1">
            <a:off x="5307439" y="4512032"/>
            <a:ext cx="616200" cy="283200"/>
          </a:xfrm>
          <a:prstGeom prst="straightConnector1">
            <a:avLst/>
          </a:prstGeom>
          <a:noFill/>
          <a:ln cap="flat" cmpd="sng" w="9525">
            <a:solidFill>
              <a:schemeClr val="accent1"/>
            </a:solidFill>
            <a:prstDash val="solid"/>
            <a:miter lim="800000"/>
            <a:headEnd len="sm" w="sm" type="none"/>
            <a:tailEnd len="med" w="med" type="triangle"/>
          </a:ln>
        </p:spPr>
      </p:cxnSp>
      <p:sp>
        <p:nvSpPr>
          <p:cNvPr id="1356" name="Google Shape;1356;p57"/>
          <p:cNvSpPr/>
          <p:nvPr/>
        </p:nvSpPr>
        <p:spPr>
          <a:xfrm>
            <a:off x="3455665" y="4061139"/>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3</a:t>
            </a:r>
            <a:endParaRPr b="1" sz="2400">
              <a:solidFill>
                <a:schemeClr val="dk1"/>
              </a:solidFill>
              <a:latin typeface="Courier New"/>
              <a:ea typeface="Courier New"/>
              <a:cs typeface="Courier New"/>
              <a:sym typeface="Courier New"/>
            </a:endParaRPr>
          </a:p>
        </p:txBody>
      </p:sp>
      <p:sp>
        <p:nvSpPr>
          <p:cNvPr id="1357" name="Google Shape;1357;p57"/>
          <p:cNvSpPr/>
          <p:nvPr/>
        </p:nvSpPr>
        <p:spPr>
          <a:xfrm>
            <a:off x="3896431" y="4061138"/>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1358" name="Google Shape;1358;p57"/>
          <p:cNvSpPr/>
          <p:nvPr/>
        </p:nvSpPr>
        <p:spPr>
          <a:xfrm>
            <a:off x="3188093" y="4061138"/>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1359" name="Google Shape;1359;p57"/>
          <p:cNvCxnSpPr>
            <a:endCxn id="1356" idx="0"/>
          </p:cNvCxnSpPr>
          <p:nvPr/>
        </p:nvCxnSpPr>
        <p:spPr>
          <a:xfrm flipH="1">
            <a:off x="3676048" y="3754239"/>
            <a:ext cx="952500" cy="306900"/>
          </a:xfrm>
          <a:prstGeom prst="straightConnector1">
            <a:avLst/>
          </a:prstGeom>
          <a:noFill/>
          <a:ln cap="flat" cmpd="sng" w="9525">
            <a:solidFill>
              <a:schemeClr val="accent1"/>
            </a:solidFill>
            <a:prstDash val="solid"/>
            <a:miter lim="800000"/>
            <a:headEnd len="sm" w="sm" type="none"/>
            <a:tailEnd len="med" w="med" type="triangle"/>
          </a:ln>
        </p:spPr>
      </p:cxnSp>
      <p:cxnSp>
        <p:nvCxnSpPr>
          <p:cNvPr id="1360" name="Google Shape;1360;p57"/>
          <p:cNvCxnSpPr/>
          <p:nvPr/>
        </p:nvCxnSpPr>
        <p:spPr>
          <a:xfrm flipH="1">
            <a:off x="3188093" y="4061137"/>
            <a:ext cx="267572" cy="450759"/>
          </a:xfrm>
          <a:prstGeom prst="straightConnector1">
            <a:avLst/>
          </a:prstGeom>
          <a:noFill/>
          <a:ln cap="flat" cmpd="sng" w="9525">
            <a:solidFill>
              <a:schemeClr val="accent1"/>
            </a:solidFill>
            <a:prstDash val="solid"/>
            <a:miter lim="800000"/>
            <a:headEnd len="sm" w="sm" type="none"/>
            <a:tailEnd len="sm" w="sm" type="none"/>
          </a:ln>
        </p:spPr>
      </p:cxnSp>
      <p:sp>
        <p:nvSpPr>
          <p:cNvPr id="1361" name="Google Shape;1361;p57"/>
          <p:cNvSpPr/>
          <p:nvPr/>
        </p:nvSpPr>
        <p:spPr>
          <a:xfrm>
            <a:off x="5616532" y="5529320"/>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8</a:t>
            </a:r>
            <a:endParaRPr b="1" sz="2400">
              <a:solidFill>
                <a:schemeClr val="dk1"/>
              </a:solidFill>
              <a:latin typeface="Courier New"/>
              <a:ea typeface="Courier New"/>
              <a:cs typeface="Courier New"/>
              <a:sym typeface="Courier New"/>
            </a:endParaRPr>
          </a:p>
        </p:txBody>
      </p:sp>
      <p:sp>
        <p:nvSpPr>
          <p:cNvPr id="1362" name="Google Shape;1362;p57"/>
          <p:cNvSpPr/>
          <p:nvPr/>
        </p:nvSpPr>
        <p:spPr>
          <a:xfrm>
            <a:off x="6057298" y="5529319"/>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1363" name="Google Shape;1363;p57"/>
          <p:cNvSpPr/>
          <p:nvPr/>
        </p:nvSpPr>
        <p:spPr>
          <a:xfrm>
            <a:off x="5348960" y="5529319"/>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1364" name="Google Shape;1364;p57"/>
          <p:cNvCxnSpPr>
            <a:endCxn id="1361" idx="0"/>
          </p:cNvCxnSpPr>
          <p:nvPr/>
        </p:nvCxnSpPr>
        <p:spPr>
          <a:xfrm>
            <a:off x="5661715" y="5246120"/>
            <a:ext cx="1752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1365" name="Google Shape;1365;p57"/>
          <p:cNvCxnSpPr/>
          <p:nvPr/>
        </p:nvCxnSpPr>
        <p:spPr>
          <a:xfrm flipH="1">
            <a:off x="6057298" y="5535773"/>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1366" name="Google Shape;1366;p57"/>
          <p:cNvCxnSpPr/>
          <p:nvPr/>
        </p:nvCxnSpPr>
        <p:spPr>
          <a:xfrm flipH="1">
            <a:off x="5347903" y="5529317"/>
            <a:ext cx="267572" cy="450759"/>
          </a:xfrm>
          <a:prstGeom prst="straightConnector1">
            <a:avLst/>
          </a:prstGeom>
          <a:noFill/>
          <a:ln cap="flat" cmpd="sng" w="9525">
            <a:solidFill>
              <a:schemeClr val="accent1"/>
            </a:solidFill>
            <a:prstDash val="solid"/>
            <a:miter lim="800000"/>
            <a:headEnd len="sm" w="sm" type="none"/>
            <a:tailEnd len="sm" w="sm" type="none"/>
          </a:ln>
        </p:spPr>
      </p:cxnSp>
      <p:sp>
        <p:nvSpPr>
          <p:cNvPr id="1367" name="Google Shape;1367;p57"/>
          <p:cNvSpPr/>
          <p:nvPr/>
        </p:nvSpPr>
        <p:spPr>
          <a:xfrm>
            <a:off x="7081939" y="4795232"/>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chemeClr val="dk1"/>
                </a:solidFill>
                <a:latin typeface="Courier New"/>
                <a:ea typeface="Courier New"/>
                <a:cs typeface="Courier New"/>
                <a:sym typeface="Courier New"/>
              </a:rPr>
              <a:t>12</a:t>
            </a:r>
            <a:endParaRPr b="1" sz="1600">
              <a:solidFill>
                <a:schemeClr val="dk1"/>
              </a:solidFill>
              <a:latin typeface="Courier New"/>
              <a:ea typeface="Courier New"/>
              <a:cs typeface="Courier New"/>
              <a:sym typeface="Courier New"/>
            </a:endParaRPr>
          </a:p>
        </p:txBody>
      </p:sp>
      <p:sp>
        <p:nvSpPr>
          <p:cNvPr id="1368" name="Google Shape;1368;p57"/>
          <p:cNvSpPr/>
          <p:nvPr/>
        </p:nvSpPr>
        <p:spPr>
          <a:xfrm>
            <a:off x="7522705" y="4795231"/>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1369" name="Google Shape;1369;p57"/>
          <p:cNvSpPr/>
          <p:nvPr/>
        </p:nvSpPr>
        <p:spPr>
          <a:xfrm>
            <a:off x="6814367" y="4795231"/>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1370" name="Google Shape;1370;p57"/>
          <p:cNvCxnSpPr>
            <a:endCxn id="1367" idx="0"/>
          </p:cNvCxnSpPr>
          <p:nvPr/>
        </p:nvCxnSpPr>
        <p:spPr>
          <a:xfrm>
            <a:off x="6631822" y="4512032"/>
            <a:ext cx="6705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1371" name="Google Shape;1371;p57"/>
          <p:cNvCxnSpPr/>
          <p:nvPr/>
        </p:nvCxnSpPr>
        <p:spPr>
          <a:xfrm flipH="1">
            <a:off x="6814367" y="4795230"/>
            <a:ext cx="267572" cy="450759"/>
          </a:xfrm>
          <a:prstGeom prst="straightConnector1">
            <a:avLst/>
          </a:prstGeom>
          <a:noFill/>
          <a:ln cap="flat" cmpd="sng" w="9525">
            <a:solidFill>
              <a:schemeClr val="accent1"/>
            </a:solidFill>
            <a:prstDash val="solid"/>
            <a:miter lim="800000"/>
            <a:headEnd len="sm" w="sm" type="none"/>
            <a:tailEnd len="sm" w="sm" type="none"/>
          </a:ln>
        </p:spPr>
      </p:cxnSp>
      <p:sp>
        <p:nvSpPr>
          <p:cNvPr id="1372" name="Google Shape;1372;p57"/>
          <p:cNvSpPr/>
          <p:nvPr/>
        </p:nvSpPr>
        <p:spPr>
          <a:xfrm>
            <a:off x="4494628" y="5529321"/>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6</a:t>
            </a:r>
            <a:endParaRPr b="1" sz="2400">
              <a:solidFill>
                <a:schemeClr val="dk1"/>
              </a:solidFill>
              <a:latin typeface="Courier New"/>
              <a:ea typeface="Courier New"/>
              <a:cs typeface="Courier New"/>
              <a:sym typeface="Courier New"/>
            </a:endParaRPr>
          </a:p>
        </p:txBody>
      </p:sp>
      <p:sp>
        <p:nvSpPr>
          <p:cNvPr id="1373" name="Google Shape;1373;p57"/>
          <p:cNvSpPr/>
          <p:nvPr/>
        </p:nvSpPr>
        <p:spPr>
          <a:xfrm>
            <a:off x="4935394" y="5529320"/>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1374" name="Google Shape;1374;p57"/>
          <p:cNvSpPr/>
          <p:nvPr/>
        </p:nvSpPr>
        <p:spPr>
          <a:xfrm>
            <a:off x="4227056" y="5529320"/>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1375" name="Google Shape;1375;p57"/>
          <p:cNvCxnSpPr>
            <a:endCxn id="1372" idx="0"/>
          </p:cNvCxnSpPr>
          <p:nvPr/>
        </p:nvCxnSpPr>
        <p:spPr>
          <a:xfrm flipH="1">
            <a:off x="4715011" y="5246121"/>
            <a:ext cx="2382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1376" name="Google Shape;1376;p57"/>
          <p:cNvCxnSpPr/>
          <p:nvPr/>
        </p:nvCxnSpPr>
        <p:spPr>
          <a:xfrm flipH="1">
            <a:off x="4940273" y="5525429"/>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1377" name="Google Shape;1377;p57"/>
          <p:cNvCxnSpPr/>
          <p:nvPr/>
        </p:nvCxnSpPr>
        <p:spPr>
          <a:xfrm flipH="1">
            <a:off x="4225245" y="5535773"/>
            <a:ext cx="267572" cy="450759"/>
          </a:xfrm>
          <a:prstGeom prst="straightConnector1">
            <a:avLst/>
          </a:prstGeom>
          <a:noFill/>
          <a:ln cap="flat" cmpd="sng" w="9525">
            <a:solidFill>
              <a:schemeClr val="accent1"/>
            </a:solidFill>
            <a:prstDash val="solid"/>
            <a:miter lim="800000"/>
            <a:headEnd len="sm" w="sm" type="none"/>
            <a:tailEnd len="sm" w="sm" type="none"/>
          </a:ln>
        </p:spPr>
      </p:cxnSp>
      <p:sp>
        <p:nvSpPr>
          <p:cNvPr id="1378" name="Google Shape;1378;p57"/>
          <p:cNvSpPr/>
          <p:nvPr/>
        </p:nvSpPr>
        <p:spPr>
          <a:xfrm>
            <a:off x="3943720" y="4795231"/>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4</a:t>
            </a:r>
            <a:endParaRPr b="1" sz="2400">
              <a:solidFill>
                <a:schemeClr val="dk1"/>
              </a:solidFill>
              <a:latin typeface="Courier New"/>
              <a:ea typeface="Courier New"/>
              <a:cs typeface="Courier New"/>
              <a:sym typeface="Courier New"/>
            </a:endParaRPr>
          </a:p>
        </p:txBody>
      </p:sp>
      <p:sp>
        <p:nvSpPr>
          <p:cNvPr id="1379" name="Google Shape;1379;p57"/>
          <p:cNvSpPr/>
          <p:nvPr/>
        </p:nvSpPr>
        <p:spPr>
          <a:xfrm>
            <a:off x="4384486" y="4795230"/>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1380" name="Google Shape;1380;p57"/>
          <p:cNvSpPr/>
          <p:nvPr/>
        </p:nvSpPr>
        <p:spPr>
          <a:xfrm>
            <a:off x="3676148" y="4795230"/>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1381" name="Google Shape;1381;p57"/>
          <p:cNvCxnSpPr>
            <a:endCxn id="1378" idx="0"/>
          </p:cNvCxnSpPr>
          <p:nvPr/>
        </p:nvCxnSpPr>
        <p:spPr>
          <a:xfrm>
            <a:off x="4030303" y="4512031"/>
            <a:ext cx="1338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1382" name="Google Shape;1382;p57"/>
          <p:cNvCxnSpPr/>
          <p:nvPr/>
        </p:nvCxnSpPr>
        <p:spPr>
          <a:xfrm flipH="1">
            <a:off x="3678427" y="4795230"/>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1383" name="Google Shape;1383;p57"/>
          <p:cNvCxnSpPr/>
          <p:nvPr/>
        </p:nvCxnSpPr>
        <p:spPr>
          <a:xfrm flipH="1">
            <a:off x="4380546" y="4795230"/>
            <a:ext cx="267572" cy="450759"/>
          </a:xfrm>
          <a:prstGeom prst="straightConnector1">
            <a:avLst/>
          </a:prstGeom>
          <a:noFill/>
          <a:ln cap="flat" cmpd="sng" w="9525">
            <a:solidFill>
              <a:schemeClr val="accent1"/>
            </a:solidFill>
            <a:prstDash val="solid"/>
            <a:miter lim="800000"/>
            <a:headEnd len="sm" w="sm" type="none"/>
            <a:tailEnd len="sm" w="sm" type="none"/>
          </a:ln>
        </p:spPr>
      </p:cxnSp>
      <p:sp>
        <p:nvSpPr>
          <p:cNvPr id="1384" name="Google Shape;1384;p57"/>
          <p:cNvSpPr txBox="1"/>
          <p:nvPr>
            <p:ph type="title"/>
          </p:nvPr>
        </p:nvSpPr>
        <p:spPr>
          <a:xfrm>
            <a:off x="155575" y="161927"/>
            <a:ext cx="8797925" cy="676274"/>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Function </a:t>
            </a:r>
            <a:r>
              <a:rPr lang="en-US">
                <a:latin typeface="Courier New"/>
                <a:ea typeface="Courier New"/>
                <a:cs typeface="Courier New"/>
                <a:sym typeface="Courier New"/>
              </a:rPr>
              <a:t>InsertItem</a:t>
            </a:r>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8" name="Shape 1388"/>
        <p:cNvGrpSpPr/>
        <p:nvPr/>
      </p:nvGrpSpPr>
      <p:grpSpPr>
        <a:xfrm>
          <a:off x="0" y="0"/>
          <a:ext cx="0" cy="0"/>
          <a:chOff x="0" y="0"/>
          <a:chExt cx="0" cy="0"/>
        </a:xfrm>
      </p:grpSpPr>
      <p:sp>
        <p:nvSpPr>
          <p:cNvPr id="1389" name="Google Shape;1389;p58"/>
          <p:cNvSpPr/>
          <p:nvPr/>
        </p:nvSpPr>
        <p:spPr>
          <a:xfrm>
            <a:off x="4762200" y="3303432"/>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5</a:t>
            </a:r>
            <a:endParaRPr b="1" sz="2400">
              <a:solidFill>
                <a:schemeClr val="dk1"/>
              </a:solidFill>
              <a:latin typeface="Courier New"/>
              <a:ea typeface="Courier New"/>
              <a:cs typeface="Courier New"/>
              <a:sym typeface="Courier New"/>
            </a:endParaRPr>
          </a:p>
        </p:txBody>
      </p:sp>
      <p:sp>
        <p:nvSpPr>
          <p:cNvPr id="1390" name="Google Shape;1390;p58"/>
          <p:cNvSpPr/>
          <p:nvPr/>
        </p:nvSpPr>
        <p:spPr>
          <a:xfrm>
            <a:off x="5202966" y="3303431"/>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1391" name="Google Shape;1391;p58"/>
          <p:cNvSpPr/>
          <p:nvPr/>
        </p:nvSpPr>
        <p:spPr>
          <a:xfrm>
            <a:off x="4494628" y="3303431"/>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1392" name="Google Shape;1392;p58"/>
          <p:cNvSpPr/>
          <p:nvPr/>
        </p:nvSpPr>
        <p:spPr>
          <a:xfrm>
            <a:off x="3455665" y="4061139"/>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3</a:t>
            </a:r>
            <a:endParaRPr b="1" sz="2400">
              <a:solidFill>
                <a:schemeClr val="dk1"/>
              </a:solidFill>
              <a:latin typeface="Courier New"/>
              <a:ea typeface="Courier New"/>
              <a:cs typeface="Courier New"/>
              <a:sym typeface="Courier New"/>
            </a:endParaRPr>
          </a:p>
        </p:txBody>
      </p:sp>
      <p:sp>
        <p:nvSpPr>
          <p:cNvPr id="1393" name="Google Shape;1393;p58"/>
          <p:cNvSpPr/>
          <p:nvPr/>
        </p:nvSpPr>
        <p:spPr>
          <a:xfrm>
            <a:off x="3896431" y="4061138"/>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1394" name="Google Shape;1394;p58"/>
          <p:cNvSpPr/>
          <p:nvPr/>
        </p:nvSpPr>
        <p:spPr>
          <a:xfrm>
            <a:off x="3188093" y="4061138"/>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1395" name="Google Shape;1395;p58"/>
          <p:cNvCxnSpPr>
            <a:stCxn id="1391" idx="2"/>
            <a:endCxn id="1392" idx="0"/>
          </p:cNvCxnSpPr>
          <p:nvPr/>
        </p:nvCxnSpPr>
        <p:spPr>
          <a:xfrm flipH="1">
            <a:off x="3675914" y="3754190"/>
            <a:ext cx="952500" cy="306900"/>
          </a:xfrm>
          <a:prstGeom prst="straightConnector1">
            <a:avLst/>
          </a:prstGeom>
          <a:noFill/>
          <a:ln cap="flat" cmpd="sng" w="9525">
            <a:solidFill>
              <a:schemeClr val="accent1"/>
            </a:solidFill>
            <a:prstDash val="solid"/>
            <a:miter lim="800000"/>
            <a:headEnd len="sm" w="sm" type="none"/>
            <a:tailEnd len="med" w="med" type="triangle"/>
          </a:ln>
        </p:spPr>
      </p:cxnSp>
      <p:sp>
        <p:nvSpPr>
          <p:cNvPr id="1396" name="Google Shape;1396;p58"/>
          <p:cNvSpPr/>
          <p:nvPr/>
        </p:nvSpPr>
        <p:spPr>
          <a:xfrm>
            <a:off x="6057298" y="4061138"/>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9</a:t>
            </a:r>
            <a:endParaRPr b="1" sz="2400">
              <a:solidFill>
                <a:schemeClr val="dk1"/>
              </a:solidFill>
              <a:latin typeface="Courier New"/>
              <a:ea typeface="Courier New"/>
              <a:cs typeface="Courier New"/>
              <a:sym typeface="Courier New"/>
            </a:endParaRPr>
          </a:p>
        </p:txBody>
      </p:sp>
      <p:sp>
        <p:nvSpPr>
          <p:cNvPr id="1397" name="Google Shape;1397;p58"/>
          <p:cNvSpPr/>
          <p:nvPr/>
        </p:nvSpPr>
        <p:spPr>
          <a:xfrm>
            <a:off x="6498064" y="4061137"/>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1398" name="Google Shape;1398;p58"/>
          <p:cNvSpPr/>
          <p:nvPr/>
        </p:nvSpPr>
        <p:spPr>
          <a:xfrm>
            <a:off x="5789726" y="4061137"/>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1399" name="Google Shape;1399;p58"/>
          <p:cNvCxnSpPr>
            <a:stCxn id="1390" idx="2"/>
            <a:endCxn id="1396" idx="0"/>
          </p:cNvCxnSpPr>
          <p:nvPr/>
        </p:nvCxnSpPr>
        <p:spPr>
          <a:xfrm>
            <a:off x="5336752" y="3754190"/>
            <a:ext cx="940800" cy="306900"/>
          </a:xfrm>
          <a:prstGeom prst="straightConnector1">
            <a:avLst/>
          </a:prstGeom>
          <a:noFill/>
          <a:ln cap="flat" cmpd="sng" w="9525">
            <a:solidFill>
              <a:schemeClr val="accent1"/>
            </a:solidFill>
            <a:prstDash val="solid"/>
            <a:miter lim="800000"/>
            <a:headEnd len="sm" w="sm" type="none"/>
            <a:tailEnd len="med" w="med" type="triangle"/>
          </a:ln>
        </p:spPr>
      </p:cxnSp>
      <p:sp>
        <p:nvSpPr>
          <p:cNvPr id="1400" name="Google Shape;1400;p58"/>
          <p:cNvSpPr/>
          <p:nvPr/>
        </p:nvSpPr>
        <p:spPr>
          <a:xfrm>
            <a:off x="5087056" y="4795232"/>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7</a:t>
            </a:r>
            <a:endParaRPr b="1" sz="2400">
              <a:solidFill>
                <a:schemeClr val="dk1"/>
              </a:solidFill>
              <a:latin typeface="Courier New"/>
              <a:ea typeface="Courier New"/>
              <a:cs typeface="Courier New"/>
              <a:sym typeface="Courier New"/>
            </a:endParaRPr>
          </a:p>
        </p:txBody>
      </p:sp>
      <p:sp>
        <p:nvSpPr>
          <p:cNvPr id="1401" name="Google Shape;1401;p58"/>
          <p:cNvSpPr/>
          <p:nvPr/>
        </p:nvSpPr>
        <p:spPr>
          <a:xfrm>
            <a:off x="5527822" y="4795231"/>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1402" name="Google Shape;1402;p58"/>
          <p:cNvSpPr/>
          <p:nvPr/>
        </p:nvSpPr>
        <p:spPr>
          <a:xfrm>
            <a:off x="4819484" y="4795231"/>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1403" name="Google Shape;1403;p58"/>
          <p:cNvSpPr/>
          <p:nvPr/>
        </p:nvSpPr>
        <p:spPr>
          <a:xfrm>
            <a:off x="7081939" y="4795232"/>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chemeClr val="dk1"/>
                </a:solidFill>
                <a:latin typeface="Courier New"/>
                <a:ea typeface="Courier New"/>
                <a:cs typeface="Courier New"/>
                <a:sym typeface="Courier New"/>
              </a:rPr>
              <a:t>12</a:t>
            </a:r>
            <a:endParaRPr b="1" sz="1600">
              <a:solidFill>
                <a:schemeClr val="dk1"/>
              </a:solidFill>
              <a:latin typeface="Courier New"/>
              <a:ea typeface="Courier New"/>
              <a:cs typeface="Courier New"/>
              <a:sym typeface="Courier New"/>
            </a:endParaRPr>
          </a:p>
        </p:txBody>
      </p:sp>
      <p:sp>
        <p:nvSpPr>
          <p:cNvPr id="1404" name="Google Shape;1404;p58"/>
          <p:cNvSpPr/>
          <p:nvPr/>
        </p:nvSpPr>
        <p:spPr>
          <a:xfrm>
            <a:off x="7522705" y="4795231"/>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1405" name="Google Shape;1405;p58"/>
          <p:cNvSpPr/>
          <p:nvPr/>
        </p:nvSpPr>
        <p:spPr>
          <a:xfrm>
            <a:off x="6814367" y="4795231"/>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1406" name="Google Shape;1406;p58"/>
          <p:cNvSpPr/>
          <p:nvPr/>
        </p:nvSpPr>
        <p:spPr>
          <a:xfrm>
            <a:off x="3943720" y="4795231"/>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4</a:t>
            </a:r>
            <a:endParaRPr b="1" sz="2400">
              <a:solidFill>
                <a:schemeClr val="dk1"/>
              </a:solidFill>
              <a:latin typeface="Courier New"/>
              <a:ea typeface="Courier New"/>
              <a:cs typeface="Courier New"/>
              <a:sym typeface="Courier New"/>
            </a:endParaRPr>
          </a:p>
        </p:txBody>
      </p:sp>
      <p:sp>
        <p:nvSpPr>
          <p:cNvPr id="1407" name="Google Shape;1407;p58"/>
          <p:cNvSpPr/>
          <p:nvPr/>
        </p:nvSpPr>
        <p:spPr>
          <a:xfrm>
            <a:off x="4384486" y="4795230"/>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1408" name="Google Shape;1408;p58"/>
          <p:cNvSpPr/>
          <p:nvPr/>
        </p:nvSpPr>
        <p:spPr>
          <a:xfrm>
            <a:off x="3676148" y="4795230"/>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1409" name="Google Shape;1409;p58"/>
          <p:cNvSpPr/>
          <p:nvPr/>
        </p:nvSpPr>
        <p:spPr>
          <a:xfrm>
            <a:off x="4494628" y="5529321"/>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6</a:t>
            </a:r>
            <a:endParaRPr b="1" sz="2400">
              <a:solidFill>
                <a:schemeClr val="dk1"/>
              </a:solidFill>
              <a:latin typeface="Courier New"/>
              <a:ea typeface="Courier New"/>
              <a:cs typeface="Courier New"/>
              <a:sym typeface="Courier New"/>
            </a:endParaRPr>
          </a:p>
        </p:txBody>
      </p:sp>
      <p:sp>
        <p:nvSpPr>
          <p:cNvPr id="1410" name="Google Shape;1410;p58"/>
          <p:cNvSpPr/>
          <p:nvPr/>
        </p:nvSpPr>
        <p:spPr>
          <a:xfrm>
            <a:off x="4935394" y="5529320"/>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1411" name="Google Shape;1411;p58"/>
          <p:cNvSpPr/>
          <p:nvPr/>
        </p:nvSpPr>
        <p:spPr>
          <a:xfrm>
            <a:off x="4227056" y="5529320"/>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1412" name="Google Shape;1412;p58"/>
          <p:cNvSpPr/>
          <p:nvPr/>
        </p:nvSpPr>
        <p:spPr>
          <a:xfrm>
            <a:off x="5616532" y="5529320"/>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8</a:t>
            </a:r>
            <a:endParaRPr b="1" sz="2400">
              <a:solidFill>
                <a:schemeClr val="dk1"/>
              </a:solidFill>
              <a:latin typeface="Courier New"/>
              <a:ea typeface="Courier New"/>
              <a:cs typeface="Courier New"/>
              <a:sym typeface="Courier New"/>
            </a:endParaRPr>
          </a:p>
        </p:txBody>
      </p:sp>
      <p:sp>
        <p:nvSpPr>
          <p:cNvPr id="1413" name="Google Shape;1413;p58"/>
          <p:cNvSpPr/>
          <p:nvPr/>
        </p:nvSpPr>
        <p:spPr>
          <a:xfrm>
            <a:off x="6057298" y="5529319"/>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1414" name="Google Shape;1414;p58"/>
          <p:cNvSpPr/>
          <p:nvPr/>
        </p:nvSpPr>
        <p:spPr>
          <a:xfrm>
            <a:off x="5348960" y="5529319"/>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1415" name="Google Shape;1415;p58"/>
          <p:cNvSpPr/>
          <p:nvPr/>
        </p:nvSpPr>
        <p:spPr>
          <a:xfrm>
            <a:off x="7714445" y="5529319"/>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chemeClr val="dk1"/>
                </a:solidFill>
                <a:latin typeface="Courier New"/>
                <a:ea typeface="Courier New"/>
                <a:cs typeface="Courier New"/>
                <a:sym typeface="Courier New"/>
              </a:rPr>
              <a:t>20</a:t>
            </a:r>
            <a:endParaRPr b="1" sz="1600">
              <a:solidFill>
                <a:schemeClr val="dk1"/>
              </a:solidFill>
              <a:latin typeface="Courier New"/>
              <a:ea typeface="Courier New"/>
              <a:cs typeface="Courier New"/>
              <a:sym typeface="Courier New"/>
            </a:endParaRPr>
          </a:p>
        </p:txBody>
      </p:sp>
      <p:sp>
        <p:nvSpPr>
          <p:cNvPr id="1416" name="Google Shape;1416;p58"/>
          <p:cNvSpPr/>
          <p:nvPr/>
        </p:nvSpPr>
        <p:spPr>
          <a:xfrm>
            <a:off x="8155211" y="5529318"/>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1417" name="Google Shape;1417;p58"/>
          <p:cNvSpPr/>
          <p:nvPr/>
        </p:nvSpPr>
        <p:spPr>
          <a:xfrm>
            <a:off x="7446873" y="5529318"/>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1418" name="Google Shape;1418;p58"/>
          <p:cNvCxnSpPr>
            <a:stCxn id="1393" idx="2"/>
            <a:endCxn id="1406" idx="0"/>
          </p:cNvCxnSpPr>
          <p:nvPr/>
        </p:nvCxnSpPr>
        <p:spPr>
          <a:xfrm>
            <a:off x="4030217" y="4511897"/>
            <a:ext cx="1338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1419" name="Google Shape;1419;p58"/>
          <p:cNvCxnSpPr>
            <a:stCxn id="1398" idx="2"/>
            <a:endCxn id="1400" idx="0"/>
          </p:cNvCxnSpPr>
          <p:nvPr/>
        </p:nvCxnSpPr>
        <p:spPr>
          <a:xfrm flipH="1">
            <a:off x="5307312" y="4511896"/>
            <a:ext cx="6162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1420" name="Google Shape;1420;p58"/>
          <p:cNvCxnSpPr>
            <a:stCxn id="1397" idx="2"/>
            <a:endCxn id="1403" idx="0"/>
          </p:cNvCxnSpPr>
          <p:nvPr/>
        </p:nvCxnSpPr>
        <p:spPr>
          <a:xfrm>
            <a:off x="6631850" y="4511896"/>
            <a:ext cx="6705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1421" name="Google Shape;1421;p58"/>
          <p:cNvCxnSpPr>
            <a:stCxn id="1402" idx="2"/>
            <a:endCxn id="1409" idx="0"/>
          </p:cNvCxnSpPr>
          <p:nvPr/>
        </p:nvCxnSpPr>
        <p:spPr>
          <a:xfrm flipH="1">
            <a:off x="4715070" y="5245990"/>
            <a:ext cx="2382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1422" name="Google Shape;1422;p58"/>
          <p:cNvCxnSpPr>
            <a:stCxn id="1401" idx="2"/>
            <a:endCxn id="1412" idx="0"/>
          </p:cNvCxnSpPr>
          <p:nvPr/>
        </p:nvCxnSpPr>
        <p:spPr>
          <a:xfrm>
            <a:off x="5661608" y="5245990"/>
            <a:ext cx="1752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1423" name="Google Shape;1423;p58"/>
          <p:cNvCxnSpPr>
            <a:stCxn id="1404" idx="2"/>
            <a:endCxn id="1415" idx="0"/>
          </p:cNvCxnSpPr>
          <p:nvPr/>
        </p:nvCxnSpPr>
        <p:spPr>
          <a:xfrm>
            <a:off x="7656491" y="5245990"/>
            <a:ext cx="278400" cy="283200"/>
          </a:xfrm>
          <a:prstGeom prst="straightConnector1">
            <a:avLst/>
          </a:prstGeom>
          <a:noFill/>
          <a:ln cap="flat" cmpd="sng" w="9525">
            <a:solidFill>
              <a:schemeClr val="accent1"/>
            </a:solidFill>
            <a:prstDash val="solid"/>
            <a:miter lim="800000"/>
            <a:headEnd len="sm" w="sm" type="none"/>
            <a:tailEnd len="med" w="med" type="triangle"/>
          </a:ln>
        </p:spPr>
      </p:cxnSp>
      <p:sp>
        <p:nvSpPr>
          <p:cNvPr id="1424" name="Google Shape;1424;p58"/>
          <p:cNvSpPr/>
          <p:nvPr/>
        </p:nvSpPr>
        <p:spPr>
          <a:xfrm>
            <a:off x="4848797" y="2540354"/>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1425" name="Google Shape;1425;p58"/>
          <p:cNvCxnSpPr>
            <a:stCxn id="1424" idx="2"/>
            <a:endCxn id="1389" idx="0"/>
          </p:cNvCxnSpPr>
          <p:nvPr/>
        </p:nvCxnSpPr>
        <p:spPr>
          <a:xfrm>
            <a:off x="4982583" y="2991113"/>
            <a:ext cx="0" cy="312300"/>
          </a:xfrm>
          <a:prstGeom prst="straightConnector1">
            <a:avLst/>
          </a:prstGeom>
          <a:noFill/>
          <a:ln cap="flat" cmpd="sng" w="9525">
            <a:solidFill>
              <a:schemeClr val="accent1"/>
            </a:solidFill>
            <a:prstDash val="solid"/>
            <a:miter lim="800000"/>
            <a:headEnd len="sm" w="sm" type="none"/>
            <a:tailEnd len="med" w="med" type="triangle"/>
          </a:ln>
        </p:spPr>
      </p:cxnSp>
      <p:sp>
        <p:nvSpPr>
          <p:cNvPr id="1426" name="Google Shape;1426;p58"/>
          <p:cNvSpPr txBox="1"/>
          <p:nvPr/>
        </p:nvSpPr>
        <p:spPr>
          <a:xfrm>
            <a:off x="5202966" y="2594088"/>
            <a:ext cx="1940484"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TreeNode *root</a:t>
            </a:r>
            <a:endParaRPr sz="1600">
              <a:solidFill>
                <a:schemeClr val="dk1"/>
              </a:solidFill>
              <a:latin typeface="Courier New"/>
              <a:ea typeface="Courier New"/>
              <a:cs typeface="Courier New"/>
              <a:sym typeface="Courier New"/>
            </a:endParaRPr>
          </a:p>
        </p:txBody>
      </p:sp>
      <p:cxnSp>
        <p:nvCxnSpPr>
          <p:cNvPr id="1427" name="Google Shape;1427;p58"/>
          <p:cNvCxnSpPr/>
          <p:nvPr/>
        </p:nvCxnSpPr>
        <p:spPr>
          <a:xfrm flipH="1">
            <a:off x="3188093" y="4061137"/>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1428" name="Google Shape;1428;p58"/>
          <p:cNvCxnSpPr/>
          <p:nvPr/>
        </p:nvCxnSpPr>
        <p:spPr>
          <a:xfrm flipH="1">
            <a:off x="3678427" y="4795230"/>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1429" name="Google Shape;1429;p58"/>
          <p:cNvCxnSpPr/>
          <p:nvPr/>
        </p:nvCxnSpPr>
        <p:spPr>
          <a:xfrm flipH="1">
            <a:off x="4380546" y="4795230"/>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1430" name="Google Shape;1430;p58"/>
          <p:cNvCxnSpPr/>
          <p:nvPr/>
        </p:nvCxnSpPr>
        <p:spPr>
          <a:xfrm flipH="1">
            <a:off x="6814367" y="4795230"/>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1431" name="Google Shape;1431;p58"/>
          <p:cNvCxnSpPr/>
          <p:nvPr/>
        </p:nvCxnSpPr>
        <p:spPr>
          <a:xfrm flipH="1">
            <a:off x="7446873" y="5529318"/>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1432" name="Google Shape;1432;p58"/>
          <p:cNvCxnSpPr/>
          <p:nvPr/>
        </p:nvCxnSpPr>
        <p:spPr>
          <a:xfrm flipH="1">
            <a:off x="6057298" y="5535773"/>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1433" name="Google Shape;1433;p58"/>
          <p:cNvCxnSpPr/>
          <p:nvPr/>
        </p:nvCxnSpPr>
        <p:spPr>
          <a:xfrm flipH="1">
            <a:off x="5347903" y="5529317"/>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1434" name="Google Shape;1434;p58"/>
          <p:cNvCxnSpPr/>
          <p:nvPr/>
        </p:nvCxnSpPr>
        <p:spPr>
          <a:xfrm flipH="1">
            <a:off x="4940273" y="5525429"/>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1435" name="Google Shape;1435;p58"/>
          <p:cNvCxnSpPr/>
          <p:nvPr/>
        </p:nvCxnSpPr>
        <p:spPr>
          <a:xfrm flipH="1">
            <a:off x="4225245" y="5535773"/>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1436" name="Google Shape;1436;p58"/>
          <p:cNvCxnSpPr/>
          <p:nvPr/>
        </p:nvCxnSpPr>
        <p:spPr>
          <a:xfrm flipH="1">
            <a:off x="8155211" y="5525428"/>
            <a:ext cx="267572" cy="450759"/>
          </a:xfrm>
          <a:prstGeom prst="straightConnector1">
            <a:avLst/>
          </a:prstGeom>
          <a:noFill/>
          <a:ln cap="flat" cmpd="sng" w="9525">
            <a:solidFill>
              <a:schemeClr val="accent1"/>
            </a:solidFill>
            <a:prstDash val="solid"/>
            <a:miter lim="800000"/>
            <a:headEnd len="sm" w="sm" type="none"/>
            <a:tailEnd len="sm" w="sm" type="none"/>
          </a:ln>
        </p:spPr>
      </p:cxnSp>
      <p:sp>
        <p:nvSpPr>
          <p:cNvPr id="1437" name="Google Shape;1437;p58"/>
          <p:cNvSpPr txBox="1"/>
          <p:nvPr/>
        </p:nvSpPr>
        <p:spPr>
          <a:xfrm>
            <a:off x="579549" y="1493949"/>
            <a:ext cx="2240924" cy="3734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Insert 20</a:t>
            </a:r>
            <a:endParaRPr sz="1800">
              <a:solidFill>
                <a:schemeClr val="dk1"/>
              </a:solidFill>
              <a:latin typeface="Calibri"/>
              <a:ea typeface="Calibri"/>
              <a:cs typeface="Calibri"/>
              <a:sym typeface="Calibri"/>
            </a:endParaRPr>
          </a:p>
        </p:txBody>
      </p:sp>
      <p:sp>
        <p:nvSpPr>
          <p:cNvPr id="1438" name="Google Shape;1438;p58"/>
          <p:cNvSpPr txBox="1"/>
          <p:nvPr>
            <p:ph type="title"/>
          </p:nvPr>
        </p:nvSpPr>
        <p:spPr>
          <a:xfrm>
            <a:off x="155575" y="161927"/>
            <a:ext cx="8797925" cy="676274"/>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Function </a:t>
            </a:r>
            <a:r>
              <a:rPr lang="en-US">
                <a:latin typeface="Courier New"/>
                <a:ea typeface="Courier New"/>
                <a:cs typeface="Courier New"/>
                <a:sym typeface="Courier New"/>
              </a:rPr>
              <a:t>InsertItem</a:t>
            </a:r>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2" name="Shape 1442"/>
        <p:cNvGrpSpPr/>
        <p:nvPr/>
      </p:nvGrpSpPr>
      <p:grpSpPr>
        <a:xfrm>
          <a:off x="0" y="0"/>
          <a:ext cx="0" cy="0"/>
          <a:chOff x="0" y="0"/>
          <a:chExt cx="0" cy="0"/>
        </a:xfrm>
      </p:grpSpPr>
      <p:sp>
        <p:nvSpPr>
          <p:cNvPr id="1443" name="Google Shape;1443;p59"/>
          <p:cNvSpPr txBox="1"/>
          <p:nvPr/>
        </p:nvSpPr>
        <p:spPr>
          <a:xfrm>
            <a:off x="257577" y="1312575"/>
            <a:ext cx="4237150" cy="427809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#include &lt;iostream&gt;</a:t>
            </a:r>
            <a:endParaRPr/>
          </a:p>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using namespace std;</a:t>
            </a:r>
            <a:endParaRPr/>
          </a:p>
          <a:p>
            <a:pPr indent="0" lvl="0" marL="0" marR="0" rtl="0" algn="l">
              <a:spcBef>
                <a:spcPts val="0"/>
              </a:spcBef>
              <a:spcAft>
                <a:spcPts val="0"/>
              </a:spcAft>
              <a:buNone/>
            </a:pPr>
            <a:r>
              <a:t/>
            </a:r>
            <a:endParaRPr sz="1600">
              <a:solidFill>
                <a:schemeClr val="dk1"/>
              </a:solidFill>
              <a:latin typeface="Courier New"/>
              <a:ea typeface="Courier New"/>
              <a:cs typeface="Courier New"/>
              <a:sym typeface="Courier New"/>
            </a:endParaRPr>
          </a:p>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void f(int *addr)</a:t>
            </a:r>
            <a:endParaRPr/>
          </a:p>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a:t>
            </a:r>
            <a:endParaRPr/>
          </a:p>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    int temp;</a:t>
            </a:r>
            <a:endParaRPr/>
          </a:p>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    addr = &amp;temp;</a:t>
            </a:r>
            <a:endParaRPr/>
          </a:p>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a:t>
            </a:r>
            <a:endParaRPr/>
          </a:p>
          <a:p>
            <a:pPr indent="0" lvl="0" marL="0" marR="0" rtl="0" algn="l">
              <a:spcBef>
                <a:spcPts val="0"/>
              </a:spcBef>
              <a:spcAft>
                <a:spcPts val="0"/>
              </a:spcAft>
              <a:buNone/>
            </a:pPr>
            <a:r>
              <a:t/>
            </a:r>
            <a:endParaRPr sz="1600">
              <a:solidFill>
                <a:schemeClr val="dk1"/>
              </a:solidFill>
              <a:latin typeface="Courier New"/>
              <a:ea typeface="Courier New"/>
              <a:cs typeface="Courier New"/>
              <a:sym typeface="Courier New"/>
            </a:endParaRPr>
          </a:p>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int main(void)</a:t>
            </a:r>
            <a:endParaRPr/>
          </a:p>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a:t>
            </a:r>
            <a:endParaRPr/>
          </a:p>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    int x = 5, *y = &amp;x;</a:t>
            </a:r>
            <a:endParaRPr/>
          </a:p>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    cout &lt;&lt; "y = " &lt;&lt;  y &lt;&lt; endl;</a:t>
            </a:r>
            <a:endParaRPr/>
          </a:p>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    f(y);</a:t>
            </a:r>
            <a:endParaRPr/>
          </a:p>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    cout &lt;&lt; "y = " &lt;&lt;  y &lt;&lt; endl;</a:t>
            </a:r>
            <a:endParaRPr/>
          </a:p>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    return 0;</a:t>
            </a:r>
            <a:endParaRPr/>
          </a:p>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a:t>
            </a:r>
            <a:endParaRPr/>
          </a:p>
        </p:txBody>
      </p:sp>
      <p:sp>
        <p:nvSpPr>
          <p:cNvPr id="1444" name="Google Shape;1444;p59"/>
          <p:cNvSpPr txBox="1"/>
          <p:nvPr/>
        </p:nvSpPr>
        <p:spPr>
          <a:xfrm>
            <a:off x="4662152" y="1312575"/>
            <a:ext cx="4250028" cy="427809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#include &lt;iostream&gt;</a:t>
            </a:r>
            <a:endParaRPr/>
          </a:p>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using namespace std;</a:t>
            </a:r>
            <a:endParaRPr/>
          </a:p>
          <a:p>
            <a:pPr indent="0" lvl="0" marL="0" marR="0" rtl="0" algn="l">
              <a:spcBef>
                <a:spcPts val="0"/>
              </a:spcBef>
              <a:spcAft>
                <a:spcPts val="0"/>
              </a:spcAft>
              <a:buNone/>
            </a:pPr>
            <a:r>
              <a:t/>
            </a:r>
            <a:endParaRPr sz="1600">
              <a:solidFill>
                <a:schemeClr val="dk1"/>
              </a:solidFill>
              <a:latin typeface="Courier New"/>
              <a:ea typeface="Courier New"/>
              <a:cs typeface="Courier New"/>
              <a:sym typeface="Courier New"/>
            </a:endParaRPr>
          </a:p>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void f(int *</a:t>
            </a:r>
            <a:r>
              <a:rPr b="1" lang="en-US" sz="1600">
                <a:solidFill>
                  <a:srgbClr val="FF0000"/>
                </a:solidFill>
                <a:latin typeface="Courier New"/>
                <a:ea typeface="Courier New"/>
                <a:cs typeface="Courier New"/>
                <a:sym typeface="Courier New"/>
              </a:rPr>
              <a:t>&amp;</a:t>
            </a:r>
            <a:r>
              <a:rPr lang="en-US" sz="1600">
                <a:solidFill>
                  <a:schemeClr val="dk1"/>
                </a:solidFill>
                <a:latin typeface="Courier New"/>
                <a:ea typeface="Courier New"/>
                <a:cs typeface="Courier New"/>
                <a:sym typeface="Courier New"/>
              </a:rPr>
              <a:t>addr)</a:t>
            </a:r>
            <a:endParaRPr/>
          </a:p>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a:t>
            </a:r>
            <a:endParaRPr/>
          </a:p>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    int temp;</a:t>
            </a:r>
            <a:endParaRPr/>
          </a:p>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    addr = &amp;temp;</a:t>
            </a:r>
            <a:endParaRPr/>
          </a:p>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a:t>
            </a:r>
            <a:endParaRPr/>
          </a:p>
          <a:p>
            <a:pPr indent="0" lvl="0" marL="0" marR="0" rtl="0" algn="l">
              <a:spcBef>
                <a:spcPts val="0"/>
              </a:spcBef>
              <a:spcAft>
                <a:spcPts val="0"/>
              </a:spcAft>
              <a:buNone/>
            </a:pPr>
            <a:r>
              <a:t/>
            </a:r>
            <a:endParaRPr sz="1600">
              <a:solidFill>
                <a:schemeClr val="dk1"/>
              </a:solidFill>
              <a:latin typeface="Courier New"/>
              <a:ea typeface="Courier New"/>
              <a:cs typeface="Courier New"/>
              <a:sym typeface="Courier New"/>
            </a:endParaRPr>
          </a:p>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int main(void)</a:t>
            </a:r>
            <a:endParaRPr/>
          </a:p>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a:t>
            </a:r>
            <a:endParaRPr/>
          </a:p>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    int x = 5, *y = &amp;x;</a:t>
            </a:r>
            <a:endParaRPr/>
          </a:p>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    cout &lt;&lt; "y = " &lt;&lt;  y &lt;&lt; endl;</a:t>
            </a:r>
            <a:endParaRPr/>
          </a:p>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    f(y);</a:t>
            </a:r>
            <a:endParaRPr/>
          </a:p>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    cout &lt;&lt; "y = " &lt;&lt;  y &lt;&lt; endl;</a:t>
            </a:r>
            <a:endParaRPr/>
          </a:p>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    return 0;</a:t>
            </a:r>
            <a:endParaRPr/>
          </a:p>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a:t>
            </a:r>
            <a:endParaRPr/>
          </a:p>
        </p:txBody>
      </p:sp>
      <p:sp>
        <p:nvSpPr>
          <p:cNvPr id="1445" name="Google Shape;1445;p59"/>
          <p:cNvSpPr txBox="1"/>
          <p:nvPr/>
        </p:nvSpPr>
        <p:spPr>
          <a:xfrm>
            <a:off x="257577" y="5590669"/>
            <a:ext cx="2125014" cy="86177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Calibri"/>
                <a:ea typeface="Calibri"/>
                <a:cs typeface="Calibri"/>
                <a:sym typeface="Calibri"/>
              </a:rPr>
              <a:t>Output:</a:t>
            </a:r>
            <a:endParaRPr/>
          </a:p>
          <a:p>
            <a:pPr indent="0" lvl="0" marL="0" marR="0" rtl="0" algn="l">
              <a:spcBef>
                <a:spcPts val="0"/>
              </a:spcBef>
              <a:spcAft>
                <a:spcPts val="0"/>
              </a:spcAft>
              <a:buNone/>
            </a:pPr>
            <a:r>
              <a:rPr lang="en-US" sz="1600">
                <a:solidFill>
                  <a:schemeClr val="dk1"/>
                </a:solidFill>
                <a:latin typeface="Calibri"/>
                <a:ea typeface="Calibri"/>
                <a:cs typeface="Calibri"/>
                <a:sym typeface="Calibri"/>
              </a:rPr>
              <a:t>y = 0x28ff18</a:t>
            </a:r>
            <a:endParaRPr/>
          </a:p>
          <a:p>
            <a:pPr indent="0" lvl="0" marL="0" marR="0" rtl="0" algn="l">
              <a:spcBef>
                <a:spcPts val="0"/>
              </a:spcBef>
              <a:spcAft>
                <a:spcPts val="0"/>
              </a:spcAft>
              <a:buNone/>
            </a:pPr>
            <a:r>
              <a:rPr lang="en-US" sz="1600">
                <a:solidFill>
                  <a:schemeClr val="dk1"/>
                </a:solidFill>
                <a:latin typeface="Calibri"/>
                <a:ea typeface="Calibri"/>
                <a:cs typeface="Calibri"/>
                <a:sym typeface="Calibri"/>
              </a:rPr>
              <a:t>y = 0x28ff18</a:t>
            </a:r>
            <a:endParaRPr/>
          </a:p>
        </p:txBody>
      </p:sp>
      <p:sp>
        <p:nvSpPr>
          <p:cNvPr id="1446" name="Google Shape;1446;p59"/>
          <p:cNvSpPr txBox="1"/>
          <p:nvPr/>
        </p:nvSpPr>
        <p:spPr>
          <a:xfrm>
            <a:off x="4662152" y="5590669"/>
            <a:ext cx="2125014" cy="86177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Calibri"/>
                <a:ea typeface="Calibri"/>
                <a:cs typeface="Calibri"/>
                <a:sym typeface="Calibri"/>
              </a:rPr>
              <a:t>Output:</a:t>
            </a:r>
            <a:endParaRPr/>
          </a:p>
          <a:p>
            <a:pPr indent="0" lvl="0" marL="0" marR="0" rtl="0" algn="l">
              <a:spcBef>
                <a:spcPts val="0"/>
              </a:spcBef>
              <a:spcAft>
                <a:spcPts val="0"/>
              </a:spcAft>
              <a:buNone/>
            </a:pPr>
            <a:r>
              <a:rPr lang="en-US" sz="1600">
                <a:solidFill>
                  <a:schemeClr val="dk1"/>
                </a:solidFill>
                <a:latin typeface="Calibri"/>
                <a:ea typeface="Calibri"/>
                <a:cs typeface="Calibri"/>
                <a:sym typeface="Calibri"/>
              </a:rPr>
              <a:t>y = 0x28ff0c</a:t>
            </a:r>
            <a:endParaRPr/>
          </a:p>
          <a:p>
            <a:pPr indent="0" lvl="0" marL="0" marR="0" rtl="0" algn="l">
              <a:spcBef>
                <a:spcPts val="0"/>
              </a:spcBef>
              <a:spcAft>
                <a:spcPts val="0"/>
              </a:spcAft>
              <a:buNone/>
            </a:pPr>
            <a:r>
              <a:rPr lang="en-US" sz="1600">
                <a:solidFill>
                  <a:schemeClr val="dk1"/>
                </a:solidFill>
                <a:latin typeface="Calibri"/>
                <a:ea typeface="Calibri"/>
                <a:cs typeface="Calibri"/>
                <a:sym typeface="Calibri"/>
              </a:rPr>
              <a:t>y = 0x28fee4</a:t>
            </a:r>
            <a:endParaRPr/>
          </a:p>
        </p:txBody>
      </p:sp>
      <p:sp>
        <p:nvSpPr>
          <p:cNvPr id="1447" name="Google Shape;1447;p59"/>
          <p:cNvSpPr txBox="1"/>
          <p:nvPr/>
        </p:nvSpPr>
        <p:spPr>
          <a:xfrm>
            <a:off x="257577" y="990600"/>
            <a:ext cx="664549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Pointer  vs Reference to Pointer</a:t>
            </a:r>
            <a:endParaRPr b="1" sz="1800">
              <a:solidFill>
                <a:schemeClr val="dk1"/>
              </a:solidFill>
              <a:latin typeface="Calibri"/>
              <a:ea typeface="Calibri"/>
              <a:cs typeface="Calibri"/>
              <a:sym typeface="Calibri"/>
            </a:endParaRPr>
          </a:p>
        </p:txBody>
      </p:sp>
      <p:cxnSp>
        <p:nvCxnSpPr>
          <p:cNvPr id="1448" name="Google Shape;1448;p59"/>
          <p:cNvCxnSpPr/>
          <p:nvPr/>
        </p:nvCxnSpPr>
        <p:spPr>
          <a:xfrm>
            <a:off x="4494727" y="1359932"/>
            <a:ext cx="0" cy="5092511"/>
          </a:xfrm>
          <a:prstGeom prst="straightConnector1">
            <a:avLst/>
          </a:prstGeom>
          <a:noFill/>
          <a:ln cap="flat" cmpd="sng" w="9525">
            <a:solidFill>
              <a:schemeClr val="accent1"/>
            </a:solidFill>
            <a:prstDash val="solid"/>
            <a:miter lim="800000"/>
            <a:headEnd len="sm" w="sm" type="none"/>
            <a:tailEnd len="sm" w="sm" type="none"/>
          </a:ln>
        </p:spPr>
      </p:cxnSp>
      <p:sp>
        <p:nvSpPr>
          <p:cNvPr id="1449" name="Google Shape;1449;p59"/>
          <p:cNvSpPr txBox="1"/>
          <p:nvPr>
            <p:ph type="title"/>
          </p:nvPr>
        </p:nvSpPr>
        <p:spPr>
          <a:xfrm>
            <a:off x="155575" y="161927"/>
            <a:ext cx="8797925" cy="676274"/>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Function </a:t>
            </a:r>
            <a:r>
              <a:rPr lang="en-US">
                <a:latin typeface="Courier New"/>
                <a:ea typeface="Courier New"/>
                <a:cs typeface="Courier New"/>
                <a:sym typeface="Courier New"/>
              </a:rPr>
              <a:t>InsertItem</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6"/>
          <p:cNvSpPr txBox="1"/>
          <p:nvPr>
            <p:ph type="title"/>
          </p:nvPr>
        </p:nvSpPr>
        <p:spPr>
          <a:xfrm>
            <a:off x="155575" y="161927"/>
            <a:ext cx="8797925" cy="676274"/>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Tree Data Structure</a:t>
            </a:r>
            <a:endParaRPr/>
          </a:p>
        </p:txBody>
      </p:sp>
      <p:sp>
        <p:nvSpPr>
          <p:cNvPr id="131" name="Google Shape;131;p6"/>
          <p:cNvSpPr txBox="1"/>
          <p:nvPr>
            <p:ph idx="1" type="body"/>
          </p:nvPr>
        </p:nvSpPr>
        <p:spPr>
          <a:xfrm>
            <a:off x="457200" y="1219200"/>
            <a:ext cx="8229600" cy="4530725"/>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3200"/>
              <a:buChar char="•"/>
            </a:pPr>
            <a:r>
              <a:rPr lang="en-US" sz="3200"/>
              <a:t>Tree</a:t>
            </a:r>
            <a:endParaRPr sz="2800"/>
          </a:p>
          <a:p>
            <a:pPr indent="-228600" lvl="1" marL="685800" rtl="0" algn="l">
              <a:lnSpc>
                <a:spcPct val="90000"/>
              </a:lnSpc>
              <a:spcBef>
                <a:spcPts val="500"/>
              </a:spcBef>
              <a:spcAft>
                <a:spcPts val="0"/>
              </a:spcAft>
              <a:buClr>
                <a:schemeClr val="dk1"/>
              </a:buClr>
              <a:buSzPts val="2400"/>
              <a:buChar char="•"/>
            </a:pPr>
            <a:r>
              <a:rPr lang="en-US" sz="2400"/>
              <a:t>Collection of nodes linked to each other (similar to linked lists)</a:t>
            </a:r>
            <a:endParaRPr sz="2400"/>
          </a:p>
          <a:p>
            <a:pPr indent="-228600" lvl="1" marL="685800" rtl="0" algn="l">
              <a:lnSpc>
                <a:spcPct val="90000"/>
              </a:lnSpc>
              <a:spcBef>
                <a:spcPts val="500"/>
              </a:spcBef>
              <a:spcAft>
                <a:spcPts val="0"/>
              </a:spcAft>
              <a:buClr>
                <a:schemeClr val="dk1"/>
              </a:buClr>
              <a:buSzPts val="2400"/>
              <a:buChar char="•"/>
            </a:pPr>
            <a:r>
              <a:rPr lang="en-US" sz="2400"/>
              <a:t>Each node can have 0 or more </a:t>
            </a:r>
            <a:r>
              <a:rPr lang="en-US" sz="2400">
                <a:solidFill>
                  <a:srgbClr val="CC0000"/>
                </a:solidFill>
              </a:rPr>
              <a:t>children </a:t>
            </a:r>
            <a:r>
              <a:rPr lang="en-US" sz="2400"/>
              <a:t>(successor nodes)</a:t>
            </a:r>
            <a:endParaRPr sz="2400"/>
          </a:p>
          <a:p>
            <a:pPr indent="-228600" lvl="1" marL="685800" rtl="0" algn="l">
              <a:lnSpc>
                <a:spcPct val="90000"/>
              </a:lnSpc>
              <a:spcBef>
                <a:spcPts val="500"/>
              </a:spcBef>
              <a:spcAft>
                <a:spcPts val="0"/>
              </a:spcAft>
              <a:buClr>
                <a:schemeClr val="dk1"/>
              </a:buClr>
              <a:buSzPts val="2400"/>
              <a:buChar char="•"/>
            </a:pPr>
            <a:r>
              <a:rPr lang="en-US" sz="2400"/>
              <a:t>Each node (except the root) has </a:t>
            </a:r>
            <a:r>
              <a:rPr lang="en-US" sz="2400" u="sng"/>
              <a:t>exactly one</a:t>
            </a:r>
            <a:r>
              <a:rPr lang="en-US" sz="2400"/>
              <a:t> </a:t>
            </a:r>
            <a:r>
              <a:rPr lang="en-US" sz="2400">
                <a:solidFill>
                  <a:srgbClr val="CC0000"/>
                </a:solidFill>
              </a:rPr>
              <a:t>parent </a:t>
            </a:r>
            <a:r>
              <a:rPr lang="en-US" sz="2400"/>
              <a:t>(predecessor node)</a:t>
            </a:r>
            <a:endParaRPr/>
          </a:p>
          <a:p>
            <a:pPr indent="-228600" lvl="2" marL="1143000" rtl="0" algn="l">
              <a:lnSpc>
                <a:spcPct val="90000"/>
              </a:lnSpc>
              <a:spcBef>
                <a:spcPts val="500"/>
              </a:spcBef>
              <a:spcAft>
                <a:spcPts val="0"/>
              </a:spcAft>
              <a:buClr>
                <a:schemeClr val="dk1"/>
              </a:buClr>
              <a:buSzPts val="2000"/>
              <a:buChar char="•"/>
            </a:pPr>
            <a:r>
              <a:rPr lang="en-US" sz="2000"/>
              <a:t>This means that there is exactly one path to go from the root to any other node</a:t>
            </a:r>
            <a:endParaRPr sz="2000"/>
          </a:p>
        </p:txBody>
      </p:sp>
      <p:sp>
        <p:nvSpPr>
          <p:cNvPr id="132" name="Google Shape;132;p6"/>
          <p:cNvSpPr/>
          <p:nvPr/>
        </p:nvSpPr>
        <p:spPr>
          <a:xfrm>
            <a:off x="6172200" y="4267200"/>
            <a:ext cx="762000" cy="381000"/>
          </a:xfrm>
          <a:prstGeom prst="ellipse">
            <a:avLst/>
          </a:prstGeom>
          <a:noFill/>
          <a:ln cap="flat" cmpd="sng" w="57150">
            <a:solidFill>
              <a:srgbClr val="00808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3" name="Google Shape;133;p6"/>
          <p:cNvSpPr/>
          <p:nvPr/>
        </p:nvSpPr>
        <p:spPr>
          <a:xfrm>
            <a:off x="5257800" y="5105400"/>
            <a:ext cx="762000" cy="381000"/>
          </a:xfrm>
          <a:prstGeom prst="ellipse">
            <a:avLst/>
          </a:prstGeom>
          <a:noFill/>
          <a:ln cap="flat" cmpd="sng" w="57150">
            <a:solidFill>
              <a:srgbClr val="00808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4" name="Google Shape;134;p6"/>
          <p:cNvSpPr/>
          <p:nvPr/>
        </p:nvSpPr>
        <p:spPr>
          <a:xfrm>
            <a:off x="7086600" y="5105400"/>
            <a:ext cx="762000" cy="381000"/>
          </a:xfrm>
          <a:prstGeom prst="ellipse">
            <a:avLst/>
          </a:prstGeom>
          <a:noFill/>
          <a:ln cap="flat" cmpd="sng" w="57150">
            <a:solidFill>
              <a:srgbClr val="00808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5" name="Google Shape;135;p6"/>
          <p:cNvSpPr/>
          <p:nvPr/>
        </p:nvSpPr>
        <p:spPr>
          <a:xfrm>
            <a:off x="4800600" y="5791200"/>
            <a:ext cx="762000" cy="381000"/>
          </a:xfrm>
          <a:prstGeom prst="ellipse">
            <a:avLst/>
          </a:prstGeom>
          <a:noFill/>
          <a:ln cap="flat" cmpd="sng" w="57150">
            <a:solidFill>
              <a:srgbClr val="00808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6" name="Google Shape;136;p6"/>
          <p:cNvSpPr/>
          <p:nvPr/>
        </p:nvSpPr>
        <p:spPr>
          <a:xfrm>
            <a:off x="5715000" y="5791200"/>
            <a:ext cx="762000" cy="381000"/>
          </a:xfrm>
          <a:prstGeom prst="ellipse">
            <a:avLst/>
          </a:prstGeom>
          <a:noFill/>
          <a:ln cap="flat" cmpd="sng" w="57150">
            <a:solidFill>
              <a:srgbClr val="00808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7" name="Google Shape;137;p6"/>
          <p:cNvSpPr/>
          <p:nvPr/>
        </p:nvSpPr>
        <p:spPr>
          <a:xfrm>
            <a:off x="6629400" y="5791200"/>
            <a:ext cx="762000" cy="381000"/>
          </a:xfrm>
          <a:prstGeom prst="ellipse">
            <a:avLst/>
          </a:prstGeom>
          <a:noFill/>
          <a:ln cap="flat" cmpd="sng" w="57150">
            <a:solidFill>
              <a:srgbClr val="00808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8" name="Google Shape;138;p6"/>
          <p:cNvSpPr/>
          <p:nvPr/>
        </p:nvSpPr>
        <p:spPr>
          <a:xfrm>
            <a:off x="7543800" y="5791200"/>
            <a:ext cx="762000" cy="381000"/>
          </a:xfrm>
          <a:prstGeom prst="ellipse">
            <a:avLst/>
          </a:prstGeom>
          <a:noFill/>
          <a:ln cap="flat" cmpd="sng" w="57150">
            <a:solidFill>
              <a:srgbClr val="00808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cxnSp>
        <p:nvCxnSpPr>
          <p:cNvPr id="139" name="Google Shape;139;p6"/>
          <p:cNvCxnSpPr>
            <a:stCxn id="133" idx="4"/>
            <a:endCxn id="135" idx="0"/>
          </p:cNvCxnSpPr>
          <p:nvPr/>
        </p:nvCxnSpPr>
        <p:spPr>
          <a:xfrm flipH="1">
            <a:off x="5181600" y="5486400"/>
            <a:ext cx="457200" cy="304800"/>
          </a:xfrm>
          <a:prstGeom prst="straightConnector1">
            <a:avLst/>
          </a:prstGeom>
          <a:noFill/>
          <a:ln cap="flat" cmpd="sng" w="50800">
            <a:solidFill>
              <a:srgbClr val="0000FF"/>
            </a:solidFill>
            <a:prstDash val="solid"/>
            <a:round/>
            <a:headEnd len="med" w="med" type="none"/>
            <a:tailEnd len="med" w="med" type="triangle"/>
          </a:ln>
        </p:spPr>
      </p:cxnSp>
      <p:cxnSp>
        <p:nvCxnSpPr>
          <p:cNvPr id="140" name="Google Shape;140;p6"/>
          <p:cNvCxnSpPr>
            <a:stCxn id="133" idx="4"/>
            <a:endCxn id="136" idx="0"/>
          </p:cNvCxnSpPr>
          <p:nvPr/>
        </p:nvCxnSpPr>
        <p:spPr>
          <a:xfrm>
            <a:off x="5638800" y="5486400"/>
            <a:ext cx="457200" cy="304800"/>
          </a:xfrm>
          <a:prstGeom prst="straightConnector1">
            <a:avLst/>
          </a:prstGeom>
          <a:noFill/>
          <a:ln cap="flat" cmpd="sng" w="50800">
            <a:solidFill>
              <a:srgbClr val="0000FF"/>
            </a:solidFill>
            <a:prstDash val="solid"/>
            <a:round/>
            <a:headEnd len="med" w="med" type="none"/>
            <a:tailEnd len="med" w="med" type="triangle"/>
          </a:ln>
        </p:spPr>
      </p:cxnSp>
      <p:cxnSp>
        <p:nvCxnSpPr>
          <p:cNvPr id="141" name="Google Shape;141;p6"/>
          <p:cNvCxnSpPr>
            <a:stCxn id="134" idx="4"/>
            <a:endCxn id="137" idx="0"/>
          </p:cNvCxnSpPr>
          <p:nvPr/>
        </p:nvCxnSpPr>
        <p:spPr>
          <a:xfrm flipH="1">
            <a:off x="7010400" y="5486400"/>
            <a:ext cx="457200" cy="304800"/>
          </a:xfrm>
          <a:prstGeom prst="straightConnector1">
            <a:avLst/>
          </a:prstGeom>
          <a:noFill/>
          <a:ln cap="flat" cmpd="sng" w="50800">
            <a:solidFill>
              <a:srgbClr val="0000FF"/>
            </a:solidFill>
            <a:prstDash val="solid"/>
            <a:round/>
            <a:headEnd len="med" w="med" type="none"/>
            <a:tailEnd len="med" w="med" type="triangle"/>
          </a:ln>
        </p:spPr>
      </p:cxnSp>
      <p:cxnSp>
        <p:nvCxnSpPr>
          <p:cNvPr id="142" name="Google Shape;142;p6"/>
          <p:cNvCxnSpPr>
            <a:stCxn id="134" idx="4"/>
            <a:endCxn id="138" idx="0"/>
          </p:cNvCxnSpPr>
          <p:nvPr/>
        </p:nvCxnSpPr>
        <p:spPr>
          <a:xfrm>
            <a:off x="7467600" y="5486400"/>
            <a:ext cx="457200" cy="304800"/>
          </a:xfrm>
          <a:prstGeom prst="straightConnector1">
            <a:avLst/>
          </a:prstGeom>
          <a:noFill/>
          <a:ln cap="flat" cmpd="sng" w="50800">
            <a:solidFill>
              <a:srgbClr val="0000FF"/>
            </a:solidFill>
            <a:prstDash val="solid"/>
            <a:round/>
            <a:headEnd len="med" w="med" type="none"/>
            <a:tailEnd len="med" w="med" type="triangle"/>
          </a:ln>
        </p:spPr>
      </p:cxnSp>
      <p:cxnSp>
        <p:nvCxnSpPr>
          <p:cNvPr id="143" name="Google Shape;143;p6"/>
          <p:cNvCxnSpPr>
            <a:stCxn id="132" idx="4"/>
            <a:endCxn id="134" idx="0"/>
          </p:cNvCxnSpPr>
          <p:nvPr/>
        </p:nvCxnSpPr>
        <p:spPr>
          <a:xfrm>
            <a:off x="6553200" y="4648200"/>
            <a:ext cx="914400" cy="457200"/>
          </a:xfrm>
          <a:prstGeom prst="straightConnector1">
            <a:avLst/>
          </a:prstGeom>
          <a:noFill/>
          <a:ln cap="flat" cmpd="sng" w="50800">
            <a:solidFill>
              <a:srgbClr val="0000FF"/>
            </a:solidFill>
            <a:prstDash val="solid"/>
            <a:round/>
            <a:headEnd len="med" w="med" type="none"/>
            <a:tailEnd len="med" w="med" type="triangle"/>
          </a:ln>
        </p:spPr>
      </p:cxnSp>
      <p:cxnSp>
        <p:nvCxnSpPr>
          <p:cNvPr id="144" name="Google Shape;144;p6"/>
          <p:cNvCxnSpPr>
            <a:stCxn id="132" idx="4"/>
            <a:endCxn id="133" idx="0"/>
          </p:cNvCxnSpPr>
          <p:nvPr/>
        </p:nvCxnSpPr>
        <p:spPr>
          <a:xfrm flipH="1">
            <a:off x="5638800" y="4648200"/>
            <a:ext cx="914400" cy="457200"/>
          </a:xfrm>
          <a:prstGeom prst="straightConnector1">
            <a:avLst/>
          </a:prstGeom>
          <a:noFill/>
          <a:ln cap="flat" cmpd="sng" w="50800">
            <a:solidFill>
              <a:srgbClr val="0000FF"/>
            </a:solidFill>
            <a:prstDash val="solid"/>
            <a:round/>
            <a:headEnd len="med" w="med" type="none"/>
            <a:tailEnd len="med" w="med" type="triangle"/>
          </a:ln>
        </p:spPr>
      </p:cxnSp>
      <p:sp>
        <p:nvSpPr>
          <p:cNvPr id="145" name="Google Shape;145;p6"/>
          <p:cNvSpPr/>
          <p:nvPr/>
        </p:nvSpPr>
        <p:spPr>
          <a:xfrm>
            <a:off x="2133600" y="4267200"/>
            <a:ext cx="762000" cy="381000"/>
          </a:xfrm>
          <a:prstGeom prst="ellipse">
            <a:avLst/>
          </a:prstGeom>
          <a:noFill/>
          <a:ln cap="flat" cmpd="sng" w="57150">
            <a:solidFill>
              <a:srgbClr val="00808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6" name="Google Shape;146;p6"/>
          <p:cNvSpPr/>
          <p:nvPr/>
        </p:nvSpPr>
        <p:spPr>
          <a:xfrm>
            <a:off x="1219200" y="5105400"/>
            <a:ext cx="762000" cy="381000"/>
          </a:xfrm>
          <a:prstGeom prst="ellipse">
            <a:avLst/>
          </a:prstGeom>
          <a:noFill/>
          <a:ln cap="flat" cmpd="sng" w="57150">
            <a:solidFill>
              <a:srgbClr val="00808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7" name="Google Shape;147;p6"/>
          <p:cNvSpPr/>
          <p:nvPr/>
        </p:nvSpPr>
        <p:spPr>
          <a:xfrm>
            <a:off x="2286000" y="5105400"/>
            <a:ext cx="762000" cy="381000"/>
          </a:xfrm>
          <a:prstGeom prst="ellipse">
            <a:avLst/>
          </a:prstGeom>
          <a:noFill/>
          <a:ln cap="flat" cmpd="sng" w="57150">
            <a:solidFill>
              <a:srgbClr val="00808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8" name="Google Shape;148;p6"/>
          <p:cNvSpPr/>
          <p:nvPr/>
        </p:nvSpPr>
        <p:spPr>
          <a:xfrm>
            <a:off x="762000" y="5791200"/>
            <a:ext cx="762000" cy="381000"/>
          </a:xfrm>
          <a:prstGeom prst="ellipse">
            <a:avLst/>
          </a:prstGeom>
          <a:noFill/>
          <a:ln cap="flat" cmpd="sng" w="57150">
            <a:solidFill>
              <a:srgbClr val="00808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9" name="Google Shape;149;p6"/>
          <p:cNvSpPr/>
          <p:nvPr/>
        </p:nvSpPr>
        <p:spPr>
          <a:xfrm>
            <a:off x="1676400" y="5791200"/>
            <a:ext cx="762000" cy="381000"/>
          </a:xfrm>
          <a:prstGeom prst="ellipse">
            <a:avLst/>
          </a:prstGeom>
          <a:noFill/>
          <a:ln cap="flat" cmpd="sng" w="57150">
            <a:solidFill>
              <a:srgbClr val="00808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0" name="Google Shape;150;p6"/>
          <p:cNvSpPr/>
          <p:nvPr/>
        </p:nvSpPr>
        <p:spPr>
          <a:xfrm>
            <a:off x="2590800" y="5791200"/>
            <a:ext cx="762000" cy="381000"/>
          </a:xfrm>
          <a:prstGeom prst="ellipse">
            <a:avLst/>
          </a:prstGeom>
          <a:noFill/>
          <a:ln cap="flat" cmpd="sng" w="57150">
            <a:solidFill>
              <a:srgbClr val="00808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1" name="Google Shape;151;p6"/>
          <p:cNvSpPr/>
          <p:nvPr/>
        </p:nvSpPr>
        <p:spPr>
          <a:xfrm>
            <a:off x="3505200" y="5791200"/>
            <a:ext cx="762000" cy="381000"/>
          </a:xfrm>
          <a:prstGeom prst="ellipse">
            <a:avLst/>
          </a:prstGeom>
          <a:noFill/>
          <a:ln cap="flat" cmpd="sng" w="57150">
            <a:solidFill>
              <a:srgbClr val="00808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cxnSp>
        <p:nvCxnSpPr>
          <p:cNvPr id="152" name="Google Shape;152;p6"/>
          <p:cNvCxnSpPr>
            <a:stCxn id="146" idx="4"/>
            <a:endCxn id="148" idx="0"/>
          </p:cNvCxnSpPr>
          <p:nvPr/>
        </p:nvCxnSpPr>
        <p:spPr>
          <a:xfrm flipH="1">
            <a:off x="1143000" y="5486400"/>
            <a:ext cx="457200" cy="304800"/>
          </a:xfrm>
          <a:prstGeom prst="straightConnector1">
            <a:avLst/>
          </a:prstGeom>
          <a:noFill/>
          <a:ln cap="flat" cmpd="sng" w="50800">
            <a:solidFill>
              <a:srgbClr val="0000FF"/>
            </a:solidFill>
            <a:prstDash val="solid"/>
            <a:round/>
            <a:headEnd len="med" w="med" type="none"/>
            <a:tailEnd len="med" w="med" type="triangle"/>
          </a:ln>
        </p:spPr>
      </p:cxnSp>
      <p:cxnSp>
        <p:nvCxnSpPr>
          <p:cNvPr id="153" name="Google Shape;153;p6"/>
          <p:cNvCxnSpPr>
            <a:stCxn id="147" idx="4"/>
            <a:endCxn id="149" idx="0"/>
          </p:cNvCxnSpPr>
          <p:nvPr/>
        </p:nvCxnSpPr>
        <p:spPr>
          <a:xfrm flipH="1">
            <a:off x="2057400" y="5486400"/>
            <a:ext cx="609600" cy="304800"/>
          </a:xfrm>
          <a:prstGeom prst="straightConnector1">
            <a:avLst/>
          </a:prstGeom>
          <a:noFill/>
          <a:ln cap="flat" cmpd="sng" w="50800">
            <a:solidFill>
              <a:srgbClr val="0000FF"/>
            </a:solidFill>
            <a:prstDash val="solid"/>
            <a:round/>
            <a:headEnd len="med" w="med" type="none"/>
            <a:tailEnd len="med" w="med" type="triangle"/>
          </a:ln>
        </p:spPr>
      </p:cxnSp>
      <p:cxnSp>
        <p:nvCxnSpPr>
          <p:cNvPr id="154" name="Google Shape;154;p6"/>
          <p:cNvCxnSpPr>
            <a:stCxn id="147" idx="4"/>
            <a:endCxn id="150" idx="0"/>
          </p:cNvCxnSpPr>
          <p:nvPr/>
        </p:nvCxnSpPr>
        <p:spPr>
          <a:xfrm>
            <a:off x="2667000" y="5486400"/>
            <a:ext cx="304800" cy="304800"/>
          </a:xfrm>
          <a:prstGeom prst="straightConnector1">
            <a:avLst/>
          </a:prstGeom>
          <a:noFill/>
          <a:ln cap="flat" cmpd="sng" w="50800">
            <a:solidFill>
              <a:srgbClr val="0000FF"/>
            </a:solidFill>
            <a:prstDash val="solid"/>
            <a:round/>
            <a:headEnd len="med" w="med" type="none"/>
            <a:tailEnd len="med" w="med" type="triangle"/>
          </a:ln>
        </p:spPr>
      </p:cxnSp>
      <p:cxnSp>
        <p:nvCxnSpPr>
          <p:cNvPr id="155" name="Google Shape;155;p6"/>
          <p:cNvCxnSpPr>
            <a:stCxn id="147" idx="4"/>
            <a:endCxn id="151" idx="0"/>
          </p:cNvCxnSpPr>
          <p:nvPr/>
        </p:nvCxnSpPr>
        <p:spPr>
          <a:xfrm>
            <a:off x="2667000" y="5486400"/>
            <a:ext cx="1219200" cy="304800"/>
          </a:xfrm>
          <a:prstGeom prst="straightConnector1">
            <a:avLst/>
          </a:prstGeom>
          <a:noFill/>
          <a:ln cap="flat" cmpd="sng" w="50800">
            <a:solidFill>
              <a:srgbClr val="0000FF"/>
            </a:solidFill>
            <a:prstDash val="solid"/>
            <a:round/>
            <a:headEnd len="med" w="med" type="none"/>
            <a:tailEnd len="med" w="med" type="triangle"/>
          </a:ln>
        </p:spPr>
      </p:cxnSp>
      <p:cxnSp>
        <p:nvCxnSpPr>
          <p:cNvPr id="156" name="Google Shape;156;p6"/>
          <p:cNvCxnSpPr>
            <a:stCxn id="145" idx="4"/>
            <a:endCxn id="147" idx="0"/>
          </p:cNvCxnSpPr>
          <p:nvPr/>
        </p:nvCxnSpPr>
        <p:spPr>
          <a:xfrm>
            <a:off x="2514600" y="4648200"/>
            <a:ext cx="152400" cy="457200"/>
          </a:xfrm>
          <a:prstGeom prst="straightConnector1">
            <a:avLst/>
          </a:prstGeom>
          <a:noFill/>
          <a:ln cap="flat" cmpd="sng" w="50800">
            <a:solidFill>
              <a:srgbClr val="0000FF"/>
            </a:solidFill>
            <a:prstDash val="solid"/>
            <a:round/>
            <a:headEnd len="med" w="med" type="none"/>
            <a:tailEnd len="med" w="med" type="triangle"/>
          </a:ln>
        </p:spPr>
      </p:cxnSp>
      <p:cxnSp>
        <p:nvCxnSpPr>
          <p:cNvPr id="157" name="Google Shape;157;p6"/>
          <p:cNvCxnSpPr>
            <a:stCxn id="145" idx="4"/>
            <a:endCxn id="146" idx="0"/>
          </p:cNvCxnSpPr>
          <p:nvPr/>
        </p:nvCxnSpPr>
        <p:spPr>
          <a:xfrm flipH="1">
            <a:off x="1600200" y="4648200"/>
            <a:ext cx="914400" cy="457200"/>
          </a:xfrm>
          <a:prstGeom prst="straightConnector1">
            <a:avLst/>
          </a:prstGeom>
          <a:noFill/>
          <a:ln cap="flat" cmpd="sng" w="50800">
            <a:solidFill>
              <a:srgbClr val="0000FF"/>
            </a:solidFill>
            <a:prstDash val="solid"/>
            <a:round/>
            <a:headEnd len="med" w="med" type="none"/>
            <a:tailEnd len="med" w="med" type="triangle"/>
          </a:ln>
        </p:spPr>
      </p:cxnSp>
      <p:sp>
        <p:nvSpPr>
          <p:cNvPr id="158" name="Google Shape;158;p6"/>
          <p:cNvSpPr/>
          <p:nvPr/>
        </p:nvSpPr>
        <p:spPr>
          <a:xfrm>
            <a:off x="3276600" y="5105400"/>
            <a:ext cx="762000" cy="381000"/>
          </a:xfrm>
          <a:prstGeom prst="ellipse">
            <a:avLst/>
          </a:prstGeom>
          <a:noFill/>
          <a:ln cap="flat" cmpd="sng" w="57150">
            <a:solidFill>
              <a:srgbClr val="00808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cxnSp>
        <p:nvCxnSpPr>
          <p:cNvPr id="159" name="Google Shape;159;p6"/>
          <p:cNvCxnSpPr>
            <a:stCxn id="145" idx="4"/>
            <a:endCxn id="158" idx="0"/>
          </p:cNvCxnSpPr>
          <p:nvPr/>
        </p:nvCxnSpPr>
        <p:spPr>
          <a:xfrm>
            <a:off x="2514600" y="4648200"/>
            <a:ext cx="1143000" cy="457200"/>
          </a:xfrm>
          <a:prstGeom prst="straightConnector1">
            <a:avLst/>
          </a:prstGeom>
          <a:noFill/>
          <a:ln cap="flat" cmpd="sng" w="50800">
            <a:solidFill>
              <a:srgbClr val="0000FF"/>
            </a:solidFill>
            <a:prstDash val="solid"/>
            <a:round/>
            <a:headEnd len="med" w="med" type="none"/>
            <a:tailEnd len="med" w="med" type="triangle"/>
          </a:ln>
        </p:spPr>
      </p:cxnSp>
      <p:sp>
        <p:nvSpPr>
          <p:cNvPr id="160" name="Google Shape;160;p6"/>
          <p:cNvSpPr txBox="1"/>
          <p:nvPr/>
        </p:nvSpPr>
        <p:spPr>
          <a:xfrm>
            <a:off x="2057400" y="6248400"/>
            <a:ext cx="828675"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rgbClr val="FF3300"/>
                </a:solidFill>
                <a:latin typeface="Calibri"/>
                <a:ea typeface="Calibri"/>
                <a:cs typeface="Calibri"/>
                <a:sym typeface="Calibri"/>
              </a:rPr>
              <a:t>Tree</a:t>
            </a:r>
            <a:endParaRPr/>
          </a:p>
        </p:txBody>
      </p:sp>
      <p:sp>
        <p:nvSpPr>
          <p:cNvPr id="161" name="Google Shape;161;p6"/>
          <p:cNvSpPr txBox="1"/>
          <p:nvPr/>
        </p:nvSpPr>
        <p:spPr>
          <a:xfrm>
            <a:off x="5715000" y="6248400"/>
            <a:ext cx="1410964"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rgbClr val="FF3300"/>
                </a:solidFill>
                <a:latin typeface="Calibri"/>
                <a:ea typeface="Calibri"/>
                <a:cs typeface="Calibri"/>
                <a:sym typeface="Calibri"/>
              </a:rPr>
              <a:t>Not Tree</a:t>
            </a:r>
            <a:endParaRPr b="1" sz="2400">
              <a:solidFill>
                <a:srgbClr val="FF3300"/>
              </a:solidFill>
              <a:latin typeface="Calibri"/>
              <a:ea typeface="Calibri"/>
              <a:cs typeface="Calibri"/>
              <a:sym typeface="Calibri"/>
            </a:endParaRPr>
          </a:p>
        </p:txBody>
      </p:sp>
      <p:cxnSp>
        <p:nvCxnSpPr>
          <p:cNvPr id="162" name="Google Shape;162;p6"/>
          <p:cNvCxnSpPr>
            <a:stCxn id="132" idx="4"/>
          </p:cNvCxnSpPr>
          <p:nvPr/>
        </p:nvCxnSpPr>
        <p:spPr>
          <a:xfrm flipH="1">
            <a:off x="6211500" y="4648200"/>
            <a:ext cx="341700" cy="1130400"/>
          </a:xfrm>
          <a:prstGeom prst="straightConnector1">
            <a:avLst/>
          </a:prstGeom>
          <a:noFill/>
          <a:ln cap="flat" cmpd="sng" w="50800">
            <a:solidFill>
              <a:srgbClr val="0000FF"/>
            </a:solidFill>
            <a:prstDash val="solid"/>
            <a:round/>
            <a:headEnd len="med" w="med" type="none"/>
            <a:tailEnd len="med" w="med" type="triangle"/>
          </a:ln>
        </p:spPr>
      </p:cxn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3" name="Shape 1453"/>
        <p:cNvGrpSpPr/>
        <p:nvPr/>
      </p:nvGrpSpPr>
      <p:grpSpPr>
        <a:xfrm>
          <a:off x="0" y="0"/>
          <a:ext cx="0" cy="0"/>
          <a:chOff x="0" y="0"/>
          <a:chExt cx="0" cy="0"/>
        </a:xfrm>
      </p:grpSpPr>
      <p:sp>
        <p:nvSpPr>
          <p:cNvPr id="1454" name="Google Shape;1454;p60"/>
          <p:cNvSpPr txBox="1"/>
          <p:nvPr/>
        </p:nvSpPr>
        <p:spPr>
          <a:xfrm>
            <a:off x="154546" y="990600"/>
            <a:ext cx="8886423" cy="477053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void Insert(TreeNode *&amp;tree, ItemType item)</a:t>
            </a:r>
            <a:endParaRPr/>
          </a:p>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a:t>
            </a:r>
            <a:endParaRPr/>
          </a:p>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  if (tree == NULL)//Base case:Insertion place found.</a:t>
            </a:r>
            <a:endParaRPr/>
          </a:p>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  {</a:t>
            </a:r>
            <a:endParaRPr/>
          </a:p>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    tree = new TreeNode;</a:t>
            </a:r>
            <a:endParaRPr/>
          </a:p>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    tree-&gt;right = NULL;</a:t>
            </a:r>
            <a:endParaRPr/>
          </a:p>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    tree-&gt;left = NULL:</a:t>
            </a:r>
            <a:endParaRPr/>
          </a:p>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    tree-&gt;info = item;</a:t>
            </a:r>
            <a:endParaRPr/>
          </a:p>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  }</a:t>
            </a:r>
            <a:endParaRPr/>
          </a:p>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  else if (item &lt; tree-&gt;info)</a:t>
            </a:r>
            <a:endParaRPr/>
          </a:p>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    Insert(tree-&gt;left, item);//General case 1:Insert in left subtree.</a:t>
            </a:r>
            <a:endParaRPr/>
          </a:p>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  else</a:t>
            </a:r>
            <a:endParaRPr/>
          </a:p>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    Insert(tree-&gt;right, item);//General case 2:Insert in right subtree.</a:t>
            </a:r>
            <a:endParaRPr/>
          </a:p>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a:t>
            </a:r>
            <a:endParaRPr/>
          </a:p>
          <a:p>
            <a:pPr indent="0" lvl="0" marL="0" marR="0" rtl="0" algn="l">
              <a:spcBef>
                <a:spcPts val="0"/>
              </a:spcBef>
              <a:spcAft>
                <a:spcPts val="0"/>
              </a:spcAft>
              <a:buNone/>
            </a:pPr>
            <a:r>
              <a:t/>
            </a:r>
            <a:endParaRPr sz="1600">
              <a:solidFill>
                <a:schemeClr val="dk1"/>
              </a:solidFill>
              <a:latin typeface="Courier New"/>
              <a:ea typeface="Courier New"/>
              <a:cs typeface="Courier New"/>
              <a:sym typeface="Courier New"/>
            </a:endParaRPr>
          </a:p>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void TreeType::InsertItem(ItemType item)</a:t>
            </a:r>
            <a:endParaRPr/>
          </a:p>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a:t>
            </a:r>
            <a:endParaRPr/>
          </a:p>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  Insert(root, item):</a:t>
            </a:r>
            <a:endParaRPr/>
          </a:p>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a:t>
            </a:r>
            <a:endParaRPr/>
          </a:p>
        </p:txBody>
      </p:sp>
      <p:sp>
        <p:nvSpPr>
          <p:cNvPr id="1455" name="Google Shape;1455;p60"/>
          <p:cNvSpPr txBox="1"/>
          <p:nvPr>
            <p:ph type="title"/>
          </p:nvPr>
        </p:nvSpPr>
        <p:spPr>
          <a:xfrm>
            <a:off x="155575" y="161927"/>
            <a:ext cx="8797925" cy="676274"/>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Function </a:t>
            </a:r>
            <a:r>
              <a:rPr lang="en-US">
                <a:latin typeface="Courier New"/>
                <a:ea typeface="Courier New"/>
                <a:cs typeface="Courier New"/>
                <a:sym typeface="Courier New"/>
              </a:rPr>
              <a:t>InsertItem</a:t>
            </a:r>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9" name="Shape 1459"/>
        <p:cNvGrpSpPr/>
        <p:nvPr/>
      </p:nvGrpSpPr>
      <p:grpSpPr>
        <a:xfrm>
          <a:off x="0" y="0"/>
          <a:ext cx="0" cy="0"/>
          <a:chOff x="0" y="0"/>
          <a:chExt cx="0" cy="0"/>
        </a:xfrm>
      </p:grpSpPr>
      <p:sp>
        <p:nvSpPr>
          <p:cNvPr id="1460" name="Google Shape;1460;p61"/>
          <p:cNvSpPr/>
          <p:nvPr/>
        </p:nvSpPr>
        <p:spPr>
          <a:xfrm>
            <a:off x="6201079" y="1158558"/>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1461" name="Google Shape;1461;p61"/>
          <p:cNvSpPr txBox="1"/>
          <p:nvPr/>
        </p:nvSpPr>
        <p:spPr>
          <a:xfrm>
            <a:off x="6555248" y="1212292"/>
            <a:ext cx="721316"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root</a:t>
            </a:r>
            <a:endParaRPr sz="1600">
              <a:solidFill>
                <a:schemeClr val="dk1"/>
              </a:solidFill>
              <a:latin typeface="Courier New"/>
              <a:ea typeface="Courier New"/>
              <a:cs typeface="Courier New"/>
              <a:sym typeface="Courier New"/>
            </a:endParaRPr>
          </a:p>
        </p:txBody>
      </p:sp>
      <p:cxnSp>
        <p:nvCxnSpPr>
          <p:cNvPr id="1462" name="Google Shape;1462;p61"/>
          <p:cNvCxnSpPr/>
          <p:nvPr/>
        </p:nvCxnSpPr>
        <p:spPr>
          <a:xfrm flipH="1">
            <a:off x="6201079" y="1158557"/>
            <a:ext cx="267572" cy="450759"/>
          </a:xfrm>
          <a:prstGeom prst="straightConnector1">
            <a:avLst/>
          </a:prstGeom>
          <a:noFill/>
          <a:ln cap="flat" cmpd="sng" w="9525">
            <a:solidFill>
              <a:schemeClr val="accent1"/>
            </a:solidFill>
            <a:prstDash val="solid"/>
            <a:miter lim="800000"/>
            <a:headEnd len="sm" w="sm" type="none"/>
            <a:tailEnd len="sm" w="sm" type="none"/>
          </a:ln>
        </p:spPr>
      </p:cxnSp>
      <p:sp>
        <p:nvSpPr>
          <p:cNvPr id="1463" name="Google Shape;1463;p61"/>
          <p:cNvSpPr txBox="1"/>
          <p:nvPr>
            <p:ph type="title"/>
          </p:nvPr>
        </p:nvSpPr>
        <p:spPr>
          <a:xfrm>
            <a:off x="155575" y="161927"/>
            <a:ext cx="8797925" cy="676274"/>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Function </a:t>
            </a:r>
            <a:r>
              <a:rPr lang="en-US">
                <a:latin typeface="Courier New"/>
                <a:ea typeface="Courier New"/>
                <a:cs typeface="Courier New"/>
                <a:sym typeface="Courier New"/>
              </a:rPr>
              <a:t>InsertItem</a:t>
            </a:r>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7" name="Shape 1467"/>
        <p:cNvGrpSpPr/>
        <p:nvPr/>
      </p:nvGrpSpPr>
      <p:grpSpPr>
        <a:xfrm>
          <a:off x="0" y="0"/>
          <a:ext cx="0" cy="0"/>
          <a:chOff x="0" y="0"/>
          <a:chExt cx="0" cy="0"/>
        </a:xfrm>
      </p:grpSpPr>
      <p:sp>
        <p:nvSpPr>
          <p:cNvPr id="1468" name="Google Shape;1468;p62"/>
          <p:cNvSpPr/>
          <p:nvPr/>
        </p:nvSpPr>
        <p:spPr>
          <a:xfrm>
            <a:off x="225381" y="1292454"/>
            <a:ext cx="2028422" cy="364764"/>
          </a:xfrm>
          <a:prstGeom prst="roundRect">
            <a:avLst>
              <a:gd fmla="val 16667" name="adj"/>
            </a:avLst>
          </a:prstGeom>
          <a:solidFill>
            <a:srgbClr val="AEABAB"/>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dk1"/>
                </a:solidFill>
                <a:latin typeface="Courier New"/>
                <a:ea typeface="Courier New"/>
                <a:cs typeface="Courier New"/>
                <a:sym typeface="Courier New"/>
              </a:rPr>
              <a:t>InsertItem(5)</a:t>
            </a:r>
            <a:endParaRPr b="1" sz="1800">
              <a:solidFill>
                <a:schemeClr val="dk1"/>
              </a:solidFill>
              <a:latin typeface="Calibri"/>
              <a:ea typeface="Calibri"/>
              <a:cs typeface="Calibri"/>
              <a:sym typeface="Calibri"/>
            </a:endParaRPr>
          </a:p>
        </p:txBody>
      </p:sp>
      <p:sp>
        <p:nvSpPr>
          <p:cNvPr id="1469" name="Google Shape;1469;p62"/>
          <p:cNvSpPr/>
          <p:nvPr/>
        </p:nvSpPr>
        <p:spPr>
          <a:xfrm>
            <a:off x="6201079" y="1158558"/>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1470" name="Google Shape;1470;p62"/>
          <p:cNvSpPr txBox="1"/>
          <p:nvPr/>
        </p:nvSpPr>
        <p:spPr>
          <a:xfrm>
            <a:off x="6555248" y="1212292"/>
            <a:ext cx="721316"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root</a:t>
            </a:r>
            <a:endParaRPr sz="1600">
              <a:solidFill>
                <a:schemeClr val="dk1"/>
              </a:solidFill>
              <a:latin typeface="Courier New"/>
              <a:ea typeface="Courier New"/>
              <a:cs typeface="Courier New"/>
              <a:sym typeface="Courier New"/>
            </a:endParaRPr>
          </a:p>
        </p:txBody>
      </p:sp>
      <p:cxnSp>
        <p:nvCxnSpPr>
          <p:cNvPr id="1471" name="Google Shape;1471;p62"/>
          <p:cNvCxnSpPr/>
          <p:nvPr/>
        </p:nvCxnSpPr>
        <p:spPr>
          <a:xfrm flipH="1">
            <a:off x="6201079" y="1158557"/>
            <a:ext cx="267572" cy="450759"/>
          </a:xfrm>
          <a:prstGeom prst="straightConnector1">
            <a:avLst/>
          </a:prstGeom>
          <a:noFill/>
          <a:ln cap="flat" cmpd="sng" w="9525">
            <a:solidFill>
              <a:schemeClr val="accent1"/>
            </a:solidFill>
            <a:prstDash val="solid"/>
            <a:miter lim="800000"/>
            <a:headEnd len="sm" w="sm" type="none"/>
            <a:tailEnd len="sm" w="sm" type="none"/>
          </a:ln>
        </p:spPr>
      </p:cxnSp>
      <p:sp>
        <p:nvSpPr>
          <p:cNvPr id="1472" name="Google Shape;1472;p62"/>
          <p:cNvSpPr txBox="1"/>
          <p:nvPr>
            <p:ph type="title"/>
          </p:nvPr>
        </p:nvSpPr>
        <p:spPr>
          <a:xfrm>
            <a:off x="155575" y="161927"/>
            <a:ext cx="8797925" cy="676274"/>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Function </a:t>
            </a:r>
            <a:r>
              <a:rPr lang="en-US">
                <a:latin typeface="Courier New"/>
                <a:ea typeface="Courier New"/>
                <a:cs typeface="Courier New"/>
                <a:sym typeface="Courier New"/>
              </a:rPr>
              <a:t>InsertItem</a:t>
            </a:r>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6" name="Shape 1476"/>
        <p:cNvGrpSpPr/>
        <p:nvPr/>
      </p:nvGrpSpPr>
      <p:grpSpPr>
        <a:xfrm>
          <a:off x="0" y="0"/>
          <a:ext cx="0" cy="0"/>
          <a:chOff x="0" y="0"/>
          <a:chExt cx="0" cy="0"/>
        </a:xfrm>
      </p:grpSpPr>
      <p:sp>
        <p:nvSpPr>
          <p:cNvPr id="1477" name="Google Shape;1477;p63"/>
          <p:cNvSpPr/>
          <p:nvPr/>
        </p:nvSpPr>
        <p:spPr>
          <a:xfrm>
            <a:off x="225381" y="1292454"/>
            <a:ext cx="2028422" cy="364764"/>
          </a:xfrm>
          <a:prstGeom prst="roundRect">
            <a:avLst>
              <a:gd fmla="val 16667" name="adj"/>
            </a:avLst>
          </a:prstGeom>
          <a:solidFill>
            <a:srgbClr val="AEABAB"/>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dk1"/>
                </a:solidFill>
                <a:latin typeface="Courier New"/>
                <a:ea typeface="Courier New"/>
                <a:cs typeface="Courier New"/>
                <a:sym typeface="Courier New"/>
              </a:rPr>
              <a:t>InsertItem(5)</a:t>
            </a:r>
            <a:endParaRPr b="1" sz="1800">
              <a:solidFill>
                <a:schemeClr val="dk1"/>
              </a:solidFill>
              <a:latin typeface="Calibri"/>
              <a:ea typeface="Calibri"/>
              <a:cs typeface="Calibri"/>
              <a:sym typeface="Calibri"/>
            </a:endParaRPr>
          </a:p>
        </p:txBody>
      </p:sp>
      <p:cxnSp>
        <p:nvCxnSpPr>
          <p:cNvPr id="1478" name="Google Shape;1478;p63"/>
          <p:cNvCxnSpPr/>
          <p:nvPr/>
        </p:nvCxnSpPr>
        <p:spPr>
          <a:xfrm>
            <a:off x="1231610" y="1658701"/>
            <a:ext cx="7982" cy="340651"/>
          </a:xfrm>
          <a:prstGeom prst="straightConnector1">
            <a:avLst/>
          </a:prstGeom>
          <a:noFill/>
          <a:ln cap="flat" cmpd="sng" w="9525">
            <a:solidFill>
              <a:schemeClr val="dk1"/>
            </a:solidFill>
            <a:prstDash val="solid"/>
            <a:miter lim="800000"/>
            <a:headEnd len="sm" w="sm" type="none"/>
            <a:tailEnd len="med" w="med" type="triangle"/>
          </a:ln>
        </p:spPr>
      </p:cxnSp>
      <p:sp>
        <p:nvSpPr>
          <p:cNvPr id="1479" name="Google Shape;1479;p63"/>
          <p:cNvSpPr/>
          <p:nvPr/>
        </p:nvSpPr>
        <p:spPr>
          <a:xfrm>
            <a:off x="225381" y="1999352"/>
            <a:ext cx="2144332" cy="364764"/>
          </a:xfrm>
          <a:prstGeom prst="roundRect">
            <a:avLst>
              <a:gd fmla="val 16667" name="adj"/>
            </a:avLst>
          </a:prstGeom>
          <a:solidFill>
            <a:srgbClr val="AEABAB"/>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dk1"/>
                </a:solidFill>
                <a:latin typeface="Courier New"/>
                <a:ea typeface="Courier New"/>
                <a:cs typeface="Courier New"/>
                <a:sym typeface="Courier New"/>
              </a:rPr>
              <a:t>Insert(root,5)</a:t>
            </a:r>
            <a:endParaRPr b="1" sz="1800">
              <a:solidFill>
                <a:schemeClr val="dk1"/>
              </a:solidFill>
              <a:latin typeface="Calibri"/>
              <a:ea typeface="Calibri"/>
              <a:cs typeface="Calibri"/>
              <a:sym typeface="Calibri"/>
            </a:endParaRPr>
          </a:p>
        </p:txBody>
      </p:sp>
      <p:sp>
        <p:nvSpPr>
          <p:cNvPr id="1480" name="Google Shape;1480;p63"/>
          <p:cNvSpPr/>
          <p:nvPr/>
        </p:nvSpPr>
        <p:spPr>
          <a:xfrm>
            <a:off x="6201079" y="1158558"/>
            <a:ext cx="267572" cy="450759"/>
          </a:xfrm>
          <a:prstGeom prst="rect">
            <a:avLst/>
          </a:prstGeom>
          <a:noFill/>
          <a:ln cap="flat" cmpd="sng" w="127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1481" name="Google Shape;1481;p63"/>
          <p:cNvSpPr txBox="1"/>
          <p:nvPr/>
        </p:nvSpPr>
        <p:spPr>
          <a:xfrm>
            <a:off x="6555248" y="1212292"/>
            <a:ext cx="721316"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root</a:t>
            </a:r>
            <a:endParaRPr sz="1600">
              <a:solidFill>
                <a:schemeClr val="dk1"/>
              </a:solidFill>
              <a:latin typeface="Courier New"/>
              <a:ea typeface="Courier New"/>
              <a:cs typeface="Courier New"/>
              <a:sym typeface="Courier New"/>
            </a:endParaRPr>
          </a:p>
        </p:txBody>
      </p:sp>
      <p:cxnSp>
        <p:nvCxnSpPr>
          <p:cNvPr id="1482" name="Google Shape;1482;p63"/>
          <p:cNvCxnSpPr/>
          <p:nvPr/>
        </p:nvCxnSpPr>
        <p:spPr>
          <a:xfrm flipH="1">
            <a:off x="6201079" y="1158557"/>
            <a:ext cx="267572" cy="450759"/>
          </a:xfrm>
          <a:prstGeom prst="straightConnector1">
            <a:avLst/>
          </a:prstGeom>
          <a:noFill/>
          <a:ln cap="flat" cmpd="sng" w="9525">
            <a:solidFill>
              <a:schemeClr val="accent1"/>
            </a:solidFill>
            <a:prstDash val="solid"/>
            <a:miter lim="800000"/>
            <a:headEnd len="sm" w="sm" type="none"/>
            <a:tailEnd len="sm" w="sm" type="none"/>
          </a:ln>
        </p:spPr>
      </p:cxnSp>
      <p:sp>
        <p:nvSpPr>
          <p:cNvPr id="1483" name="Google Shape;1483;p63"/>
          <p:cNvSpPr txBox="1"/>
          <p:nvPr>
            <p:ph type="title"/>
          </p:nvPr>
        </p:nvSpPr>
        <p:spPr>
          <a:xfrm>
            <a:off x="155575" y="161927"/>
            <a:ext cx="8797925" cy="676274"/>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Function </a:t>
            </a:r>
            <a:r>
              <a:rPr lang="en-US">
                <a:latin typeface="Courier New"/>
                <a:ea typeface="Courier New"/>
                <a:cs typeface="Courier New"/>
                <a:sym typeface="Courier New"/>
              </a:rPr>
              <a:t>InsertItem</a:t>
            </a:r>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7" name="Shape 1487"/>
        <p:cNvGrpSpPr/>
        <p:nvPr/>
      </p:nvGrpSpPr>
      <p:grpSpPr>
        <a:xfrm>
          <a:off x="0" y="0"/>
          <a:ext cx="0" cy="0"/>
          <a:chOff x="0" y="0"/>
          <a:chExt cx="0" cy="0"/>
        </a:xfrm>
      </p:grpSpPr>
      <p:sp>
        <p:nvSpPr>
          <p:cNvPr id="1488" name="Google Shape;1488;p64"/>
          <p:cNvSpPr/>
          <p:nvPr/>
        </p:nvSpPr>
        <p:spPr>
          <a:xfrm>
            <a:off x="225381" y="1292454"/>
            <a:ext cx="2028422" cy="364764"/>
          </a:xfrm>
          <a:prstGeom prst="roundRect">
            <a:avLst>
              <a:gd fmla="val 16667" name="adj"/>
            </a:avLst>
          </a:prstGeom>
          <a:solidFill>
            <a:srgbClr val="AEABAB"/>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dk1"/>
                </a:solidFill>
                <a:latin typeface="Courier New"/>
                <a:ea typeface="Courier New"/>
                <a:cs typeface="Courier New"/>
                <a:sym typeface="Courier New"/>
              </a:rPr>
              <a:t>InsertItem(5)</a:t>
            </a:r>
            <a:endParaRPr b="1" sz="1800">
              <a:solidFill>
                <a:schemeClr val="dk1"/>
              </a:solidFill>
              <a:latin typeface="Calibri"/>
              <a:ea typeface="Calibri"/>
              <a:cs typeface="Calibri"/>
              <a:sym typeface="Calibri"/>
            </a:endParaRPr>
          </a:p>
        </p:txBody>
      </p:sp>
      <p:cxnSp>
        <p:nvCxnSpPr>
          <p:cNvPr id="1489" name="Google Shape;1489;p64"/>
          <p:cNvCxnSpPr/>
          <p:nvPr/>
        </p:nvCxnSpPr>
        <p:spPr>
          <a:xfrm>
            <a:off x="1231610" y="1658701"/>
            <a:ext cx="7982" cy="340651"/>
          </a:xfrm>
          <a:prstGeom prst="straightConnector1">
            <a:avLst/>
          </a:prstGeom>
          <a:noFill/>
          <a:ln cap="flat" cmpd="sng" w="9525">
            <a:solidFill>
              <a:schemeClr val="dk1"/>
            </a:solidFill>
            <a:prstDash val="solid"/>
            <a:miter lim="800000"/>
            <a:headEnd len="sm" w="sm" type="none"/>
            <a:tailEnd len="med" w="med" type="triangle"/>
          </a:ln>
        </p:spPr>
      </p:cxnSp>
      <p:sp>
        <p:nvSpPr>
          <p:cNvPr id="1490" name="Google Shape;1490;p64"/>
          <p:cNvSpPr/>
          <p:nvPr/>
        </p:nvSpPr>
        <p:spPr>
          <a:xfrm>
            <a:off x="225381" y="1999352"/>
            <a:ext cx="2144332" cy="364764"/>
          </a:xfrm>
          <a:prstGeom prst="roundRect">
            <a:avLst>
              <a:gd fmla="val 16667" name="adj"/>
            </a:avLst>
          </a:prstGeom>
          <a:solidFill>
            <a:srgbClr val="AEABAB"/>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dk1"/>
                </a:solidFill>
                <a:latin typeface="Courier New"/>
                <a:ea typeface="Courier New"/>
                <a:cs typeface="Courier New"/>
                <a:sym typeface="Courier New"/>
              </a:rPr>
              <a:t>Insert(root,5)</a:t>
            </a:r>
            <a:endParaRPr b="1" sz="1800">
              <a:solidFill>
                <a:schemeClr val="dk1"/>
              </a:solidFill>
              <a:latin typeface="Calibri"/>
              <a:ea typeface="Calibri"/>
              <a:cs typeface="Calibri"/>
              <a:sym typeface="Calibri"/>
            </a:endParaRPr>
          </a:p>
        </p:txBody>
      </p:sp>
      <p:sp>
        <p:nvSpPr>
          <p:cNvPr id="1491" name="Google Shape;1491;p64"/>
          <p:cNvSpPr/>
          <p:nvPr/>
        </p:nvSpPr>
        <p:spPr>
          <a:xfrm>
            <a:off x="6201079" y="1158558"/>
            <a:ext cx="267572" cy="450759"/>
          </a:xfrm>
          <a:prstGeom prst="rect">
            <a:avLst/>
          </a:prstGeom>
          <a:noFill/>
          <a:ln cap="flat" cmpd="sng" w="127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1492" name="Google Shape;1492;p64"/>
          <p:cNvSpPr txBox="1"/>
          <p:nvPr/>
        </p:nvSpPr>
        <p:spPr>
          <a:xfrm>
            <a:off x="6555248" y="1212292"/>
            <a:ext cx="721316"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root</a:t>
            </a:r>
            <a:endParaRPr sz="1600">
              <a:solidFill>
                <a:schemeClr val="dk1"/>
              </a:solidFill>
              <a:latin typeface="Courier New"/>
              <a:ea typeface="Courier New"/>
              <a:cs typeface="Courier New"/>
              <a:sym typeface="Courier New"/>
            </a:endParaRPr>
          </a:p>
        </p:txBody>
      </p:sp>
      <p:cxnSp>
        <p:nvCxnSpPr>
          <p:cNvPr id="1493" name="Google Shape;1493;p64"/>
          <p:cNvCxnSpPr/>
          <p:nvPr/>
        </p:nvCxnSpPr>
        <p:spPr>
          <a:xfrm flipH="1">
            <a:off x="6201079" y="1158557"/>
            <a:ext cx="267572" cy="450759"/>
          </a:xfrm>
          <a:prstGeom prst="straightConnector1">
            <a:avLst/>
          </a:prstGeom>
          <a:noFill/>
          <a:ln cap="flat" cmpd="sng" w="9525">
            <a:solidFill>
              <a:schemeClr val="accent1"/>
            </a:solidFill>
            <a:prstDash val="solid"/>
            <a:miter lim="800000"/>
            <a:headEnd len="sm" w="sm" type="none"/>
            <a:tailEnd len="sm" w="sm" type="none"/>
          </a:ln>
        </p:spPr>
      </p:cxnSp>
      <p:sp>
        <p:nvSpPr>
          <p:cNvPr id="1494" name="Google Shape;1494;p64"/>
          <p:cNvSpPr txBox="1"/>
          <p:nvPr/>
        </p:nvSpPr>
        <p:spPr>
          <a:xfrm>
            <a:off x="2369713" y="2043234"/>
            <a:ext cx="1603419"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dk1"/>
                </a:solidFill>
                <a:latin typeface="Courier New"/>
                <a:ea typeface="Courier New"/>
                <a:cs typeface="Courier New"/>
                <a:sym typeface="Courier New"/>
              </a:rPr>
              <a:t>Base case</a:t>
            </a:r>
            <a:endParaRPr sz="1200">
              <a:solidFill>
                <a:schemeClr val="dk1"/>
              </a:solidFill>
              <a:latin typeface="Courier New"/>
              <a:ea typeface="Courier New"/>
              <a:cs typeface="Courier New"/>
              <a:sym typeface="Courier New"/>
            </a:endParaRPr>
          </a:p>
        </p:txBody>
      </p:sp>
      <p:sp>
        <p:nvSpPr>
          <p:cNvPr id="1495" name="Google Shape;1495;p64"/>
          <p:cNvSpPr txBox="1"/>
          <p:nvPr>
            <p:ph type="title"/>
          </p:nvPr>
        </p:nvSpPr>
        <p:spPr>
          <a:xfrm>
            <a:off x="155575" y="161927"/>
            <a:ext cx="8797925" cy="676274"/>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Function </a:t>
            </a:r>
            <a:r>
              <a:rPr lang="en-US">
                <a:latin typeface="Courier New"/>
                <a:ea typeface="Courier New"/>
                <a:cs typeface="Courier New"/>
                <a:sym typeface="Courier New"/>
              </a:rPr>
              <a:t>InsertItem</a:t>
            </a:r>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9" name="Shape 1499"/>
        <p:cNvGrpSpPr/>
        <p:nvPr/>
      </p:nvGrpSpPr>
      <p:grpSpPr>
        <a:xfrm>
          <a:off x="0" y="0"/>
          <a:ext cx="0" cy="0"/>
          <a:chOff x="0" y="0"/>
          <a:chExt cx="0" cy="0"/>
        </a:xfrm>
      </p:grpSpPr>
      <p:sp>
        <p:nvSpPr>
          <p:cNvPr id="1500" name="Google Shape;1500;p65"/>
          <p:cNvSpPr/>
          <p:nvPr/>
        </p:nvSpPr>
        <p:spPr>
          <a:xfrm>
            <a:off x="225381" y="1292454"/>
            <a:ext cx="2028422" cy="364764"/>
          </a:xfrm>
          <a:prstGeom prst="roundRect">
            <a:avLst>
              <a:gd fmla="val 16667" name="adj"/>
            </a:avLst>
          </a:prstGeom>
          <a:solidFill>
            <a:srgbClr val="AEABAB"/>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dk1"/>
                </a:solidFill>
                <a:latin typeface="Courier New"/>
                <a:ea typeface="Courier New"/>
                <a:cs typeface="Courier New"/>
                <a:sym typeface="Courier New"/>
              </a:rPr>
              <a:t>InsertItem(5)</a:t>
            </a:r>
            <a:endParaRPr b="1" sz="1800">
              <a:solidFill>
                <a:schemeClr val="dk1"/>
              </a:solidFill>
              <a:latin typeface="Calibri"/>
              <a:ea typeface="Calibri"/>
              <a:cs typeface="Calibri"/>
              <a:sym typeface="Calibri"/>
            </a:endParaRPr>
          </a:p>
        </p:txBody>
      </p:sp>
      <p:cxnSp>
        <p:nvCxnSpPr>
          <p:cNvPr id="1501" name="Google Shape;1501;p65"/>
          <p:cNvCxnSpPr/>
          <p:nvPr/>
        </p:nvCxnSpPr>
        <p:spPr>
          <a:xfrm>
            <a:off x="1231610" y="1658701"/>
            <a:ext cx="7982" cy="340651"/>
          </a:xfrm>
          <a:prstGeom prst="straightConnector1">
            <a:avLst/>
          </a:prstGeom>
          <a:noFill/>
          <a:ln cap="flat" cmpd="sng" w="9525">
            <a:solidFill>
              <a:schemeClr val="dk1"/>
            </a:solidFill>
            <a:prstDash val="solid"/>
            <a:miter lim="800000"/>
            <a:headEnd len="sm" w="sm" type="none"/>
            <a:tailEnd len="med" w="med" type="triangle"/>
          </a:ln>
        </p:spPr>
      </p:cxnSp>
      <p:sp>
        <p:nvSpPr>
          <p:cNvPr id="1502" name="Google Shape;1502;p65"/>
          <p:cNvSpPr/>
          <p:nvPr/>
        </p:nvSpPr>
        <p:spPr>
          <a:xfrm>
            <a:off x="225381" y="1999352"/>
            <a:ext cx="2144332" cy="364764"/>
          </a:xfrm>
          <a:prstGeom prst="roundRect">
            <a:avLst>
              <a:gd fmla="val 16667" name="adj"/>
            </a:avLst>
          </a:prstGeom>
          <a:solidFill>
            <a:srgbClr val="AEABAB"/>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dk1"/>
                </a:solidFill>
                <a:latin typeface="Courier New"/>
                <a:ea typeface="Courier New"/>
                <a:cs typeface="Courier New"/>
                <a:sym typeface="Courier New"/>
              </a:rPr>
              <a:t>Insert(root,5)</a:t>
            </a:r>
            <a:endParaRPr b="1" sz="1800">
              <a:solidFill>
                <a:schemeClr val="dk1"/>
              </a:solidFill>
              <a:latin typeface="Calibri"/>
              <a:ea typeface="Calibri"/>
              <a:cs typeface="Calibri"/>
              <a:sym typeface="Calibri"/>
            </a:endParaRPr>
          </a:p>
        </p:txBody>
      </p:sp>
      <p:sp>
        <p:nvSpPr>
          <p:cNvPr id="1503" name="Google Shape;1503;p65"/>
          <p:cNvSpPr/>
          <p:nvPr/>
        </p:nvSpPr>
        <p:spPr>
          <a:xfrm>
            <a:off x="6114482" y="1921636"/>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5</a:t>
            </a:r>
            <a:endParaRPr b="1" sz="2400">
              <a:solidFill>
                <a:schemeClr val="dk1"/>
              </a:solidFill>
              <a:latin typeface="Courier New"/>
              <a:ea typeface="Courier New"/>
              <a:cs typeface="Courier New"/>
              <a:sym typeface="Courier New"/>
            </a:endParaRPr>
          </a:p>
        </p:txBody>
      </p:sp>
      <p:sp>
        <p:nvSpPr>
          <p:cNvPr id="1504" name="Google Shape;1504;p65"/>
          <p:cNvSpPr/>
          <p:nvPr/>
        </p:nvSpPr>
        <p:spPr>
          <a:xfrm>
            <a:off x="6555248" y="1921635"/>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1505" name="Google Shape;1505;p65"/>
          <p:cNvSpPr/>
          <p:nvPr/>
        </p:nvSpPr>
        <p:spPr>
          <a:xfrm>
            <a:off x="5846910" y="1921635"/>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1506" name="Google Shape;1506;p65"/>
          <p:cNvSpPr/>
          <p:nvPr/>
        </p:nvSpPr>
        <p:spPr>
          <a:xfrm>
            <a:off x="6201079" y="1158558"/>
            <a:ext cx="267572" cy="450759"/>
          </a:xfrm>
          <a:prstGeom prst="rect">
            <a:avLst/>
          </a:prstGeom>
          <a:noFill/>
          <a:ln cap="flat" cmpd="sng" w="127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1507" name="Google Shape;1507;p65"/>
          <p:cNvCxnSpPr>
            <a:stCxn id="1506" idx="2"/>
            <a:endCxn id="1503" idx="0"/>
          </p:cNvCxnSpPr>
          <p:nvPr/>
        </p:nvCxnSpPr>
        <p:spPr>
          <a:xfrm>
            <a:off x="6334865" y="1609317"/>
            <a:ext cx="0" cy="312300"/>
          </a:xfrm>
          <a:prstGeom prst="straightConnector1">
            <a:avLst/>
          </a:prstGeom>
          <a:noFill/>
          <a:ln cap="flat" cmpd="sng" w="9525">
            <a:solidFill>
              <a:schemeClr val="accent1"/>
            </a:solidFill>
            <a:prstDash val="solid"/>
            <a:miter lim="800000"/>
            <a:headEnd len="sm" w="sm" type="none"/>
            <a:tailEnd len="med" w="med" type="triangle"/>
          </a:ln>
        </p:spPr>
      </p:cxnSp>
      <p:sp>
        <p:nvSpPr>
          <p:cNvPr id="1508" name="Google Shape;1508;p65"/>
          <p:cNvSpPr txBox="1"/>
          <p:nvPr/>
        </p:nvSpPr>
        <p:spPr>
          <a:xfrm>
            <a:off x="6555248" y="1212292"/>
            <a:ext cx="721316"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root</a:t>
            </a:r>
            <a:endParaRPr sz="1600">
              <a:solidFill>
                <a:schemeClr val="dk1"/>
              </a:solidFill>
              <a:latin typeface="Courier New"/>
              <a:ea typeface="Courier New"/>
              <a:cs typeface="Courier New"/>
              <a:sym typeface="Courier New"/>
            </a:endParaRPr>
          </a:p>
        </p:txBody>
      </p:sp>
      <p:cxnSp>
        <p:nvCxnSpPr>
          <p:cNvPr id="1509" name="Google Shape;1509;p65"/>
          <p:cNvCxnSpPr/>
          <p:nvPr/>
        </p:nvCxnSpPr>
        <p:spPr>
          <a:xfrm flipH="1">
            <a:off x="5846910" y="1913357"/>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1510" name="Google Shape;1510;p65"/>
          <p:cNvCxnSpPr/>
          <p:nvPr/>
        </p:nvCxnSpPr>
        <p:spPr>
          <a:xfrm flipH="1">
            <a:off x="6555248" y="1913357"/>
            <a:ext cx="267572" cy="450759"/>
          </a:xfrm>
          <a:prstGeom prst="straightConnector1">
            <a:avLst/>
          </a:prstGeom>
          <a:noFill/>
          <a:ln cap="flat" cmpd="sng" w="9525">
            <a:solidFill>
              <a:schemeClr val="accent1"/>
            </a:solidFill>
            <a:prstDash val="solid"/>
            <a:miter lim="800000"/>
            <a:headEnd len="sm" w="sm" type="none"/>
            <a:tailEnd len="sm" w="sm" type="none"/>
          </a:ln>
        </p:spPr>
      </p:cxnSp>
      <p:sp>
        <p:nvSpPr>
          <p:cNvPr id="1511" name="Google Shape;1511;p65"/>
          <p:cNvSpPr txBox="1"/>
          <p:nvPr/>
        </p:nvSpPr>
        <p:spPr>
          <a:xfrm>
            <a:off x="2369713" y="2043234"/>
            <a:ext cx="1603419"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dk1"/>
                </a:solidFill>
                <a:latin typeface="Courier New"/>
                <a:ea typeface="Courier New"/>
                <a:cs typeface="Courier New"/>
                <a:sym typeface="Courier New"/>
              </a:rPr>
              <a:t>Base case</a:t>
            </a:r>
            <a:endParaRPr sz="1200">
              <a:solidFill>
                <a:schemeClr val="dk1"/>
              </a:solidFill>
              <a:latin typeface="Courier New"/>
              <a:ea typeface="Courier New"/>
              <a:cs typeface="Courier New"/>
              <a:sym typeface="Courier New"/>
            </a:endParaRPr>
          </a:p>
        </p:txBody>
      </p:sp>
      <p:sp>
        <p:nvSpPr>
          <p:cNvPr id="1512" name="Google Shape;1512;p65"/>
          <p:cNvSpPr txBox="1"/>
          <p:nvPr>
            <p:ph type="title"/>
          </p:nvPr>
        </p:nvSpPr>
        <p:spPr>
          <a:xfrm>
            <a:off x="155575" y="161927"/>
            <a:ext cx="8797925" cy="676274"/>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Function </a:t>
            </a:r>
            <a:r>
              <a:rPr lang="en-US">
                <a:latin typeface="Courier New"/>
                <a:ea typeface="Courier New"/>
                <a:cs typeface="Courier New"/>
                <a:sym typeface="Courier New"/>
              </a:rPr>
              <a:t>InsertItem</a:t>
            </a:r>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6" name="Shape 1516"/>
        <p:cNvGrpSpPr/>
        <p:nvPr/>
      </p:nvGrpSpPr>
      <p:grpSpPr>
        <a:xfrm>
          <a:off x="0" y="0"/>
          <a:ext cx="0" cy="0"/>
          <a:chOff x="0" y="0"/>
          <a:chExt cx="0" cy="0"/>
        </a:xfrm>
      </p:grpSpPr>
      <p:sp>
        <p:nvSpPr>
          <p:cNvPr id="1517" name="Google Shape;1517;p66"/>
          <p:cNvSpPr/>
          <p:nvPr/>
        </p:nvSpPr>
        <p:spPr>
          <a:xfrm>
            <a:off x="225381" y="1292454"/>
            <a:ext cx="2028422" cy="364764"/>
          </a:xfrm>
          <a:prstGeom prst="roundRect">
            <a:avLst>
              <a:gd fmla="val 16667" name="adj"/>
            </a:avLst>
          </a:prstGeom>
          <a:solidFill>
            <a:srgbClr val="AEABAB"/>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dk1"/>
                </a:solidFill>
                <a:latin typeface="Courier New"/>
                <a:ea typeface="Courier New"/>
                <a:cs typeface="Courier New"/>
                <a:sym typeface="Courier New"/>
              </a:rPr>
              <a:t>InsertItem(5)</a:t>
            </a:r>
            <a:endParaRPr b="1" sz="1800">
              <a:solidFill>
                <a:schemeClr val="dk1"/>
              </a:solidFill>
              <a:latin typeface="Calibri"/>
              <a:ea typeface="Calibri"/>
              <a:cs typeface="Calibri"/>
              <a:sym typeface="Calibri"/>
            </a:endParaRPr>
          </a:p>
        </p:txBody>
      </p:sp>
      <p:sp>
        <p:nvSpPr>
          <p:cNvPr id="1518" name="Google Shape;1518;p66"/>
          <p:cNvSpPr/>
          <p:nvPr/>
        </p:nvSpPr>
        <p:spPr>
          <a:xfrm>
            <a:off x="6114482" y="1921636"/>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5</a:t>
            </a:r>
            <a:endParaRPr b="1" sz="2400">
              <a:solidFill>
                <a:schemeClr val="dk1"/>
              </a:solidFill>
              <a:latin typeface="Courier New"/>
              <a:ea typeface="Courier New"/>
              <a:cs typeface="Courier New"/>
              <a:sym typeface="Courier New"/>
            </a:endParaRPr>
          </a:p>
        </p:txBody>
      </p:sp>
      <p:sp>
        <p:nvSpPr>
          <p:cNvPr id="1519" name="Google Shape;1519;p66"/>
          <p:cNvSpPr/>
          <p:nvPr/>
        </p:nvSpPr>
        <p:spPr>
          <a:xfrm>
            <a:off x="6555248" y="1921635"/>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1520" name="Google Shape;1520;p66"/>
          <p:cNvSpPr/>
          <p:nvPr/>
        </p:nvSpPr>
        <p:spPr>
          <a:xfrm>
            <a:off x="5846910" y="1921635"/>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1521" name="Google Shape;1521;p66"/>
          <p:cNvSpPr/>
          <p:nvPr/>
        </p:nvSpPr>
        <p:spPr>
          <a:xfrm>
            <a:off x="6201079" y="1158558"/>
            <a:ext cx="267572" cy="450759"/>
          </a:xfrm>
          <a:prstGeom prst="rect">
            <a:avLst/>
          </a:prstGeom>
          <a:noFill/>
          <a:ln cap="flat" cmpd="sng" w="127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1522" name="Google Shape;1522;p66"/>
          <p:cNvCxnSpPr>
            <a:stCxn id="1521" idx="2"/>
            <a:endCxn id="1518" idx="0"/>
          </p:cNvCxnSpPr>
          <p:nvPr/>
        </p:nvCxnSpPr>
        <p:spPr>
          <a:xfrm>
            <a:off x="6334865" y="1609317"/>
            <a:ext cx="0" cy="312300"/>
          </a:xfrm>
          <a:prstGeom prst="straightConnector1">
            <a:avLst/>
          </a:prstGeom>
          <a:noFill/>
          <a:ln cap="flat" cmpd="sng" w="9525">
            <a:solidFill>
              <a:schemeClr val="accent1"/>
            </a:solidFill>
            <a:prstDash val="solid"/>
            <a:miter lim="800000"/>
            <a:headEnd len="sm" w="sm" type="none"/>
            <a:tailEnd len="med" w="med" type="triangle"/>
          </a:ln>
        </p:spPr>
      </p:cxnSp>
      <p:sp>
        <p:nvSpPr>
          <p:cNvPr id="1523" name="Google Shape;1523;p66"/>
          <p:cNvSpPr txBox="1"/>
          <p:nvPr/>
        </p:nvSpPr>
        <p:spPr>
          <a:xfrm>
            <a:off x="6555248" y="1212292"/>
            <a:ext cx="721316"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root</a:t>
            </a:r>
            <a:endParaRPr sz="1600">
              <a:solidFill>
                <a:schemeClr val="dk1"/>
              </a:solidFill>
              <a:latin typeface="Courier New"/>
              <a:ea typeface="Courier New"/>
              <a:cs typeface="Courier New"/>
              <a:sym typeface="Courier New"/>
            </a:endParaRPr>
          </a:p>
        </p:txBody>
      </p:sp>
      <p:cxnSp>
        <p:nvCxnSpPr>
          <p:cNvPr id="1524" name="Google Shape;1524;p66"/>
          <p:cNvCxnSpPr/>
          <p:nvPr/>
        </p:nvCxnSpPr>
        <p:spPr>
          <a:xfrm flipH="1">
            <a:off x="5846910" y="1913357"/>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1525" name="Google Shape;1525;p66"/>
          <p:cNvCxnSpPr/>
          <p:nvPr/>
        </p:nvCxnSpPr>
        <p:spPr>
          <a:xfrm flipH="1">
            <a:off x="6555248" y="1913357"/>
            <a:ext cx="267572" cy="450759"/>
          </a:xfrm>
          <a:prstGeom prst="straightConnector1">
            <a:avLst/>
          </a:prstGeom>
          <a:noFill/>
          <a:ln cap="flat" cmpd="sng" w="9525">
            <a:solidFill>
              <a:schemeClr val="accent1"/>
            </a:solidFill>
            <a:prstDash val="solid"/>
            <a:miter lim="800000"/>
            <a:headEnd len="sm" w="sm" type="none"/>
            <a:tailEnd len="sm" w="sm" type="none"/>
          </a:ln>
        </p:spPr>
      </p:cxnSp>
      <p:sp>
        <p:nvSpPr>
          <p:cNvPr id="1526" name="Google Shape;1526;p66"/>
          <p:cNvSpPr txBox="1"/>
          <p:nvPr>
            <p:ph type="title"/>
          </p:nvPr>
        </p:nvSpPr>
        <p:spPr>
          <a:xfrm>
            <a:off x="155575" y="161927"/>
            <a:ext cx="8797925" cy="676274"/>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Function </a:t>
            </a:r>
            <a:r>
              <a:rPr lang="en-US">
                <a:latin typeface="Courier New"/>
                <a:ea typeface="Courier New"/>
                <a:cs typeface="Courier New"/>
                <a:sym typeface="Courier New"/>
              </a:rPr>
              <a:t>InsertItem</a:t>
            </a:r>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0" name="Shape 1530"/>
        <p:cNvGrpSpPr/>
        <p:nvPr/>
      </p:nvGrpSpPr>
      <p:grpSpPr>
        <a:xfrm>
          <a:off x="0" y="0"/>
          <a:ext cx="0" cy="0"/>
          <a:chOff x="0" y="0"/>
          <a:chExt cx="0" cy="0"/>
        </a:xfrm>
      </p:grpSpPr>
      <p:sp>
        <p:nvSpPr>
          <p:cNvPr id="1531" name="Google Shape;1531;p67"/>
          <p:cNvSpPr/>
          <p:nvPr/>
        </p:nvSpPr>
        <p:spPr>
          <a:xfrm>
            <a:off x="6114482" y="1921636"/>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5</a:t>
            </a:r>
            <a:endParaRPr b="1" sz="2400">
              <a:solidFill>
                <a:schemeClr val="dk1"/>
              </a:solidFill>
              <a:latin typeface="Courier New"/>
              <a:ea typeface="Courier New"/>
              <a:cs typeface="Courier New"/>
              <a:sym typeface="Courier New"/>
            </a:endParaRPr>
          </a:p>
        </p:txBody>
      </p:sp>
      <p:sp>
        <p:nvSpPr>
          <p:cNvPr id="1532" name="Google Shape;1532;p67"/>
          <p:cNvSpPr/>
          <p:nvPr/>
        </p:nvSpPr>
        <p:spPr>
          <a:xfrm>
            <a:off x="6555248" y="1921635"/>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1533" name="Google Shape;1533;p67"/>
          <p:cNvSpPr/>
          <p:nvPr/>
        </p:nvSpPr>
        <p:spPr>
          <a:xfrm>
            <a:off x="5846910" y="1921635"/>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1534" name="Google Shape;1534;p67"/>
          <p:cNvSpPr/>
          <p:nvPr/>
        </p:nvSpPr>
        <p:spPr>
          <a:xfrm>
            <a:off x="6201079" y="1158558"/>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1535" name="Google Shape;1535;p67"/>
          <p:cNvCxnSpPr>
            <a:stCxn id="1534" idx="2"/>
            <a:endCxn id="1531" idx="0"/>
          </p:cNvCxnSpPr>
          <p:nvPr/>
        </p:nvCxnSpPr>
        <p:spPr>
          <a:xfrm>
            <a:off x="6334865" y="1609317"/>
            <a:ext cx="0" cy="312300"/>
          </a:xfrm>
          <a:prstGeom prst="straightConnector1">
            <a:avLst/>
          </a:prstGeom>
          <a:noFill/>
          <a:ln cap="flat" cmpd="sng" w="9525">
            <a:solidFill>
              <a:schemeClr val="accent1"/>
            </a:solidFill>
            <a:prstDash val="solid"/>
            <a:miter lim="800000"/>
            <a:headEnd len="sm" w="sm" type="none"/>
            <a:tailEnd len="med" w="med" type="triangle"/>
          </a:ln>
        </p:spPr>
      </p:cxnSp>
      <p:sp>
        <p:nvSpPr>
          <p:cNvPr id="1536" name="Google Shape;1536;p67"/>
          <p:cNvSpPr txBox="1"/>
          <p:nvPr/>
        </p:nvSpPr>
        <p:spPr>
          <a:xfrm>
            <a:off x="6555248" y="1212292"/>
            <a:ext cx="721316"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root</a:t>
            </a:r>
            <a:endParaRPr sz="1600">
              <a:solidFill>
                <a:schemeClr val="dk1"/>
              </a:solidFill>
              <a:latin typeface="Courier New"/>
              <a:ea typeface="Courier New"/>
              <a:cs typeface="Courier New"/>
              <a:sym typeface="Courier New"/>
            </a:endParaRPr>
          </a:p>
        </p:txBody>
      </p:sp>
      <p:cxnSp>
        <p:nvCxnSpPr>
          <p:cNvPr id="1537" name="Google Shape;1537;p67"/>
          <p:cNvCxnSpPr/>
          <p:nvPr/>
        </p:nvCxnSpPr>
        <p:spPr>
          <a:xfrm flipH="1">
            <a:off x="5846910" y="1913357"/>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1538" name="Google Shape;1538;p67"/>
          <p:cNvCxnSpPr/>
          <p:nvPr/>
        </p:nvCxnSpPr>
        <p:spPr>
          <a:xfrm flipH="1">
            <a:off x="6555248" y="1913357"/>
            <a:ext cx="267572" cy="450759"/>
          </a:xfrm>
          <a:prstGeom prst="straightConnector1">
            <a:avLst/>
          </a:prstGeom>
          <a:noFill/>
          <a:ln cap="flat" cmpd="sng" w="9525">
            <a:solidFill>
              <a:schemeClr val="accent1"/>
            </a:solidFill>
            <a:prstDash val="solid"/>
            <a:miter lim="800000"/>
            <a:headEnd len="sm" w="sm" type="none"/>
            <a:tailEnd len="sm" w="sm" type="none"/>
          </a:ln>
        </p:spPr>
      </p:cxnSp>
      <p:sp>
        <p:nvSpPr>
          <p:cNvPr id="1539" name="Google Shape;1539;p67"/>
          <p:cNvSpPr txBox="1"/>
          <p:nvPr>
            <p:ph type="title"/>
          </p:nvPr>
        </p:nvSpPr>
        <p:spPr>
          <a:xfrm>
            <a:off x="155575" y="161927"/>
            <a:ext cx="8797925" cy="676274"/>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Function </a:t>
            </a:r>
            <a:r>
              <a:rPr lang="en-US">
                <a:latin typeface="Courier New"/>
                <a:ea typeface="Courier New"/>
                <a:cs typeface="Courier New"/>
                <a:sym typeface="Courier New"/>
              </a:rPr>
              <a:t>InsertItem</a:t>
            </a:r>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3" name="Shape 1543"/>
        <p:cNvGrpSpPr/>
        <p:nvPr/>
      </p:nvGrpSpPr>
      <p:grpSpPr>
        <a:xfrm>
          <a:off x="0" y="0"/>
          <a:ext cx="0" cy="0"/>
          <a:chOff x="0" y="0"/>
          <a:chExt cx="0" cy="0"/>
        </a:xfrm>
      </p:grpSpPr>
      <p:sp>
        <p:nvSpPr>
          <p:cNvPr id="1544" name="Google Shape;1544;p68"/>
          <p:cNvSpPr/>
          <p:nvPr/>
        </p:nvSpPr>
        <p:spPr>
          <a:xfrm>
            <a:off x="225381" y="1292454"/>
            <a:ext cx="2028422" cy="364764"/>
          </a:xfrm>
          <a:prstGeom prst="roundRect">
            <a:avLst>
              <a:gd fmla="val 16667" name="adj"/>
            </a:avLst>
          </a:prstGeom>
          <a:solidFill>
            <a:srgbClr val="AEABAB"/>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dk1"/>
                </a:solidFill>
                <a:latin typeface="Courier New"/>
                <a:ea typeface="Courier New"/>
                <a:cs typeface="Courier New"/>
                <a:sym typeface="Courier New"/>
              </a:rPr>
              <a:t>InsertItem(9)</a:t>
            </a:r>
            <a:endParaRPr b="1" sz="1800">
              <a:solidFill>
                <a:schemeClr val="dk1"/>
              </a:solidFill>
              <a:latin typeface="Calibri"/>
              <a:ea typeface="Calibri"/>
              <a:cs typeface="Calibri"/>
              <a:sym typeface="Calibri"/>
            </a:endParaRPr>
          </a:p>
        </p:txBody>
      </p:sp>
      <p:sp>
        <p:nvSpPr>
          <p:cNvPr id="1545" name="Google Shape;1545;p68"/>
          <p:cNvSpPr/>
          <p:nvPr/>
        </p:nvSpPr>
        <p:spPr>
          <a:xfrm>
            <a:off x="6114482" y="1921636"/>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5</a:t>
            </a:r>
            <a:endParaRPr b="1" sz="2400">
              <a:solidFill>
                <a:schemeClr val="dk1"/>
              </a:solidFill>
              <a:latin typeface="Courier New"/>
              <a:ea typeface="Courier New"/>
              <a:cs typeface="Courier New"/>
              <a:sym typeface="Courier New"/>
            </a:endParaRPr>
          </a:p>
        </p:txBody>
      </p:sp>
      <p:sp>
        <p:nvSpPr>
          <p:cNvPr id="1546" name="Google Shape;1546;p68"/>
          <p:cNvSpPr/>
          <p:nvPr/>
        </p:nvSpPr>
        <p:spPr>
          <a:xfrm>
            <a:off x="6555248" y="1921635"/>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1547" name="Google Shape;1547;p68"/>
          <p:cNvSpPr/>
          <p:nvPr/>
        </p:nvSpPr>
        <p:spPr>
          <a:xfrm>
            <a:off x="5846910" y="1921635"/>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1548" name="Google Shape;1548;p68"/>
          <p:cNvSpPr/>
          <p:nvPr/>
        </p:nvSpPr>
        <p:spPr>
          <a:xfrm>
            <a:off x="6201079" y="1158558"/>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1549" name="Google Shape;1549;p68"/>
          <p:cNvCxnSpPr>
            <a:stCxn id="1548" idx="2"/>
            <a:endCxn id="1545" idx="0"/>
          </p:cNvCxnSpPr>
          <p:nvPr/>
        </p:nvCxnSpPr>
        <p:spPr>
          <a:xfrm>
            <a:off x="6334865" y="1609317"/>
            <a:ext cx="0" cy="312300"/>
          </a:xfrm>
          <a:prstGeom prst="straightConnector1">
            <a:avLst/>
          </a:prstGeom>
          <a:noFill/>
          <a:ln cap="flat" cmpd="sng" w="9525">
            <a:solidFill>
              <a:schemeClr val="accent1"/>
            </a:solidFill>
            <a:prstDash val="solid"/>
            <a:miter lim="800000"/>
            <a:headEnd len="sm" w="sm" type="none"/>
            <a:tailEnd len="med" w="med" type="triangle"/>
          </a:ln>
        </p:spPr>
      </p:cxnSp>
      <p:sp>
        <p:nvSpPr>
          <p:cNvPr id="1550" name="Google Shape;1550;p68"/>
          <p:cNvSpPr txBox="1"/>
          <p:nvPr/>
        </p:nvSpPr>
        <p:spPr>
          <a:xfrm>
            <a:off x="6555248" y="1212292"/>
            <a:ext cx="721316"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root</a:t>
            </a:r>
            <a:endParaRPr sz="1600">
              <a:solidFill>
                <a:schemeClr val="dk1"/>
              </a:solidFill>
              <a:latin typeface="Courier New"/>
              <a:ea typeface="Courier New"/>
              <a:cs typeface="Courier New"/>
              <a:sym typeface="Courier New"/>
            </a:endParaRPr>
          </a:p>
        </p:txBody>
      </p:sp>
      <p:cxnSp>
        <p:nvCxnSpPr>
          <p:cNvPr id="1551" name="Google Shape;1551;p68"/>
          <p:cNvCxnSpPr/>
          <p:nvPr/>
        </p:nvCxnSpPr>
        <p:spPr>
          <a:xfrm flipH="1">
            <a:off x="5846910" y="1913357"/>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1552" name="Google Shape;1552;p68"/>
          <p:cNvCxnSpPr/>
          <p:nvPr/>
        </p:nvCxnSpPr>
        <p:spPr>
          <a:xfrm flipH="1">
            <a:off x="6555248" y="1913357"/>
            <a:ext cx="267572" cy="450759"/>
          </a:xfrm>
          <a:prstGeom prst="straightConnector1">
            <a:avLst/>
          </a:prstGeom>
          <a:noFill/>
          <a:ln cap="flat" cmpd="sng" w="9525">
            <a:solidFill>
              <a:schemeClr val="accent1"/>
            </a:solidFill>
            <a:prstDash val="solid"/>
            <a:miter lim="800000"/>
            <a:headEnd len="sm" w="sm" type="none"/>
            <a:tailEnd len="sm" w="sm" type="none"/>
          </a:ln>
        </p:spPr>
      </p:cxnSp>
      <p:sp>
        <p:nvSpPr>
          <p:cNvPr id="1553" name="Google Shape;1553;p68"/>
          <p:cNvSpPr txBox="1"/>
          <p:nvPr>
            <p:ph type="title"/>
          </p:nvPr>
        </p:nvSpPr>
        <p:spPr>
          <a:xfrm>
            <a:off x="155575" y="161927"/>
            <a:ext cx="8797925" cy="676274"/>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Function </a:t>
            </a:r>
            <a:r>
              <a:rPr lang="en-US">
                <a:latin typeface="Courier New"/>
                <a:ea typeface="Courier New"/>
                <a:cs typeface="Courier New"/>
                <a:sym typeface="Courier New"/>
              </a:rPr>
              <a:t>InsertItem</a:t>
            </a:r>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7" name="Shape 1557"/>
        <p:cNvGrpSpPr/>
        <p:nvPr/>
      </p:nvGrpSpPr>
      <p:grpSpPr>
        <a:xfrm>
          <a:off x="0" y="0"/>
          <a:ext cx="0" cy="0"/>
          <a:chOff x="0" y="0"/>
          <a:chExt cx="0" cy="0"/>
        </a:xfrm>
      </p:grpSpPr>
      <p:sp>
        <p:nvSpPr>
          <p:cNvPr id="1558" name="Google Shape;1558;p69"/>
          <p:cNvSpPr/>
          <p:nvPr/>
        </p:nvSpPr>
        <p:spPr>
          <a:xfrm>
            <a:off x="225381" y="1292454"/>
            <a:ext cx="2028422" cy="364764"/>
          </a:xfrm>
          <a:prstGeom prst="roundRect">
            <a:avLst>
              <a:gd fmla="val 16667" name="adj"/>
            </a:avLst>
          </a:prstGeom>
          <a:solidFill>
            <a:srgbClr val="AEABAB"/>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dk1"/>
                </a:solidFill>
                <a:latin typeface="Courier New"/>
                <a:ea typeface="Courier New"/>
                <a:cs typeface="Courier New"/>
                <a:sym typeface="Courier New"/>
              </a:rPr>
              <a:t>InsertItem(9)</a:t>
            </a:r>
            <a:endParaRPr b="1" sz="1800">
              <a:solidFill>
                <a:schemeClr val="dk1"/>
              </a:solidFill>
              <a:latin typeface="Calibri"/>
              <a:ea typeface="Calibri"/>
              <a:cs typeface="Calibri"/>
              <a:sym typeface="Calibri"/>
            </a:endParaRPr>
          </a:p>
        </p:txBody>
      </p:sp>
      <p:cxnSp>
        <p:nvCxnSpPr>
          <p:cNvPr id="1559" name="Google Shape;1559;p69"/>
          <p:cNvCxnSpPr/>
          <p:nvPr/>
        </p:nvCxnSpPr>
        <p:spPr>
          <a:xfrm>
            <a:off x="1231610" y="1658701"/>
            <a:ext cx="7982" cy="340651"/>
          </a:xfrm>
          <a:prstGeom prst="straightConnector1">
            <a:avLst/>
          </a:prstGeom>
          <a:noFill/>
          <a:ln cap="flat" cmpd="sng" w="9525">
            <a:solidFill>
              <a:schemeClr val="dk1"/>
            </a:solidFill>
            <a:prstDash val="solid"/>
            <a:miter lim="800000"/>
            <a:headEnd len="sm" w="sm" type="none"/>
            <a:tailEnd len="med" w="med" type="triangle"/>
          </a:ln>
        </p:spPr>
      </p:cxnSp>
      <p:sp>
        <p:nvSpPr>
          <p:cNvPr id="1560" name="Google Shape;1560;p69"/>
          <p:cNvSpPr/>
          <p:nvPr/>
        </p:nvSpPr>
        <p:spPr>
          <a:xfrm>
            <a:off x="225381" y="1999352"/>
            <a:ext cx="2144332" cy="364764"/>
          </a:xfrm>
          <a:prstGeom prst="roundRect">
            <a:avLst>
              <a:gd fmla="val 16667" name="adj"/>
            </a:avLst>
          </a:prstGeom>
          <a:solidFill>
            <a:srgbClr val="AEABAB"/>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dk1"/>
                </a:solidFill>
                <a:latin typeface="Courier New"/>
                <a:ea typeface="Courier New"/>
                <a:cs typeface="Courier New"/>
                <a:sym typeface="Courier New"/>
              </a:rPr>
              <a:t>Insert(root,9)</a:t>
            </a:r>
            <a:endParaRPr b="1" sz="1800">
              <a:solidFill>
                <a:schemeClr val="dk1"/>
              </a:solidFill>
              <a:latin typeface="Calibri"/>
              <a:ea typeface="Calibri"/>
              <a:cs typeface="Calibri"/>
              <a:sym typeface="Calibri"/>
            </a:endParaRPr>
          </a:p>
        </p:txBody>
      </p:sp>
      <p:sp>
        <p:nvSpPr>
          <p:cNvPr id="1561" name="Google Shape;1561;p69"/>
          <p:cNvSpPr/>
          <p:nvPr/>
        </p:nvSpPr>
        <p:spPr>
          <a:xfrm>
            <a:off x="6114482" y="1921636"/>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5</a:t>
            </a:r>
            <a:endParaRPr b="1" sz="2400">
              <a:solidFill>
                <a:schemeClr val="dk1"/>
              </a:solidFill>
              <a:latin typeface="Courier New"/>
              <a:ea typeface="Courier New"/>
              <a:cs typeface="Courier New"/>
              <a:sym typeface="Courier New"/>
            </a:endParaRPr>
          </a:p>
        </p:txBody>
      </p:sp>
      <p:sp>
        <p:nvSpPr>
          <p:cNvPr id="1562" name="Google Shape;1562;p69"/>
          <p:cNvSpPr/>
          <p:nvPr/>
        </p:nvSpPr>
        <p:spPr>
          <a:xfrm>
            <a:off x="6555248" y="1921635"/>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1563" name="Google Shape;1563;p69"/>
          <p:cNvSpPr/>
          <p:nvPr/>
        </p:nvSpPr>
        <p:spPr>
          <a:xfrm>
            <a:off x="5846910" y="1921635"/>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1564" name="Google Shape;1564;p69"/>
          <p:cNvSpPr/>
          <p:nvPr/>
        </p:nvSpPr>
        <p:spPr>
          <a:xfrm>
            <a:off x="6201079" y="1158558"/>
            <a:ext cx="267572" cy="450759"/>
          </a:xfrm>
          <a:prstGeom prst="rect">
            <a:avLst/>
          </a:prstGeom>
          <a:noFill/>
          <a:ln cap="flat" cmpd="sng" w="127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1565" name="Google Shape;1565;p69"/>
          <p:cNvCxnSpPr>
            <a:stCxn id="1564" idx="2"/>
            <a:endCxn id="1561" idx="0"/>
          </p:cNvCxnSpPr>
          <p:nvPr/>
        </p:nvCxnSpPr>
        <p:spPr>
          <a:xfrm>
            <a:off x="6334865" y="1609317"/>
            <a:ext cx="0" cy="312300"/>
          </a:xfrm>
          <a:prstGeom prst="straightConnector1">
            <a:avLst/>
          </a:prstGeom>
          <a:noFill/>
          <a:ln cap="flat" cmpd="sng" w="9525">
            <a:solidFill>
              <a:schemeClr val="accent1"/>
            </a:solidFill>
            <a:prstDash val="solid"/>
            <a:miter lim="800000"/>
            <a:headEnd len="sm" w="sm" type="none"/>
            <a:tailEnd len="med" w="med" type="triangle"/>
          </a:ln>
        </p:spPr>
      </p:cxnSp>
      <p:sp>
        <p:nvSpPr>
          <p:cNvPr id="1566" name="Google Shape;1566;p69"/>
          <p:cNvSpPr txBox="1"/>
          <p:nvPr/>
        </p:nvSpPr>
        <p:spPr>
          <a:xfrm>
            <a:off x="6555248" y="1212292"/>
            <a:ext cx="721316"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root</a:t>
            </a:r>
            <a:endParaRPr sz="1600">
              <a:solidFill>
                <a:schemeClr val="dk1"/>
              </a:solidFill>
              <a:latin typeface="Courier New"/>
              <a:ea typeface="Courier New"/>
              <a:cs typeface="Courier New"/>
              <a:sym typeface="Courier New"/>
            </a:endParaRPr>
          </a:p>
        </p:txBody>
      </p:sp>
      <p:cxnSp>
        <p:nvCxnSpPr>
          <p:cNvPr id="1567" name="Google Shape;1567;p69"/>
          <p:cNvCxnSpPr/>
          <p:nvPr/>
        </p:nvCxnSpPr>
        <p:spPr>
          <a:xfrm flipH="1">
            <a:off x="5846910" y="1913357"/>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1568" name="Google Shape;1568;p69"/>
          <p:cNvCxnSpPr/>
          <p:nvPr/>
        </p:nvCxnSpPr>
        <p:spPr>
          <a:xfrm flipH="1">
            <a:off x="6555248" y="1913357"/>
            <a:ext cx="267572" cy="450759"/>
          </a:xfrm>
          <a:prstGeom prst="straightConnector1">
            <a:avLst/>
          </a:prstGeom>
          <a:noFill/>
          <a:ln cap="flat" cmpd="sng" w="9525">
            <a:solidFill>
              <a:schemeClr val="accent1"/>
            </a:solidFill>
            <a:prstDash val="solid"/>
            <a:miter lim="800000"/>
            <a:headEnd len="sm" w="sm" type="none"/>
            <a:tailEnd len="sm" w="sm" type="none"/>
          </a:ln>
        </p:spPr>
      </p:cxnSp>
      <p:sp>
        <p:nvSpPr>
          <p:cNvPr id="1569" name="Google Shape;1569;p69"/>
          <p:cNvSpPr txBox="1"/>
          <p:nvPr>
            <p:ph type="title"/>
          </p:nvPr>
        </p:nvSpPr>
        <p:spPr>
          <a:xfrm>
            <a:off x="155575" y="161927"/>
            <a:ext cx="8797925" cy="676274"/>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Function </a:t>
            </a:r>
            <a:r>
              <a:rPr lang="en-US">
                <a:latin typeface="Courier New"/>
                <a:ea typeface="Courier New"/>
                <a:cs typeface="Courier New"/>
                <a:sym typeface="Courier New"/>
              </a:rPr>
              <a:t>InsertItem</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7"/>
          <p:cNvSpPr txBox="1"/>
          <p:nvPr>
            <p:ph type="title"/>
          </p:nvPr>
        </p:nvSpPr>
        <p:spPr>
          <a:xfrm>
            <a:off x="155575" y="161927"/>
            <a:ext cx="8797925" cy="676274"/>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Tree Data Structure</a:t>
            </a:r>
            <a:endParaRPr/>
          </a:p>
        </p:txBody>
      </p:sp>
      <p:sp>
        <p:nvSpPr>
          <p:cNvPr id="168" name="Google Shape;168;p7"/>
          <p:cNvSpPr txBox="1"/>
          <p:nvPr>
            <p:ph idx="1" type="body"/>
          </p:nvPr>
        </p:nvSpPr>
        <p:spPr>
          <a:xfrm>
            <a:off x="457200" y="1371600"/>
            <a:ext cx="8229600" cy="4530725"/>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3200"/>
              <a:buChar char="•"/>
            </a:pPr>
            <a:r>
              <a:rPr lang="en-US" sz="3200"/>
              <a:t>Terminology</a:t>
            </a:r>
            <a:endParaRPr/>
          </a:p>
          <a:p>
            <a:pPr indent="-228600" lvl="1" marL="685800" rtl="0" algn="l">
              <a:lnSpc>
                <a:spcPct val="90000"/>
              </a:lnSpc>
              <a:spcBef>
                <a:spcPts val="500"/>
              </a:spcBef>
              <a:spcAft>
                <a:spcPts val="0"/>
              </a:spcAft>
              <a:buClr>
                <a:schemeClr val="dk1"/>
              </a:buClr>
              <a:buSzPts val="2800"/>
              <a:buChar char="•"/>
            </a:pPr>
            <a:r>
              <a:rPr lang="en-US" sz="2800"/>
              <a:t>Root </a:t>
            </a:r>
            <a:r>
              <a:rPr lang="en-US" sz="2800">
                <a:solidFill>
                  <a:srgbClr val="FF3300"/>
                </a:solidFill>
              </a:rPr>
              <a:t>⇒ </a:t>
            </a:r>
            <a:r>
              <a:rPr lang="en-US" sz="2800"/>
              <a:t>node with no parent</a:t>
            </a:r>
            <a:endParaRPr/>
          </a:p>
          <a:p>
            <a:pPr indent="-228600" lvl="1" marL="685800" rtl="0" algn="l">
              <a:lnSpc>
                <a:spcPct val="90000"/>
              </a:lnSpc>
              <a:spcBef>
                <a:spcPts val="500"/>
              </a:spcBef>
              <a:spcAft>
                <a:spcPts val="0"/>
              </a:spcAft>
              <a:buClr>
                <a:schemeClr val="dk1"/>
              </a:buClr>
              <a:buSzPts val="2800"/>
              <a:buChar char="•"/>
            </a:pPr>
            <a:r>
              <a:rPr lang="en-US" sz="2800"/>
              <a:t>Leaf </a:t>
            </a:r>
            <a:r>
              <a:rPr lang="en-US" sz="2800">
                <a:solidFill>
                  <a:srgbClr val="FF3300"/>
                </a:solidFill>
              </a:rPr>
              <a:t>⇒ </a:t>
            </a:r>
            <a:r>
              <a:rPr lang="en-US" sz="2800"/>
              <a:t>node(s) with no child</a:t>
            </a:r>
            <a:endParaRPr/>
          </a:p>
          <a:p>
            <a:pPr indent="-228600" lvl="1" marL="685800" rtl="0" algn="l">
              <a:lnSpc>
                <a:spcPct val="90000"/>
              </a:lnSpc>
              <a:spcBef>
                <a:spcPts val="500"/>
              </a:spcBef>
              <a:spcAft>
                <a:spcPts val="0"/>
              </a:spcAft>
              <a:buClr>
                <a:schemeClr val="dk1"/>
              </a:buClr>
              <a:buSzPts val="2800"/>
              <a:buChar char="•"/>
            </a:pPr>
            <a:r>
              <a:rPr lang="en-US" sz="2800"/>
              <a:t>Interior </a:t>
            </a:r>
            <a:r>
              <a:rPr lang="en-US" sz="2800">
                <a:solidFill>
                  <a:srgbClr val="FF3300"/>
                </a:solidFill>
              </a:rPr>
              <a:t>⇒ </a:t>
            </a:r>
            <a:r>
              <a:rPr lang="en-US" sz="2800"/>
              <a:t>non-leaf nodes</a:t>
            </a:r>
            <a:endParaRPr sz="2800"/>
          </a:p>
        </p:txBody>
      </p:sp>
      <p:sp>
        <p:nvSpPr>
          <p:cNvPr id="169" name="Google Shape;169;p7"/>
          <p:cNvSpPr/>
          <p:nvPr/>
        </p:nvSpPr>
        <p:spPr>
          <a:xfrm>
            <a:off x="5463862" y="4010025"/>
            <a:ext cx="762000" cy="381000"/>
          </a:xfrm>
          <a:prstGeom prst="ellipse">
            <a:avLst/>
          </a:prstGeom>
          <a:noFill/>
          <a:ln cap="flat" cmpd="sng" w="571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0" name="Google Shape;170;p7"/>
          <p:cNvSpPr/>
          <p:nvPr/>
        </p:nvSpPr>
        <p:spPr>
          <a:xfrm>
            <a:off x="4549462" y="4848225"/>
            <a:ext cx="762000" cy="381000"/>
          </a:xfrm>
          <a:prstGeom prst="ellipse">
            <a:avLst/>
          </a:prstGeom>
          <a:noFill/>
          <a:ln cap="flat" cmpd="sng" w="57150">
            <a:solidFill>
              <a:srgbClr val="00808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1" name="Google Shape;171;p7"/>
          <p:cNvSpPr/>
          <p:nvPr/>
        </p:nvSpPr>
        <p:spPr>
          <a:xfrm>
            <a:off x="5616262" y="4848225"/>
            <a:ext cx="762000" cy="381000"/>
          </a:xfrm>
          <a:prstGeom prst="ellipse">
            <a:avLst/>
          </a:prstGeom>
          <a:noFill/>
          <a:ln cap="flat" cmpd="sng" w="57150">
            <a:solidFill>
              <a:srgbClr val="00808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2" name="Google Shape;172;p7"/>
          <p:cNvSpPr/>
          <p:nvPr/>
        </p:nvSpPr>
        <p:spPr>
          <a:xfrm>
            <a:off x="4092262" y="5534025"/>
            <a:ext cx="762000" cy="381000"/>
          </a:xfrm>
          <a:prstGeom prst="ellipse">
            <a:avLst/>
          </a:prstGeom>
          <a:noFill/>
          <a:ln cap="flat" cmpd="sng" w="57150">
            <a:solidFill>
              <a:srgbClr val="FF33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3" name="Google Shape;173;p7"/>
          <p:cNvSpPr/>
          <p:nvPr/>
        </p:nvSpPr>
        <p:spPr>
          <a:xfrm>
            <a:off x="5006662" y="5534025"/>
            <a:ext cx="762000" cy="381000"/>
          </a:xfrm>
          <a:prstGeom prst="ellipse">
            <a:avLst/>
          </a:prstGeom>
          <a:noFill/>
          <a:ln cap="flat" cmpd="sng" w="57150">
            <a:solidFill>
              <a:srgbClr val="FF33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4" name="Google Shape;174;p7"/>
          <p:cNvSpPr/>
          <p:nvPr/>
        </p:nvSpPr>
        <p:spPr>
          <a:xfrm>
            <a:off x="5921062" y="5534025"/>
            <a:ext cx="762000" cy="381000"/>
          </a:xfrm>
          <a:prstGeom prst="ellipse">
            <a:avLst/>
          </a:prstGeom>
          <a:noFill/>
          <a:ln cap="flat" cmpd="sng" w="57150">
            <a:solidFill>
              <a:srgbClr val="FF33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5" name="Google Shape;175;p7"/>
          <p:cNvSpPr/>
          <p:nvPr/>
        </p:nvSpPr>
        <p:spPr>
          <a:xfrm>
            <a:off x="6835462" y="5534025"/>
            <a:ext cx="762000" cy="381000"/>
          </a:xfrm>
          <a:prstGeom prst="ellipse">
            <a:avLst/>
          </a:prstGeom>
          <a:noFill/>
          <a:ln cap="flat" cmpd="sng" w="57150">
            <a:solidFill>
              <a:srgbClr val="FF33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cxnSp>
        <p:nvCxnSpPr>
          <p:cNvPr id="176" name="Google Shape;176;p7"/>
          <p:cNvCxnSpPr>
            <a:stCxn id="170" idx="4"/>
            <a:endCxn id="172" idx="0"/>
          </p:cNvCxnSpPr>
          <p:nvPr/>
        </p:nvCxnSpPr>
        <p:spPr>
          <a:xfrm flipH="1">
            <a:off x="4473262" y="5229225"/>
            <a:ext cx="457200" cy="304800"/>
          </a:xfrm>
          <a:prstGeom prst="straightConnector1">
            <a:avLst/>
          </a:prstGeom>
          <a:noFill/>
          <a:ln cap="flat" cmpd="sng" w="50800">
            <a:solidFill>
              <a:srgbClr val="0000FF"/>
            </a:solidFill>
            <a:prstDash val="solid"/>
            <a:round/>
            <a:headEnd len="med" w="med" type="none"/>
            <a:tailEnd len="med" w="med" type="triangle"/>
          </a:ln>
        </p:spPr>
      </p:cxnSp>
      <p:cxnSp>
        <p:nvCxnSpPr>
          <p:cNvPr id="177" name="Google Shape;177;p7"/>
          <p:cNvCxnSpPr>
            <a:stCxn id="171" idx="4"/>
            <a:endCxn id="173" idx="0"/>
          </p:cNvCxnSpPr>
          <p:nvPr/>
        </p:nvCxnSpPr>
        <p:spPr>
          <a:xfrm flipH="1">
            <a:off x="5387662" y="5229225"/>
            <a:ext cx="609600" cy="304800"/>
          </a:xfrm>
          <a:prstGeom prst="straightConnector1">
            <a:avLst/>
          </a:prstGeom>
          <a:noFill/>
          <a:ln cap="flat" cmpd="sng" w="50800">
            <a:solidFill>
              <a:srgbClr val="0000FF"/>
            </a:solidFill>
            <a:prstDash val="solid"/>
            <a:round/>
            <a:headEnd len="med" w="med" type="none"/>
            <a:tailEnd len="med" w="med" type="triangle"/>
          </a:ln>
        </p:spPr>
      </p:cxnSp>
      <p:cxnSp>
        <p:nvCxnSpPr>
          <p:cNvPr id="178" name="Google Shape;178;p7"/>
          <p:cNvCxnSpPr>
            <a:stCxn id="171" idx="4"/>
            <a:endCxn id="174" idx="0"/>
          </p:cNvCxnSpPr>
          <p:nvPr/>
        </p:nvCxnSpPr>
        <p:spPr>
          <a:xfrm>
            <a:off x="5997262" y="5229225"/>
            <a:ext cx="304800" cy="304800"/>
          </a:xfrm>
          <a:prstGeom prst="straightConnector1">
            <a:avLst/>
          </a:prstGeom>
          <a:noFill/>
          <a:ln cap="flat" cmpd="sng" w="50800">
            <a:solidFill>
              <a:srgbClr val="0000FF"/>
            </a:solidFill>
            <a:prstDash val="solid"/>
            <a:round/>
            <a:headEnd len="med" w="med" type="none"/>
            <a:tailEnd len="med" w="med" type="triangle"/>
          </a:ln>
        </p:spPr>
      </p:cxnSp>
      <p:cxnSp>
        <p:nvCxnSpPr>
          <p:cNvPr id="179" name="Google Shape;179;p7"/>
          <p:cNvCxnSpPr>
            <a:stCxn id="171" idx="4"/>
            <a:endCxn id="175" idx="0"/>
          </p:cNvCxnSpPr>
          <p:nvPr/>
        </p:nvCxnSpPr>
        <p:spPr>
          <a:xfrm>
            <a:off x="5997262" y="5229225"/>
            <a:ext cx="1219200" cy="304800"/>
          </a:xfrm>
          <a:prstGeom prst="straightConnector1">
            <a:avLst/>
          </a:prstGeom>
          <a:noFill/>
          <a:ln cap="flat" cmpd="sng" w="50800">
            <a:solidFill>
              <a:srgbClr val="0000FF"/>
            </a:solidFill>
            <a:prstDash val="solid"/>
            <a:round/>
            <a:headEnd len="med" w="med" type="none"/>
            <a:tailEnd len="med" w="med" type="triangle"/>
          </a:ln>
        </p:spPr>
      </p:cxnSp>
      <p:cxnSp>
        <p:nvCxnSpPr>
          <p:cNvPr id="180" name="Google Shape;180;p7"/>
          <p:cNvCxnSpPr>
            <a:stCxn id="169" idx="4"/>
            <a:endCxn id="171" idx="0"/>
          </p:cNvCxnSpPr>
          <p:nvPr/>
        </p:nvCxnSpPr>
        <p:spPr>
          <a:xfrm>
            <a:off x="5844862" y="4391025"/>
            <a:ext cx="152400" cy="457200"/>
          </a:xfrm>
          <a:prstGeom prst="straightConnector1">
            <a:avLst/>
          </a:prstGeom>
          <a:noFill/>
          <a:ln cap="flat" cmpd="sng" w="50800">
            <a:solidFill>
              <a:srgbClr val="0000FF"/>
            </a:solidFill>
            <a:prstDash val="solid"/>
            <a:round/>
            <a:headEnd len="med" w="med" type="none"/>
            <a:tailEnd len="med" w="med" type="triangle"/>
          </a:ln>
        </p:spPr>
      </p:cxnSp>
      <p:cxnSp>
        <p:nvCxnSpPr>
          <p:cNvPr id="181" name="Google Shape;181;p7"/>
          <p:cNvCxnSpPr>
            <a:stCxn id="169" idx="4"/>
            <a:endCxn id="170" idx="0"/>
          </p:cNvCxnSpPr>
          <p:nvPr/>
        </p:nvCxnSpPr>
        <p:spPr>
          <a:xfrm flipH="1">
            <a:off x="4930462" y="4391025"/>
            <a:ext cx="914400" cy="457200"/>
          </a:xfrm>
          <a:prstGeom prst="straightConnector1">
            <a:avLst/>
          </a:prstGeom>
          <a:noFill/>
          <a:ln cap="flat" cmpd="sng" w="50800">
            <a:solidFill>
              <a:srgbClr val="0000FF"/>
            </a:solidFill>
            <a:prstDash val="solid"/>
            <a:round/>
            <a:headEnd len="med" w="med" type="none"/>
            <a:tailEnd len="med" w="med" type="triangle"/>
          </a:ln>
        </p:spPr>
      </p:cxnSp>
      <p:sp>
        <p:nvSpPr>
          <p:cNvPr id="182" name="Google Shape;182;p7"/>
          <p:cNvSpPr/>
          <p:nvPr/>
        </p:nvSpPr>
        <p:spPr>
          <a:xfrm>
            <a:off x="6606862" y="4848225"/>
            <a:ext cx="762000" cy="381000"/>
          </a:xfrm>
          <a:prstGeom prst="ellipse">
            <a:avLst/>
          </a:prstGeom>
          <a:noFill/>
          <a:ln cap="flat" cmpd="sng" w="57150">
            <a:solidFill>
              <a:srgbClr val="00808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cxnSp>
        <p:nvCxnSpPr>
          <p:cNvPr id="183" name="Google Shape;183;p7"/>
          <p:cNvCxnSpPr>
            <a:stCxn id="169" idx="4"/>
            <a:endCxn id="182" idx="0"/>
          </p:cNvCxnSpPr>
          <p:nvPr/>
        </p:nvCxnSpPr>
        <p:spPr>
          <a:xfrm>
            <a:off x="5844862" y="4391025"/>
            <a:ext cx="1143000" cy="457200"/>
          </a:xfrm>
          <a:prstGeom prst="straightConnector1">
            <a:avLst/>
          </a:prstGeom>
          <a:noFill/>
          <a:ln cap="flat" cmpd="sng" w="50800">
            <a:solidFill>
              <a:srgbClr val="0000FF"/>
            </a:solidFill>
            <a:prstDash val="solid"/>
            <a:round/>
            <a:headEnd len="med" w="med" type="none"/>
            <a:tailEnd len="med" w="med" type="triangle"/>
          </a:ln>
        </p:spPr>
      </p:cxnSp>
      <p:sp>
        <p:nvSpPr>
          <p:cNvPr id="184" name="Google Shape;184;p7"/>
          <p:cNvSpPr txBox="1"/>
          <p:nvPr/>
        </p:nvSpPr>
        <p:spPr>
          <a:xfrm>
            <a:off x="231818" y="3962400"/>
            <a:ext cx="16891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dk1"/>
                </a:solidFill>
                <a:latin typeface="Calibri"/>
                <a:ea typeface="Calibri"/>
                <a:cs typeface="Calibri"/>
                <a:sym typeface="Calibri"/>
              </a:rPr>
              <a:t>Root node</a:t>
            </a:r>
            <a:endParaRPr/>
          </a:p>
        </p:txBody>
      </p:sp>
      <p:sp>
        <p:nvSpPr>
          <p:cNvPr id="185" name="Google Shape;185;p7"/>
          <p:cNvSpPr txBox="1"/>
          <p:nvPr/>
        </p:nvSpPr>
        <p:spPr>
          <a:xfrm>
            <a:off x="231818" y="5486400"/>
            <a:ext cx="1792288"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rgbClr val="FF3300"/>
                </a:solidFill>
                <a:latin typeface="Calibri"/>
                <a:ea typeface="Calibri"/>
                <a:cs typeface="Calibri"/>
                <a:sym typeface="Calibri"/>
              </a:rPr>
              <a:t>Leaf nodes</a:t>
            </a:r>
            <a:endParaRPr/>
          </a:p>
        </p:txBody>
      </p:sp>
      <p:sp>
        <p:nvSpPr>
          <p:cNvPr id="186" name="Google Shape;186;p7"/>
          <p:cNvSpPr txBox="1"/>
          <p:nvPr/>
        </p:nvSpPr>
        <p:spPr>
          <a:xfrm>
            <a:off x="231818" y="4800600"/>
            <a:ext cx="2214563"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dk2"/>
                </a:solidFill>
                <a:latin typeface="Calibri"/>
                <a:ea typeface="Calibri"/>
                <a:cs typeface="Calibri"/>
                <a:sym typeface="Calibri"/>
              </a:rPr>
              <a:t>Interior nodes</a:t>
            </a:r>
            <a:endParaRPr/>
          </a:p>
        </p:txBody>
      </p:sp>
      <p:cxnSp>
        <p:nvCxnSpPr>
          <p:cNvPr id="187" name="Google Shape;187;p7"/>
          <p:cNvCxnSpPr>
            <a:stCxn id="184" idx="3"/>
          </p:cNvCxnSpPr>
          <p:nvPr/>
        </p:nvCxnSpPr>
        <p:spPr>
          <a:xfrm>
            <a:off x="1920918" y="4191000"/>
            <a:ext cx="3466800" cy="9600"/>
          </a:xfrm>
          <a:prstGeom prst="straightConnector1">
            <a:avLst/>
          </a:prstGeom>
          <a:noFill/>
          <a:ln cap="flat" cmpd="sng" w="9525">
            <a:solidFill>
              <a:schemeClr val="dk1"/>
            </a:solidFill>
            <a:prstDash val="solid"/>
            <a:miter lim="800000"/>
            <a:headEnd len="sm" w="sm" type="none"/>
            <a:tailEnd len="med" w="med" type="triangle"/>
          </a:ln>
        </p:spPr>
      </p:cxnSp>
      <p:cxnSp>
        <p:nvCxnSpPr>
          <p:cNvPr id="188" name="Google Shape;188;p7"/>
          <p:cNvCxnSpPr/>
          <p:nvPr/>
        </p:nvCxnSpPr>
        <p:spPr>
          <a:xfrm>
            <a:off x="1997118" y="5734050"/>
            <a:ext cx="1920206" cy="0"/>
          </a:xfrm>
          <a:prstGeom prst="straightConnector1">
            <a:avLst/>
          </a:prstGeom>
          <a:noFill/>
          <a:ln cap="flat" cmpd="sng" w="9525">
            <a:solidFill>
              <a:schemeClr val="dk1"/>
            </a:solidFill>
            <a:prstDash val="solid"/>
            <a:miter lim="800000"/>
            <a:headEnd len="sm" w="sm" type="none"/>
            <a:tailEnd len="med" w="med" type="triangle"/>
          </a:ln>
        </p:spPr>
      </p:cxnSp>
      <p:cxnSp>
        <p:nvCxnSpPr>
          <p:cNvPr id="189" name="Google Shape;189;p7"/>
          <p:cNvCxnSpPr/>
          <p:nvPr/>
        </p:nvCxnSpPr>
        <p:spPr>
          <a:xfrm>
            <a:off x="2242073" y="5077537"/>
            <a:ext cx="2167113" cy="2362"/>
          </a:xfrm>
          <a:prstGeom prst="straightConnector1">
            <a:avLst/>
          </a:prstGeom>
          <a:noFill/>
          <a:ln cap="flat" cmpd="sng" w="9525">
            <a:solidFill>
              <a:schemeClr val="dk1"/>
            </a:solidFill>
            <a:prstDash val="solid"/>
            <a:miter lim="800000"/>
            <a:headEnd len="sm" w="sm" type="none"/>
            <a:tailEnd len="med" w="med" type="triangle"/>
          </a:ln>
        </p:spPr>
      </p:cxnSp>
      <p:sp>
        <p:nvSpPr>
          <p:cNvPr id="190" name="Google Shape;190;p7"/>
          <p:cNvSpPr/>
          <p:nvPr/>
        </p:nvSpPr>
        <p:spPr>
          <a:xfrm>
            <a:off x="3917324" y="4731010"/>
            <a:ext cx="4000716" cy="1593442"/>
          </a:xfrm>
          <a:custGeom>
            <a:rect b="b" l="l" r="r" t="t"/>
            <a:pathLst>
              <a:path extrusionOk="0" h="1593442" w="4000716">
                <a:moveTo>
                  <a:pt x="79782" y="822180"/>
                </a:moveTo>
                <a:cubicBezTo>
                  <a:pt x="4719" y="879046"/>
                  <a:pt x="-15752" y="997326"/>
                  <a:pt x="11544" y="1095135"/>
                </a:cubicBezTo>
                <a:cubicBezTo>
                  <a:pt x="38840" y="1192944"/>
                  <a:pt x="77508" y="1327147"/>
                  <a:pt x="243556" y="1409034"/>
                </a:cubicBezTo>
                <a:cubicBezTo>
                  <a:pt x="409604" y="1490921"/>
                  <a:pt x="739424" y="1561434"/>
                  <a:pt x="1007830" y="1586455"/>
                </a:cubicBezTo>
                <a:cubicBezTo>
                  <a:pt x="1276236" y="1611476"/>
                  <a:pt x="1592409" y="1561434"/>
                  <a:pt x="1853991" y="1559159"/>
                </a:cubicBezTo>
                <a:cubicBezTo>
                  <a:pt x="2115573" y="1556884"/>
                  <a:pt x="2297544" y="1588729"/>
                  <a:pt x="2577323" y="1572807"/>
                </a:cubicBezTo>
                <a:cubicBezTo>
                  <a:pt x="2857102" y="1556885"/>
                  <a:pt x="3296105" y="1536413"/>
                  <a:pt x="3532666" y="1463625"/>
                </a:cubicBezTo>
                <a:cubicBezTo>
                  <a:pt x="3769227" y="1390837"/>
                  <a:pt x="3960296" y="1261183"/>
                  <a:pt x="3996690" y="1136079"/>
                </a:cubicBezTo>
                <a:cubicBezTo>
                  <a:pt x="4033084" y="1010975"/>
                  <a:pt x="3812445" y="815356"/>
                  <a:pt x="3751030" y="712998"/>
                </a:cubicBezTo>
                <a:cubicBezTo>
                  <a:pt x="3689615" y="610640"/>
                  <a:pt x="3641848" y="594717"/>
                  <a:pt x="3628200" y="521929"/>
                </a:cubicBezTo>
                <a:cubicBezTo>
                  <a:pt x="3614552" y="449141"/>
                  <a:pt x="3762404" y="362706"/>
                  <a:pt x="3669144" y="276270"/>
                </a:cubicBezTo>
                <a:cubicBezTo>
                  <a:pt x="3575884" y="189834"/>
                  <a:pt x="3234690" y="23786"/>
                  <a:pt x="3068642" y="3314"/>
                </a:cubicBezTo>
                <a:cubicBezTo>
                  <a:pt x="2902594" y="-17158"/>
                  <a:pt x="2747920" y="60180"/>
                  <a:pt x="2672857" y="153440"/>
                </a:cubicBezTo>
                <a:cubicBezTo>
                  <a:pt x="2597794" y="246700"/>
                  <a:pt x="2716075" y="474163"/>
                  <a:pt x="2618266" y="562873"/>
                </a:cubicBezTo>
                <a:cubicBezTo>
                  <a:pt x="2520457" y="651583"/>
                  <a:pt x="2318015" y="667505"/>
                  <a:pt x="2086003" y="685702"/>
                </a:cubicBezTo>
                <a:cubicBezTo>
                  <a:pt x="1853991" y="703899"/>
                  <a:pt x="1496874" y="660682"/>
                  <a:pt x="1226194" y="672055"/>
                </a:cubicBezTo>
                <a:cubicBezTo>
                  <a:pt x="955514" y="683428"/>
                  <a:pt x="652988" y="724371"/>
                  <a:pt x="461920" y="753941"/>
                </a:cubicBezTo>
                <a:cubicBezTo>
                  <a:pt x="270852" y="783511"/>
                  <a:pt x="154845" y="765314"/>
                  <a:pt x="79782" y="822180"/>
                </a:cubicBezTo>
                <a:close/>
              </a:path>
            </a:pathLst>
          </a:custGeom>
          <a:solidFill>
            <a:schemeClr val="accent1">
              <a:alpha val="32941"/>
            </a:schemeClr>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91" name="Google Shape;191;p7"/>
          <p:cNvSpPr/>
          <p:nvPr/>
        </p:nvSpPr>
        <p:spPr>
          <a:xfrm>
            <a:off x="4396323" y="3901087"/>
            <a:ext cx="2059288" cy="1382672"/>
          </a:xfrm>
          <a:custGeom>
            <a:rect b="b" l="l" r="r" t="t"/>
            <a:pathLst>
              <a:path extrusionOk="0" h="1382672" w="2059288">
                <a:moveTo>
                  <a:pt x="1322089" y="2173"/>
                </a:moveTo>
                <a:cubicBezTo>
                  <a:pt x="1165140" y="15821"/>
                  <a:pt x="1015014" y="104531"/>
                  <a:pt x="953599" y="193241"/>
                </a:cubicBezTo>
                <a:cubicBezTo>
                  <a:pt x="892184" y="281951"/>
                  <a:pt x="1033211" y="436626"/>
                  <a:pt x="953599" y="534435"/>
                </a:cubicBezTo>
                <a:cubicBezTo>
                  <a:pt x="873987" y="632244"/>
                  <a:pt x="628328" y="693659"/>
                  <a:pt x="475928" y="780095"/>
                </a:cubicBezTo>
                <a:cubicBezTo>
                  <a:pt x="323528" y="866531"/>
                  <a:pt x="100614" y="962065"/>
                  <a:pt x="39199" y="1053050"/>
                </a:cubicBezTo>
                <a:cubicBezTo>
                  <a:pt x="-22216" y="1144035"/>
                  <a:pt x="-19941" y="1275964"/>
                  <a:pt x="107438" y="1326006"/>
                </a:cubicBezTo>
                <a:cubicBezTo>
                  <a:pt x="234817" y="1376048"/>
                  <a:pt x="803474" y="1353301"/>
                  <a:pt x="803474" y="1353301"/>
                </a:cubicBezTo>
                <a:lnTo>
                  <a:pt x="1472214" y="1366949"/>
                </a:lnTo>
                <a:cubicBezTo>
                  <a:pt x="1663283" y="1366949"/>
                  <a:pt x="1854352" y="1410167"/>
                  <a:pt x="1949886" y="1353301"/>
                </a:cubicBezTo>
                <a:cubicBezTo>
                  <a:pt x="2045420" y="1296435"/>
                  <a:pt x="2081814" y="1137212"/>
                  <a:pt x="2045420" y="1025755"/>
                </a:cubicBezTo>
                <a:cubicBezTo>
                  <a:pt x="2009026" y="914298"/>
                  <a:pt x="1754268" y="789194"/>
                  <a:pt x="1731522" y="684561"/>
                </a:cubicBezTo>
                <a:cubicBezTo>
                  <a:pt x="1708776" y="579928"/>
                  <a:pt x="1881648" y="493492"/>
                  <a:pt x="1908943" y="397958"/>
                </a:cubicBezTo>
                <a:cubicBezTo>
                  <a:pt x="1936238" y="302424"/>
                  <a:pt x="1995379" y="181868"/>
                  <a:pt x="1895295" y="111355"/>
                </a:cubicBezTo>
                <a:cubicBezTo>
                  <a:pt x="1795211" y="40842"/>
                  <a:pt x="1479038" y="-11475"/>
                  <a:pt x="1322089" y="2173"/>
                </a:cubicBezTo>
                <a:close/>
              </a:path>
            </a:pathLst>
          </a:custGeom>
          <a:solidFill>
            <a:srgbClr val="FFC000">
              <a:alpha val="41960"/>
            </a:srgbClr>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3" name="Shape 1573"/>
        <p:cNvGrpSpPr/>
        <p:nvPr/>
      </p:nvGrpSpPr>
      <p:grpSpPr>
        <a:xfrm>
          <a:off x="0" y="0"/>
          <a:ext cx="0" cy="0"/>
          <a:chOff x="0" y="0"/>
          <a:chExt cx="0" cy="0"/>
        </a:xfrm>
      </p:grpSpPr>
      <p:sp>
        <p:nvSpPr>
          <p:cNvPr id="1574" name="Google Shape;1574;p70"/>
          <p:cNvSpPr/>
          <p:nvPr/>
        </p:nvSpPr>
        <p:spPr>
          <a:xfrm>
            <a:off x="225381" y="1292454"/>
            <a:ext cx="2028422" cy="364764"/>
          </a:xfrm>
          <a:prstGeom prst="roundRect">
            <a:avLst>
              <a:gd fmla="val 16667" name="adj"/>
            </a:avLst>
          </a:prstGeom>
          <a:solidFill>
            <a:srgbClr val="AEABAB"/>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dk1"/>
                </a:solidFill>
                <a:latin typeface="Courier New"/>
                <a:ea typeface="Courier New"/>
                <a:cs typeface="Courier New"/>
                <a:sym typeface="Courier New"/>
              </a:rPr>
              <a:t>InsertItem(9)</a:t>
            </a:r>
            <a:endParaRPr b="1" sz="1800">
              <a:solidFill>
                <a:schemeClr val="dk1"/>
              </a:solidFill>
              <a:latin typeface="Calibri"/>
              <a:ea typeface="Calibri"/>
              <a:cs typeface="Calibri"/>
              <a:sym typeface="Calibri"/>
            </a:endParaRPr>
          </a:p>
        </p:txBody>
      </p:sp>
      <p:cxnSp>
        <p:nvCxnSpPr>
          <p:cNvPr id="1575" name="Google Shape;1575;p70"/>
          <p:cNvCxnSpPr/>
          <p:nvPr/>
        </p:nvCxnSpPr>
        <p:spPr>
          <a:xfrm>
            <a:off x="1231610" y="1658701"/>
            <a:ext cx="7982" cy="340651"/>
          </a:xfrm>
          <a:prstGeom prst="straightConnector1">
            <a:avLst/>
          </a:prstGeom>
          <a:noFill/>
          <a:ln cap="flat" cmpd="sng" w="9525">
            <a:solidFill>
              <a:schemeClr val="dk1"/>
            </a:solidFill>
            <a:prstDash val="solid"/>
            <a:miter lim="800000"/>
            <a:headEnd len="sm" w="sm" type="none"/>
            <a:tailEnd len="med" w="med" type="triangle"/>
          </a:ln>
        </p:spPr>
      </p:cxnSp>
      <p:sp>
        <p:nvSpPr>
          <p:cNvPr id="1576" name="Google Shape;1576;p70"/>
          <p:cNvSpPr/>
          <p:nvPr/>
        </p:nvSpPr>
        <p:spPr>
          <a:xfrm>
            <a:off x="225381" y="1999352"/>
            <a:ext cx="2144332" cy="364764"/>
          </a:xfrm>
          <a:prstGeom prst="roundRect">
            <a:avLst>
              <a:gd fmla="val 16667" name="adj"/>
            </a:avLst>
          </a:prstGeom>
          <a:solidFill>
            <a:srgbClr val="AEABAB"/>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dk1"/>
                </a:solidFill>
                <a:latin typeface="Courier New"/>
                <a:ea typeface="Courier New"/>
                <a:cs typeface="Courier New"/>
                <a:sym typeface="Courier New"/>
              </a:rPr>
              <a:t>Insert(root,9)</a:t>
            </a:r>
            <a:endParaRPr b="1" sz="1800">
              <a:solidFill>
                <a:schemeClr val="dk1"/>
              </a:solidFill>
              <a:latin typeface="Calibri"/>
              <a:ea typeface="Calibri"/>
              <a:cs typeface="Calibri"/>
              <a:sym typeface="Calibri"/>
            </a:endParaRPr>
          </a:p>
        </p:txBody>
      </p:sp>
      <p:sp>
        <p:nvSpPr>
          <p:cNvPr id="1577" name="Google Shape;1577;p70"/>
          <p:cNvSpPr/>
          <p:nvPr/>
        </p:nvSpPr>
        <p:spPr>
          <a:xfrm>
            <a:off x="6114482" y="1921636"/>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5</a:t>
            </a:r>
            <a:endParaRPr b="1" sz="2400">
              <a:solidFill>
                <a:schemeClr val="dk1"/>
              </a:solidFill>
              <a:latin typeface="Courier New"/>
              <a:ea typeface="Courier New"/>
              <a:cs typeface="Courier New"/>
              <a:sym typeface="Courier New"/>
            </a:endParaRPr>
          </a:p>
        </p:txBody>
      </p:sp>
      <p:sp>
        <p:nvSpPr>
          <p:cNvPr id="1578" name="Google Shape;1578;p70"/>
          <p:cNvSpPr/>
          <p:nvPr/>
        </p:nvSpPr>
        <p:spPr>
          <a:xfrm>
            <a:off x="6555248" y="1921635"/>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1579" name="Google Shape;1579;p70"/>
          <p:cNvSpPr/>
          <p:nvPr/>
        </p:nvSpPr>
        <p:spPr>
          <a:xfrm>
            <a:off x="5846910" y="1921635"/>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1580" name="Google Shape;1580;p70"/>
          <p:cNvSpPr/>
          <p:nvPr/>
        </p:nvSpPr>
        <p:spPr>
          <a:xfrm>
            <a:off x="6201079" y="1158558"/>
            <a:ext cx="267572" cy="450759"/>
          </a:xfrm>
          <a:prstGeom prst="rect">
            <a:avLst/>
          </a:prstGeom>
          <a:noFill/>
          <a:ln cap="flat" cmpd="sng" w="127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1581" name="Google Shape;1581;p70"/>
          <p:cNvCxnSpPr>
            <a:stCxn id="1580" idx="2"/>
            <a:endCxn id="1577" idx="0"/>
          </p:cNvCxnSpPr>
          <p:nvPr/>
        </p:nvCxnSpPr>
        <p:spPr>
          <a:xfrm>
            <a:off x="6334865" y="1609317"/>
            <a:ext cx="0" cy="312300"/>
          </a:xfrm>
          <a:prstGeom prst="straightConnector1">
            <a:avLst/>
          </a:prstGeom>
          <a:noFill/>
          <a:ln cap="flat" cmpd="sng" w="9525">
            <a:solidFill>
              <a:schemeClr val="accent1"/>
            </a:solidFill>
            <a:prstDash val="solid"/>
            <a:miter lim="800000"/>
            <a:headEnd len="sm" w="sm" type="none"/>
            <a:tailEnd len="med" w="med" type="triangle"/>
          </a:ln>
        </p:spPr>
      </p:cxnSp>
      <p:sp>
        <p:nvSpPr>
          <p:cNvPr id="1582" name="Google Shape;1582;p70"/>
          <p:cNvSpPr txBox="1"/>
          <p:nvPr/>
        </p:nvSpPr>
        <p:spPr>
          <a:xfrm>
            <a:off x="6555248" y="1212292"/>
            <a:ext cx="721316"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root</a:t>
            </a:r>
            <a:endParaRPr sz="1600">
              <a:solidFill>
                <a:schemeClr val="dk1"/>
              </a:solidFill>
              <a:latin typeface="Courier New"/>
              <a:ea typeface="Courier New"/>
              <a:cs typeface="Courier New"/>
              <a:sym typeface="Courier New"/>
            </a:endParaRPr>
          </a:p>
        </p:txBody>
      </p:sp>
      <p:cxnSp>
        <p:nvCxnSpPr>
          <p:cNvPr id="1583" name="Google Shape;1583;p70"/>
          <p:cNvCxnSpPr/>
          <p:nvPr/>
        </p:nvCxnSpPr>
        <p:spPr>
          <a:xfrm flipH="1">
            <a:off x="5846910" y="1913357"/>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1584" name="Google Shape;1584;p70"/>
          <p:cNvCxnSpPr/>
          <p:nvPr/>
        </p:nvCxnSpPr>
        <p:spPr>
          <a:xfrm flipH="1">
            <a:off x="6555248" y="1913357"/>
            <a:ext cx="267572" cy="450759"/>
          </a:xfrm>
          <a:prstGeom prst="straightConnector1">
            <a:avLst/>
          </a:prstGeom>
          <a:noFill/>
          <a:ln cap="flat" cmpd="sng" w="9525">
            <a:solidFill>
              <a:schemeClr val="accent1"/>
            </a:solidFill>
            <a:prstDash val="solid"/>
            <a:miter lim="800000"/>
            <a:headEnd len="sm" w="sm" type="none"/>
            <a:tailEnd len="sm" w="sm" type="none"/>
          </a:ln>
        </p:spPr>
      </p:cxnSp>
      <p:sp>
        <p:nvSpPr>
          <p:cNvPr id="1585" name="Google Shape;1585;p70"/>
          <p:cNvSpPr txBox="1"/>
          <p:nvPr/>
        </p:nvSpPr>
        <p:spPr>
          <a:xfrm>
            <a:off x="2369713" y="2043234"/>
            <a:ext cx="1603419"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dk1"/>
                </a:solidFill>
                <a:latin typeface="Courier New"/>
                <a:ea typeface="Courier New"/>
                <a:cs typeface="Courier New"/>
                <a:sym typeface="Courier New"/>
              </a:rPr>
              <a:t>General case 2</a:t>
            </a:r>
            <a:endParaRPr sz="1200">
              <a:solidFill>
                <a:schemeClr val="dk1"/>
              </a:solidFill>
              <a:latin typeface="Courier New"/>
              <a:ea typeface="Courier New"/>
              <a:cs typeface="Courier New"/>
              <a:sym typeface="Courier New"/>
            </a:endParaRPr>
          </a:p>
        </p:txBody>
      </p:sp>
      <p:sp>
        <p:nvSpPr>
          <p:cNvPr id="1586" name="Google Shape;1586;p70"/>
          <p:cNvSpPr txBox="1"/>
          <p:nvPr>
            <p:ph type="title"/>
          </p:nvPr>
        </p:nvSpPr>
        <p:spPr>
          <a:xfrm>
            <a:off x="155575" y="161927"/>
            <a:ext cx="8797925" cy="676274"/>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Function </a:t>
            </a:r>
            <a:r>
              <a:rPr lang="en-US">
                <a:latin typeface="Courier New"/>
                <a:ea typeface="Courier New"/>
                <a:cs typeface="Courier New"/>
                <a:sym typeface="Courier New"/>
              </a:rPr>
              <a:t>InsertItem</a:t>
            </a:r>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0" name="Shape 1590"/>
        <p:cNvGrpSpPr/>
        <p:nvPr/>
      </p:nvGrpSpPr>
      <p:grpSpPr>
        <a:xfrm>
          <a:off x="0" y="0"/>
          <a:ext cx="0" cy="0"/>
          <a:chOff x="0" y="0"/>
          <a:chExt cx="0" cy="0"/>
        </a:xfrm>
      </p:grpSpPr>
      <p:sp>
        <p:nvSpPr>
          <p:cNvPr id="1591" name="Google Shape;1591;p71"/>
          <p:cNvSpPr/>
          <p:nvPr/>
        </p:nvSpPr>
        <p:spPr>
          <a:xfrm>
            <a:off x="225381" y="1292454"/>
            <a:ext cx="2028422" cy="364764"/>
          </a:xfrm>
          <a:prstGeom prst="roundRect">
            <a:avLst>
              <a:gd fmla="val 16667" name="adj"/>
            </a:avLst>
          </a:prstGeom>
          <a:solidFill>
            <a:srgbClr val="AEABAB"/>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dk1"/>
                </a:solidFill>
                <a:latin typeface="Courier New"/>
                <a:ea typeface="Courier New"/>
                <a:cs typeface="Courier New"/>
                <a:sym typeface="Courier New"/>
              </a:rPr>
              <a:t>InsertItem(9)</a:t>
            </a:r>
            <a:endParaRPr b="1" sz="1800">
              <a:solidFill>
                <a:schemeClr val="dk1"/>
              </a:solidFill>
              <a:latin typeface="Calibri"/>
              <a:ea typeface="Calibri"/>
              <a:cs typeface="Calibri"/>
              <a:sym typeface="Calibri"/>
            </a:endParaRPr>
          </a:p>
        </p:txBody>
      </p:sp>
      <p:cxnSp>
        <p:nvCxnSpPr>
          <p:cNvPr id="1592" name="Google Shape;1592;p71"/>
          <p:cNvCxnSpPr/>
          <p:nvPr/>
        </p:nvCxnSpPr>
        <p:spPr>
          <a:xfrm>
            <a:off x="1231610" y="1658701"/>
            <a:ext cx="7982" cy="340651"/>
          </a:xfrm>
          <a:prstGeom prst="straightConnector1">
            <a:avLst/>
          </a:prstGeom>
          <a:noFill/>
          <a:ln cap="flat" cmpd="sng" w="9525">
            <a:solidFill>
              <a:schemeClr val="dk1"/>
            </a:solidFill>
            <a:prstDash val="solid"/>
            <a:miter lim="800000"/>
            <a:headEnd len="sm" w="sm" type="none"/>
            <a:tailEnd len="med" w="med" type="triangle"/>
          </a:ln>
        </p:spPr>
      </p:cxnSp>
      <p:sp>
        <p:nvSpPr>
          <p:cNvPr id="1593" name="Google Shape;1593;p71"/>
          <p:cNvSpPr/>
          <p:nvPr/>
        </p:nvSpPr>
        <p:spPr>
          <a:xfrm>
            <a:off x="225381" y="1999352"/>
            <a:ext cx="2144332" cy="364764"/>
          </a:xfrm>
          <a:prstGeom prst="roundRect">
            <a:avLst>
              <a:gd fmla="val 16667" name="adj"/>
            </a:avLst>
          </a:prstGeom>
          <a:solidFill>
            <a:srgbClr val="AEABAB"/>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dk1"/>
                </a:solidFill>
                <a:latin typeface="Courier New"/>
                <a:ea typeface="Courier New"/>
                <a:cs typeface="Courier New"/>
                <a:sym typeface="Courier New"/>
              </a:rPr>
              <a:t>Insert(root,9)</a:t>
            </a:r>
            <a:endParaRPr b="1" sz="1800">
              <a:solidFill>
                <a:schemeClr val="dk1"/>
              </a:solidFill>
              <a:latin typeface="Calibri"/>
              <a:ea typeface="Calibri"/>
              <a:cs typeface="Calibri"/>
              <a:sym typeface="Calibri"/>
            </a:endParaRPr>
          </a:p>
        </p:txBody>
      </p:sp>
      <p:sp>
        <p:nvSpPr>
          <p:cNvPr id="1594" name="Google Shape;1594;p71"/>
          <p:cNvSpPr/>
          <p:nvPr/>
        </p:nvSpPr>
        <p:spPr>
          <a:xfrm>
            <a:off x="6114482" y="1921636"/>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5</a:t>
            </a:r>
            <a:endParaRPr b="1" sz="2400">
              <a:solidFill>
                <a:schemeClr val="dk1"/>
              </a:solidFill>
              <a:latin typeface="Courier New"/>
              <a:ea typeface="Courier New"/>
              <a:cs typeface="Courier New"/>
              <a:sym typeface="Courier New"/>
            </a:endParaRPr>
          </a:p>
        </p:txBody>
      </p:sp>
      <p:sp>
        <p:nvSpPr>
          <p:cNvPr id="1595" name="Google Shape;1595;p71"/>
          <p:cNvSpPr/>
          <p:nvPr/>
        </p:nvSpPr>
        <p:spPr>
          <a:xfrm>
            <a:off x="6555248" y="1921635"/>
            <a:ext cx="267572" cy="450759"/>
          </a:xfrm>
          <a:prstGeom prst="rect">
            <a:avLst/>
          </a:prstGeom>
          <a:noFill/>
          <a:ln cap="flat" cmpd="sng" w="127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1596" name="Google Shape;1596;p71"/>
          <p:cNvSpPr/>
          <p:nvPr/>
        </p:nvSpPr>
        <p:spPr>
          <a:xfrm>
            <a:off x="5846910" y="1921635"/>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1597" name="Google Shape;1597;p71"/>
          <p:cNvSpPr/>
          <p:nvPr/>
        </p:nvSpPr>
        <p:spPr>
          <a:xfrm>
            <a:off x="6201079" y="1158558"/>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1598" name="Google Shape;1598;p71"/>
          <p:cNvCxnSpPr>
            <a:stCxn id="1597" idx="2"/>
            <a:endCxn id="1594" idx="0"/>
          </p:cNvCxnSpPr>
          <p:nvPr/>
        </p:nvCxnSpPr>
        <p:spPr>
          <a:xfrm>
            <a:off x="6334865" y="1609317"/>
            <a:ext cx="0" cy="312300"/>
          </a:xfrm>
          <a:prstGeom prst="straightConnector1">
            <a:avLst/>
          </a:prstGeom>
          <a:noFill/>
          <a:ln cap="flat" cmpd="sng" w="9525">
            <a:solidFill>
              <a:schemeClr val="accent1"/>
            </a:solidFill>
            <a:prstDash val="solid"/>
            <a:miter lim="800000"/>
            <a:headEnd len="sm" w="sm" type="none"/>
            <a:tailEnd len="med" w="med" type="triangle"/>
          </a:ln>
        </p:spPr>
      </p:cxnSp>
      <p:sp>
        <p:nvSpPr>
          <p:cNvPr id="1599" name="Google Shape;1599;p71"/>
          <p:cNvSpPr txBox="1"/>
          <p:nvPr/>
        </p:nvSpPr>
        <p:spPr>
          <a:xfrm>
            <a:off x="6555248" y="1212292"/>
            <a:ext cx="721316"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root</a:t>
            </a:r>
            <a:endParaRPr sz="1600">
              <a:solidFill>
                <a:schemeClr val="dk1"/>
              </a:solidFill>
              <a:latin typeface="Courier New"/>
              <a:ea typeface="Courier New"/>
              <a:cs typeface="Courier New"/>
              <a:sym typeface="Courier New"/>
            </a:endParaRPr>
          </a:p>
        </p:txBody>
      </p:sp>
      <p:cxnSp>
        <p:nvCxnSpPr>
          <p:cNvPr id="1600" name="Google Shape;1600;p71"/>
          <p:cNvCxnSpPr/>
          <p:nvPr/>
        </p:nvCxnSpPr>
        <p:spPr>
          <a:xfrm flipH="1">
            <a:off x="5846910" y="1913357"/>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1601" name="Google Shape;1601;p71"/>
          <p:cNvCxnSpPr/>
          <p:nvPr/>
        </p:nvCxnSpPr>
        <p:spPr>
          <a:xfrm flipH="1">
            <a:off x="6555248" y="1913357"/>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1602" name="Google Shape;1602;p71"/>
          <p:cNvCxnSpPr/>
          <p:nvPr/>
        </p:nvCxnSpPr>
        <p:spPr>
          <a:xfrm>
            <a:off x="1231610" y="2364116"/>
            <a:ext cx="7982" cy="340651"/>
          </a:xfrm>
          <a:prstGeom prst="straightConnector1">
            <a:avLst/>
          </a:prstGeom>
          <a:noFill/>
          <a:ln cap="flat" cmpd="sng" w="9525">
            <a:solidFill>
              <a:schemeClr val="dk1"/>
            </a:solidFill>
            <a:prstDash val="solid"/>
            <a:miter lim="800000"/>
            <a:headEnd len="sm" w="sm" type="none"/>
            <a:tailEnd len="med" w="med" type="triangle"/>
          </a:ln>
        </p:spPr>
      </p:cxnSp>
      <p:sp>
        <p:nvSpPr>
          <p:cNvPr id="1603" name="Google Shape;1603;p71"/>
          <p:cNvSpPr/>
          <p:nvPr/>
        </p:nvSpPr>
        <p:spPr>
          <a:xfrm>
            <a:off x="225380" y="2704767"/>
            <a:ext cx="3110247" cy="364764"/>
          </a:xfrm>
          <a:prstGeom prst="roundRect">
            <a:avLst>
              <a:gd fmla="val 16667" name="adj"/>
            </a:avLst>
          </a:prstGeom>
          <a:solidFill>
            <a:srgbClr val="AEABAB"/>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dk1"/>
                </a:solidFill>
                <a:latin typeface="Courier New"/>
                <a:ea typeface="Courier New"/>
                <a:cs typeface="Courier New"/>
                <a:sym typeface="Courier New"/>
              </a:rPr>
              <a:t>Insert(root-&gt;right,9)</a:t>
            </a:r>
            <a:endParaRPr b="1" sz="1800">
              <a:solidFill>
                <a:schemeClr val="dk1"/>
              </a:solidFill>
              <a:latin typeface="Calibri"/>
              <a:ea typeface="Calibri"/>
              <a:cs typeface="Calibri"/>
              <a:sym typeface="Calibri"/>
            </a:endParaRPr>
          </a:p>
        </p:txBody>
      </p:sp>
      <p:sp>
        <p:nvSpPr>
          <p:cNvPr id="1604" name="Google Shape;1604;p71"/>
          <p:cNvSpPr txBox="1"/>
          <p:nvPr/>
        </p:nvSpPr>
        <p:spPr>
          <a:xfrm>
            <a:off x="2369713" y="2043234"/>
            <a:ext cx="1603419"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dk1"/>
                </a:solidFill>
                <a:latin typeface="Courier New"/>
                <a:ea typeface="Courier New"/>
                <a:cs typeface="Courier New"/>
                <a:sym typeface="Courier New"/>
              </a:rPr>
              <a:t>General case 2</a:t>
            </a:r>
            <a:endParaRPr sz="1200">
              <a:solidFill>
                <a:schemeClr val="dk1"/>
              </a:solidFill>
              <a:latin typeface="Courier New"/>
              <a:ea typeface="Courier New"/>
              <a:cs typeface="Courier New"/>
              <a:sym typeface="Courier New"/>
            </a:endParaRPr>
          </a:p>
        </p:txBody>
      </p:sp>
      <p:sp>
        <p:nvSpPr>
          <p:cNvPr id="1605" name="Google Shape;1605;p71"/>
          <p:cNvSpPr txBox="1"/>
          <p:nvPr>
            <p:ph type="title"/>
          </p:nvPr>
        </p:nvSpPr>
        <p:spPr>
          <a:xfrm>
            <a:off x="155575" y="161927"/>
            <a:ext cx="8797925" cy="676274"/>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Function </a:t>
            </a:r>
            <a:r>
              <a:rPr lang="en-US">
                <a:latin typeface="Courier New"/>
                <a:ea typeface="Courier New"/>
                <a:cs typeface="Courier New"/>
                <a:sym typeface="Courier New"/>
              </a:rPr>
              <a:t>InsertItem</a:t>
            </a:r>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9" name="Shape 1609"/>
        <p:cNvGrpSpPr/>
        <p:nvPr/>
      </p:nvGrpSpPr>
      <p:grpSpPr>
        <a:xfrm>
          <a:off x="0" y="0"/>
          <a:ext cx="0" cy="0"/>
          <a:chOff x="0" y="0"/>
          <a:chExt cx="0" cy="0"/>
        </a:xfrm>
      </p:grpSpPr>
      <p:sp>
        <p:nvSpPr>
          <p:cNvPr id="1610" name="Google Shape;1610;p72"/>
          <p:cNvSpPr/>
          <p:nvPr/>
        </p:nvSpPr>
        <p:spPr>
          <a:xfrm>
            <a:off x="225381" y="1292454"/>
            <a:ext cx="2028422" cy="364764"/>
          </a:xfrm>
          <a:prstGeom prst="roundRect">
            <a:avLst>
              <a:gd fmla="val 16667" name="adj"/>
            </a:avLst>
          </a:prstGeom>
          <a:solidFill>
            <a:srgbClr val="AEABAB"/>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dk1"/>
                </a:solidFill>
                <a:latin typeface="Courier New"/>
                <a:ea typeface="Courier New"/>
                <a:cs typeface="Courier New"/>
                <a:sym typeface="Courier New"/>
              </a:rPr>
              <a:t>InsertItem(9)</a:t>
            </a:r>
            <a:endParaRPr b="1" sz="1800">
              <a:solidFill>
                <a:schemeClr val="dk1"/>
              </a:solidFill>
              <a:latin typeface="Calibri"/>
              <a:ea typeface="Calibri"/>
              <a:cs typeface="Calibri"/>
              <a:sym typeface="Calibri"/>
            </a:endParaRPr>
          </a:p>
        </p:txBody>
      </p:sp>
      <p:cxnSp>
        <p:nvCxnSpPr>
          <p:cNvPr id="1611" name="Google Shape;1611;p72"/>
          <p:cNvCxnSpPr/>
          <p:nvPr/>
        </p:nvCxnSpPr>
        <p:spPr>
          <a:xfrm>
            <a:off x="1231610" y="1658701"/>
            <a:ext cx="7982" cy="340651"/>
          </a:xfrm>
          <a:prstGeom prst="straightConnector1">
            <a:avLst/>
          </a:prstGeom>
          <a:noFill/>
          <a:ln cap="flat" cmpd="sng" w="9525">
            <a:solidFill>
              <a:schemeClr val="dk1"/>
            </a:solidFill>
            <a:prstDash val="solid"/>
            <a:miter lim="800000"/>
            <a:headEnd len="sm" w="sm" type="none"/>
            <a:tailEnd len="med" w="med" type="triangle"/>
          </a:ln>
        </p:spPr>
      </p:cxnSp>
      <p:sp>
        <p:nvSpPr>
          <p:cNvPr id="1612" name="Google Shape;1612;p72"/>
          <p:cNvSpPr/>
          <p:nvPr/>
        </p:nvSpPr>
        <p:spPr>
          <a:xfrm>
            <a:off x="225381" y="1999352"/>
            <a:ext cx="2144332" cy="364764"/>
          </a:xfrm>
          <a:prstGeom prst="roundRect">
            <a:avLst>
              <a:gd fmla="val 16667" name="adj"/>
            </a:avLst>
          </a:prstGeom>
          <a:solidFill>
            <a:srgbClr val="AEABAB"/>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dk1"/>
                </a:solidFill>
                <a:latin typeface="Courier New"/>
                <a:ea typeface="Courier New"/>
                <a:cs typeface="Courier New"/>
                <a:sym typeface="Courier New"/>
              </a:rPr>
              <a:t>Insert(root,9)</a:t>
            </a:r>
            <a:endParaRPr b="1" sz="1800">
              <a:solidFill>
                <a:schemeClr val="dk1"/>
              </a:solidFill>
              <a:latin typeface="Calibri"/>
              <a:ea typeface="Calibri"/>
              <a:cs typeface="Calibri"/>
              <a:sym typeface="Calibri"/>
            </a:endParaRPr>
          </a:p>
        </p:txBody>
      </p:sp>
      <p:sp>
        <p:nvSpPr>
          <p:cNvPr id="1613" name="Google Shape;1613;p72"/>
          <p:cNvSpPr/>
          <p:nvPr/>
        </p:nvSpPr>
        <p:spPr>
          <a:xfrm>
            <a:off x="6114482" y="1921636"/>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5</a:t>
            </a:r>
            <a:endParaRPr b="1" sz="2400">
              <a:solidFill>
                <a:schemeClr val="dk1"/>
              </a:solidFill>
              <a:latin typeface="Courier New"/>
              <a:ea typeface="Courier New"/>
              <a:cs typeface="Courier New"/>
              <a:sym typeface="Courier New"/>
            </a:endParaRPr>
          </a:p>
        </p:txBody>
      </p:sp>
      <p:sp>
        <p:nvSpPr>
          <p:cNvPr id="1614" name="Google Shape;1614;p72"/>
          <p:cNvSpPr/>
          <p:nvPr/>
        </p:nvSpPr>
        <p:spPr>
          <a:xfrm>
            <a:off x="6555248" y="1921635"/>
            <a:ext cx="267572" cy="450759"/>
          </a:xfrm>
          <a:prstGeom prst="rect">
            <a:avLst/>
          </a:prstGeom>
          <a:noFill/>
          <a:ln cap="flat" cmpd="sng" w="127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1615" name="Google Shape;1615;p72"/>
          <p:cNvSpPr/>
          <p:nvPr/>
        </p:nvSpPr>
        <p:spPr>
          <a:xfrm>
            <a:off x="5846910" y="1921635"/>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1616" name="Google Shape;1616;p72"/>
          <p:cNvSpPr/>
          <p:nvPr/>
        </p:nvSpPr>
        <p:spPr>
          <a:xfrm>
            <a:off x="6201079" y="1158558"/>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1617" name="Google Shape;1617;p72"/>
          <p:cNvCxnSpPr>
            <a:stCxn id="1616" idx="2"/>
            <a:endCxn id="1613" idx="0"/>
          </p:cNvCxnSpPr>
          <p:nvPr/>
        </p:nvCxnSpPr>
        <p:spPr>
          <a:xfrm>
            <a:off x="6334865" y="1609317"/>
            <a:ext cx="0" cy="312300"/>
          </a:xfrm>
          <a:prstGeom prst="straightConnector1">
            <a:avLst/>
          </a:prstGeom>
          <a:noFill/>
          <a:ln cap="flat" cmpd="sng" w="9525">
            <a:solidFill>
              <a:schemeClr val="accent1"/>
            </a:solidFill>
            <a:prstDash val="solid"/>
            <a:miter lim="800000"/>
            <a:headEnd len="sm" w="sm" type="none"/>
            <a:tailEnd len="med" w="med" type="triangle"/>
          </a:ln>
        </p:spPr>
      </p:cxnSp>
      <p:sp>
        <p:nvSpPr>
          <p:cNvPr id="1618" name="Google Shape;1618;p72"/>
          <p:cNvSpPr txBox="1"/>
          <p:nvPr/>
        </p:nvSpPr>
        <p:spPr>
          <a:xfrm>
            <a:off x="6555248" y="1212292"/>
            <a:ext cx="721316"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root</a:t>
            </a:r>
            <a:endParaRPr sz="1600">
              <a:solidFill>
                <a:schemeClr val="dk1"/>
              </a:solidFill>
              <a:latin typeface="Courier New"/>
              <a:ea typeface="Courier New"/>
              <a:cs typeface="Courier New"/>
              <a:sym typeface="Courier New"/>
            </a:endParaRPr>
          </a:p>
        </p:txBody>
      </p:sp>
      <p:cxnSp>
        <p:nvCxnSpPr>
          <p:cNvPr id="1619" name="Google Shape;1619;p72"/>
          <p:cNvCxnSpPr/>
          <p:nvPr/>
        </p:nvCxnSpPr>
        <p:spPr>
          <a:xfrm flipH="1">
            <a:off x="5846910" y="1913357"/>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1620" name="Google Shape;1620;p72"/>
          <p:cNvCxnSpPr/>
          <p:nvPr/>
        </p:nvCxnSpPr>
        <p:spPr>
          <a:xfrm flipH="1">
            <a:off x="6555248" y="1913357"/>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1621" name="Google Shape;1621;p72"/>
          <p:cNvCxnSpPr/>
          <p:nvPr/>
        </p:nvCxnSpPr>
        <p:spPr>
          <a:xfrm>
            <a:off x="1231610" y="2364116"/>
            <a:ext cx="7982" cy="340651"/>
          </a:xfrm>
          <a:prstGeom prst="straightConnector1">
            <a:avLst/>
          </a:prstGeom>
          <a:noFill/>
          <a:ln cap="flat" cmpd="sng" w="9525">
            <a:solidFill>
              <a:schemeClr val="dk1"/>
            </a:solidFill>
            <a:prstDash val="solid"/>
            <a:miter lim="800000"/>
            <a:headEnd len="sm" w="sm" type="none"/>
            <a:tailEnd len="med" w="med" type="triangle"/>
          </a:ln>
        </p:spPr>
      </p:cxnSp>
      <p:sp>
        <p:nvSpPr>
          <p:cNvPr id="1622" name="Google Shape;1622;p72"/>
          <p:cNvSpPr/>
          <p:nvPr/>
        </p:nvSpPr>
        <p:spPr>
          <a:xfrm>
            <a:off x="225380" y="2704767"/>
            <a:ext cx="3110247" cy="364764"/>
          </a:xfrm>
          <a:prstGeom prst="roundRect">
            <a:avLst>
              <a:gd fmla="val 16667" name="adj"/>
            </a:avLst>
          </a:prstGeom>
          <a:solidFill>
            <a:srgbClr val="AEABAB"/>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dk1"/>
                </a:solidFill>
                <a:latin typeface="Courier New"/>
                <a:ea typeface="Courier New"/>
                <a:cs typeface="Courier New"/>
                <a:sym typeface="Courier New"/>
              </a:rPr>
              <a:t>Insert(root-&gt;right,9)</a:t>
            </a:r>
            <a:endParaRPr b="1" sz="1800">
              <a:solidFill>
                <a:schemeClr val="dk1"/>
              </a:solidFill>
              <a:latin typeface="Calibri"/>
              <a:ea typeface="Calibri"/>
              <a:cs typeface="Calibri"/>
              <a:sym typeface="Calibri"/>
            </a:endParaRPr>
          </a:p>
        </p:txBody>
      </p:sp>
      <p:sp>
        <p:nvSpPr>
          <p:cNvPr id="1623" name="Google Shape;1623;p72"/>
          <p:cNvSpPr txBox="1"/>
          <p:nvPr/>
        </p:nvSpPr>
        <p:spPr>
          <a:xfrm>
            <a:off x="2369713" y="2043234"/>
            <a:ext cx="1603419"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dk1"/>
                </a:solidFill>
                <a:latin typeface="Courier New"/>
                <a:ea typeface="Courier New"/>
                <a:cs typeface="Courier New"/>
                <a:sym typeface="Courier New"/>
              </a:rPr>
              <a:t>General case 2</a:t>
            </a:r>
            <a:endParaRPr sz="1200">
              <a:solidFill>
                <a:schemeClr val="dk1"/>
              </a:solidFill>
              <a:latin typeface="Courier New"/>
              <a:ea typeface="Courier New"/>
              <a:cs typeface="Courier New"/>
              <a:sym typeface="Courier New"/>
            </a:endParaRPr>
          </a:p>
        </p:txBody>
      </p:sp>
      <p:sp>
        <p:nvSpPr>
          <p:cNvPr id="1624" name="Google Shape;1624;p72"/>
          <p:cNvSpPr txBox="1"/>
          <p:nvPr/>
        </p:nvSpPr>
        <p:spPr>
          <a:xfrm>
            <a:off x="3335627" y="2748649"/>
            <a:ext cx="1603419"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dk1"/>
                </a:solidFill>
                <a:latin typeface="Courier New"/>
                <a:ea typeface="Courier New"/>
                <a:cs typeface="Courier New"/>
                <a:sym typeface="Courier New"/>
              </a:rPr>
              <a:t>Base case</a:t>
            </a:r>
            <a:endParaRPr sz="1200">
              <a:solidFill>
                <a:schemeClr val="dk1"/>
              </a:solidFill>
              <a:latin typeface="Courier New"/>
              <a:ea typeface="Courier New"/>
              <a:cs typeface="Courier New"/>
              <a:sym typeface="Courier New"/>
            </a:endParaRPr>
          </a:p>
        </p:txBody>
      </p:sp>
      <p:sp>
        <p:nvSpPr>
          <p:cNvPr id="1625" name="Google Shape;1625;p72"/>
          <p:cNvSpPr txBox="1"/>
          <p:nvPr>
            <p:ph type="title"/>
          </p:nvPr>
        </p:nvSpPr>
        <p:spPr>
          <a:xfrm>
            <a:off x="155575" y="161927"/>
            <a:ext cx="8797925" cy="676274"/>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Function </a:t>
            </a:r>
            <a:r>
              <a:rPr lang="en-US">
                <a:latin typeface="Courier New"/>
                <a:ea typeface="Courier New"/>
                <a:cs typeface="Courier New"/>
                <a:sym typeface="Courier New"/>
              </a:rPr>
              <a:t>InsertItem</a:t>
            </a:r>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9" name="Shape 1629"/>
        <p:cNvGrpSpPr/>
        <p:nvPr/>
      </p:nvGrpSpPr>
      <p:grpSpPr>
        <a:xfrm>
          <a:off x="0" y="0"/>
          <a:ext cx="0" cy="0"/>
          <a:chOff x="0" y="0"/>
          <a:chExt cx="0" cy="0"/>
        </a:xfrm>
      </p:grpSpPr>
      <p:sp>
        <p:nvSpPr>
          <p:cNvPr id="1630" name="Google Shape;1630;p73"/>
          <p:cNvSpPr/>
          <p:nvPr/>
        </p:nvSpPr>
        <p:spPr>
          <a:xfrm>
            <a:off x="225381" y="1292454"/>
            <a:ext cx="2028422" cy="364764"/>
          </a:xfrm>
          <a:prstGeom prst="roundRect">
            <a:avLst>
              <a:gd fmla="val 16667" name="adj"/>
            </a:avLst>
          </a:prstGeom>
          <a:solidFill>
            <a:srgbClr val="AEABAB"/>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dk1"/>
                </a:solidFill>
                <a:latin typeface="Courier New"/>
                <a:ea typeface="Courier New"/>
                <a:cs typeface="Courier New"/>
                <a:sym typeface="Courier New"/>
              </a:rPr>
              <a:t>InsertItem(9)</a:t>
            </a:r>
            <a:endParaRPr b="1" sz="1800">
              <a:solidFill>
                <a:schemeClr val="dk1"/>
              </a:solidFill>
              <a:latin typeface="Calibri"/>
              <a:ea typeface="Calibri"/>
              <a:cs typeface="Calibri"/>
              <a:sym typeface="Calibri"/>
            </a:endParaRPr>
          </a:p>
        </p:txBody>
      </p:sp>
      <p:cxnSp>
        <p:nvCxnSpPr>
          <p:cNvPr id="1631" name="Google Shape;1631;p73"/>
          <p:cNvCxnSpPr/>
          <p:nvPr/>
        </p:nvCxnSpPr>
        <p:spPr>
          <a:xfrm>
            <a:off x="1231610" y="1658701"/>
            <a:ext cx="7982" cy="340651"/>
          </a:xfrm>
          <a:prstGeom prst="straightConnector1">
            <a:avLst/>
          </a:prstGeom>
          <a:noFill/>
          <a:ln cap="flat" cmpd="sng" w="9525">
            <a:solidFill>
              <a:schemeClr val="dk1"/>
            </a:solidFill>
            <a:prstDash val="solid"/>
            <a:miter lim="800000"/>
            <a:headEnd len="sm" w="sm" type="none"/>
            <a:tailEnd len="med" w="med" type="triangle"/>
          </a:ln>
        </p:spPr>
      </p:cxnSp>
      <p:sp>
        <p:nvSpPr>
          <p:cNvPr id="1632" name="Google Shape;1632;p73"/>
          <p:cNvSpPr/>
          <p:nvPr/>
        </p:nvSpPr>
        <p:spPr>
          <a:xfrm>
            <a:off x="225381" y="1999352"/>
            <a:ext cx="2144332" cy="364764"/>
          </a:xfrm>
          <a:prstGeom prst="roundRect">
            <a:avLst>
              <a:gd fmla="val 16667" name="adj"/>
            </a:avLst>
          </a:prstGeom>
          <a:solidFill>
            <a:srgbClr val="AEABAB"/>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dk1"/>
                </a:solidFill>
                <a:latin typeface="Courier New"/>
                <a:ea typeface="Courier New"/>
                <a:cs typeface="Courier New"/>
                <a:sym typeface="Courier New"/>
              </a:rPr>
              <a:t>Insert(root,9)</a:t>
            </a:r>
            <a:endParaRPr b="1" sz="1800">
              <a:solidFill>
                <a:schemeClr val="dk1"/>
              </a:solidFill>
              <a:latin typeface="Calibri"/>
              <a:ea typeface="Calibri"/>
              <a:cs typeface="Calibri"/>
              <a:sym typeface="Calibri"/>
            </a:endParaRPr>
          </a:p>
        </p:txBody>
      </p:sp>
      <p:sp>
        <p:nvSpPr>
          <p:cNvPr id="1633" name="Google Shape;1633;p73"/>
          <p:cNvSpPr/>
          <p:nvPr/>
        </p:nvSpPr>
        <p:spPr>
          <a:xfrm>
            <a:off x="6114482" y="1921636"/>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5</a:t>
            </a:r>
            <a:endParaRPr b="1" sz="2400">
              <a:solidFill>
                <a:schemeClr val="dk1"/>
              </a:solidFill>
              <a:latin typeface="Courier New"/>
              <a:ea typeface="Courier New"/>
              <a:cs typeface="Courier New"/>
              <a:sym typeface="Courier New"/>
            </a:endParaRPr>
          </a:p>
        </p:txBody>
      </p:sp>
      <p:sp>
        <p:nvSpPr>
          <p:cNvPr id="1634" name="Google Shape;1634;p73"/>
          <p:cNvSpPr/>
          <p:nvPr/>
        </p:nvSpPr>
        <p:spPr>
          <a:xfrm>
            <a:off x="6555248" y="1921635"/>
            <a:ext cx="267572" cy="450759"/>
          </a:xfrm>
          <a:prstGeom prst="rect">
            <a:avLst/>
          </a:prstGeom>
          <a:noFill/>
          <a:ln cap="flat" cmpd="sng" w="127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1635" name="Google Shape;1635;p73"/>
          <p:cNvSpPr/>
          <p:nvPr/>
        </p:nvSpPr>
        <p:spPr>
          <a:xfrm>
            <a:off x="5846910" y="1921635"/>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1636" name="Google Shape;1636;p73"/>
          <p:cNvSpPr/>
          <p:nvPr/>
        </p:nvSpPr>
        <p:spPr>
          <a:xfrm>
            <a:off x="6201079" y="1158558"/>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1637" name="Google Shape;1637;p73"/>
          <p:cNvCxnSpPr>
            <a:stCxn id="1636" idx="2"/>
            <a:endCxn id="1633" idx="0"/>
          </p:cNvCxnSpPr>
          <p:nvPr/>
        </p:nvCxnSpPr>
        <p:spPr>
          <a:xfrm>
            <a:off x="6334865" y="1609317"/>
            <a:ext cx="0" cy="312300"/>
          </a:xfrm>
          <a:prstGeom prst="straightConnector1">
            <a:avLst/>
          </a:prstGeom>
          <a:noFill/>
          <a:ln cap="flat" cmpd="sng" w="9525">
            <a:solidFill>
              <a:schemeClr val="accent1"/>
            </a:solidFill>
            <a:prstDash val="solid"/>
            <a:miter lim="800000"/>
            <a:headEnd len="sm" w="sm" type="none"/>
            <a:tailEnd len="med" w="med" type="triangle"/>
          </a:ln>
        </p:spPr>
      </p:cxnSp>
      <p:sp>
        <p:nvSpPr>
          <p:cNvPr id="1638" name="Google Shape;1638;p73"/>
          <p:cNvSpPr txBox="1"/>
          <p:nvPr/>
        </p:nvSpPr>
        <p:spPr>
          <a:xfrm>
            <a:off x="6555248" y="1212292"/>
            <a:ext cx="721316"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root</a:t>
            </a:r>
            <a:endParaRPr sz="1600">
              <a:solidFill>
                <a:schemeClr val="dk1"/>
              </a:solidFill>
              <a:latin typeface="Courier New"/>
              <a:ea typeface="Courier New"/>
              <a:cs typeface="Courier New"/>
              <a:sym typeface="Courier New"/>
            </a:endParaRPr>
          </a:p>
        </p:txBody>
      </p:sp>
      <p:cxnSp>
        <p:nvCxnSpPr>
          <p:cNvPr id="1639" name="Google Shape;1639;p73"/>
          <p:cNvCxnSpPr/>
          <p:nvPr/>
        </p:nvCxnSpPr>
        <p:spPr>
          <a:xfrm flipH="1">
            <a:off x="5846910" y="1913357"/>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1640" name="Google Shape;1640;p73"/>
          <p:cNvCxnSpPr/>
          <p:nvPr/>
        </p:nvCxnSpPr>
        <p:spPr>
          <a:xfrm flipH="1">
            <a:off x="7142007" y="2692992"/>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1641" name="Google Shape;1641;p73"/>
          <p:cNvCxnSpPr/>
          <p:nvPr/>
        </p:nvCxnSpPr>
        <p:spPr>
          <a:xfrm>
            <a:off x="1231610" y="2364116"/>
            <a:ext cx="7982" cy="340651"/>
          </a:xfrm>
          <a:prstGeom prst="straightConnector1">
            <a:avLst/>
          </a:prstGeom>
          <a:noFill/>
          <a:ln cap="flat" cmpd="sng" w="9525">
            <a:solidFill>
              <a:schemeClr val="dk1"/>
            </a:solidFill>
            <a:prstDash val="solid"/>
            <a:miter lim="800000"/>
            <a:headEnd len="sm" w="sm" type="none"/>
            <a:tailEnd len="med" w="med" type="triangle"/>
          </a:ln>
        </p:spPr>
      </p:cxnSp>
      <p:sp>
        <p:nvSpPr>
          <p:cNvPr id="1642" name="Google Shape;1642;p73"/>
          <p:cNvSpPr/>
          <p:nvPr/>
        </p:nvSpPr>
        <p:spPr>
          <a:xfrm>
            <a:off x="225380" y="2704767"/>
            <a:ext cx="3110247" cy="364764"/>
          </a:xfrm>
          <a:prstGeom prst="roundRect">
            <a:avLst>
              <a:gd fmla="val 16667" name="adj"/>
            </a:avLst>
          </a:prstGeom>
          <a:solidFill>
            <a:srgbClr val="AEABAB"/>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dk1"/>
                </a:solidFill>
                <a:latin typeface="Courier New"/>
                <a:ea typeface="Courier New"/>
                <a:cs typeface="Courier New"/>
                <a:sym typeface="Courier New"/>
              </a:rPr>
              <a:t>Insert(root-&gt;right,9)</a:t>
            </a:r>
            <a:endParaRPr b="1" sz="1800">
              <a:solidFill>
                <a:schemeClr val="dk1"/>
              </a:solidFill>
              <a:latin typeface="Calibri"/>
              <a:ea typeface="Calibri"/>
              <a:cs typeface="Calibri"/>
              <a:sym typeface="Calibri"/>
            </a:endParaRPr>
          </a:p>
        </p:txBody>
      </p:sp>
      <p:sp>
        <p:nvSpPr>
          <p:cNvPr id="1643" name="Google Shape;1643;p73"/>
          <p:cNvSpPr/>
          <p:nvPr/>
        </p:nvSpPr>
        <p:spPr>
          <a:xfrm>
            <a:off x="7409579" y="2692993"/>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9</a:t>
            </a:r>
            <a:endParaRPr b="1" sz="2400">
              <a:solidFill>
                <a:schemeClr val="dk1"/>
              </a:solidFill>
              <a:latin typeface="Courier New"/>
              <a:ea typeface="Courier New"/>
              <a:cs typeface="Courier New"/>
              <a:sym typeface="Courier New"/>
            </a:endParaRPr>
          </a:p>
        </p:txBody>
      </p:sp>
      <p:sp>
        <p:nvSpPr>
          <p:cNvPr id="1644" name="Google Shape;1644;p73"/>
          <p:cNvSpPr/>
          <p:nvPr/>
        </p:nvSpPr>
        <p:spPr>
          <a:xfrm>
            <a:off x="7850345" y="2692992"/>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1645" name="Google Shape;1645;p73"/>
          <p:cNvSpPr/>
          <p:nvPr/>
        </p:nvSpPr>
        <p:spPr>
          <a:xfrm>
            <a:off x="7142007" y="2692992"/>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1646" name="Google Shape;1646;p73"/>
          <p:cNvCxnSpPr>
            <a:endCxn id="1643" idx="0"/>
          </p:cNvCxnSpPr>
          <p:nvPr/>
        </p:nvCxnSpPr>
        <p:spPr>
          <a:xfrm>
            <a:off x="6689162" y="2386093"/>
            <a:ext cx="940800" cy="306900"/>
          </a:xfrm>
          <a:prstGeom prst="straightConnector1">
            <a:avLst/>
          </a:prstGeom>
          <a:noFill/>
          <a:ln cap="flat" cmpd="sng" w="9525">
            <a:solidFill>
              <a:schemeClr val="accent1"/>
            </a:solidFill>
            <a:prstDash val="solid"/>
            <a:miter lim="800000"/>
            <a:headEnd len="sm" w="sm" type="none"/>
            <a:tailEnd len="med" w="med" type="triangle"/>
          </a:ln>
        </p:spPr>
      </p:cxnSp>
      <p:cxnSp>
        <p:nvCxnSpPr>
          <p:cNvPr id="1647" name="Google Shape;1647;p73"/>
          <p:cNvCxnSpPr/>
          <p:nvPr/>
        </p:nvCxnSpPr>
        <p:spPr>
          <a:xfrm flipH="1">
            <a:off x="7850345" y="2692992"/>
            <a:ext cx="267572" cy="450759"/>
          </a:xfrm>
          <a:prstGeom prst="straightConnector1">
            <a:avLst/>
          </a:prstGeom>
          <a:noFill/>
          <a:ln cap="flat" cmpd="sng" w="9525">
            <a:solidFill>
              <a:schemeClr val="accent1"/>
            </a:solidFill>
            <a:prstDash val="solid"/>
            <a:miter lim="800000"/>
            <a:headEnd len="sm" w="sm" type="none"/>
            <a:tailEnd len="sm" w="sm" type="none"/>
          </a:ln>
        </p:spPr>
      </p:cxnSp>
      <p:sp>
        <p:nvSpPr>
          <p:cNvPr id="1648" name="Google Shape;1648;p73"/>
          <p:cNvSpPr txBox="1"/>
          <p:nvPr/>
        </p:nvSpPr>
        <p:spPr>
          <a:xfrm>
            <a:off x="2369713" y="2043234"/>
            <a:ext cx="1603419"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dk1"/>
                </a:solidFill>
                <a:latin typeface="Courier New"/>
                <a:ea typeface="Courier New"/>
                <a:cs typeface="Courier New"/>
                <a:sym typeface="Courier New"/>
              </a:rPr>
              <a:t>General case 2</a:t>
            </a:r>
            <a:endParaRPr sz="1200">
              <a:solidFill>
                <a:schemeClr val="dk1"/>
              </a:solidFill>
              <a:latin typeface="Courier New"/>
              <a:ea typeface="Courier New"/>
              <a:cs typeface="Courier New"/>
              <a:sym typeface="Courier New"/>
            </a:endParaRPr>
          </a:p>
        </p:txBody>
      </p:sp>
      <p:sp>
        <p:nvSpPr>
          <p:cNvPr id="1649" name="Google Shape;1649;p73"/>
          <p:cNvSpPr txBox="1"/>
          <p:nvPr/>
        </p:nvSpPr>
        <p:spPr>
          <a:xfrm>
            <a:off x="3335627" y="2748649"/>
            <a:ext cx="1603419"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dk1"/>
                </a:solidFill>
                <a:latin typeface="Courier New"/>
                <a:ea typeface="Courier New"/>
                <a:cs typeface="Courier New"/>
                <a:sym typeface="Courier New"/>
              </a:rPr>
              <a:t>Base case</a:t>
            </a:r>
            <a:endParaRPr sz="1200">
              <a:solidFill>
                <a:schemeClr val="dk1"/>
              </a:solidFill>
              <a:latin typeface="Courier New"/>
              <a:ea typeface="Courier New"/>
              <a:cs typeface="Courier New"/>
              <a:sym typeface="Courier New"/>
            </a:endParaRPr>
          </a:p>
        </p:txBody>
      </p:sp>
      <p:sp>
        <p:nvSpPr>
          <p:cNvPr id="1650" name="Google Shape;1650;p73"/>
          <p:cNvSpPr txBox="1"/>
          <p:nvPr>
            <p:ph type="title"/>
          </p:nvPr>
        </p:nvSpPr>
        <p:spPr>
          <a:xfrm>
            <a:off x="155575" y="161927"/>
            <a:ext cx="8797925" cy="676274"/>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Function </a:t>
            </a:r>
            <a:r>
              <a:rPr lang="en-US">
                <a:latin typeface="Courier New"/>
                <a:ea typeface="Courier New"/>
                <a:cs typeface="Courier New"/>
                <a:sym typeface="Courier New"/>
              </a:rPr>
              <a:t>InsertItem</a:t>
            </a:r>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4" name="Shape 1654"/>
        <p:cNvGrpSpPr/>
        <p:nvPr/>
      </p:nvGrpSpPr>
      <p:grpSpPr>
        <a:xfrm>
          <a:off x="0" y="0"/>
          <a:ext cx="0" cy="0"/>
          <a:chOff x="0" y="0"/>
          <a:chExt cx="0" cy="0"/>
        </a:xfrm>
      </p:grpSpPr>
      <p:sp>
        <p:nvSpPr>
          <p:cNvPr id="1655" name="Google Shape;1655;p74"/>
          <p:cNvSpPr/>
          <p:nvPr/>
        </p:nvSpPr>
        <p:spPr>
          <a:xfrm>
            <a:off x="225381" y="1292454"/>
            <a:ext cx="2028422" cy="364764"/>
          </a:xfrm>
          <a:prstGeom prst="roundRect">
            <a:avLst>
              <a:gd fmla="val 16667" name="adj"/>
            </a:avLst>
          </a:prstGeom>
          <a:solidFill>
            <a:srgbClr val="AEABAB"/>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dk1"/>
                </a:solidFill>
                <a:latin typeface="Courier New"/>
                <a:ea typeface="Courier New"/>
                <a:cs typeface="Courier New"/>
                <a:sym typeface="Courier New"/>
              </a:rPr>
              <a:t>InsertItem(9)</a:t>
            </a:r>
            <a:endParaRPr b="1" sz="1800">
              <a:solidFill>
                <a:schemeClr val="dk1"/>
              </a:solidFill>
              <a:latin typeface="Calibri"/>
              <a:ea typeface="Calibri"/>
              <a:cs typeface="Calibri"/>
              <a:sym typeface="Calibri"/>
            </a:endParaRPr>
          </a:p>
        </p:txBody>
      </p:sp>
      <p:cxnSp>
        <p:nvCxnSpPr>
          <p:cNvPr id="1656" name="Google Shape;1656;p74"/>
          <p:cNvCxnSpPr/>
          <p:nvPr/>
        </p:nvCxnSpPr>
        <p:spPr>
          <a:xfrm>
            <a:off x="1231610" y="1658701"/>
            <a:ext cx="7982" cy="340651"/>
          </a:xfrm>
          <a:prstGeom prst="straightConnector1">
            <a:avLst/>
          </a:prstGeom>
          <a:noFill/>
          <a:ln cap="flat" cmpd="sng" w="9525">
            <a:solidFill>
              <a:schemeClr val="dk1"/>
            </a:solidFill>
            <a:prstDash val="solid"/>
            <a:miter lim="800000"/>
            <a:headEnd len="sm" w="sm" type="none"/>
            <a:tailEnd len="med" w="med" type="triangle"/>
          </a:ln>
        </p:spPr>
      </p:cxnSp>
      <p:sp>
        <p:nvSpPr>
          <p:cNvPr id="1657" name="Google Shape;1657;p74"/>
          <p:cNvSpPr/>
          <p:nvPr/>
        </p:nvSpPr>
        <p:spPr>
          <a:xfrm>
            <a:off x="225381" y="1999352"/>
            <a:ext cx="2144332" cy="364764"/>
          </a:xfrm>
          <a:prstGeom prst="roundRect">
            <a:avLst>
              <a:gd fmla="val 16667" name="adj"/>
            </a:avLst>
          </a:prstGeom>
          <a:solidFill>
            <a:srgbClr val="AEABAB"/>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dk1"/>
                </a:solidFill>
                <a:latin typeface="Courier New"/>
                <a:ea typeface="Courier New"/>
                <a:cs typeface="Courier New"/>
                <a:sym typeface="Courier New"/>
              </a:rPr>
              <a:t>Insert(root,9)</a:t>
            </a:r>
            <a:endParaRPr b="1" sz="1800">
              <a:solidFill>
                <a:schemeClr val="dk1"/>
              </a:solidFill>
              <a:latin typeface="Calibri"/>
              <a:ea typeface="Calibri"/>
              <a:cs typeface="Calibri"/>
              <a:sym typeface="Calibri"/>
            </a:endParaRPr>
          </a:p>
        </p:txBody>
      </p:sp>
      <p:sp>
        <p:nvSpPr>
          <p:cNvPr id="1658" name="Google Shape;1658;p74"/>
          <p:cNvSpPr/>
          <p:nvPr/>
        </p:nvSpPr>
        <p:spPr>
          <a:xfrm>
            <a:off x="6114482" y="1921636"/>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5</a:t>
            </a:r>
            <a:endParaRPr b="1" sz="2400">
              <a:solidFill>
                <a:schemeClr val="dk1"/>
              </a:solidFill>
              <a:latin typeface="Courier New"/>
              <a:ea typeface="Courier New"/>
              <a:cs typeface="Courier New"/>
              <a:sym typeface="Courier New"/>
            </a:endParaRPr>
          </a:p>
        </p:txBody>
      </p:sp>
      <p:sp>
        <p:nvSpPr>
          <p:cNvPr id="1659" name="Google Shape;1659;p74"/>
          <p:cNvSpPr/>
          <p:nvPr/>
        </p:nvSpPr>
        <p:spPr>
          <a:xfrm>
            <a:off x="6555248" y="1921635"/>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1660" name="Google Shape;1660;p74"/>
          <p:cNvSpPr/>
          <p:nvPr/>
        </p:nvSpPr>
        <p:spPr>
          <a:xfrm>
            <a:off x="5846910" y="1921635"/>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1661" name="Google Shape;1661;p74"/>
          <p:cNvSpPr/>
          <p:nvPr/>
        </p:nvSpPr>
        <p:spPr>
          <a:xfrm>
            <a:off x="6201079" y="1158558"/>
            <a:ext cx="267572" cy="450759"/>
          </a:xfrm>
          <a:prstGeom prst="rect">
            <a:avLst/>
          </a:prstGeom>
          <a:noFill/>
          <a:ln cap="flat" cmpd="sng" w="127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1662" name="Google Shape;1662;p74"/>
          <p:cNvCxnSpPr>
            <a:stCxn id="1661" idx="2"/>
            <a:endCxn id="1658" idx="0"/>
          </p:cNvCxnSpPr>
          <p:nvPr/>
        </p:nvCxnSpPr>
        <p:spPr>
          <a:xfrm>
            <a:off x="6334865" y="1609317"/>
            <a:ext cx="0" cy="312300"/>
          </a:xfrm>
          <a:prstGeom prst="straightConnector1">
            <a:avLst/>
          </a:prstGeom>
          <a:noFill/>
          <a:ln cap="flat" cmpd="sng" w="9525">
            <a:solidFill>
              <a:schemeClr val="accent1"/>
            </a:solidFill>
            <a:prstDash val="solid"/>
            <a:miter lim="800000"/>
            <a:headEnd len="sm" w="sm" type="none"/>
            <a:tailEnd len="med" w="med" type="triangle"/>
          </a:ln>
        </p:spPr>
      </p:cxnSp>
      <p:sp>
        <p:nvSpPr>
          <p:cNvPr id="1663" name="Google Shape;1663;p74"/>
          <p:cNvSpPr txBox="1"/>
          <p:nvPr/>
        </p:nvSpPr>
        <p:spPr>
          <a:xfrm>
            <a:off x="6555248" y="1212292"/>
            <a:ext cx="721316"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root</a:t>
            </a:r>
            <a:endParaRPr sz="1600">
              <a:solidFill>
                <a:schemeClr val="dk1"/>
              </a:solidFill>
              <a:latin typeface="Courier New"/>
              <a:ea typeface="Courier New"/>
              <a:cs typeface="Courier New"/>
              <a:sym typeface="Courier New"/>
            </a:endParaRPr>
          </a:p>
        </p:txBody>
      </p:sp>
      <p:cxnSp>
        <p:nvCxnSpPr>
          <p:cNvPr id="1664" name="Google Shape;1664;p74"/>
          <p:cNvCxnSpPr/>
          <p:nvPr/>
        </p:nvCxnSpPr>
        <p:spPr>
          <a:xfrm flipH="1">
            <a:off x="5846910" y="1913357"/>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1665" name="Google Shape;1665;p74"/>
          <p:cNvCxnSpPr/>
          <p:nvPr/>
        </p:nvCxnSpPr>
        <p:spPr>
          <a:xfrm flipH="1">
            <a:off x="7142007" y="2692992"/>
            <a:ext cx="267572" cy="450759"/>
          </a:xfrm>
          <a:prstGeom prst="straightConnector1">
            <a:avLst/>
          </a:prstGeom>
          <a:noFill/>
          <a:ln cap="flat" cmpd="sng" w="9525">
            <a:solidFill>
              <a:schemeClr val="accent1"/>
            </a:solidFill>
            <a:prstDash val="solid"/>
            <a:miter lim="800000"/>
            <a:headEnd len="sm" w="sm" type="none"/>
            <a:tailEnd len="sm" w="sm" type="none"/>
          </a:ln>
        </p:spPr>
      </p:cxnSp>
      <p:sp>
        <p:nvSpPr>
          <p:cNvPr id="1666" name="Google Shape;1666;p74"/>
          <p:cNvSpPr/>
          <p:nvPr/>
        </p:nvSpPr>
        <p:spPr>
          <a:xfrm>
            <a:off x="7409579" y="2692993"/>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9</a:t>
            </a:r>
            <a:endParaRPr b="1" sz="2400">
              <a:solidFill>
                <a:schemeClr val="dk1"/>
              </a:solidFill>
              <a:latin typeface="Courier New"/>
              <a:ea typeface="Courier New"/>
              <a:cs typeface="Courier New"/>
              <a:sym typeface="Courier New"/>
            </a:endParaRPr>
          </a:p>
        </p:txBody>
      </p:sp>
      <p:sp>
        <p:nvSpPr>
          <p:cNvPr id="1667" name="Google Shape;1667;p74"/>
          <p:cNvSpPr/>
          <p:nvPr/>
        </p:nvSpPr>
        <p:spPr>
          <a:xfrm>
            <a:off x="7850345" y="2692992"/>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1668" name="Google Shape;1668;p74"/>
          <p:cNvSpPr/>
          <p:nvPr/>
        </p:nvSpPr>
        <p:spPr>
          <a:xfrm>
            <a:off x="7142007" y="2692992"/>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1669" name="Google Shape;1669;p74"/>
          <p:cNvCxnSpPr>
            <a:endCxn id="1666" idx="0"/>
          </p:cNvCxnSpPr>
          <p:nvPr/>
        </p:nvCxnSpPr>
        <p:spPr>
          <a:xfrm>
            <a:off x="6689162" y="2386093"/>
            <a:ext cx="940800" cy="306900"/>
          </a:xfrm>
          <a:prstGeom prst="straightConnector1">
            <a:avLst/>
          </a:prstGeom>
          <a:noFill/>
          <a:ln cap="flat" cmpd="sng" w="9525">
            <a:solidFill>
              <a:schemeClr val="accent1"/>
            </a:solidFill>
            <a:prstDash val="solid"/>
            <a:miter lim="800000"/>
            <a:headEnd len="sm" w="sm" type="none"/>
            <a:tailEnd len="med" w="med" type="triangle"/>
          </a:ln>
        </p:spPr>
      </p:cxnSp>
      <p:cxnSp>
        <p:nvCxnSpPr>
          <p:cNvPr id="1670" name="Google Shape;1670;p74"/>
          <p:cNvCxnSpPr/>
          <p:nvPr/>
        </p:nvCxnSpPr>
        <p:spPr>
          <a:xfrm flipH="1">
            <a:off x="7850345" y="2692992"/>
            <a:ext cx="267572" cy="450759"/>
          </a:xfrm>
          <a:prstGeom prst="straightConnector1">
            <a:avLst/>
          </a:prstGeom>
          <a:noFill/>
          <a:ln cap="flat" cmpd="sng" w="9525">
            <a:solidFill>
              <a:schemeClr val="accent1"/>
            </a:solidFill>
            <a:prstDash val="solid"/>
            <a:miter lim="800000"/>
            <a:headEnd len="sm" w="sm" type="none"/>
            <a:tailEnd len="sm" w="sm" type="none"/>
          </a:ln>
        </p:spPr>
      </p:cxnSp>
      <p:sp>
        <p:nvSpPr>
          <p:cNvPr id="1671" name="Google Shape;1671;p74"/>
          <p:cNvSpPr txBox="1"/>
          <p:nvPr/>
        </p:nvSpPr>
        <p:spPr>
          <a:xfrm>
            <a:off x="2369713" y="2043234"/>
            <a:ext cx="1603419"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dk1"/>
                </a:solidFill>
                <a:latin typeface="Courier New"/>
                <a:ea typeface="Courier New"/>
                <a:cs typeface="Courier New"/>
                <a:sym typeface="Courier New"/>
              </a:rPr>
              <a:t>General case 2</a:t>
            </a:r>
            <a:endParaRPr sz="1200">
              <a:solidFill>
                <a:schemeClr val="dk1"/>
              </a:solidFill>
              <a:latin typeface="Courier New"/>
              <a:ea typeface="Courier New"/>
              <a:cs typeface="Courier New"/>
              <a:sym typeface="Courier New"/>
            </a:endParaRPr>
          </a:p>
        </p:txBody>
      </p:sp>
      <p:sp>
        <p:nvSpPr>
          <p:cNvPr id="1672" name="Google Shape;1672;p74"/>
          <p:cNvSpPr txBox="1"/>
          <p:nvPr>
            <p:ph type="title"/>
          </p:nvPr>
        </p:nvSpPr>
        <p:spPr>
          <a:xfrm>
            <a:off x="155575" y="161927"/>
            <a:ext cx="8797925" cy="676274"/>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Function </a:t>
            </a:r>
            <a:r>
              <a:rPr lang="en-US">
                <a:latin typeface="Courier New"/>
                <a:ea typeface="Courier New"/>
                <a:cs typeface="Courier New"/>
                <a:sym typeface="Courier New"/>
              </a:rPr>
              <a:t>InsertItem</a:t>
            </a:r>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6" name="Shape 1676"/>
        <p:cNvGrpSpPr/>
        <p:nvPr/>
      </p:nvGrpSpPr>
      <p:grpSpPr>
        <a:xfrm>
          <a:off x="0" y="0"/>
          <a:ext cx="0" cy="0"/>
          <a:chOff x="0" y="0"/>
          <a:chExt cx="0" cy="0"/>
        </a:xfrm>
      </p:grpSpPr>
      <p:sp>
        <p:nvSpPr>
          <p:cNvPr id="1677" name="Google Shape;1677;p75"/>
          <p:cNvSpPr/>
          <p:nvPr/>
        </p:nvSpPr>
        <p:spPr>
          <a:xfrm>
            <a:off x="225381" y="1292454"/>
            <a:ext cx="2028422" cy="364764"/>
          </a:xfrm>
          <a:prstGeom prst="roundRect">
            <a:avLst>
              <a:gd fmla="val 16667" name="adj"/>
            </a:avLst>
          </a:prstGeom>
          <a:solidFill>
            <a:srgbClr val="AEABAB"/>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dk1"/>
                </a:solidFill>
                <a:latin typeface="Courier New"/>
                <a:ea typeface="Courier New"/>
                <a:cs typeface="Courier New"/>
                <a:sym typeface="Courier New"/>
              </a:rPr>
              <a:t>InsertItem(9)</a:t>
            </a:r>
            <a:endParaRPr b="1" sz="1800">
              <a:solidFill>
                <a:schemeClr val="dk1"/>
              </a:solidFill>
              <a:latin typeface="Calibri"/>
              <a:ea typeface="Calibri"/>
              <a:cs typeface="Calibri"/>
              <a:sym typeface="Calibri"/>
            </a:endParaRPr>
          </a:p>
        </p:txBody>
      </p:sp>
      <p:sp>
        <p:nvSpPr>
          <p:cNvPr id="1678" name="Google Shape;1678;p75"/>
          <p:cNvSpPr/>
          <p:nvPr/>
        </p:nvSpPr>
        <p:spPr>
          <a:xfrm>
            <a:off x="6114482" y="1921636"/>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5</a:t>
            </a:r>
            <a:endParaRPr b="1" sz="2400">
              <a:solidFill>
                <a:schemeClr val="dk1"/>
              </a:solidFill>
              <a:latin typeface="Courier New"/>
              <a:ea typeface="Courier New"/>
              <a:cs typeface="Courier New"/>
              <a:sym typeface="Courier New"/>
            </a:endParaRPr>
          </a:p>
        </p:txBody>
      </p:sp>
      <p:sp>
        <p:nvSpPr>
          <p:cNvPr id="1679" name="Google Shape;1679;p75"/>
          <p:cNvSpPr/>
          <p:nvPr/>
        </p:nvSpPr>
        <p:spPr>
          <a:xfrm>
            <a:off x="6555248" y="1921635"/>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1680" name="Google Shape;1680;p75"/>
          <p:cNvSpPr/>
          <p:nvPr/>
        </p:nvSpPr>
        <p:spPr>
          <a:xfrm>
            <a:off x="5846910" y="1921635"/>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1681" name="Google Shape;1681;p75"/>
          <p:cNvSpPr/>
          <p:nvPr/>
        </p:nvSpPr>
        <p:spPr>
          <a:xfrm>
            <a:off x="6201079" y="1158558"/>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1682" name="Google Shape;1682;p75"/>
          <p:cNvCxnSpPr>
            <a:stCxn id="1681" idx="2"/>
            <a:endCxn id="1678" idx="0"/>
          </p:cNvCxnSpPr>
          <p:nvPr/>
        </p:nvCxnSpPr>
        <p:spPr>
          <a:xfrm>
            <a:off x="6334865" y="1609317"/>
            <a:ext cx="0" cy="312300"/>
          </a:xfrm>
          <a:prstGeom prst="straightConnector1">
            <a:avLst/>
          </a:prstGeom>
          <a:noFill/>
          <a:ln cap="flat" cmpd="sng" w="9525">
            <a:solidFill>
              <a:schemeClr val="accent1"/>
            </a:solidFill>
            <a:prstDash val="solid"/>
            <a:miter lim="800000"/>
            <a:headEnd len="sm" w="sm" type="none"/>
            <a:tailEnd len="med" w="med" type="triangle"/>
          </a:ln>
        </p:spPr>
      </p:cxnSp>
      <p:sp>
        <p:nvSpPr>
          <p:cNvPr id="1683" name="Google Shape;1683;p75"/>
          <p:cNvSpPr txBox="1"/>
          <p:nvPr/>
        </p:nvSpPr>
        <p:spPr>
          <a:xfrm>
            <a:off x="6555248" y="1212292"/>
            <a:ext cx="721316"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root</a:t>
            </a:r>
            <a:endParaRPr sz="1600">
              <a:solidFill>
                <a:schemeClr val="dk1"/>
              </a:solidFill>
              <a:latin typeface="Courier New"/>
              <a:ea typeface="Courier New"/>
              <a:cs typeface="Courier New"/>
              <a:sym typeface="Courier New"/>
            </a:endParaRPr>
          </a:p>
        </p:txBody>
      </p:sp>
      <p:cxnSp>
        <p:nvCxnSpPr>
          <p:cNvPr id="1684" name="Google Shape;1684;p75"/>
          <p:cNvCxnSpPr/>
          <p:nvPr/>
        </p:nvCxnSpPr>
        <p:spPr>
          <a:xfrm flipH="1">
            <a:off x="5846910" y="1913357"/>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1685" name="Google Shape;1685;p75"/>
          <p:cNvCxnSpPr/>
          <p:nvPr/>
        </p:nvCxnSpPr>
        <p:spPr>
          <a:xfrm flipH="1">
            <a:off x="7142007" y="2692992"/>
            <a:ext cx="267572" cy="450759"/>
          </a:xfrm>
          <a:prstGeom prst="straightConnector1">
            <a:avLst/>
          </a:prstGeom>
          <a:noFill/>
          <a:ln cap="flat" cmpd="sng" w="9525">
            <a:solidFill>
              <a:schemeClr val="accent1"/>
            </a:solidFill>
            <a:prstDash val="solid"/>
            <a:miter lim="800000"/>
            <a:headEnd len="sm" w="sm" type="none"/>
            <a:tailEnd len="sm" w="sm" type="none"/>
          </a:ln>
        </p:spPr>
      </p:cxnSp>
      <p:sp>
        <p:nvSpPr>
          <p:cNvPr id="1686" name="Google Shape;1686;p75"/>
          <p:cNvSpPr/>
          <p:nvPr/>
        </p:nvSpPr>
        <p:spPr>
          <a:xfrm>
            <a:off x="7409579" y="2692993"/>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9</a:t>
            </a:r>
            <a:endParaRPr b="1" sz="2400">
              <a:solidFill>
                <a:schemeClr val="dk1"/>
              </a:solidFill>
              <a:latin typeface="Courier New"/>
              <a:ea typeface="Courier New"/>
              <a:cs typeface="Courier New"/>
              <a:sym typeface="Courier New"/>
            </a:endParaRPr>
          </a:p>
        </p:txBody>
      </p:sp>
      <p:sp>
        <p:nvSpPr>
          <p:cNvPr id="1687" name="Google Shape;1687;p75"/>
          <p:cNvSpPr/>
          <p:nvPr/>
        </p:nvSpPr>
        <p:spPr>
          <a:xfrm>
            <a:off x="7850345" y="2692992"/>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1688" name="Google Shape;1688;p75"/>
          <p:cNvSpPr/>
          <p:nvPr/>
        </p:nvSpPr>
        <p:spPr>
          <a:xfrm>
            <a:off x="7142007" y="2692992"/>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1689" name="Google Shape;1689;p75"/>
          <p:cNvCxnSpPr>
            <a:endCxn id="1686" idx="0"/>
          </p:cNvCxnSpPr>
          <p:nvPr/>
        </p:nvCxnSpPr>
        <p:spPr>
          <a:xfrm>
            <a:off x="6689162" y="2386093"/>
            <a:ext cx="940800" cy="306900"/>
          </a:xfrm>
          <a:prstGeom prst="straightConnector1">
            <a:avLst/>
          </a:prstGeom>
          <a:noFill/>
          <a:ln cap="flat" cmpd="sng" w="9525">
            <a:solidFill>
              <a:schemeClr val="accent1"/>
            </a:solidFill>
            <a:prstDash val="solid"/>
            <a:miter lim="800000"/>
            <a:headEnd len="sm" w="sm" type="none"/>
            <a:tailEnd len="med" w="med" type="triangle"/>
          </a:ln>
        </p:spPr>
      </p:cxnSp>
      <p:cxnSp>
        <p:nvCxnSpPr>
          <p:cNvPr id="1690" name="Google Shape;1690;p75"/>
          <p:cNvCxnSpPr/>
          <p:nvPr/>
        </p:nvCxnSpPr>
        <p:spPr>
          <a:xfrm flipH="1">
            <a:off x="7850345" y="2692992"/>
            <a:ext cx="267572" cy="450759"/>
          </a:xfrm>
          <a:prstGeom prst="straightConnector1">
            <a:avLst/>
          </a:prstGeom>
          <a:noFill/>
          <a:ln cap="flat" cmpd="sng" w="9525">
            <a:solidFill>
              <a:schemeClr val="accent1"/>
            </a:solidFill>
            <a:prstDash val="solid"/>
            <a:miter lim="800000"/>
            <a:headEnd len="sm" w="sm" type="none"/>
            <a:tailEnd len="sm" w="sm" type="none"/>
          </a:ln>
        </p:spPr>
      </p:cxnSp>
      <p:sp>
        <p:nvSpPr>
          <p:cNvPr id="1691" name="Google Shape;1691;p75"/>
          <p:cNvSpPr txBox="1"/>
          <p:nvPr>
            <p:ph type="title"/>
          </p:nvPr>
        </p:nvSpPr>
        <p:spPr>
          <a:xfrm>
            <a:off x="155575" y="161927"/>
            <a:ext cx="8797925" cy="676274"/>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Function </a:t>
            </a:r>
            <a:r>
              <a:rPr lang="en-US">
                <a:latin typeface="Courier New"/>
                <a:ea typeface="Courier New"/>
                <a:cs typeface="Courier New"/>
                <a:sym typeface="Courier New"/>
              </a:rPr>
              <a:t>InsertItem</a:t>
            </a:r>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5" name="Shape 1695"/>
        <p:cNvGrpSpPr/>
        <p:nvPr/>
      </p:nvGrpSpPr>
      <p:grpSpPr>
        <a:xfrm>
          <a:off x="0" y="0"/>
          <a:ext cx="0" cy="0"/>
          <a:chOff x="0" y="0"/>
          <a:chExt cx="0" cy="0"/>
        </a:xfrm>
      </p:grpSpPr>
      <p:sp>
        <p:nvSpPr>
          <p:cNvPr id="1696" name="Google Shape;1696;p76"/>
          <p:cNvSpPr/>
          <p:nvPr/>
        </p:nvSpPr>
        <p:spPr>
          <a:xfrm>
            <a:off x="6114482" y="1921636"/>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5</a:t>
            </a:r>
            <a:endParaRPr b="1" sz="2400">
              <a:solidFill>
                <a:schemeClr val="dk1"/>
              </a:solidFill>
              <a:latin typeface="Courier New"/>
              <a:ea typeface="Courier New"/>
              <a:cs typeface="Courier New"/>
              <a:sym typeface="Courier New"/>
            </a:endParaRPr>
          </a:p>
        </p:txBody>
      </p:sp>
      <p:sp>
        <p:nvSpPr>
          <p:cNvPr id="1697" name="Google Shape;1697;p76"/>
          <p:cNvSpPr/>
          <p:nvPr/>
        </p:nvSpPr>
        <p:spPr>
          <a:xfrm>
            <a:off x="6555248" y="1921635"/>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1698" name="Google Shape;1698;p76"/>
          <p:cNvSpPr/>
          <p:nvPr/>
        </p:nvSpPr>
        <p:spPr>
          <a:xfrm>
            <a:off x="5846910" y="1921635"/>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1699" name="Google Shape;1699;p76"/>
          <p:cNvSpPr/>
          <p:nvPr/>
        </p:nvSpPr>
        <p:spPr>
          <a:xfrm>
            <a:off x="6201079" y="1158558"/>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1700" name="Google Shape;1700;p76"/>
          <p:cNvCxnSpPr>
            <a:stCxn id="1699" idx="2"/>
            <a:endCxn id="1696" idx="0"/>
          </p:cNvCxnSpPr>
          <p:nvPr/>
        </p:nvCxnSpPr>
        <p:spPr>
          <a:xfrm>
            <a:off x="6334865" y="1609317"/>
            <a:ext cx="0" cy="312300"/>
          </a:xfrm>
          <a:prstGeom prst="straightConnector1">
            <a:avLst/>
          </a:prstGeom>
          <a:noFill/>
          <a:ln cap="flat" cmpd="sng" w="9525">
            <a:solidFill>
              <a:schemeClr val="accent1"/>
            </a:solidFill>
            <a:prstDash val="solid"/>
            <a:miter lim="800000"/>
            <a:headEnd len="sm" w="sm" type="none"/>
            <a:tailEnd len="med" w="med" type="triangle"/>
          </a:ln>
        </p:spPr>
      </p:cxnSp>
      <p:sp>
        <p:nvSpPr>
          <p:cNvPr id="1701" name="Google Shape;1701;p76"/>
          <p:cNvSpPr txBox="1"/>
          <p:nvPr/>
        </p:nvSpPr>
        <p:spPr>
          <a:xfrm>
            <a:off x="6555248" y="1212292"/>
            <a:ext cx="721316"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root</a:t>
            </a:r>
            <a:endParaRPr sz="1600">
              <a:solidFill>
                <a:schemeClr val="dk1"/>
              </a:solidFill>
              <a:latin typeface="Courier New"/>
              <a:ea typeface="Courier New"/>
              <a:cs typeface="Courier New"/>
              <a:sym typeface="Courier New"/>
            </a:endParaRPr>
          </a:p>
        </p:txBody>
      </p:sp>
      <p:cxnSp>
        <p:nvCxnSpPr>
          <p:cNvPr id="1702" name="Google Shape;1702;p76"/>
          <p:cNvCxnSpPr/>
          <p:nvPr/>
        </p:nvCxnSpPr>
        <p:spPr>
          <a:xfrm flipH="1">
            <a:off x="5846910" y="1913357"/>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1703" name="Google Shape;1703;p76"/>
          <p:cNvCxnSpPr/>
          <p:nvPr/>
        </p:nvCxnSpPr>
        <p:spPr>
          <a:xfrm flipH="1">
            <a:off x="7142007" y="2692992"/>
            <a:ext cx="267572" cy="450759"/>
          </a:xfrm>
          <a:prstGeom prst="straightConnector1">
            <a:avLst/>
          </a:prstGeom>
          <a:noFill/>
          <a:ln cap="flat" cmpd="sng" w="9525">
            <a:solidFill>
              <a:schemeClr val="accent1"/>
            </a:solidFill>
            <a:prstDash val="solid"/>
            <a:miter lim="800000"/>
            <a:headEnd len="sm" w="sm" type="none"/>
            <a:tailEnd len="sm" w="sm" type="none"/>
          </a:ln>
        </p:spPr>
      </p:cxnSp>
      <p:sp>
        <p:nvSpPr>
          <p:cNvPr id="1704" name="Google Shape;1704;p76"/>
          <p:cNvSpPr/>
          <p:nvPr/>
        </p:nvSpPr>
        <p:spPr>
          <a:xfrm>
            <a:off x="7409579" y="2692993"/>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9</a:t>
            </a:r>
            <a:endParaRPr b="1" sz="2400">
              <a:solidFill>
                <a:schemeClr val="dk1"/>
              </a:solidFill>
              <a:latin typeface="Courier New"/>
              <a:ea typeface="Courier New"/>
              <a:cs typeface="Courier New"/>
              <a:sym typeface="Courier New"/>
            </a:endParaRPr>
          </a:p>
        </p:txBody>
      </p:sp>
      <p:sp>
        <p:nvSpPr>
          <p:cNvPr id="1705" name="Google Shape;1705;p76"/>
          <p:cNvSpPr/>
          <p:nvPr/>
        </p:nvSpPr>
        <p:spPr>
          <a:xfrm>
            <a:off x="7850345" y="2692992"/>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1706" name="Google Shape;1706;p76"/>
          <p:cNvSpPr/>
          <p:nvPr/>
        </p:nvSpPr>
        <p:spPr>
          <a:xfrm>
            <a:off x="7142007" y="2692992"/>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1707" name="Google Shape;1707;p76"/>
          <p:cNvCxnSpPr>
            <a:endCxn id="1704" idx="0"/>
          </p:cNvCxnSpPr>
          <p:nvPr/>
        </p:nvCxnSpPr>
        <p:spPr>
          <a:xfrm>
            <a:off x="6689162" y="2386093"/>
            <a:ext cx="940800" cy="306900"/>
          </a:xfrm>
          <a:prstGeom prst="straightConnector1">
            <a:avLst/>
          </a:prstGeom>
          <a:noFill/>
          <a:ln cap="flat" cmpd="sng" w="9525">
            <a:solidFill>
              <a:schemeClr val="accent1"/>
            </a:solidFill>
            <a:prstDash val="solid"/>
            <a:miter lim="800000"/>
            <a:headEnd len="sm" w="sm" type="none"/>
            <a:tailEnd len="med" w="med" type="triangle"/>
          </a:ln>
        </p:spPr>
      </p:cxnSp>
      <p:cxnSp>
        <p:nvCxnSpPr>
          <p:cNvPr id="1708" name="Google Shape;1708;p76"/>
          <p:cNvCxnSpPr/>
          <p:nvPr/>
        </p:nvCxnSpPr>
        <p:spPr>
          <a:xfrm flipH="1">
            <a:off x="7850345" y="2692992"/>
            <a:ext cx="267572" cy="450759"/>
          </a:xfrm>
          <a:prstGeom prst="straightConnector1">
            <a:avLst/>
          </a:prstGeom>
          <a:noFill/>
          <a:ln cap="flat" cmpd="sng" w="9525">
            <a:solidFill>
              <a:schemeClr val="accent1"/>
            </a:solidFill>
            <a:prstDash val="solid"/>
            <a:miter lim="800000"/>
            <a:headEnd len="sm" w="sm" type="none"/>
            <a:tailEnd len="sm" w="sm" type="none"/>
          </a:ln>
        </p:spPr>
      </p:cxnSp>
      <p:sp>
        <p:nvSpPr>
          <p:cNvPr id="1709" name="Google Shape;1709;p76"/>
          <p:cNvSpPr txBox="1"/>
          <p:nvPr>
            <p:ph type="title"/>
          </p:nvPr>
        </p:nvSpPr>
        <p:spPr>
          <a:xfrm>
            <a:off x="155575" y="161927"/>
            <a:ext cx="8797925" cy="676274"/>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Function </a:t>
            </a:r>
            <a:r>
              <a:rPr lang="en-US">
                <a:latin typeface="Courier New"/>
                <a:ea typeface="Courier New"/>
                <a:cs typeface="Courier New"/>
                <a:sym typeface="Courier New"/>
              </a:rPr>
              <a:t>InsertItem</a:t>
            </a:r>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3" name="Shape 1713"/>
        <p:cNvGrpSpPr/>
        <p:nvPr/>
      </p:nvGrpSpPr>
      <p:grpSpPr>
        <a:xfrm>
          <a:off x="0" y="0"/>
          <a:ext cx="0" cy="0"/>
          <a:chOff x="0" y="0"/>
          <a:chExt cx="0" cy="0"/>
        </a:xfrm>
      </p:grpSpPr>
      <p:sp>
        <p:nvSpPr>
          <p:cNvPr id="1714" name="Google Shape;1714;p77"/>
          <p:cNvSpPr/>
          <p:nvPr/>
        </p:nvSpPr>
        <p:spPr>
          <a:xfrm>
            <a:off x="6114482" y="1921636"/>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5</a:t>
            </a:r>
            <a:endParaRPr b="1" sz="2400">
              <a:solidFill>
                <a:schemeClr val="dk1"/>
              </a:solidFill>
              <a:latin typeface="Courier New"/>
              <a:ea typeface="Courier New"/>
              <a:cs typeface="Courier New"/>
              <a:sym typeface="Courier New"/>
            </a:endParaRPr>
          </a:p>
        </p:txBody>
      </p:sp>
      <p:sp>
        <p:nvSpPr>
          <p:cNvPr id="1715" name="Google Shape;1715;p77"/>
          <p:cNvSpPr/>
          <p:nvPr/>
        </p:nvSpPr>
        <p:spPr>
          <a:xfrm>
            <a:off x="6555248" y="1921635"/>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1716" name="Google Shape;1716;p77"/>
          <p:cNvSpPr/>
          <p:nvPr/>
        </p:nvSpPr>
        <p:spPr>
          <a:xfrm>
            <a:off x="5846910" y="1921635"/>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1717" name="Google Shape;1717;p77"/>
          <p:cNvSpPr/>
          <p:nvPr/>
        </p:nvSpPr>
        <p:spPr>
          <a:xfrm>
            <a:off x="6201079" y="1158558"/>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1718" name="Google Shape;1718;p77"/>
          <p:cNvCxnSpPr>
            <a:stCxn id="1717" idx="2"/>
            <a:endCxn id="1714" idx="0"/>
          </p:cNvCxnSpPr>
          <p:nvPr/>
        </p:nvCxnSpPr>
        <p:spPr>
          <a:xfrm>
            <a:off x="6334865" y="1609317"/>
            <a:ext cx="0" cy="312300"/>
          </a:xfrm>
          <a:prstGeom prst="straightConnector1">
            <a:avLst/>
          </a:prstGeom>
          <a:noFill/>
          <a:ln cap="flat" cmpd="sng" w="9525">
            <a:solidFill>
              <a:schemeClr val="accent1"/>
            </a:solidFill>
            <a:prstDash val="solid"/>
            <a:miter lim="800000"/>
            <a:headEnd len="sm" w="sm" type="none"/>
            <a:tailEnd len="med" w="med" type="triangle"/>
          </a:ln>
        </p:spPr>
      </p:cxnSp>
      <p:sp>
        <p:nvSpPr>
          <p:cNvPr id="1719" name="Google Shape;1719;p77"/>
          <p:cNvSpPr txBox="1"/>
          <p:nvPr/>
        </p:nvSpPr>
        <p:spPr>
          <a:xfrm>
            <a:off x="6555248" y="1212292"/>
            <a:ext cx="721316"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root</a:t>
            </a:r>
            <a:endParaRPr sz="1600">
              <a:solidFill>
                <a:schemeClr val="dk1"/>
              </a:solidFill>
              <a:latin typeface="Courier New"/>
              <a:ea typeface="Courier New"/>
              <a:cs typeface="Courier New"/>
              <a:sym typeface="Courier New"/>
            </a:endParaRPr>
          </a:p>
        </p:txBody>
      </p:sp>
      <p:cxnSp>
        <p:nvCxnSpPr>
          <p:cNvPr id="1720" name="Google Shape;1720;p77"/>
          <p:cNvCxnSpPr/>
          <p:nvPr/>
        </p:nvCxnSpPr>
        <p:spPr>
          <a:xfrm flipH="1">
            <a:off x="5846910" y="1913357"/>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1721" name="Google Shape;1721;p77"/>
          <p:cNvCxnSpPr/>
          <p:nvPr/>
        </p:nvCxnSpPr>
        <p:spPr>
          <a:xfrm flipH="1">
            <a:off x="7142007" y="2692992"/>
            <a:ext cx="267572" cy="450759"/>
          </a:xfrm>
          <a:prstGeom prst="straightConnector1">
            <a:avLst/>
          </a:prstGeom>
          <a:noFill/>
          <a:ln cap="flat" cmpd="sng" w="9525">
            <a:solidFill>
              <a:schemeClr val="accent1"/>
            </a:solidFill>
            <a:prstDash val="solid"/>
            <a:miter lim="800000"/>
            <a:headEnd len="sm" w="sm" type="none"/>
            <a:tailEnd len="sm" w="sm" type="none"/>
          </a:ln>
        </p:spPr>
      </p:cxnSp>
      <p:sp>
        <p:nvSpPr>
          <p:cNvPr id="1722" name="Google Shape;1722;p77"/>
          <p:cNvSpPr/>
          <p:nvPr/>
        </p:nvSpPr>
        <p:spPr>
          <a:xfrm>
            <a:off x="7409579" y="2692993"/>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9</a:t>
            </a:r>
            <a:endParaRPr b="1" sz="2400">
              <a:solidFill>
                <a:schemeClr val="dk1"/>
              </a:solidFill>
              <a:latin typeface="Courier New"/>
              <a:ea typeface="Courier New"/>
              <a:cs typeface="Courier New"/>
              <a:sym typeface="Courier New"/>
            </a:endParaRPr>
          </a:p>
        </p:txBody>
      </p:sp>
      <p:sp>
        <p:nvSpPr>
          <p:cNvPr id="1723" name="Google Shape;1723;p77"/>
          <p:cNvSpPr/>
          <p:nvPr/>
        </p:nvSpPr>
        <p:spPr>
          <a:xfrm>
            <a:off x="7850345" y="2692992"/>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1724" name="Google Shape;1724;p77"/>
          <p:cNvSpPr/>
          <p:nvPr/>
        </p:nvSpPr>
        <p:spPr>
          <a:xfrm>
            <a:off x="7142007" y="2692992"/>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1725" name="Google Shape;1725;p77"/>
          <p:cNvCxnSpPr>
            <a:endCxn id="1722" idx="0"/>
          </p:cNvCxnSpPr>
          <p:nvPr/>
        </p:nvCxnSpPr>
        <p:spPr>
          <a:xfrm>
            <a:off x="6689162" y="2386093"/>
            <a:ext cx="940800" cy="306900"/>
          </a:xfrm>
          <a:prstGeom prst="straightConnector1">
            <a:avLst/>
          </a:prstGeom>
          <a:noFill/>
          <a:ln cap="flat" cmpd="sng" w="9525">
            <a:solidFill>
              <a:schemeClr val="accent1"/>
            </a:solidFill>
            <a:prstDash val="solid"/>
            <a:miter lim="800000"/>
            <a:headEnd len="sm" w="sm" type="none"/>
            <a:tailEnd len="med" w="med" type="triangle"/>
          </a:ln>
        </p:spPr>
      </p:cxnSp>
      <p:cxnSp>
        <p:nvCxnSpPr>
          <p:cNvPr id="1726" name="Google Shape;1726;p77"/>
          <p:cNvCxnSpPr/>
          <p:nvPr/>
        </p:nvCxnSpPr>
        <p:spPr>
          <a:xfrm flipH="1">
            <a:off x="7850345" y="2692992"/>
            <a:ext cx="267572" cy="450759"/>
          </a:xfrm>
          <a:prstGeom prst="straightConnector1">
            <a:avLst/>
          </a:prstGeom>
          <a:noFill/>
          <a:ln cap="flat" cmpd="sng" w="9525">
            <a:solidFill>
              <a:schemeClr val="accent1"/>
            </a:solidFill>
            <a:prstDash val="solid"/>
            <a:miter lim="800000"/>
            <a:headEnd len="sm" w="sm" type="none"/>
            <a:tailEnd len="sm" w="sm" type="none"/>
          </a:ln>
        </p:spPr>
      </p:cxnSp>
      <p:sp>
        <p:nvSpPr>
          <p:cNvPr id="1727" name="Google Shape;1727;p77"/>
          <p:cNvSpPr/>
          <p:nvPr/>
        </p:nvSpPr>
        <p:spPr>
          <a:xfrm>
            <a:off x="225381" y="1292454"/>
            <a:ext cx="2028422" cy="364764"/>
          </a:xfrm>
          <a:prstGeom prst="roundRect">
            <a:avLst>
              <a:gd fmla="val 16667" name="adj"/>
            </a:avLst>
          </a:prstGeom>
          <a:solidFill>
            <a:srgbClr val="AEABAB"/>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dk1"/>
                </a:solidFill>
                <a:latin typeface="Courier New"/>
                <a:ea typeface="Courier New"/>
                <a:cs typeface="Courier New"/>
                <a:sym typeface="Courier New"/>
              </a:rPr>
              <a:t>InsertItem(7)</a:t>
            </a:r>
            <a:endParaRPr b="1" sz="1800">
              <a:solidFill>
                <a:schemeClr val="dk1"/>
              </a:solidFill>
              <a:latin typeface="Calibri"/>
              <a:ea typeface="Calibri"/>
              <a:cs typeface="Calibri"/>
              <a:sym typeface="Calibri"/>
            </a:endParaRPr>
          </a:p>
        </p:txBody>
      </p:sp>
      <p:sp>
        <p:nvSpPr>
          <p:cNvPr id="1728" name="Google Shape;1728;p77"/>
          <p:cNvSpPr txBox="1"/>
          <p:nvPr>
            <p:ph type="title"/>
          </p:nvPr>
        </p:nvSpPr>
        <p:spPr>
          <a:xfrm>
            <a:off x="155575" y="161927"/>
            <a:ext cx="8797925" cy="676274"/>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Function </a:t>
            </a:r>
            <a:r>
              <a:rPr lang="en-US">
                <a:latin typeface="Courier New"/>
                <a:ea typeface="Courier New"/>
                <a:cs typeface="Courier New"/>
                <a:sym typeface="Courier New"/>
              </a:rPr>
              <a:t>InsertItem</a:t>
            </a:r>
            <a:endParaRPr/>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2" name="Shape 1732"/>
        <p:cNvGrpSpPr/>
        <p:nvPr/>
      </p:nvGrpSpPr>
      <p:grpSpPr>
        <a:xfrm>
          <a:off x="0" y="0"/>
          <a:ext cx="0" cy="0"/>
          <a:chOff x="0" y="0"/>
          <a:chExt cx="0" cy="0"/>
        </a:xfrm>
      </p:grpSpPr>
      <p:sp>
        <p:nvSpPr>
          <p:cNvPr id="1733" name="Google Shape;1733;p78"/>
          <p:cNvSpPr/>
          <p:nvPr/>
        </p:nvSpPr>
        <p:spPr>
          <a:xfrm>
            <a:off x="6114482" y="1921636"/>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5</a:t>
            </a:r>
            <a:endParaRPr b="1" sz="2400">
              <a:solidFill>
                <a:schemeClr val="dk1"/>
              </a:solidFill>
              <a:latin typeface="Courier New"/>
              <a:ea typeface="Courier New"/>
              <a:cs typeface="Courier New"/>
              <a:sym typeface="Courier New"/>
            </a:endParaRPr>
          </a:p>
        </p:txBody>
      </p:sp>
      <p:sp>
        <p:nvSpPr>
          <p:cNvPr id="1734" name="Google Shape;1734;p78"/>
          <p:cNvSpPr/>
          <p:nvPr/>
        </p:nvSpPr>
        <p:spPr>
          <a:xfrm>
            <a:off x="6555248" y="1921635"/>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1735" name="Google Shape;1735;p78"/>
          <p:cNvSpPr/>
          <p:nvPr/>
        </p:nvSpPr>
        <p:spPr>
          <a:xfrm>
            <a:off x="5846910" y="1921635"/>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1736" name="Google Shape;1736;p78"/>
          <p:cNvSpPr/>
          <p:nvPr/>
        </p:nvSpPr>
        <p:spPr>
          <a:xfrm>
            <a:off x="6201079" y="1158558"/>
            <a:ext cx="267572" cy="450759"/>
          </a:xfrm>
          <a:prstGeom prst="rect">
            <a:avLst/>
          </a:prstGeom>
          <a:noFill/>
          <a:ln cap="flat" cmpd="sng" w="127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1737" name="Google Shape;1737;p78"/>
          <p:cNvCxnSpPr>
            <a:stCxn id="1736" idx="2"/>
            <a:endCxn id="1733" idx="0"/>
          </p:cNvCxnSpPr>
          <p:nvPr/>
        </p:nvCxnSpPr>
        <p:spPr>
          <a:xfrm>
            <a:off x="6334865" y="1609317"/>
            <a:ext cx="0" cy="312300"/>
          </a:xfrm>
          <a:prstGeom prst="straightConnector1">
            <a:avLst/>
          </a:prstGeom>
          <a:noFill/>
          <a:ln cap="flat" cmpd="sng" w="9525">
            <a:solidFill>
              <a:schemeClr val="accent1"/>
            </a:solidFill>
            <a:prstDash val="solid"/>
            <a:miter lim="800000"/>
            <a:headEnd len="sm" w="sm" type="none"/>
            <a:tailEnd len="med" w="med" type="triangle"/>
          </a:ln>
        </p:spPr>
      </p:cxnSp>
      <p:sp>
        <p:nvSpPr>
          <p:cNvPr id="1738" name="Google Shape;1738;p78"/>
          <p:cNvSpPr txBox="1"/>
          <p:nvPr/>
        </p:nvSpPr>
        <p:spPr>
          <a:xfrm>
            <a:off x="6555248" y="1212292"/>
            <a:ext cx="721316"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root</a:t>
            </a:r>
            <a:endParaRPr sz="1600">
              <a:solidFill>
                <a:schemeClr val="dk1"/>
              </a:solidFill>
              <a:latin typeface="Courier New"/>
              <a:ea typeface="Courier New"/>
              <a:cs typeface="Courier New"/>
              <a:sym typeface="Courier New"/>
            </a:endParaRPr>
          </a:p>
        </p:txBody>
      </p:sp>
      <p:cxnSp>
        <p:nvCxnSpPr>
          <p:cNvPr id="1739" name="Google Shape;1739;p78"/>
          <p:cNvCxnSpPr/>
          <p:nvPr/>
        </p:nvCxnSpPr>
        <p:spPr>
          <a:xfrm flipH="1">
            <a:off x="5846910" y="1913357"/>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1740" name="Google Shape;1740;p78"/>
          <p:cNvCxnSpPr/>
          <p:nvPr/>
        </p:nvCxnSpPr>
        <p:spPr>
          <a:xfrm flipH="1">
            <a:off x="7142007" y="2692992"/>
            <a:ext cx="267572" cy="450759"/>
          </a:xfrm>
          <a:prstGeom prst="straightConnector1">
            <a:avLst/>
          </a:prstGeom>
          <a:noFill/>
          <a:ln cap="flat" cmpd="sng" w="9525">
            <a:solidFill>
              <a:schemeClr val="accent1"/>
            </a:solidFill>
            <a:prstDash val="solid"/>
            <a:miter lim="800000"/>
            <a:headEnd len="sm" w="sm" type="none"/>
            <a:tailEnd len="sm" w="sm" type="none"/>
          </a:ln>
        </p:spPr>
      </p:cxnSp>
      <p:sp>
        <p:nvSpPr>
          <p:cNvPr id="1741" name="Google Shape;1741;p78"/>
          <p:cNvSpPr/>
          <p:nvPr/>
        </p:nvSpPr>
        <p:spPr>
          <a:xfrm>
            <a:off x="7409579" y="2692993"/>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9</a:t>
            </a:r>
            <a:endParaRPr b="1" sz="2400">
              <a:solidFill>
                <a:schemeClr val="dk1"/>
              </a:solidFill>
              <a:latin typeface="Courier New"/>
              <a:ea typeface="Courier New"/>
              <a:cs typeface="Courier New"/>
              <a:sym typeface="Courier New"/>
            </a:endParaRPr>
          </a:p>
        </p:txBody>
      </p:sp>
      <p:sp>
        <p:nvSpPr>
          <p:cNvPr id="1742" name="Google Shape;1742;p78"/>
          <p:cNvSpPr/>
          <p:nvPr/>
        </p:nvSpPr>
        <p:spPr>
          <a:xfrm>
            <a:off x="7850345" y="2692992"/>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1743" name="Google Shape;1743;p78"/>
          <p:cNvSpPr/>
          <p:nvPr/>
        </p:nvSpPr>
        <p:spPr>
          <a:xfrm>
            <a:off x="7142007" y="2692992"/>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1744" name="Google Shape;1744;p78"/>
          <p:cNvCxnSpPr>
            <a:endCxn id="1741" idx="0"/>
          </p:cNvCxnSpPr>
          <p:nvPr/>
        </p:nvCxnSpPr>
        <p:spPr>
          <a:xfrm>
            <a:off x="6689162" y="2386093"/>
            <a:ext cx="940800" cy="306900"/>
          </a:xfrm>
          <a:prstGeom prst="straightConnector1">
            <a:avLst/>
          </a:prstGeom>
          <a:noFill/>
          <a:ln cap="flat" cmpd="sng" w="9525">
            <a:solidFill>
              <a:schemeClr val="accent1"/>
            </a:solidFill>
            <a:prstDash val="solid"/>
            <a:miter lim="800000"/>
            <a:headEnd len="sm" w="sm" type="none"/>
            <a:tailEnd len="med" w="med" type="triangle"/>
          </a:ln>
        </p:spPr>
      </p:cxnSp>
      <p:cxnSp>
        <p:nvCxnSpPr>
          <p:cNvPr id="1745" name="Google Shape;1745;p78"/>
          <p:cNvCxnSpPr/>
          <p:nvPr/>
        </p:nvCxnSpPr>
        <p:spPr>
          <a:xfrm flipH="1">
            <a:off x="7850345" y="2692992"/>
            <a:ext cx="267572" cy="450759"/>
          </a:xfrm>
          <a:prstGeom prst="straightConnector1">
            <a:avLst/>
          </a:prstGeom>
          <a:noFill/>
          <a:ln cap="flat" cmpd="sng" w="9525">
            <a:solidFill>
              <a:schemeClr val="accent1"/>
            </a:solidFill>
            <a:prstDash val="solid"/>
            <a:miter lim="800000"/>
            <a:headEnd len="sm" w="sm" type="none"/>
            <a:tailEnd len="sm" w="sm" type="none"/>
          </a:ln>
        </p:spPr>
      </p:cxnSp>
      <p:sp>
        <p:nvSpPr>
          <p:cNvPr id="1746" name="Google Shape;1746;p78"/>
          <p:cNvSpPr/>
          <p:nvPr/>
        </p:nvSpPr>
        <p:spPr>
          <a:xfrm>
            <a:off x="225381" y="1292454"/>
            <a:ext cx="2028422" cy="364764"/>
          </a:xfrm>
          <a:prstGeom prst="roundRect">
            <a:avLst>
              <a:gd fmla="val 16667" name="adj"/>
            </a:avLst>
          </a:prstGeom>
          <a:solidFill>
            <a:srgbClr val="AEABAB"/>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dk1"/>
                </a:solidFill>
                <a:latin typeface="Courier New"/>
                <a:ea typeface="Courier New"/>
                <a:cs typeface="Courier New"/>
                <a:sym typeface="Courier New"/>
              </a:rPr>
              <a:t>InsertItem(7)</a:t>
            </a:r>
            <a:endParaRPr b="1" sz="1800">
              <a:solidFill>
                <a:schemeClr val="dk1"/>
              </a:solidFill>
              <a:latin typeface="Calibri"/>
              <a:ea typeface="Calibri"/>
              <a:cs typeface="Calibri"/>
              <a:sym typeface="Calibri"/>
            </a:endParaRPr>
          </a:p>
        </p:txBody>
      </p:sp>
      <p:cxnSp>
        <p:nvCxnSpPr>
          <p:cNvPr id="1747" name="Google Shape;1747;p78"/>
          <p:cNvCxnSpPr/>
          <p:nvPr/>
        </p:nvCxnSpPr>
        <p:spPr>
          <a:xfrm>
            <a:off x="1231610" y="1658701"/>
            <a:ext cx="7982" cy="340651"/>
          </a:xfrm>
          <a:prstGeom prst="straightConnector1">
            <a:avLst/>
          </a:prstGeom>
          <a:noFill/>
          <a:ln cap="flat" cmpd="sng" w="9525">
            <a:solidFill>
              <a:schemeClr val="dk1"/>
            </a:solidFill>
            <a:prstDash val="solid"/>
            <a:miter lim="800000"/>
            <a:headEnd len="sm" w="sm" type="none"/>
            <a:tailEnd len="med" w="med" type="triangle"/>
          </a:ln>
        </p:spPr>
      </p:cxnSp>
      <p:sp>
        <p:nvSpPr>
          <p:cNvPr id="1748" name="Google Shape;1748;p78"/>
          <p:cNvSpPr/>
          <p:nvPr/>
        </p:nvSpPr>
        <p:spPr>
          <a:xfrm>
            <a:off x="225381" y="1999352"/>
            <a:ext cx="2144332" cy="364764"/>
          </a:xfrm>
          <a:prstGeom prst="roundRect">
            <a:avLst>
              <a:gd fmla="val 16667" name="adj"/>
            </a:avLst>
          </a:prstGeom>
          <a:solidFill>
            <a:srgbClr val="AEABAB"/>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dk1"/>
                </a:solidFill>
                <a:latin typeface="Courier New"/>
                <a:ea typeface="Courier New"/>
                <a:cs typeface="Courier New"/>
                <a:sym typeface="Courier New"/>
              </a:rPr>
              <a:t>Insert(root,7)</a:t>
            </a:r>
            <a:endParaRPr b="1" sz="1800">
              <a:solidFill>
                <a:schemeClr val="dk1"/>
              </a:solidFill>
              <a:latin typeface="Calibri"/>
              <a:ea typeface="Calibri"/>
              <a:cs typeface="Calibri"/>
              <a:sym typeface="Calibri"/>
            </a:endParaRPr>
          </a:p>
        </p:txBody>
      </p:sp>
      <p:sp>
        <p:nvSpPr>
          <p:cNvPr id="1749" name="Google Shape;1749;p78"/>
          <p:cNvSpPr txBox="1"/>
          <p:nvPr>
            <p:ph type="title"/>
          </p:nvPr>
        </p:nvSpPr>
        <p:spPr>
          <a:xfrm>
            <a:off x="155575" y="161927"/>
            <a:ext cx="8797925" cy="676274"/>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Function </a:t>
            </a:r>
            <a:r>
              <a:rPr lang="en-US">
                <a:latin typeface="Courier New"/>
                <a:ea typeface="Courier New"/>
                <a:cs typeface="Courier New"/>
                <a:sym typeface="Courier New"/>
              </a:rPr>
              <a:t>InsertItem</a:t>
            </a:r>
            <a:endParaRPr/>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3" name="Shape 1753"/>
        <p:cNvGrpSpPr/>
        <p:nvPr/>
      </p:nvGrpSpPr>
      <p:grpSpPr>
        <a:xfrm>
          <a:off x="0" y="0"/>
          <a:ext cx="0" cy="0"/>
          <a:chOff x="0" y="0"/>
          <a:chExt cx="0" cy="0"/>
        </a:xfrm>
      </p:grpSpPr>
      <p:sp>
        <p:nvSpPr>
          <p:cNvPr id="1754" name="Google Shape;1754;p79"/>
          <p:cNvSpPr/>
          <p:nvPr/>
        </p:nvSpPr>
        <p:spPr>
          <a:xfrm>
            <a:off x="6114482" y="1921636"/>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5</a:t>
            </a:r>
            <a:endParaRPr b="1" sz="2400">
              <a:solidFill>
                <a:schemeClr val="dk1"/>
              </a:solidFill>
              <a:latin typeface="Courier New"/>
              <a:ea typeface="Courier New"/>
              <a:cs typeface="Courier New"/>
              <a:sym typeface="Courier New"/>
            </a:endParaRPr>
          </a:p>
        </p:txBody>
      </p:sp>
      <p:sp>
        <p:nvSpPr>
          <p:cNvPr id="1755" name="Google Shape;1755;p79"/>
          <p:cNvSpPr/>
          <p:nvPr/>
        </p:nvSpPr>
        <p:spPr>
          <a:xfrm>
            <a:off x="6555248" y="1921635"/>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1756" name="Google Shape;1756;p79"/>
          <p:cNvSpPr/>
          <p:nvPr/>
        </p:nvSpPr>
        <p:spPr>
          <a:xfrm>
            <a:off x="5846910" y="1921635"/>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1757" name="Google Shape;1757;p79"/>
          <p:cNvSpPr/>
          <p:nvPr/>
        </p:nvSpPr>
        <p:spPr>
          <a:xfrm>
            <a:off x="6201079" y="1158558"/>
            <a:ext cx="267572" cy="450759"/>
          </a:xfrm>
          <a:prstGeom prst="rect">
            <a:avLst/>
          </a:prstGeom>
          <a:noFill/>
          <a:ln cap="flat" cmpd="sng" w="127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1758" name="Google Shape;1758;p79"/>
          <p:cNvCxnSpPr>
            <a:stCxn id="1757" idx="2"/>
            <a:endCxn id="1754" idx="0"/>
          </p:cNvCxnSpPr>
          <p:nvPr/>
        </p:nvCxnSpPr>
        <p:spPr>
          <a:xfrm>
            <a:off x="6334865" y="1609317"/>
            <a:ext cx="0" cy="312300"/>
          </a:xfrm>
          <a:prstGeom prst="straightConnector1">
            <a:avLst/>
          </a:prstGeom>
          <a:noFill/>
          <a:ln cap="flat" cmpd="sng" w="9525">
            <a:solidFill>
              <a:schemeClr val="accent1"/>
            </a:solidFill>
            <a:prstDash val="solid"/>
            <a:miter lim="800000"/>
            <a:headEnd len="sm" w="sm" type="none"/>
            <a:tailEnd len="med" w="med" type="triangle"/>
          </a:ln>
        </p:spPr>
      </p:cxnSp>
      <p:sp>
        <p:nvSpPr>
          <p:cNvPr id="1759" name="Google Shape;1759;p79"/>
          <p:cNvSpPr txBox="1"/>
          <p:nvPr/>
        </p:nvSpPr>
        <p:spPr>
          <a:xfrm>
            <a:off x="6555248" y="1212292"/>
            <a:ext cx="721316"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root</a:t>
            </a:r>
            <a:endParaRPr sz="1600">
              <a:solidFill>
                <a:schemeClr val="dk1"/>
              </a:solidFill>
              <a:latin typeface="Courier New"/>
              <a:ea typeface="Courier New"/>
              <a:cs typeface="Courier New"/>
              <a:sym typeface="Courier New"/>
            </a:endParaRPr>
          </a:p>
        </p:txBody>
      </p:sp>
      <p:cxnSp>
        <p:nvCxnSpPr>
          <p:cNvPr id="1760" name="Google Shape;1760;p79"/>
          <p:cNvCxnSpPr/>
          <p:nvPr/>
        </p:nvCxnSpPr>
        <p:spPr>
          <a:xfrm flipH="1">
            <a:off x="5846910" y="1913357"/>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1761" name="Google Shape;1761;p79"/>
          <p:cNvCxnSpPr/>
          <p:nvPr/>
        </p:nvCxnSpPr>
        <p:spPr>
          <a:xfrm flipH="1">
            <a:off x="7142007" y="2692992"/>
            <a:ext cx="267572" cy="450759"/>
          </a:xfrm>
          <a:prstGeom prst="straightConnector1">
            <a:avLst/>
          </a:prstGeom>
          <a:noFill/>
          <a:ln cap="flat" cmpd="sng" w="9525">
            <a:solidFill>
              <a:schemeClr val="accent1"/>
            </a:solidFill>
            <a:prstDash val="solid"/>
            <a:miter lim="800000"/>
            <a:headEnd len="sm" w="sm" type="none"/>
            <a:tailEnd len="sm" w="sm" type="none"/>
          </a:ln>
        </p:spPr>
      </p:cxnSp>
      <p:sp>
        <p:nvSpPr>
          <p:cNvPr id="1762" name="Google Shape;1762;p79"/>
          <p:cNvSpPr/>
          <p:nvPr/>
        </p:nvSpPr>
        <p:spPr>
          <a:xfrm>
            <a:off x="7409579" y="2692993"/>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9</a:t>
            </a:r>
            <a:endParaRPr b="1" sz="2400">
              <a:solidFill>
                <a:schemeClr val="dk1"/>
              </a:solidFill>
              <a:latin typeface="Courier New"/>
              <a:ea typeface="Courier New"/>
              <a:cs typeface="Courier New"/>
              <a:sym typeface="Courier New"/>
            </a:endParaRPr>
          </a:p>
        </p:txBody>
      </p:sp>
      <p:sp>
        <p:nvSpPr>
          <p:cNvPr id="1763" name="Google Shape;1763;p79"/>
          <p:cNvSpPr/>
          <p:nvPr/>
        </p:nvSpPr>
        <p:spPr>
          <a:xfrm>
            <a:off x="7850345" y="2692992"/>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1764" name="Google Shape;1764;p79"/>
          <p:cNvSpPr/>
          <p:nvPr/>
        </p:nvSpPr>
        <p:spPr>
          <a:xfrm>
            <a:off x="7142007" y="2692992"/>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1765" name="Google Shape;1765;p79"/>
          <p:cNvCxnSpPr>
            <a:endCxn id="1762" idx="0"/>
          </p:cNvCxnSpPr>
          <p:nvPr/>
        </p:nvCxnSpPr>
        <p:spPr>
          <a:xfrm>
            <a:off x="6689162" y="2386093"/>
            <a:ext cx="940800" cy="306900"/>
          </a:xfrm>
          <a:prstGeom prst="straightConnector1">
            <a:avLst/>
          </a:prstGeom>
          <a:noFill/>
          <a:ln cap="flat" cmpd="sng" w="9525">
            <a:solidFill>
              <a:schemeClr val="accent1"/>
            </a:solidFill>
            <a:prstDash val="solid"/>
            <a:miter lim="800000"/>
            <a:headEnd len="sm" w="sm" type="none"/>
            <a:tailEnd len="med" w="med" type="triangle"/>
          </a:ln>
        </p:spPr>
      </p:cxnSp>
      <p:cxnSp>
        <p:nvCxnSpPr>
          <p:cNvPr id="1766" name="Google Shape;1766;p79"/>
          <p:cNvCxnSpPr/>
          <p:nvPr/>
        </p:nvCxnSpPr>
        <p:spPr>
          <a:xfrm flipH="1">
            <a:off x="7850345" y="2692992"/>
            <a:ext cx="267572" cy="450759"/>
          </a:xfrm>
          <a:prstGeom prst="straightConnector1">
            <a:avLst/>
          </a:prstGeom>
          <a:noFill/>
          <a:ln cap="flat" cmpd="sng" w="9525">
            <a:solidFill>
              <a:schemeClr val="accent1"/>
            </a:solidFill>
            <a:prstDash val="solid"/>
            <a:miter lim="800000"/>
            <a:headEnd len="sm" w="sm" type="none"/>
            <a:tailEnd len="sm" w="sm" type="none"/>
          </a:ln>
        </p:spPr>
      </p:cxnSp>
      <p:sp>
        <p:nvSpPr>
          <p:cNvPr id="1767" name="Google Shape;1767;p79"/>
          <p:cNvSpPr/>
          <p:nvPr/>
        </p:nvSpPr>
        <p:spPr>
          <a:xfrm>
            <a:off x="225381" y="1292454"/>
            <a:ext cx="2028422" cy="364764"/>
          </a:xfrm>
          <a:prstGeom prst="roundRect">
            <a:avLst>
              <a:gd fmla="val 16667" name="adj"/>
            </a:avLst>
          </a:prstGeom>
          <a:solidFill>
            <a:srgbClr val="AEABAB"/>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dk1"/>
                </a:solidFill>
                <a:latin typeface="Courier New"/>
                <a:ea typeface="Courier New"/>
                <a:cs typeface="Courier New"/>
                <a:sym typeface="Courier New"/>
              </a:rPr>
              <a:t>InsertItem(7)</a:t>
            </a:r>
            <a:endParaRPr b="1" sz="1800">
              <a:solidFill>
                <a:schemeClr val="dk1"/>
              </a:solidFill>
              <a:latin typeface="Calibri"/>
              <a:ea typeface="Calibri"/>
              <a:cs typeface="Calibri"/>
              <a:sym typeface="Calibri"/>
            </a:endParaRPr>
          </a:p>
        </p:txBody>
      </p:sp>
      <p:cxnSp>
        <p:nvCxnSpPr>
          <p:cNvPr id="1768" name="Google Shape;1768;p79"/>
          <p:cNvCxnSpPr/>
          <p:nvPr/>
        </p:nvCxnSpPr>
        <p:spPr>
          <a:xfrm>
            <a:off x="1231610" y="1658701"/>
            <a:ext cx="7982" cy="340651"/>
          </a:xfrm>
          <a:prstGeom prst="straightConnector1">
            <a:avLst/>
          </a:prstGeom>
          <a:noFill/>
          <a:ln cap="flat" cmpd="sng" w="9525">
            <a:solidFill>
              <a:schemeClr val="dk1"/>
            </a:solidFill>
            <a:prstDash val="solid"/>
            <a:miter lim="800000"/>
            <a:headEnd len="sm" w="sm" type="none"/>
            <a:tailEnd len="med" w="med" type="triangle"/>
          </a:ln>
        </p:spPr>
      </p:cxnSp>
      <p:sp>
        <p:nvSpPr>
          <p:cNvPr id="1769" name="Google Shape;1769;p79"/>
          <p:cNvSpPr/>
          <p:nvPr/>
        </p:nvSpPr>
        <p:spPr>
          <a:xfrm>
            <a:off x="225381" y="1999352"/>
            <a:ext cx="2144332" cy="364764"/>
          </a:xfrm>
          <a:prstGeom prst="roundRect">
            <a:avLst>
              <a:gd fmla="val 16667" name="adj"/>
            </a:avLst>
          </a:prstGeom>
          <a:solidFill>
            <a:srgbClr val="AEABAB"/>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dk1"/>
                </a:solidFill>
                <a:latin typeface="Courier New"/>
                <a:ea typeface="Courier New"/>
                <a:cs typeface="Courier New"/>
                <a:sym typeface="Courier New"/>
              </a:rPr>
              <a:t>Insert(root,7)</a:t>
            </a:r>
            <a:endParaRPr b="1" sz="1800">
              <a:solidFill>
                <a:schemeClr val="dk1"/>
              </a:solidFill>
              <a:latin typeface="Calibri"/>
              <a:ea typeface="Calibri"/>
              <a:cs typeface="Calibri"/>
              <a:sym typeface="Calibri"/>
            </a:endParaRPr>
          </a:p>
        </p:txBody>
      </p:sp>
      <p:sp>
        <p:nvSpPr>
          <p:cNvPr id="1770" name="Google Shape;1770;p79"/>
          <p:cNvSpPr txBox="1"/>
          <p:nvPr/>
        </p:nvSpPr>
        <p:spPr>
          <a:xfrm>
            <a:off x="2369713" y="2043234"/>
            <a:ext cx="1603419"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dk1"/>
                </a:solidFill>
                <a:latin typeface="Courier New"/>
                <a:ea typeface="Courier New"/>
                <a:cs typeface="Courier New"/>
                <a:sym typeface="Courier New"/>
              </a:rPr>
              <a:t>General case 2</a:t>
            </a:r>
            <a:endParaRPr sz="1200">
              <a:solidFill>
                <a:schemeClr val="dk1"/>
              </a:solidFill>
              <a:latin typeface="Courier New"/>
              <a:ea typeface="Courier New"/>
              <a:cs typeface="Courier New"/>
              <a:sym typeface="Courier New"/>
            </a:endParaRPr>
          </a:p>
        </p:txBody>
      </p:sp>
      <p:sp>
        <p:nvSpPr>
          <p:cNvPr id="1771" name="Google Shape;1771;p79"/>
          <p:cNvSpPr txBox="1"/>
          <p:nvPr>
            <p:ph type="title"/>
          </p:nvPr>
        </p:nvSpPr>
        <p:spPr>
          <a:xfrm>
            <a:off x="155575" y="161927"/>
            <a:ext cx="8797925" cy="676274"/>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Function </a:t>
            </a:r>
            <a:r>
              <a:rPr lang="en-US">
                <a:latin typeface="Courier New"/>
                <a:ea typeface="Courier New"/>
                <a:cs typeface="Courier New"/>
                <a:sym typeface="Courier New"/>
              </a:rPr>
              <a:t>InsertItem</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cxnSp>
        <p:nvCxnSpPr>
          <p:cNvPr id="196" name="Google Shape;196;p8"/>
          <p:cNvCxnSpPr/>
          <p:nvPr/>
        </p:nvCxnSpPr>
        <p:spPr>
          <a:xfrm>
            <a:off x="3361386" y="4186841"/>
            <a:ext cx="4404575" cy="23053"/>
          </a:xfrm>
          <a:prstGeom prst="straightConnector1">
            <a:avLst/>
          </a:prstGeom>
          <a:noFill/>
          <a:ln cap="flat" cmpd="sng" w="9525">
            <a:solidFill>
              <a:schemeClr val="dk1"/>
            </a:solidFill>
            <a:prstDash val="solid"/>
            <a:miter lim="800000"/>
            <a:headEnd len="sm" w="sm" type="none"/>
            <a:tailEnd len="sm" w="sm" type="none"/>
          </a:ln>
        </p:spPr>
      </p:cxnSp>
      <p:cxnSp>
        <p:nvCxnSpPr>
          <p:cNvPr id="197" name="Google Shape;197;p8"/>
          <p:cNvCxnSpPr/>
          <p:nvPr/>
        </p:nvCxnSpPr>
        <p:spPr>
          <a:xfrm>
            <a:off x="3361386" y="5724525"/>
            <a:ext cx="4404575" cy="0"/>
          </a:xfrm>
          <a:prstGeom prst="straightConnector1">
            <a:avLst/>
          </a:prstGeom>
          <a:noFill/>
          <a:ln cap="flat" cmpd="sng" w="9525">
            <a:solidFill>
              <a:schemeClr val="dk1"/>
            </a:solidFill>
            <a:prstDash val="solid"/>
            <a:miter lim="800000"/>
            <a:headEnd len="sm" w="sm" type="none"/>
            <a:tailEnd len="sm" w="sm" type="none"/>
          </a:ln>
        </p:spPr>
      </p:cxnSp>
      <p:cxnSp>
        <p:nvCxnSpPr>
          <p:cNvPr id="198" name="Google Shape;198;p8"/>
          <p:cNvCxnSpPr/>
          <p:nvPr/>
        </p:nvCxnSpPr>
        <p:spPr>
          <a:xfrm>
            <a:off x="3361386" y="5009881"/>
            <a:ext cx="4404575" cy="12879"/>
          </a:xfrm>
          <a:prstGeom prst="straightConnector1">
            <a:avLst/>
          </a:prstGeom>
          <a:noFill/>
          <a:ln cap="flat" cmpd="sng" w="9525">
            <a:solidFill>
              <a:schemeClr val="dk1"/>
            </a:solidFill>
            <a:prstDash val="solid"/>
            <a:miter lim="800000"/>
            <a:headEnd len="sm" w="sm" type="none"/>
            <a:tailEnd len="sm" w="sm" type="none"/>
          </a:ln>
        </p:spPr>
      </p:cxnSp>
      <p:sp>
        <p:nvSpPr>
          <p:cNvPr id="199" name="Google Shape;199;p8"/>
          <p:cNvSpPr txBox="1"/>
          <p:nvPr>
            <p:ph type="title"/>
          </p:nvPr>
        </p:nvSpPr>
        <p:spPr>
          <a:xfrm>
            <a:off x="155575" y="161927"/>
            <a:ext cx="8797925" cy="676274"/>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Tree Data Structure</a:t>
            </a:r>
            <a:endParaRPr/>
          </a:p>
        </p:txBody>
      </p:sp>
      <p:sp>
        <p:nvSpPr>
          <p:cNvPr id="200" name="Google Shape;200;p8"/>
          <p:cNvSpPr txBox="1"/>
          <p:nvPr>
            <p:ph idx="1" type="body"/>
          </p:nvPr>
        </p:nvSpPr>
        <p:spPr>
          <a:xfrm>
            <a:off x="457200" y="1371600"/>
            <a:ext cx="8229600" cy="4530725"/>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3200"/>
              <a:buChar char="•"/>
            </a:pPr>
            <a:r>
              <a:rPr lang="en-US" sz="3200"/>
              <a:t>Terminology</a:t>
            </a:r>
            <a:endParaRPr/>
          </a:p>
          <a:p>
            <a:pPr indent="-228600" lvl="1" marL="685800" rtl="0" algn="l">
              <a:lnSpc>
                <a:spcPct val="90000"/>
              </a:lnSpc>
              <a:spcBef>
                <a:spcPts val="500"/>
              </a:spcBef>
              <a:spcAft>
                <a:spcPts val="0"/>
              </a:spcAft>
              <a:buClr>
                <a:schemeClr val="dk1"/>
              </a:buClr>
              <a:buSzPts val="2800"/>
              <a:buChar char="•"/>
            </a:pPr>
            <a:r>
              <a:rPr lang="en-US" sz="2800"/>
              <a:t>Level </a:t>
            </a:r>
            <a:r>
              <a:rPr lang="en-US" sz="2800">
                <a:solidFill>
                  <a:srgbClr val="FF3300"/>
                </a:solidFill>
              </a:rPr>
              <a:t>⇒ </a:t>
            </a:r>
            <a:r>
              <a:rPr lang="en-US" sz="2800"/>
              <a:t>number of ancestors (parent or parent’s parent or …) up to the root (distance from the root)</a:t>
            </a:r>
            <a:endParaRPr/>
          </a:p>
          <a:p>
            <a:pPr indent="-228600" lvl="1" marL="685800" rtl="0" algn="l">
              <a:lnSpc>
                <a:spcPct val="90000"/>
              </a:lnSpc>
              <a:spcBef>
                <a:spcPts val="500"/>
              </a:spcBef>
              <a:spcAft>
                <a:spcPts val="0"/>
              </a:spcAft>
              <a:buClr>
                <a:schemeClr val="dk1"/>
              </a:buClr>
              <a:buSzPts val="2800"/>
              <a:buChar char="•"/>
            </a:pPr>
            <a:r>
              <a:rPr lang="en-US" sz="2800"/>
              <a:t>Height </a:t>
            </a:r>
            <a:r>
              <a:rPr lang="en-US" sz="2800">
                <a:solidFill>
                  <a:srgbClr val="FF3300"/>
                </a:solidFill>
              </a:rPr>
              <a:t>⇒ </a:t>
            </a:r>
            <a:r>
              <a:rPr lang="en-US" sz="2800"/>
              <a:t>number of levels</a:t>
            </a:r>
            <a:endParaRPr sz="2800"/>
          </a:p>
          <a:p>
            <a:pPr indent="-228600" lvl="2" marL="1143000" rtl="0" algn="l">
              <a:lnSpc>
                <a:spcPct val="90000"/>
              </a:lnSpc>
              <a:spcBef>
                <a:spcPts val="500"/>
              </a:spcBef>
              <a:spcAft>
                <a:spcPts val="0"/>
              </a:spcAft>
              <a:buClr>
                <a:schemeClr val="dk1"/>
              </a:buClr>
              <a:buSzPts val="2400"/>
              <a:buChar char="•"/>
            </a:pPr>
            <a:r>
              <a:rPr lang="en-US" sz="2400"/>
              <a:t>Some books use height = highest level in the tree</a:t>
            </a:r>
            <a:endParaRPr sz="2400"/>
          </a:p>
          <a:p>
            <a:pPr indent="-50800" lvl="1" marL="685800" rtl="0" algn="l">
              <a:lnSpc>
                <a:spcPct val="90000"/>
              </a:lnSpc>
              <a:spcBef>
                <a:spcPts val="500"/>
              </a:spcBef>
              <a:spcAft>
                <a:spcPts val="0"/>
              </a:spcAft>
              <a:buClr>
                <a:schemeClr val="dk1"/>
              </a:buClr>
              <a:buSzPts val="2800"/>
              <a:buNone/>
            </a:pPr>
            <a:r>
              <a:t/>
            </a:r>
            <a:endParaRPr sz="2800"/>
          </a:p>
        </p:txBody>
      </p:sp>
      <p:sp>
        <p:nvSpPr>
          <p:cNvPr id="201" name="Google Shape;201;p8"/>
          <p:cNvSpPr/>
          <p:nvPr/>
        </p:nvSpPr>
        <p:spPr>
          <a:xfrm>
            <a:off x="5463862" y="4010025"/>
            <a:ext cx="762000" cy="381000"/>
          </a:xfrm>
          <a:prstGeom prst="ellipse">
            <a:avLst/>
          </a:prstGeom>
          <a:noFill/>
          <a:ln cap="flat" cmpd="sng" w="571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2" name="Google Shape;202;p8"/>
          <p:cNvSpPr/>
          <p:nvPr/>
        </p:nvSpPr>
        <p:spPr>
          <a:xfrm>
            <a:off x="4549462" y="4848225"/>
            <a:ext cx="762000" cy="381000"/>
          </a:xfrm>
          <a:prstGeom prst="ellipse">
            <a:avLst/>
          </a:prstGeom>
          <a:noFill/>
          <a:ln cap="flat" cmpd="sng" w="57150">
            <a:solidFill>
              <a:srgbClr val="00808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3" name="Google Shape;203;p8"/>
          <p:cNvSpPr/>
          <p:nvPr/>
        </p:nvSpPr>
        <p:spPr>
          <a:xfrm>
            <a:off x="5616262" y="4848225"/>
            <a:ext cx="762000" cy="381000"/>
          </a:xfrm>
          <a:prstGeom prst="ellipse">
            <a:avLst/>
          </a:prstGeom>
          <a:noFill/>
          <a:ln cap="flat" cmpd="sng" w="57150">
            <a:solidFill>
              <a:srgbClr val="00808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4" name="Google Shape;204;p8"/>
          <p:cNvSpPr/>
          <p:nvPr/>
        </p:nvSpPr>
        <p:spPr>
          <a:xfrm>
            <a:off x="4092262" y="5534025"/>
            <a:ext cx="762000" cy="381000"/>
          </a:xfrm>
          <a:prstGeom prst="ellipse">
            <a:avLst/>
          </a:prstGeom>
          <a:noFill/>
          <a:ln cap="flat" cmpd="sng" w="57150">
            <a:solidFill>
              <a:srgbClr val="FF33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5" name="Google Shape;205;p8"/>
          <p:cNvSpPr/>
          <p:nvPr/>
        </p:nvSpPr>
        <p:spPr>
          <a:xfrm>
            <a:off x="5006662" y="5534025"/>
            <a:ext cx="762000" cy="381000"/>
          </a:xfrm>
          <a:prstGeom prst="ellipse">
            <a:avLst/>
          </a:prstGeom>
          <a:noFill/>
          <a:ln cap="flat" cmpd="sng" w="57150">
            <a:solidFill>
              <a:srgbClr val="FF33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6" name="Google Shape;206;p8"/>
          <p:cNvSpPr/>
          <p:nvPr/>
        </p:nvSpPr>
        <p:spPr>
          <a:xfrm>
            <a:off x="5921062" y="5534025"/>
            <a:ext cx="762000" cy="381000"/>
          </a:xfrm>
          <a:prstGeom prst="ellipse">
            <a:avLst/>
          </a:prstGeom>
          <a:noFill/>
          <a:ln cap="flat" cmpd="sng" w="57150">
            <a:solidFill>
              <a:srgbClr val="FF33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7" name="Google Shape;207;p8"/>
          <p:cNvSpPr/>
          <p:nvPr/>
        </p:nvSpPr>
        <p:spPr>
          <a:xfrm>
            <a:off x="6835462" y="5534025"/>
            <a:ext cx="762000" cy="381000"/>
          </a:xfrm>
          <a:prstGeom prst="ellipse">
            <a:avLst/>
          </a:prstGeom>
          <a:noFill/>
          <a:ln cap="flat" cmpd="sng" w="57150">
            <a:solidFill>
              <a:srgbClr val="FF33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cxnSp>
        <p:nvCxnSpPr>
          <p:cNvPr id="208" name="Google Shape;208;p8"/>
          <p:cNvCxnSpPr>
            <a:stCxn id="202" idx="4"/>
            <a:endCxn id="204" idx="0"/>
          </p:cNvCxnSpPr>
          <p:nvPr/>
        </p:nvCxnSpPr>
        <p:spPr>
          <a:xfrm flipH="1">
            <a:off x="4473262" y="5229225"/>
            <a:ext cx="457200" cy="304800"/>
          </a:xfrm>
          <a:prstGeom prst="straightConnector1">
            <a:avLst/>
          </a:prstGeom>
          <a:noFill/>
          <a:ln cap="flat" cmpd="sng" w="50800">
            <a:solidFill>
              <a:srgbClr val="0000FF"/>
            </a:solidFill>
            <a:prstDash val="solid"/>
            <a:round/>
            <a:headEnd len="med" w="med" type="none"/>
            <a:tailEnd len="med" w="med" type="triangle"/>
          </a:ln>
        </p:spPr>
      </p:cxnSp>
      <p:cxnSp>
        <p:nvCxnSpPr>
          <p:cNvPr id="209" name="Google Shape;209;p8"/>
          <p:cNvCxnSpPr>
            <a:stCxn id="203" idx="4"/>
            <a:endCxn id="205" idx="0"/>
          </p:cNvCxnSpPr>
          <p:nvPr/>
        </p:nvCxnSpPr>
        <p:spPr>
          <a:xfrm flipH="1">
            <a:off x="5387662" y="5229225"/>
            <a:ext cx="609600" cy="304800"/>
          </a:xfrm>
          <a:prstGeom prst="straightConnector1">
            <a:avLst/>
          </a:prstGeom>
          <a:noFill/>
          <a:ln cap="flat" cmpd="sng" w="50800">
            <a:solidFill>
              <a:srgbClr val="0000FF"/>
            </a:solidFill>
            <a:prstDash val="solid"/>
            <a:round/>
            <a:headEnd len="med" w="med" type="none"/>
            <a:tailEnd len="med" w="med" type="triangle"/>
          </a:ln>
        </p:spPr>
      </p:cxnSp>
      <p:cxnSp>
        <p:nvCxnSpPr>
          <p:cNvPr id="210" name="Google Shape;210;p8"/>
          <p:cNvCxnSpPr>
            <a:stCxn id="203" idx="4"/>
            <a:endCxn id="206" idx="0"/>
          </p:cNvCxnSpPr>
          <p:nvPr/>
        </p:nvCxnSpPr>
        <p:spPr>
          <a:xfrm>
            <a:off x="5997262" y="5229225"/>
            <a:ext cx="304800" cy="304800"/>
          </a:xfrm>
          <a:prstGeom prst="straightConnector1">
            <a:avLst/>
          </a:prstGeom>
          <a:noFill/>
          <a:ln cap="flat" cmpd="sng" w="50800">
            <a:solidFill>
              <a:srgbClr val="0000FF"/>
            </a:solidFill>
            <a:prstDash val="solid"/>
            <a:round/>
            <a:headEnd len="med" w="med" type="none"/>
            <a:tailEnd len="med" w="med" type="triangle"/>
          </a:ln>
        </p:spPr>
      </p:cxnSp>
      <p:cxnSp>
        <p:nvCxnSpPr>
          <p:cNvPr id="211" name="Google Shape;211;p8"/>
          <p:cNvCxnSpPr>
            <a:stCxn id="203" idx="4"/>
            <a:endCxn id="207" idx="0"/>
          </p:cNvCxnSpPr>
          <p:nvPr/>
        </p:nvCxnSpPr>
        <p:spPr>
          <a:xfrm>
            <a:off x="5997262" y="5229225"/>
            <a:ext cx="1219200" cy="304800"/>
          </a:xfrm>
          <a:prstGeom prst="straightConnector1">
            <a:avLst/>
          </a:prstGeom>
          <a:noFill/>
          <a:ln cap="flat" cmpd="sng" w="50800">
            <a:solidFill>
              <a:srgbClr val="0000FF"/>
            </a:solidFill>
            <a:prstDash val="solid"/>
            <a:round/>
            <a:headEnd len="med" w="med" type="none"/>
            <a:tailEnd len="med" w="med" type="triangle"/>
          </a:ln>
        </p:spPr>
      </p:cxnSp>
      <p:cxnSp>
        <p:nvCxnSpPr>
          <p:cNvPr id="212" name="Google Shape;212;p8"/>
          <p:cNvCxnSpPr>
            <a:stCxn id="201" idx="4"/>
            <a:endCxn id="203" idx="0"/>
          </p:cNvCxnSpPr>
          <p:nvPr/>
        </p:nvCxnSpPr>
        <p:spPr>
          <a:xfrm>
            <a:off x="5844862" y="4391025"/>
            <a:ext cx="152400" cy="457200"/>
          </a:xfrm>
          <a:prstGeom prst="straightConnector1">
            <a:avLst/>
          </a:prstGeom>
          <a:noFill/>
          <a:ln cap="flat" cmpd="sng" w="50800">
            <a:solidFill>
              <a:srgbClr val="0000FF"/>
            </a:solidFill>
            <a:prstDash val="solid"/>
            <a:round/>
            <a:headEnd len="med" w="med" type="none"/>
            <a:tailEnd len="med" w="med" type="triangle"/>
          </a:ln>
        </p:spPr>
      </p:cxnSp>
      <p:cxnSp>
        <p:nvCxnSpPr>
          <p:cNvPr id="213" name="Google Shape;213;p8"/>
          <p:cNvCxnSpPr>
            <a:stCxn id="201" idx="4"/>
            <a:endCxn id="202" idx="0"/>
          </p:cNvCxnSpPr>
          <p:nvPr/>
        </p:nvCxnSpPr>
        <p:spPr>
          <a:xfrm flipH="1">
            <a:off x="4930462" y="4391025"/>
            <a:ext cx="914400" cy="457200"/>
          </a:xfrm>
          <a:prstGeom prst="straightConnector1">
            <a:avLst/>
          </a:prstGeom>
          <a:noFill/>
          <a:ln cap="flat" cmpd="sng" w="50800">
            <a:solidFill>
              <a:srgbClr val="0000FF"/>
            </a:solidFill>
            <a:prstDash val="solid"/>
            <a:round/>
            <a:headEnd len="med" w="med" type="none"/>
            <a:tailEnd len="med" w="med" type="triangle"/>
          </a:ln>
        </p:spPr>
      </p:cxnSp>
      <p:sp>
        <p:nvSpPr>
          <p:cNvPr id="214" name="Google Shape;214;p8"/>
          <p:cNvSpPr/>
          <p:nvPr/>
        </p:nvSpPr>
        <p:spPr>
          <a:xfrm>
            <a:off x="6606862" y="4848225"/>
            <a:ext cx="762000" cy="381000"/>
          </a:xfrm>
          <a:prstGeom prst="ellipse">
            <a:avLst/>
          </a:prstGeom>
          <a:noFill/>
          <a:ln cap="flat" cmpd="sng" w="57150">
            <a:solidFill>
              <a:srgbClr val="00808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cxnSp>
        <p:nvCxnSpPr>
          <p:cNvPr id="215" name="Google Shape;215;p8"/>
          <p:cNvCxnSpPr>
            <a:stCxn id="201" idx="4"/>
            <a:endCxn id="214" idx="0"/>
          </p:cNvCxnSpPr>
          <p:nvPr/>
        </p:nvCxnSpPr>
        <p:spPr>
          <a:xfrm>
            <a:off x="5844862" y="4391025"/>
            <a:ext cx="1143000" cy="457200"/>
          </a:xfrm>
          <a:prstGeom prst="straightConnector1">
            <a:avLst/>
          </a:prstGeom>
          <a:noFill/>
          <a:ln cap="flat" cmpd="sng" w="50800">
            <a:solidFill>
              <a:srgbClr val="0000FF"/>
            </a:solidFill>
            <a:prstDash val="solid"/>
            <a:round/>
            <a:headEnd len="med" w="med" type="none"/>
            <a:tailEnd len="med" w="med" type="triangle"/>
          </a:ln>
        </p:spPr>
      </p:cxnSp>
      <p:sp>
        <p:nvSpPr>
          <p:cNvPr id="216" name="Google Shape;216;p8"/>
          <p:cNvSpPr txBox="1"/>
          <p:nvPr/>
        </p:nvSpPr>
        <p:spPr>
          <a:xfrm>
            <a:off x="2125115" y="3962132"/>
            <a:ext cx="1220206"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dk1"/>
                </a:solidFill>
                <a:latin typeface="Calibri"/>
                <a:ea typeface="Calibri"/>
                <a:cs typeface="Calibri"/>
                <a:sym typeface="Calibri"/>
              </a:rPr>
              <a:t>Level 0</a:t>
            </a:r>
            <a:endParaRPr b="1" sz="2400">
              <a:solidFill>
                <a:schemeClr val="dk1"/>
              </a:solidFill>
              <a:latin typeface="Calibri"/>
              <a:ea typeface="Calibri"/>
              <a:cs typeface="Calibri"/>
              <a:sym typeface="Calibri"/>
            </a:endParaRPr>
          </a:p>
        </p:txBody>
      </p:sp>
      <p:sp>
        <p:nvSpPr>
          <p:cNvPr id="217" name="Google Shape;217;p8"/>
          <p:cNvSpPr txBox="1"/>
          <p:nvPr/>
        </p:nvSpPr>
        <p:spPr>
          <a:xfrm>
            <a:off x="2125115" y="5486132"/>
            <a:ext cx="1220206"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rgbClr val="FF3300"/>
                </a:solidFill>
                <a:latin typeface="Calibri"/>
                <a:ea typeface="Calibri"/>
                <a:cs typeface="Calibri"/>
                <a:sym typeface="Calibri"/>
              </a:rPr>
              <a:t>Level 2</a:t>
            </a:r>
            <a:endParaRPr b="1" sz="2400">
              <a:solidFill>
                <a:srgbClr val="FF3300"/>
              </a:solidFill>
              <a:latin typeface="Calibri"/>
              <a:ea typeface="Calibri"/>
              <a:cs typeface="Calibri"/>
              <a:sym typeface="Calibri"/>
            </a:endParaRPr>
          </a:p>
        </p:txBody>
      </p:sp>
      <p:sp>
        <p:nvSpPr>
          <p:cNvPr id="218" name="Google Shape;218;p8"/>
          <p:cNvSpPr txBox="1"/>
          <p:nvPr/>
        </p:nvSpPr>
        <p:spPr>
          <a:xfrm>
            <a:off x="2125115" y="4785487"/>
            <a:ext cx="1220206"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dk2"/>
                </a:solidFill>
                <a:latin typeface="Calibri"/>
                <a:ea typeface="Calibri"/>
                <a:cs typeface="Calibri"/>
                <a:sym typeface="Calibri"/>
              </a:rPr>
              <a:t>Level 1</a:t>
            </a:r>
            <a:endParaRPr b="1" sz="2400">
              <a:solidFill>
                <a:schemeClr val="dk2"/>
              </a:solidFill>
              <a:latin typeface="Calibri"/>
              <a:ea typeface="Calibri"/>
              <a:cs typeface="Calibri"/>
              <a:sym typeface="Calibri"/>
            </a:endParaRPr>
          </a:p>
        </p:txBody>
      </p:sp>
      <p:sp>
        <p:nvSpPr>
          <p:cNvPr id="219" name="Google Shape;219;p8"/>
          <p:cNvSpPr txBox="1"/>
          <p:nvPr/>
        </p:nvSpPr>
        <p:spPr>
          <a:xfrm>
            <a:off x="175848" y="4796135"/>
            <a:ext cx="1677062"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rgbClr val="0000FF"/>
                </a:solidFill>
                <a:latin typeface="Calibri"/>
                <a:ea typeface="Calibri"/>
                <a:cs typeface="Calibri"/>
                <a:sym typeface="Calibri"/>
              </a:rPr>
              <a:t>Height = 3</a:t>
            </a:r>
            <a:endParaRPr b="1" sz="2400">
              <a:solidFill>
                <a:srgbClr val="0000FF"/>
              </a:solidFill>
              <a:latin typeface="Calibri"/>
              <a:ea typeface="Calibri"/>
              <a:cs typeface="Calibri"/>
              <a:sym typeface="Calibri"/>
            </a:endParaRPr>
          </a:p>
        </p:txBody>
      </p:sp>
      <p:sp>
        <p:nvSpPr>
          <p:cNvPr id="220" name="Google Shape;220;p8"/>
          <p:cNvSpPr/>
          <p:nvPr/>
        </p:nvSpPr>
        <p:spPr>
          <a:xfrm flipH="1">
            <a:off x="1852910" y="3967498"/>
            <a:ext cx="344409" cy="1981200"/>
          </a:xfrm>
          <a:prstGeom prst="rightBrace">
            <a:avLst>
              <a:gd fmla="val 43333" name="adj1"/>
              <a:gd fmla="val 52600" name="adj2"/>
            </a:avLst>
          </a:prstGeom>
          <a:noFill/>
          <a:ln cap="flat" cmpd="sng" w="381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5" name="Shape 1775"/>
        <p:cNvGrpSpPr/>
        <p:nvPr/>
      </p:nvGrpSpPr>
      <p:grpSpPr>
        <a:xfrm>
          <a:off x="0" y="0"/>
          <a:ext cx="0" cy="0"/>
          <a:chOff x="0" y="0"/>
          <a:chExt cx="0" cy="0"/>
        </a:xfrm>
      </p:grpSpPr>
      <p:sp>
        <p:nvSpPr>
          <p:cNvPr id="1776" name="Google Shape;1776;p80"/>
          <p:cNvSpPr/>
          <p:nvPr/>
        </p:nvSpPr>
        <p:spPr>
          <a:xfrm>
            <a:off x="6114482" y="1921636"/>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5</a:t>
            </a:r>
            <a:endParaRPr b="1" sz="2400">
              <a:solidFill>
                <a:schemeClr val="dk1"/>
              </a:solidFill>
              <a:latin typeface="Courier New"/>
              <a:ea typeface="Courier New"/>
              <a:cs typeface="Courier New"/>
              <a:sym typeface="Courier New"/>
            </a:endParaRPr>
          </a:p>
        </p:txBody>
      </p:sp>
      <p:sp>
        <p:nvSpPr>
          <p:cNvPr id="1777" name="Google Shape;1777;p80"/>
          <p:cNvSpPr/>
          <p:nvPr/>
        </p:nvSpPr>
        <p:spPr>
          <a:xfrm>
            <a:off x="6555248" y="1921635"/>
            <a:ext cx="267572" cy="450759"/>
          </a:xfrm>
          <a:prstGeom prst="rect">
            <a:avLst/>
          </a:prstGeom>
          <a:noFill/>
          <a:ln cap="flat" cmpd="sng" w="127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1778" name="Google Shape;1778;p80"/>
          <p:cNvSpPr/>
          <p:nvPr/>
        </p:nvSpPr>
        <p:spPr>
          <a:xfrm>
            <a:off x="5846910" y="1921635"/>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1779" name="Google Shape;1779;p80"/>
          <p:cNvSpPr/>
          <p:nvPr/>
        </p:nvSpPr>
        <p:spPr>
          <a:xfrm>
            <a:off x="6201079" y="1158558"/>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1780" name="Google Shape;1780;p80"/>
          <p:cNvCxnSpPr>
            <a:stCxn id="1779" idx="2"/>
            <a:endCxn id="1776" idx="0"/>
          </p:cNvCxnSpPr>
          <p:nvPr/>
        </p:nvCxnSpPr>
        <p:spPr>
          <a:xfrm>
            <a:off x="6334865" y="1609317"/>
            <a:ext cx="0" cy="312300"/>
          </a:xfrm>
          <a:prstGeom prst="straightConnector1">
            <a:avLst/>
          </a:prstGeom>
          <a:noFill/>
          <a:ln cap="flat" cmpd="sng" w="9525">
            <a:solidFill>
              <a:schemeClr val="accent1"/>
            </a:solidFill>
            <a:prstDash val="solid"/>
            <a:miter lim="800000"/>
            <a:headEnd len="sm" w="sm" type="none"/>
            <a:tailEnd len="med" w="med" type="triangle"/>
          </a:ln>
        </p:spPr>
      </p:cxnSp>
      <p:sp>
        <p:nvSpPr>
          <p:cNvPr id="1781" name="Google Shape;1781;p80"/>
          <p:cNvSpPr txBox="1"/>
          <p:nvPr/>
        </p:nvSpPr>
        <p:spPr>
          <a:xfrm>
            <a:off x="6555248" y="1212292"/>
            <a:ext cx="721316"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root</a:t>
            </a:r>
            <a:endParaRPr sz="1600">
              <a:solidFill>
                <a:schemeClr val="dk1"/>
              </a:solidFill>
              <a:latin typeface="Courier New"/>
              <a:ea typeface="Courier New"/>
              <a:cs typeface="Courier New"/>
              <a:sym typeface="Courier New"/>
            </a:endParaRPr>
          </a:p>
        </p:txBody>
      </p:sp>
      <p:cxnSp>
        <p:nvCxnSpPr>
          <p:cNvPr id="1782" name="Google Shape;1782;p80"/>
          <p:cNvCxnSpPr/>
          <p:nvPr/>
        </p:nvCxnSpPr>
        <p:spPr>
          <a:xfrm flipH="1">
            <a:off x="5846910" y="1913357"/>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1783" name="Google Shape;1783;p80"/>
          <p:cNvCxnSpPr/>
          <p:nvPr/>
        </p:nvCxnSpPr>
        <p:spPr>
          <a:xfrm flipH="1">
            <a:off x="7142007" y="2692992"/>
            <a:ext cx="267572" cy="450759"/>
          </a:xfrm>
          <a:prstGeom prst="straightConnector1">
            <a:avLst/>
          </a:prstGeom>
          <a:noFill/>
          <a:ln cap="flat" cmpd="sng" w="9525">
            <a:solidFill>
              <a:schemeClr val="accent1"/>
            </a:solidFill>
            <a:prstDash val="solid"/>
            <a:miter lim="800000"/>
            <a:headEnd len="sm" w="sm" type="none"/>
            <a:tailEnd len="sm" w="sm" type="none"/>
          </a:ln>
        </p:spPr>
      </p:cxnSp>
      <p:sp>
        <p:nvSpPr>
          <p:cNvPr id="1784" name="Google Shape;1784;p80"/>
          <p:cNvSpPr/>
          <p:nvPr/>
        </p:nvSpPr>
        <p:spPr>
          <a:xfrm>
            <a:off x="7409579" y="2692993"/>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9</a:t>
            </a:r>
            <a:endParaRPr b="1" sz="2400">
              <a:solidFill>
                <a:schemeClr val="dk1"/>
              </a:solidFill>
              <a:latin typeface="Courier New"/>
              <a:ea typeface="Courier New"/>
              <a:cs typeface="Courier New"/>
              <a:sym typeface="Courier New"/>
            </a:endParaRPr>
          </a:p>
        </p:txBody>
      </p:sp>
      <p:sp>
        <p:nvSpPr>
          <p:cNvPr id="1785" name="Google Shape;1785;p80"/>
          <p:cNvSpPr/>
          <p:nvPr/>
        </p:nvSpPr>
        <p:spPr>
          <a:xfrm>
            <a:off x="7850345" y="2692992"/>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1786" name="Google Shape;1786;p80"/>
          <p:cNvSpPr/>
          <p:nvPr/>
        </p:nvSpPr>
        <p:spPr>
          <a:xfrm>
            <a:off x="7142007" y="2692992"/>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1787" name="Google Shape;1787;p80"/>
          <p:cNvCxnSpPr>
            <a:endCxn id="1784" idx="0"/>
          </p:cNvCxnSpPr>
          <p:nvPr/>
        </p:nvCxnSpPr>
        <p:spPr>
          <a:xfrm>
            <a:off x="6689162" y="2386093"/>
            <a:ext cx="940800" cy="306900"/>
          </a:xfrm>
          <a:prstGeom prst="straightConnector1">
            <a:avLst/>
          </a:prstGeom>
          <a:noFill/>
          <a:ln cap="flat" cmpd="sng" w="9525">
            <a:solidFill>
              <a:schemeClr val="accent1"/>
            </a:solidFill>
            <a:prstDash val="solid"/>
            <a:miter lim="800000"/>
            <a:headEnd len="sm" w="sm" type="none"/>
            <a:tailEnd len="med" w="med" type="triangle"/>
          </a:ln>
        </p:spPr>
      </p:cxnSp>
      <p:cxnSp>
        <p:nvCxnSpPr>
          <p:cNvPr id="1788" name="Google Shape;1788;p80"/>
          <p:cNvCxnSpPr/>
          <p:nvPr/>
        </p:nvCxnSpPr>
        <p:spPr>
          <a:xfrm flipH="1">
            <a:off x="7850345" y="2692992"/>
            <a:ext cx="267572" cy="450759"/>
          </a:xfrm>
          <a:prstGeom prst="straightConnector1">
            <a:avLst/>
          </a:prstGeom>
          <a:noFill/>
          <a:ln cap="flat" cmpd="sng" w="9525">
            <a:solidFill>
              <a:schemeClr val="accent1"/>
            </a:solidFill>
            <a:prstDash val="solid"/>
            <a:miter lim="800000"/>
            <a:headEnd len="sm" w="sm" type="none"/>
            <a:tailEnd len="sm" w="sm" type="none"/>
          </a:ln>
        </p:spPr>
      </p:cxnSp>
      <p:sp>
        <p:nvSpPr>
          <p:cNvPr id="1789" name="Google Shape;1789;p80"/>
          <p:cNvSpPr/>
          <p:nvPr/>
        </p:nvSpPr>
        <p:spPr>
          <a:xfrm>
            <a:off x="225381" y="1292454"/>
            <a:ext cx="2028422" cy="364764"/>
          </a:xfrm>
          <a:prstGeom prst="roundRect">
            <a:avLst>
              <a:gd fmla="val 16667" name="adj"/>
            </a:avLst>
          </a:prstGeom>
          <a:solidFill>
            <a:srgbClr val="AEABAB"/>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dk1"/>
                </a:solidFill>
                <a:latin typeface="Courier New"/>
                <a:ea typeface="Courier New"/>
                <a:cs typeface="Courier New"/>
                <a:sym typeface="Courier New"/>
              </a:rPr>
              <a:t>InsertItem(7)</a:t>
            </a:r>
            <a:endParaRPr b="1" sz="1800">
              <a:solidFill>
                <a:schemeClr val="dk1"/>
              </a:solidFill>
              <a:latin typeface="Calibri"/>
              <a:ea typeface="Calibri"/>
              <a:cs typeface="Calibri"/>
              <a:sym typeface="Calibri"/>
            </a:endParaRPr>
          </a:p>
        </p:txBody>
      </p:sp>
      <p:cxnSp>
        <p:nvCxnSpPr>
          <p:cNvPr id="1790" name="Google Shape;1790;p80"/>
          <p:cNvCxnSpPr/>
          <p:nvPr/>
        </p:nvCxnSpPr>
        <p:spPr>
          <a:xfrm>
            <a:off x="1231610" y="1658701"/>
            <a:ext cx="7982" cy="340651"/>
          </a:xfrm>
          <a:prstGeom prst="straightConnector1">
            <a:avLst/>
          </a:prstGeom>
          <a:noFill/>
          <a:ln cap="flat" cmpd="sng" w="9525">
            <a:solidFill>
              <a:schemeClr val="dk1"/>
            </a:solidFill>
            <a:prstDash val="solid"/>
            <a:miter lim="800000"/>
            <a:headEnd len="sm" w="sm" type="none"/>
            <a:tailEnd len="med" w="med" type="triangle"/>
          </a:ln>
        </p:spPr>
      </p:cxnSp>
      <p:sp>
        <p:nvSpPr>
          <p:cNvPr id="1791" name="Google Shape;1791;p80"/>
          <p:cNvSpPr/>
          <p:nvPr/>
        </p:nvSpPr>
        <p:spPr>
          <a:xfrm>
            <a:off x="225381" y="1999352"/>
            <a:ext cx="2144332" cy="364764"/>
          </a:xfrm>
          <a:prstGeom prst="roundRect">
            <a:avLst>
              <a:gd fmla="val 16667" name="adj"/>
            </a:avLst>
          </a:prstGeom>
          <a:solidFill>
            <a:srgbClr val="AEABAB"/>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dk1"/>
                </a:solidFill>
                <a:latin typeface="Courier New"/>
                <a:ea typeface="Courier New"/>
                <a:cs typeface="Courier New"/>
                <a:sym typeface="Courier New"/>
              </a:rPr>
              <a:t>Insert(root,7)</a:t>
            </a:r>
            <a:endParaRPr b="1" sz="1800">
              <a:solidFill>
                <a:schemeClr val="dk1"/>
              </a:solidFill>
              <a:latin typeface="Calibri"/>
              <a:ea typeface="Calibri"/>
              <a:cs typeface="Calibri"/>
              <a:sym typeface="Calibri"/>
            </a:endParaRPr>
          </a:p>
        </p:txBody>
      </p:sp>
      <p:sp>
        <p:nvSpPr>
          <p:cNvPr id="1792" name="Google Shape;1792;p80"/>
          <p:cNvSpPr txBox="1"/>
          <p:nvPr/>
        </p:nvSpPr>
        <p:spPr>
          <a:xfrm>
            <a:off x="2369713" y="2043234"/>
            <a:ext cx="1603419"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dk1"/>
                </a:solidFill>
                <a:latin typeface="Courier New"/>
                <a:ea typeface="Courier New"/>
                <a:cs typeface="Courier New"/>
                <a:sym typeface="Courier New"/>
              </a:rPr>
              <a:t>General case 2</a:t>
            </a:r>
            <a:endParaRPr sz="1200">
              <a:solidFill>
                <a:schemeClr val="dk1"/>
              </a:solidFill>
              <a:latin typeface="Courier New"/>
              <a:ea typeface="Courier New"/>
              <a:cs typeface="Courier New"/>
              <a:sym typeface="Courier New"/>
            </a:endParaRPr>
          </a:p>
        </p:txBody>
      </p:sp>
      <p:cxnSp>
        <p:nvCxnSpPr>
          <p:cNvPr id="1793" name="Google Shape;1793;p80"/>
          <p:cNvCxnSpPr/>
          <p:nvPr/>
        </p:nvCxnSpPr>
        <p:spPr>
          <a:xfrm>
            <a:off x="1231610" y="2364116"/>
            <a:ext cx="7982" cy="340651"/>
          </a:xfrm>
          <a:prstGeom prst="straightConnector1">
            <a:avLst/>
          </a:prstGeom>
          <a:noFill/>
          <a:ln cap="flat" cmpd="sng" w="9525">
            <a:solidFill>
              <a:schemeClr val="dk1"/>
            </a:solidFill>
            <a:prstDash val="solid"/>
            <a:miter lim="800000"/>
            <a:headEnd len="sm" w="sm" type="none"/>
            <a:tailEnd len="med" w="med" type="triangle"/>
          </a:ln>
        </p:spPr>
      </p:cxnSp>
      <p:sp>
        <p:nvSpPr>
          <p:cNvPr id="1794" name="Google Shape;1794;p80"/>
          <p:cNvSpPr/>
          <p:nvPr/>
        </p:nvSpPr>
        <p:spPr>
          <a:xfrm>
            <a:off x="225380" y="2704767"/>
            <a:ext cx="3110247" cy="364764"/>
          </a:xfrm>
          <a:prstGeom prst="roundRect">
            <a:avLst>
              <a:gd fmla="val 16667" name="adj"/>
            </a:avLst>
          </a:prstGeom>
          <a:solidFill>
            <a:srgbClr val="AEABAB"/>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dk1"/>
                </a:solidFill>
                <a:latin typeface="Courier New"/>
                <a:ea typeface="Courier New"/>
                <a:cs typeface="Courier New"/>
                <a:sym typeface="Courier New"/>
              </a:rPr>
              <a:t>Insert(root-&gt;right,7)</a:t>
            </a:r>
            <a:endParaRPr b="1" sz="1800">
              <a:solidFill>
                <a:schemeClr val="dk1"/>
              </a:solidFill>
              <a:latin typeface="Calibri"/>
              <a:ea typeface="Calibri"/>
              <a:cs typeface="Calibri"/>
              <a:sym typeface="Calibri"/>
            </a:endParaRPr>
          </a:p>
        </p:txBody>
      </p:sp>
      <p:sp>
        <p:nvSpPr>
          <p:cNvPr id="1795" name="Google Shape;1795;p80"/>
          <p:cNvSpPr txBox="1"/>
          <p:nvPr>
            <p:ph type="title"/>
          </p:nvPr>
        </p:nvSpPr>
        <p:spPr>
          <a:xfrm>
            <a:off x="155575" y="161927"/>
            <a:ext cx="8797925" cy="676274"/>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Function </a:t>
            </a:r>
            <a:r>
              <a:rPr lang="en-US">
                <a:latin typeface="Courier New"/>
                <a:ea typeface="Courier New"/>
                <a:cs typeface="Courier New"/>
                <a:sym typeface="Courier New"/>
              </a:rPr>
              <a:t>InsertItem</a:t>
            </a:r>
            <a:endParaRPr/>
          </a:p>
        </p:txBody>
      </p: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9" name="Shape 1799"/>
        <p:cNvGrpSpPr/>
        <p:nvPr/>
      </p:nvGrpSpPr>
      <p:grpSpPr>
        <a:xfrm>
          <a:off x="0" y="0"/>
          <a:ext cx="0" cy="0"/>
          <a:chOff x="0" y="0"/>
          <a:chExt cx="0" cy="0"/>
        </a:xfrm>
      </p:grpSpPr>
      <p:sp>
        <p:nvSpPr>
          <p:cNvPr id="1800" name="Google Shape;1800;p81"/>
          <p:cNvSpPr/>
          <p:nvPr/>
        </p:nvSpPr>
        <p:spPr>
          <a:xfrm>
            <a:off x="6114482" y="1921636"/>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5</a:t>
            </a:r>
            <a:endParaRPr b="1" sz="2400">
              <a:solidFill>
                <a:schemeClr val="dk1"/>
              </a:solidFill>
              <a:latin typeface="Courier New"/>
              <a:ea typeface="Courier New"/>
              <a:cs typeface="Courier New"/>
              <a:sym typeface="Courier New"/>
            </a:endParaRPr>
          </a:p>
        </p:txBody>
      </p:sp>
      <p:sp>
        <p:nvSpPr>
          <p:cNvPr id="1801" name="Google Shape;1801;p81"/>
          <p:cNvSpPr/>
          <p:nvPr/>
        </p:nvSpPr>
        <p:spPr>
          <a:xfrm>
            <a:off x="6555248" y="1921635"/>
            <a:ext cx="267572" cy="450759"/>
          </a:xfrm>
          <a:prstGeom prst="rect">
            <a:avLst/>
          </a:prstGeom>
          <a:noFill/>
          <a:ln cap="flat" cmpd="sng" w="127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1802" name="Google Shape;1802;p81"/>
          <p:cNvSpPr/>
          <p:nvPr/>
        </p:nvSpPr>
        <p:spPr>
          <a:xfrm>
            <a:off x="5846910" y="1921635"/>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1803" name="Google Shape;1803;p81"/>
          <p:cNvSpPr/>
          <p:nvPr/>
        </p:nvSpPr>
        <p:spPr>
          <a:xfrm>
            <a:off x="6201079" y="1158558"/>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1804" name="Google Shape;1804;p81"/>
          <p:cNvCxnSpPr>
            <a:stCxn id="1803" idx="2"/>
            <a:endCxn id="1800" idx="0"/>
          </p:cNvCxnSpPr>
          <p:nvPr/>
        </p:nvCxnSpPr>
        <p:spPr>
          <a:xfrm>
            <a:off x="6334865" y="1609317"/>
            <a:ext cx="0" cy="312300"/>
          </a:xfrm>
          <a:prstGeom prst="straightConnector1">
            <a:avLst/>
          </a:prstGeom>
          <a:noFill/>
          <a:ln cap="flat" cmpd="sng" w="9525">
            <a:solidFill>
              <a:schemeClr val="accent1"/>
            </a:solidFill>
            <a:prstDash val="solid"/>
            <a:miter lim="800000"/>
            <a:headEnd len="sm" w="sm" type="none"/>
            <a:tailEnd len="med" w="med" type="triangle"/>
          </a:ln>
        </p:spPr>
      </p:cxnSp>
      <p:sp>
        <p:nvSpPr>
          <p:cNvPr id="1805" name="Google Shape;1805;p81"/>
          <p:cNvSpPr txBox="1"/>
          <p:nvPr/>
        </p:nvSpPr>
        <p:spPr>
          <a:xfrm>
            <a:off x="6555248" y="1212292"/>
            <a:ext cx="721316"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root</a:t>
            </a:r>
            <a:endParaRPr sz="1600">
              <a:solidFill>
                <a:schemeClr val="dk1"/>
              </a:solidFill>
              <a:latin typeface="Courier New"/>
              <a:ea typeface="Courier New"/>
              <a:cs typeface="Courier New"/>
              <a:sym typeface="Courier New"/>
            </a:endParaRPr>
          </a:p>
        </p:txBody>
      </p:sp>
      <p:cxnSp>
        <p:nvCxnSpPr>
          <p:cNvPr id="1806" name="Google Shape;1806;p81"/>
          <p:cNvCxnSpPr/>
          <p:nvPr/>
        </p:nvCxnSpPr>
        <p:spPr>
          <a:xfrm flipH="1">
            <a:off x="5846910" y="1913357"/>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1807" name="Google Shape;1807;p81"/>
          <p:cNvCxnSpPr/>
          <p:nvPr/>
        </p:nvCxnSpPr>
        <p:spPr>
          <a:xfrm flipH="1">
            <a:off x="7142007" y="2692992"/>
            <a:ext cx="267572" cy="450759"/>
          </a:xfrm>
          <a:prstGeom prst="straightConnector1">
            <a:avLst/>
          </a:prstGeom>
          <a:noFill/>
          <a:ln cap="flat" cmpd="sng" w="9525">
            <a:solidFill>
              <a:schemeClr val="accent1"/>
            </a:solidFill>
            <a:prstDash val="solid"/>
            <a:miter lim="800000"/>
            <a:headEnd len="sm" w="sm" type="none"/>
            <a:tailEnd len="sm" w="sm" type="none"/>
          </a:ln>
        </p:spPr>
      </p:cxnSp>
      <p:sp>
        <p:nvSpPr>
          <p:cNvPr id="1808" name="Google Shape;1808;p81"/>
          <p:cNvSpPr/>
          <p:nvPr/>
        </p:nvSpPr>
        <p:spPr>
          <a:xfrm>
            <a:off x="7409579" y="2692993"/>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9</a:t>
            </a:r>
            <a:endParaRPr b="1" sz="2400">
              <a:solidFill>
                <a:schemeClr val="dk1"/>
              </a:solidFill>
              <a:latin typeface="Courier New"/>
              <a:ea typeface="Courier New"/>
              <a:cs typeface="Courier New"/>
              <a:sym typeface="Courier New"/>
            </a:endParaRPr>
          </a:p>
        </p:txBody>
      </p:sp>
      <p:sp>
        <p:nvSpPr>
          <p:cNvPr id="1809" name="Google Shape;1809;p81"/>
          <p:cNvSpPr/>
          <p:nvPr/>
        </p:nvSpPr>
        <p:spPr>
          <a:xfrm>
            <a:off x="7850345" y="2692992"/>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1810" name="Google Shape;1810;p81"/>
          <p:cNvSpPr/>
          <p:nvPr/>
        </p:nvSpPr>
        <p:spPr>
          <a:xfrm>
            <a:off x="7142007" y="2692992"/>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1811" name="Google Shape;1811;p81"/>
          <p:cNvCxnSpPr>
            <a:endCxn id="1808" idx="0"/>
          </p:cNvCxnSpPr>
          <p:nvPr/>
        </p:nvCxnSpPr>
        <p:spPr>
          <a:xfrm>
            <a:off x="6689162" y="2386093"/>
            <a:ext cx="940800" cy="306900"/>
          </a:xfrm>
          <a:prstGeom prst="straightConnector1">
            <a:avLst/>
          </a:prstGeom>
          <a:noFill/>
          <a:ln cap="flat" cmpd="sng" w="9525">
            <a:solidFill>
              <a:schemeClr val="accent1"/>
            </a:solidFill>
            <a:prstDash val="solid"/>
            <a:miter lim="800000"/>
            <a:headEnd len="sm" w="sm" type="none"/>
            <a:tailEnd len="med" w="med" type="triangle"/>
          </a:ln>
        </p:spPr>
      </p:cxnSp>
      <p:cxnSp>
        <p:nvCxnSpPr>
          <p:cNvPr id="1812" name="Google Shape;1812;p81"/>
          <p:cNvCxnSpPr/>
          <p:nvPr/>
        </p:nvCxnSpPr>
        <p:spPr>
          <a:xfrm flipH="1">
            <a:off x="7850345" y="2692992"/>
            <a:ext cx="267572" cy="450759"/>
          </a:xfrm>
          <a:prstGeom prst="straightConnector1">
            <a:avLst/>
          </a:prstGeom>
          <a:noFill/>
          <a:ln cap="flat" cmpd="sng" w="9525">
            <a:solidFill>
              <a:schemeClr val="accent1"/>
            </a:solidFill>
            <a:prstDash val="solid"/>
            <a:miter lim="800000"/>
            <a:headEnd len="sm" w="sm" type="none"/>
            <a:tailEnd len="sm" w="sm" type="none"/>
          </a:ln>
        </p:spPr>
      </p:cxnSp>
      <p:sp>
        <p:nvSpPr>
          <p:cNvPr id="1813" name="Google Shape;1813;p81"/>
          <p:cNvSpPr/>
          <p:nvPr/>
        </p:nvSpPr>
        <p:spPr>
          <a:xfrm>
            <a:off x="225381" y="1292454"/>
            <a:ext cx="2028422" cy="364764"/>
          </a:xfrm>
          <a:prstGeom prst="roundRect">
            <a:avLst>
              <a:gd fmla="val 16667" name="adj"/>
            </a:avLst>
          </a:prstGeom>
          <a:solidFill>
            <a:srgbClr val="AEABAB"/>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dk1"/>
                </a:solidFill>
                <a:latin typeface="Courier New"/>
                <a:ea typeface="Courier New"/>
                <a:cs typeface="Courier New"/>
                <a:sym typeface="Courier New"/>
              </a:rPr>
              <a:t>InsertItem(7)</a:t>
            </a:r>
            <a:endParaRPr b="1" sz="1800">
              <a:solidFill>
                <a:schemeClr val="dk1"/>
              </a:solidFill>
              <a:latin typeface="Calibri"/>
              <a:ea typeface="Calibri"/>
              <a:cs typeface="Calibri"/>
              <a:sym typeface="Calibri"/>
            </a:endParaRPr>
          </a:p>
        </p:txBody>
      </p:sp>
      <p:cxnSp>
        <p:nvCxnSpPr>
          <p:cNvPr id="1814" name="Google Shape;1814;p81"/>
          <p:cNvCxnSpPr/>
          <p:nvPr/>
        </p:nvCxnSpPr>
        <p:spPr>
          <a:xfrm>
            <a:off x="1231610" y="1658701"/>
            <a:ext cx="7982" cy="340651"/>
          </a:xfrm>
          <a:prstGeom prst="straightConnector1">
            <a:avLst/>
          </a:prstGeom>
          <a:noFill/>
          <a:ln cap="flat" cmpd="sng" w="9525">
            <a:solidFill>
              <a:schemeClr val="dk1"/>
            </a:solidFill>
            <a:prstDash val="solid"/>
            <a:miter lim="800000"/>
            <a:headEnd len="sm" w="sm" type="none"/>
            <a:tailEnd len="med" w="med" type="triangle"/>
          </a:ln>
        </p:spPr>
      </p:cxnSp>
      <p:sp>
        <p:nvSpPr>
          <p:cNvPr id="1815" name="Google Shape;1815;p81"/>
          <p:cNvSpPr/>
          <p:nvPr/>
        </p:nvSpPr>
        <p:spPr>
          <a:xfrm>
            <a:off x="225381" y="1999352"/>
            <a:ext cx="2144332" cy="364764"/>
          </a:xfrm>
          <a:prstGeom prst="roundRect">
            <a:avLst>
              <a:gd fmla="val 16667" name="adj"/>
            </a:avLst>
          </a:prstGeom>
          <a:solidFill>
            <a:srgbClr val="AEABAB"/>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dk1"/>
                </a:solidFill>
                <a:latin typeface="Courier New"/>
                <a:ea typeface="Courier New"/>
                <a:cs typeface="Courier New"/>
                <a:sym typeface="Courier New"/>
              </a:rPr>
              <a:t>Insert(root,7)</a:t>
            </a:r>
            <a:endParaRPr b="1" sz="1800">
              <a:solidFill>
                <a:schemeClr val="dk1"/>
              </a:solidFill>
              <a:latin typeface="Calibri"/>
              <a:ea typeface="Calibri"/>
              <a:cs typeface="Calibri"/>
              <a:sym typeface="Calibri"/>
            </a:endParaRPr>
          </a:p>
        </p:txBody>
      </p:sp>
      <p:sp>
        <p:nvSpPr>
          <p:cNvPr id="1816" name="Google Shape;1816;p81"/>
          <p:cNvSpPr txBox="1"/>
          <p:nvPr/>
        </p:nvSpPr>
        <p:spPr>
          <a:xfrm>
            <a:off x="2369713" y="2043234"/>
            <a:ext cx="1603419"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dk1"/>
                </a:solidFill>
                <a:latin typeface="Courier New"/>
                <a:ea typeface="Courier New"/>
                <a:cs typeface="Courier New"/>
                <a:sym typeface="Courier New"/>
              </a:rPr>
              <a:t>General case 2</a:t>
            </a:r>
            <a:endParaRPr sz="1200">
              <a:solidFill>
                <a:schemeClr val="dk1"/>
              </a:solidFill>
              <a:latin typeface="Courier New"/>
              <a:ea typeface="Courier New"/>
              <a:cs typeface="Courier New"/>
              <a:sym typeface="Courier New"/>
            </a:endParaRPr>
          </a:p>
        </p:txBody>
      </p:sp>
      <p:cxnSp>
        <p:nvCxnSpPr>
          <p:cNvPr id="1817" name="Google Shape;1817;p81"/>
          <p:cNvCxnSpPr/>
          <p:nvPr/>
        </p:nvCxnSpPr>
        <p:spPr>
          <a:xfrm>
            <a:off x="1231610" y="2364116"/>
            <a:ext cx="7982" cy="340651"/>
          </a:xfrm>
          <a:prstGeom prst="straightConnector1">
            <a:avLst/>
          </a:prstGeom>
          <a:noFill/>
          <a:ln cap="flat" cmpd="sng" w="9525">
            <a:solidFill>
              <a:schemeClr val="dk1"/>
            </a:solidFill>
            <a:prstDash val="solid"/>
            <a:miter lim="800000"/>
            <a:headEnd len="sm" w="sm" type="none"/>
            <a:tailEnd len="med" w="med" type="triangle"/>
          </a:ln>
        </p:spPr>
      </p:cxnSp>
      <p:sp>
        <p:nvSpPr>
          <p:cNvPr id="1818" name="Google Shape;1818;p81"/>
          <p:cNvSpPr/>
          <p:nvPr/>
        </p:nvSpPr>
        <p:spPr>
          <a:xfrm>
            <a:off x="225380" y="2704767"/>
            <a:ext cx="3110247" cy="364764"/>
          </a:xfrm>
          <a:prstGeom prst="roundRect">
            <a:avLst>
              <a:gd fmla="val 16667" name="adj"/>
            </a:avLst>
          </a:prstGeom>
          <a:solidFill>
            <a:srgbClr val="AEABAB"/>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dk1"/>
                </a:solidFill>
                <a:latin typeface="Courier New"/>
                <a:ea typeface="Courier New"/>
                <a:cs typeface="Courier New"/>
                <a:sym typeface="Courier New"/>
              </a:rPr>
              <a:t>Insert(root-&gt;right,7)</a:t>
            </a:r>
            <a:endParaRPr b="1" sz="1800">
              <a:solidFill>
                <a:schemeClr val="dk1"/>
              </a:solidFill>
              <a:latin typeface="Calibri"/>
              <a:ea typeface="Calibri"/>
              <a:cs typeface="Calibri"/>
              <a:sym typeface="Calibri"/>
            </a:endParaRPr>
          </a:p>
        </p:txBody>
      </p:sp>
      <p:sp>
        <p:nvSpPr>
          <p:cNvPr id="1819" name="Google Shape;1819;p81"/>
          <p:cNvSpPr txBox="1"/>
          <p:nvPr/>
        </p:nvSpPr>
        <p:spPr>
          <a:xfrm>
            <a:off x="3335627" y="2748649"/>
            <a:ext cx="1603419"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dk1"/>
                </a:solidFill>
                <a:latin typeface="Courier New"/>
                <a:ea typeface="Courier New"/>
                <a:cs typeface="Courier New"/>
                <a:sym typeface="Courier New"/>
              </a:rPr>
              <a:t>General case 1</a:t>
            </a:r>
            <a:endParaRPr sz="1200">
              <a:solidFill>
                <a:schemeClr val="dk1"/>
              </a:solidFill>
              <a:latin typeface="Courier New"/>
              <a:ea typeface="Courier New"/>
              <a:cs typeface="Courier New"/>
              <a:sym typeface="Courier New"/>
            </a:endParaRPr>
          </a:p>
        </p:txBody>
      </p:sp>
      <p:sp>
        <p:nvSpPr>
          <p:cNvPr id="1820" name="Google Shape;1820;p81"/>
          <p:cNvSpPr txBox="1"/>
          <p:nvPr>
            <p:ph type="title"/>
          </p:nvPr>
        </p:nvSpPr>
        <p:spPr>
          <a:xfrm>
            <a:off x="155575" y="161927"/>
            <a:ext cx="8797925" cy="676274"/>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Function </a:t>
            </a:r>
            <a:r>
              <a:rPr lang="en-US">
                <a:latin typeface="Courier New"/>
                <a:ea typeface="Courier New"/>
                <a:cs typeface="Courier New"/>
                <a:sym typeface="Courier New"/>
              </a:rPr>
              <a:t>InsertItem</a:t>
            </a:r>
            <a:endParaRPr/>
          </a:p>
        </p:txBody>
      </p:sp>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4" name="Shape 1824"/>
        <p:cNvGrpSpPr/>
        <p:nvPr/>
      </p:nvGrpSpPr>
      <p:grpSpPr>
        <a:xfrm>
          <a:off x="0" y="0"/>
          <a:ext cx="0" cy="0"/>
          <a:chOff x="0" y="0"/>
          <a:chExt cx="0" cy="0"/>
        </a:xfrm>
      </p:grpSpPr>
      <p:sp>
        <p:nvSpPr>
          <p:cNvPr id="1825" name="Google Shape;1825;p82"/>
          <p:cNvSpPr/>
          <p:nvPr/>
        </p:nvSpPr>
        <p:spPr>
          <a:xfrm>
            <a:off x="6114482" y="1921636"/>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5</a:t>
            </a:r>
            <a:endParaRPr b="1" sz="2400">
              <a:solidFill>
                <a:schemeClr val="dk1"/>
              </a:solidFill>
              <a:latin typeface="Courier New"/>
              <a:ea typeface="Courier New"/>
              <a:cs typeface="Courier New"/>
              <a:sym typeface="Courier New"/>
            </a:endParaRPr>
          </a:p>
        </p:txBody>
      </p:sp>
      <p:sp>
        <p:nvSpPr>
          <p:cNvPr id="1826" name="Google Shape;1826;p82"/>
          <p:cNvSpPr/>
          <p:nvPr/>
        </p:nvSpPr>
        <p:spPr>
          <a:xfrm>
            <a:off x="6555248" y="1921635"/>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1827" name="Google Shape;1827;p82"/>
          <p:cNvSpPr/>
          <p:nvPr/>
        </p:nvSpPr>
        <p:spPr>
          <a:xfrm>
            <a:off x="5846910" y="1921635"/>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1828" name="Google Shape;1828;p82"/>
          <p:cNvSpPr/>
          <p:nvPr/>
        </p:nvSpPr>
        <p:spPr>
          <a:xfrm>
            <a:off x="6201079" y="1158558"/>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1829" name="Google Shape;1829;p82"/>
          <p:cNvCxnSpPr>
            <a:stCxn id="1828" idx="2"/>
            <a:endCxn id="1825" idx="0"/>
          </p:cNvCxnSpPr>
          <p:nvPr/>
        </p:nvCxnSpPr>
        <p:spPr>
          <a:xfrm>
            <a:off x="6334865" y="1609317"/>
            <a:ext cx="0" cy="312300"/>
          </a:xfrm>
          <a:prstGeom prst="straightConnector1">
            <a:avLst/>
          </a:prstGeom>
          <a:noFill/>
          <a:ln cap="flat" cmpd="sng" w="9525">
            <a:solidFill>
              <a:schemeClr val="accent1"/>
            </a:solidFill>
            <a:prstDash val="solid"/>
            <a:miter lim="800000"/>
            <a:headEnd len="sm" w="sm" type="none"/>
            <a:tailEnd len="med" w="med" type="triangle"/>
          </a:ln>
        </p:spPr>
      </p:cxnSp>
      <p:sp>
        <p:nvSpPr>
          <p:cNvPr id="1830" name="Google Shape;1830;p82"/>
          <p:cNvSpPr txBox="1"/>
          <p:nvPr/>
        </p:nvSpPr>
        <p:spPr>
          <a:xfrm>
            <a:off x="6555248" y="1212292"/>
            <a:ext cx="721316"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root</a:t>
            </a:r>
            <a:endParaRPr sz="1600">
              <a:solidFill>
                <a:schemeClr val="dk1"/>
              </a:solidFill>
              <a:latin typeface="Courier New"/>
              <a:ea typeface="Courier New"/>
              <a:cs typeface="Courier New"/>
              <a:sym typeface="Courier New"/>
            </a:endParaRPr>
          </a:p>
        </p:txBody>
      </p:sp>
      <p:cxnSp>
        <p:nvCxnSpPr>
          <p:cNvPr id="1831" name="Google Shape;1831;p82"/>
          <p:cNvCxnSpPr/>
          <p:nvPr/>
        </p:nvCxnSpPr>
        <p:spPr>
          <a:xfrm flipH="1">
            <a:off x="5846910" y="1913357"/>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1832" name="Google Shape;1832;p82"/>
          <p:cNvCxnSpPr/>
          <p:nvPr/>
        </p:nvCxnSpPr>
        <p:spPr>
          <a:xfrm flipH="1">
            <a:off x="7142007" y="2692992"/>
            <a:ext cx="267572" cy="450759"/>
          </a:xfrm>
          <a:prstGeom prst="straightConnector1">
            <a:avLst/>
          </a:prstGeom>
          <a:noFill/>
          <a:ln cap="flat" cmpd="sng" w="9525">
            <a:solidFill>
              <a:schemeClr val="accent1"/>
            </a:solidFill>
            <a:prstDash val="solid"/>
            <a:miter lim="800000"/>
            <a:headEnd len="sm" w="sm" type="none"/>
            <a:tailEnd len="sm" w="sm" type="none"/>
          </a:ln>
        </p:spPr>
      </p:cxnSp>
      <p:sp>
        <p:nvSpPr>
          <p:cNvPr id="1833" name="Google Shape;1833;p82"/>
          <p:cNvSpPr/>
          <p:nvPr/>
        </p:nvSpPr>
        <p:spPr>
          <a:xfrm>
            <a:off x="7409579" y="2692993"/>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9</a:t>
            </a:r>
            <a:endParaRPr b="1" sz="2400">
              <a:solidFill>
                <a:schemeClr val="dk1"/>
              </a:solidFill>
              <a:latin typeface="Courier New"/>
              <a:ea typeface="Courier New"/>
              <a:cs typeface="Courier New"/>
              <a:sym typeface="Courier New"/>
            </a:endParaRPr>
          </a:p>
        </p:txBody>
      </p:sp>
      <p:sp>
        <p:nvSpPr>
          <p:cNvPr id="1834" name="Google Shape;1834;p82"/>
          <p:cNvSpPr/>
          <p:nvPr/>
        </p:nvSpPr>
        <p:spPr>
          <a:xfrm>
            <a:off x="7850345" y="2692992"/>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1835" name="Google Shape;1835;p82"/>
          <p:cNvSpPr/>
          <p:nvPr/>
        </p:nvSpPr>
        <p:spPr>
          <a:xfrm>
            <a:off x="7142007" y="2692992"/>
            <a:ext cx="267572" cy="450759"/>
          </a:xfrm>
          <a:prstGeom prst="rect">
            <a:avLst/>
          </a:prstGeom>
          <a:noFill/>
          <a:ln cap="flat" cmpd="sng" w="127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1836" name="Google Shape;1836;p82"/>
          <p:cNvCxnSpPr>
            <a:endCxn id="1833" idx="0"/>
          </p:cNvCxnSpPr>
          <p:nvPr/>
        </p:nvCxnSpPr>
        <p:spPr>
          <a:xfrm>
            <a:off x="6689162" y="2386093"/>
            <a:ext cx="940800" cy="306900"/>
          </a:xfrm>
          <a:prstGeom prst="straightConnector1">
            <a:avLst/>
          </a:prstGeom>
          <a:noFill/>
          <a:ln cap="flat" cmpd="sng" w="9525">
            <a:solidFill>
              <a:schemeClr val="accent1"/>
            </a:solidFill>
            <a:prstDash val="solid"/>
            <a:miter lim="800000"/>
            <a:headEnd len="sm" w="sm" type="none"/>
            <a:tailEnd len="med" w="med" type="triangle"/>
          </a:ln>
        </p:spPr>
      </p:cxnSp>
      <p:cxnSp>
        <p:nvCxnSpPr>
          <p:cNvPr id="1837" name="Google Shape;1837;p82"/>
          <p:cNvCxnSpPr/>
          <p:nvPr/>
        </p:nvCxnSpPr>
        <p:spPr>
          <a:xfrm flipH="1">
            <a:off x="7850345" y="2692992"/>
            <a:ext cx="267572" cy="450759"/>
          </a:xfrm>
          <a:prstGeom prst="straightConnector1">
            <a:avLst/>
          </a:prstGeom>
          <a:noFill/>
          <a:ln cap="flat" cmpd="sng" w="9525">
            <a:solidFill>
              <a:schemeClr val="accent1"/>
            </a:solidFill>
            <a:prstDash val="solid"/>
            <a:miter lim="800000"/>
            <a:headEnd len="sm" w="sm" type="none"/>
            <a:tailEnd len="sm" w="sm" type="none"/>
          </a:ln>
        </p:spPr>
      </p:cxnSp>
      <p:sp>
        <p:nvSpPr>
          <p:cNvPr id="1838" name="Google Shape;1838;p82"/>
          <p:cNvSpPr/>
          <p:nvPr/>
        </p:nvSpPr>
        <p:spPr>
          <a:xfrm>
            <a:off x="225381" y="1292454"/>
            <a:ext cx="2028422" cy="364764"/>
          </a:xfrm>
          <a:prstGeom prst="roundRect">
            <a:avLst>
              <a:gd fmla="val 16667" name="adj"/>
            </a:avLst>
          </a:prstGeom>
          <a:solidFill>
            <a:srgbClr val="AEABAB"/>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dk1"/>
                </a:solidFill>
                <a:latin typeface="Courier New"/>
                <a:ea typeface="Courier New"/>
                <a:cs typeface="Courier New"/>
                <a:sym typeface="Courier New"/>
              </a:rPr>
              <a:t>InsertItem(7)</a:t>
            </a:r>
            <a:endParaRPr b="1" sz="1800">
              <a:solidFill>
                <a:schemeClr val="dk1"/>
              </a:solidFill>
              <a:latin typeface="Calibri"/>
              <a:ea typeface="Calibri"/>
              <a:cs typeface="Calibri"/>
              <a:sym typeface="Calibri"/>
            </a:endParaRPr>
          </a:p>
        </p:txBody>
      </p:sp>
      <p:cxnSp>
        <p:nvCxnSpPr>
          <p:cNvPr id="1839" name="Google Shape;1839;p82"/>
          <p:cNvCxnSpPr/>
          <p:nvPr/>
        </p:nvCxnSpPr>
        <p:spPr>
          <a:xfrm>
            <a:off x="1231610" y="1658701"/>
            <a:ext cx="7982" cy="340651"/>
          </a:xfrm>
          <a:prstGeom prst="straightConnector1">
            <a:avLst/>
          </a:prstGeom>
          <a:noFill/>
          <a:ln cap="flat" cmpd="sng" w="9525">
            <a:solidFill>
              <a:schemeClr val="dk1"/>
            </a:solidFill>
            <a:prstDash val="solid"/>
            <a:miter lim="800000"/>
            <a:headEnd len="sm" w="sm" type="none"/>
            <a:tailEnd len="med" w="med" type="triangle"/>
          </a:ln>
        </p:spPr>
      </p:cxnSp>
      <p:sp>
        <p:nvSpPr>
          <p:cNvPr id="1840" name="Google Shape;1840;p82"/>
          <p:cNvSpPr/>
          <p:nvPr/>
        </p:nvSpPr>
        <p:spPr>
          <a:xfrm>
            <a:off x="225381" y="1999352"/>
            <a:ext cx="2144332" cy="364764"/>
          </a:xfrm>
          <a:prstGeom prst="roundRect">
            <a:avLst>
              <a:gd fmla="val 16667" name="adj"/>
            </a:avLst>
          </a:prstGeom>
          <a:solidFill>
            <a:srgbClr val="AEABAB"/>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dk1"/>
                </a:solidFill>
                <a:latin typeface="Courier New"/>
                <a:ea typeface="Courier New"/>
                <a:cs typeface="Courier New"/>
                <a:sym typeface="Courier New"/>
              </a:rPr>
              <a:t>Insert(root,7)</a:t>
            </a:r>
            <a:endParaRPr b="1" sz="1800">
              <a:solidFill>
                <a:schemeClr val="dk1"/>
              </a:solidFill>
              <a:latin typeface="Calibri"/>
              <a:ea typeface="Calibri"/>
              <a:cs typeface="Calibri"/>
              <a:sym typeface="Calibri"/>
            </a:endParaRPr>
          </a:p>
        </p:txBody>
      </p:sp>
      <p:sp>
        <p:nvSpPr>
          <p:cNvPr id="1841" name="Google Shape;1841;p82"/>
          <p:cNvSpPr txBox="1"/>
          <p:nvPr/>
        </p:nvSpPr>
        <p:spPr>
          <a:xfrm>
            <a:off x="2369713" y="2043234"/>
            <a:ext cx="1603419"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dk1"/>
                </a:solidFill>
                <a:latin typeface="Courier New"/>
                <a:ea typeface="Courier New"/>
                <a:cs typeface="Courier New"/>
                <a:sym typeface="Courier New"/>
              </a:rPr>
              <a:t>General case 2</a:t>
            </a:r>
            <a:endParaRPr sz="1200">
              <a:solidFill>
                <a:schemeClr val="dk1"/>
              </a:solidFill>
              <a:latin typeface="Courier New"/>
              <a:ea typeface="Courier New"/>
              <a:cs typeface="Courier New"/>
              <a:sym typeface="Courier New"/>
            </a:endParaRPr>
          </a:p>
        </p:txBody>
      </p:sp>
      <p:cxnSp>
        <p:nvCxnSpPr>
          <p:cNvPr id="1842" name="Google Shape;1842;p82"/>
          <p:cNvCxnSpPr/>
          <p:nvPr/>
        </p:nvCxnSpPr>
        <p:spPr>
          <a:xfrm>
            <a:off x="1231610" y="2364116"/>
            <a:ext cx="7982" cy="340651"/>
          </a:xfrm>
          <a:prstGeom prst="straightConnector1">
            <a:avLst/>
          </a:prstGeom>
          <a:noFill/>
          <a:ln cap="flat" cmpd="sng" w="9525">
            <a:solidFill>
              <a:schemeClr val="dk1"/>
            </a:solidFill>
            <a:prstDash val="solid"/>
            <a:miter lim="800000"/>
            <a:headEnd len="sm" w="sm" type="none"/>
            <a:tailEnd len="med" w="med" type="triangle"/>
          </a:ln>
        </p:spPr>
      </p:cxnSp>
      <p:sp>
        <p:nvSpPr>
          <p:cNvPr id="1843" name="Google Shape;1843;p82"/>
          <p:cNvSpPr/>
          <p:nvPr/>
        </p:nvSpPr>
        <p:spPr>
          <a:xfrm>
            <a:off x="225380" y="2704767"/>
            <a:ext cx="3110247" cy="364764"/>
          </a:xfrm>
          <a:prstGeom prst="roundRect">
            <a:avLst>
              <a:gd fmla="val 16667" name="adj"/>
            </a:avLst>
          </a:prstGeom>
          <a:solidFill>
            <a:srgbClr val="AEABAB"/>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dk1"/>
                </a:solidFill>
                <a:latin typeface="Courier New"/>
                <a:ea typeface="Courier New"/>
                <a:cs typeface="Courier New"/>
                <a:sym typeface="Courier New"/>
              </a:rPr>
              <a:t>Insert(root-&gt;right,7)</a:t>
            </a:r>
            <a:endParaRPr b="1" sz="1800">
              <a:solidFill>
                <a:schemeClr val="dk1"/>
              </a:solidFill>
              <a:latin typeface="Calibri"/>
              <a:ea typeface="Calibri"/>
              <a:cs typeface="Calibri"/>
              <a:sym typeface="Calibri"/>
            </a:endParaRPr>
          </a:p>
        </p:txBody>
      </p:sp>
      <p:sp>
        <p:nvSpPr>
          <p:cNvPr id="1844" name="Google Shape;1844;p82"/>
          <p:cNvSpPr txBox="1"/>
          <p:nvPr/>
        </p:nvSpPr>
        <p:spPr>
          <a:xfrm>
            <a:off x="3335627" y="2748649"/>
            <a:ext cx="1603419"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dk1"/>
                </a:solidFill>
                <a:latin typeface="Courier New"/>
                <a:ea typeface="Courier New"/>
                <a:cs typeface="Courier New"/>
                <a:sym typeface="Courier New"/>
              </a:rPr>
              <a:t>General case 1</a:t>
            </a:r>
            <a:endParaRPr sz="1200">
              <a:solidFill>
                <a:schemeClr val="dk1"/>
              </a:solidFill>
              <a:latin typeface="Courier New"/>
              <a:ea typeface="Courier New"/>
              <a:cs typeface="Courier New"/>
              <a:sym typeface="Courier New"/>
            </a:endParaRPr>
          </a:p>
        </p:txBody>
      </p:sp>
      <p:cxnSp>
        <p:nvCxnSpPr>
          <p:cNvPr id="1845" name="Google Shape;1845;p82"/>
          <p:cNvCxnSpPr/>
          <p:nvPr/>
        </p:nvCxnSpPr>
        <p:spPr>
          <a:xfrm>
            <a:off x="1231610" y="3069531"/>
            <a:ext cx="7982" cy="340651"/>
          </a:xfrm>
          <a:prstGeom prst="straightConnector1">
            <a:avLst/>
          </a:prstGeom>
          <a:noFill/>
          <a:ln cap="flat" cmpd="sng" w="9525">
            <a:solidFill>
              <a:schemeClr val="dk1"/>
            </a:solidFill>
            <a:prstDash val="solid"/>
            <a:miter lim="800000"/>
            <a:headEnd len="sm" w="sm" type="none"/>
            <a:tailEnd len="med" w="med" type="triangle"/>
          </a:ln>
        </p:spPr>
      </p:cxnSp>
      <p:sp>
        <p:nvSpPr>
          <p:cNvPr id="1846" name="Google Shape;1846;p82"/>
          <p:cNvSpPr/>
          <p:nvPr/>
        </p:nvSpPr>
        <p:spPr>
          <a:xfrm>
            <a:off x="225380" y="3410182"/>
            <a:ext cx="3908738" cy="364764"/>
          </a:xfrm>
          <a:prstGeom prst="roundRect">
            <a:avLst>
              <a:gd fmla="val 16667" name="adj"/>
            </a:avLst>
          </a:prstGeom>
          <a:solidFill>
            <a:srgbClr val="AEABAB"/>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dk1"/>
                </a:solidFill>
                <a:latin typeface="Courier New"/>
                <a:ea typeface="Courier New"/>
                <a:cs typeface="Courier New"/>
                <a:sym typeface="Courier New"/>
              </a:rPr>
              <a:t>Insert(root-&gt;right-&gt;left,7)</a:t>
            </a:r>
            <a:endParaRPr b="1" sz="1800">
              <a:solidFill>
                <a:schemeClr val="dk1"/>
              </a:solidFill>
              <a:latin typeface="Calibri"/>
              <a:ea typeface="Calibri"/>
              <a:cs typeface="Calibri"/>
              <a:sym typeface="Calibri"/>
            </a:endParaRPr>
          </a:p>
        </p:txBody>
      </p:sp>
      <p:sp>
        <p:nvSpPr>
          <p:cNvPr id="1847" name="Google Shape;1847;p82"/>
          <p:cNvSpPr txBox="1"/>
          <p:nvPr>
            <p:ph type="title"/>
          </p:nvPr>
        </p:nvSpPr>
        <p:spPr>
          <a:xfrm>
            <a:off x="155575" y="161927"/>
            <a:ext cx="8797925" cy="676274"/>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Function </a:t>
            </a:r>
            <a:r>
              <a:rPr lang="en-US">
                <a:latin typeface="Courier New"/>
                <a:ea typeface="Courier New"/>
                <a:cs typeface="Courier New"/>
                <a:sym typeface="Courier New"/>
              </a:rPr>
              <a:t>InsertItem</a:t>
            </a:r>
            <a:endParaRPr/>
          </a:p>
        </p:txBody>
      </p:sp>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1" name="Shape 1851"/>
        <p:cNvGrpSpPr/>
        <p:nvPr/>
      </p:nvGrpSpPr>
      <p:grpSpPr>
        <a:xfrm>
          <a:off x="0" y="0"/>
          <a:ext cx="0" cy="0"/>
          <a:chOff x="0" y="0"/>
          <a:chExt cx="0" cy="0"/>
        </a:xfrm>
      </p:grpSpPr>
      <p:sp>
        <p:nvSpPr>
          <p:cNvPr id="1852" name="Google Shape;1852;p83"/>
          <p:cNvSpPr/>
          <p:nvPr/>
        </p:nvSpPr>
        <p:spPr>
          <a:xfrm>
            <a:off x="6114482" y="1921636"/>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5</a:t>
            </a:r>
            <a:endParaRPr b="1" sz="2400">
              <a:solidFill>
                <a:schemeClr val="dk1"/>
              </a:solidFill>
              <a:latin typeface="Courier New"/>
              <a:ea typeface="Courier New"/>
              <a:cs typeface="Courier New"/>
              <a:sym typeface="Courier New"/>
            </a:endParaRPr>
          </a:p>
        </p:txBody>
      </p:sp>
      <p:sp>
        <p:nvSpPr>
          <p:cNvPr id="1853" name="Google Shape;1853;p83"/>
          <p:cNvSpPr/>
          <p:nvPr/>
        </p:nvSpPr>
        <p:spPr>
          <a:xfrm>
            <a:off x="6555248" y="1921635"/>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1854" name="Google Shape;1854;p83"/>
          <p:cNvSpPr/>
          <p:nvPr/>
        </p:nvSpPr>
        <p:spPr>
          <a:xfrm>
            <a:off x="5846910" y="1921635"/>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1855" name="Google Shape;1855;p83"/>
          <p:cNvSpPr/>
          <p:nvPr/>
        </p:nvSpPr>
        <p:spPr>
          <a:xfrm>
            <a:off x="6201079" y="1158558"/>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1856" name="Google Shape;1856;p83"/>
          <p:cNvCxnSpPr>
            <a:stCxn id="1855" idx="2"/>
            <a:endCxn id="1852" idx="0"/>
          </p:cNvCxnSpPr>
          <p:nvPr/>
        </p:nvCxnSpPr>
        <p:spPr>
          <a:xfrm>
            <a:off x="6334865" y="1609317"/>
            <a:ext cx="0" cy="312300"/>
          </a:xfrm>
          <a:prstGeom prst="straightConnector1">
            <a:avLst/>
          </a:prstGeom>
          <a:noFill/>
          <a:ln cap="flat" cmpd="sng" w="9525">
            <a:solidFill>
              <a:schemeClr val="accent1"/>
            </a:solidFill>
            <a:prstDash val="solid"/>
            <a:miter lim="800000"/>
            <a:headEnd len="sm" w="sm" type="none"/>
            <a:tailEnd len="med" w="med" type="triangle"/>
          </a:ln>
        </p:spPr>
      </p:cxnSp>
      <p:sp>
        <p:nvSpPr>
          <p:cNvPr id="1857" name="Google Shape;1857;p83"/>
          <p:cNvSpPr txBox="1"/>
          <p:nvPr/>
        </p:nvSpPr>
        <p:spPr>
          <a:xfrm>
            <a:off x="6555248" y="1212292"/>
            <a:ext cx="721316"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root</a:t>
            </a:r>
            <a:endParaRPr sz="1600">
              <a:solidFill>
                <a:schemeClr val="dk1"/>
              </a:solidFill>
              <a:latin typeface="Courier New"/>
              <a:ea typeface="Courier New"/>
              <a:cs typeface="Courier New"/>
              <a:sym typeface="Courier New"/>
            </a:endParaRPr>
          </a:p>
        </p:txBody>
      </p:sp>
      <p:cxnSp>
        <p:nvCxnSpPr>
          <p:cNvPr id="1858" name="Google Shape;1858;p83"/>
          <p:cNvCxnSpPr/>
          <p:nvPr/>
        </p:nvCxnSpPr>
        <p:spPr>
          <a:xfrm flipH="1">
            <a:off x="5846910" y="1913357"/>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1859" name="Google Shape;1859;p83"/>
          <p:cNvCxnSpPr/>
          <p:nvPr/>
        </p:nvCxnSpPr>
        <p:spPr>
          <a:xfrm flipH="1">
            <a:off x="7142007" y="2692992"/>
            <a:ext cx="267572" cy="450759"/>
          </a:xfrm>
          <a:prstGeom prst="straightConnector1">
            <a:avLst/>
          </a:prstGeom>
          <a:noFill/>
          <a:ln cap="flat" cmpd="sng" w="9525">
            <a:solidFill>
              <a:schemeClr val="accent1"/>
            </a:solidFill>
            <a:prstDash val="solid"/>
            <a:miter lim="800000"/>
            <a:headEnd len="sm" w="sm" type="none"/>
            <a:tailEnd len="sm" w="sm" type="none"/>
          </a:ln>
        </p:spPr>
      </p:cxnSp>
      <p:sp>
        <p:nvSpPr>
          <p:cNvPr id="1860" name="Google Shape;1860;p83"/>
          <p:cNvSpPr/>
          <p:nvPr/>
        </p:nvSpPr>
        <p:spPr>
          <a:xfrm>
            <a:off x="7409579" y="2692993"/>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9</a:t>
            </a:r>
            <a:endParaRPr b="1" sz="2400">
              <a:solidFill>
                <a:schemeClr val="dk1"/>
              </a:solidFill>
              <a:latin typeface="Courier New"/>
              <a:ea typeface="Courier New"/>
              <a:cs typeface="Courier New"/>
              <a:sym typeface="Courier New"/>
            </a:endParaRPr>
          </a:p>
        </p:txBody>
      </p:sp>
      <p:sp>
        <p:nvSpPr>
          <p:cNvPr id="1861" name="Google Shape;1861;p83"/>
          <p:cNvSpPr/>
          <p:nvPr/>
        </p:nvSpPr>
        <p:spPr>
          <a:xfrm>
            <a:off x="7850345" y="2692992"/>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1862" name="Google Shape;1862;p83"/>
          <p:cNvSpPr/>
          <p:nvPr/>
        </p:nvSpPr>
        <p:spPr>
          <a:xfrm>
            <a:off x="7142007" y="2692992"/>
            <a:ext cx="267572" cy="450759"/>
          </a:xfrm>
          <a:prstGeom prst="rect">
            <a:avLst/>
          </a:prstGeom>
          <a:noFill/>
          <a:ln cap="flat" cmpd="sng" w="127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1863" name="Google Shape;1863;p83"/>
          <p:cNvCxnSpPr>
            <a:endCxn id="1860" idx="0"/>
          </p:cNvCxnSpPr>
          <p:nvPr/>
        </p:nvCxnSpPr>
        <p:spPr>
          <a:xfrm>
            <a:off x="6689162" y="2386093"/>
            <a:ext cx="940800" cy="306900"/>
          </a:xfrm>
          <a:prstGeom prst="straightConnector1">
            <a:avLst/>
          </a:prstGeom>
          <a:noFill/>
          <a:ln cap="flat" cmpd="sng" w="9525">
            <a:solidFill>
              <a:schemeClr val="accent1"/>
            </a:solidFill>
            <a:prstDash val="solid"/>
            <a:miter lim="800000"/>
            <a:headEnd len="sm" w="sm" type="none"/>
            <a:tailEnd len="med" w="med" type="triangle"/>
          </a:ln>
        </p:spPr>
      </p:cxnSp>
      <p:cxnSp>
        <p:nvCxnSpPr>
          <p:cNvPr id="1864" name="Google Shape;1864;p83"/>
          <p:cNvCxnSpPr/>
          <p:nvPr/>
        </p:nvCxnSpPr>
        <p:spPr>
          <a:xfrm flipH="1">
            <a:off x="7850345" y="2692992"/>
            <a:ext cx="267572" cy="450759"/>
          </a:xfrm>
          <a:prstGeom prst="straightConnector1">
            <a:avLst/>
          </a:prstGeom>
          <a:noFill/>
          <a:ln cap="flat" cmpd="sng" w="9525">
            <a:solidFill>
              <a:schemeClr val="accent1"/>
            </a:solidFill>
            <a:prstDash val="solid"/>
            <a:miter lim="800000"/>
            <a:headEnd len="sm" w="sm" type="none"/>
            <a:tailEnd len="sm" w="sm" type="none"/>
          </a:ln>
        </p:spPr>
      </p:cxnSp>
      <p:sp>
        <p:nvSpPr>
          <p:cNvPr id="1865" name="Google Shape;1865;p83"/>
          <p:cNvSpPr/>
          <p:nvPr/>
        </p:nvSpPr>
        <p:spPr>
          <a:xfrm>
            <a:off x="225381" y="1292454"/>
            <a:ext cx="2028422" cy="364764"/>
          </a:xfrm>
          <a:prstGeom prst="roundRect">
            <a:avLst>
              <a:gd fmla="val 16667" name="adj"/>
            </a:avLst>
          </a:prstGeom>
          <a:solidFill>
            <a:srgbClr val="AEABAB"/>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dk1"/>
                </a:solidFill>
                <a:latin typeface="Courier New"/>
                <a:ea typeface="Courier New"/>
                <a:cs typeface="Courier New"/>
                <a:sym typeface="Courier New"/>
              </a:rPr>
              <a:t>InsertItem(7)</a:t>
            </a:r>
            <a:endParaRPr b="1" sz="1800">
              <a:solidFill>
                <a:schemeClr val="dk1"/>
              </a:solidFill>
              <a:latin typeface="Calibri"/>
              <a:ea typeface="Calibri"/>
              <a:cs typeface="Calibri"/>
              <a:sym typeface="Calibri"/>
            </a:endParaRPr>
          </a:p>
        </p:txBody>
      </p:sp>
      <p:cxnSp>
        <p:nvCxnSpPr>
          <p:cNvPr id="1866" name="Google Shape;1866;p83"/>
          <p:cNvCxnSpPr/>
          <p:nvPr/>
        </p:nvCxnSpPr>
        <p:spPr>
          <a:xfrm>
            <a:off x="1231610" y="1658701"/>
            <a:ext cx="7982" cy="340651"/>
          </a:xfrm>
          <a:prstGeom prst="straightConnector1">
            <a:avLst/>
          </a:prstGeom>
          <a:noFill/>
          <a:ln cap="flat" cmpd="sng" w="9525">
            <a:solidFill>
              <a:schemeClr val="dk1"/>
            </a:solidFill>
            <a:prstDash val="solid"/>
            <a:miter lim="800000"/>
            <a:headEnd len="sm" w="sm" type="none"/>
            <a:tailEnd len="med" w="med" type="triangle"/>
          </a:ln>
        </p:spPr>
      </p:cxnSp>
      <p:sp>
        <p:nvSpPr>
          <p:cNvPr id="1867" name="Google Shape;1867;p83"/>
          <p:cNvSpPr/>
          <p:nvPr/>
        </p:nvSpPr>
        <p:spPr>
          <a:xfrm>
            <a:off x="225381" y="1999352"/>
            <a:ext cx="2144332" cy="364764"/>
          </a:xfrm>
          <a:prstGeom prst="roundRect">
            <a:avLst>
              <a:gd fmla="val 16667" name="adj"/>
            </a:avLst>
          </a:prstGeom>
          <a:solidFill>
            <a:srgbClr val="AEABAB"/>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dk1"/>
                </a:solidFill>
                <a:latin typeface="Courier New"/>
                <a:ea typeface="Courier New"/>
                <a:cs typeface="Courier New"/>
                <a:sym typeface="Courier New"/>
              </a:rPr>
              <a:t>Insert(root,7)</a:t>
            </a:r>
            <a:endParaRPr b="1" sz="1800">
              <a:solidFill>
                <a:schemeClr val="dk1"/>
              </a:solidFill>
              <a:latin typeface="Calibri"/>
              <a:ea typeface="Calibri"/>
              <a:cs typeface="Calibri"/>
              <a:sym typeface="Calibri"/>
            </a:endParaRPr>
          </a:p>
        </p:txBody>
      </p:sp>
      <p:sp>
        <p:nvSpPr>
          <p:cNvPr id="1868" name="Google Shape;1868;p83"/>
          <p:cNvSpPr txBox="1"/>
          <p:nvPr/>
        </p:nvSpPr>
        <p:spPr>
          <a:xfrm>
            <a:off x="2369713" y="2043234"/>
            <a:ext cx="1603419"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dk1"/>
                </a:solidFill>
                <a:latin typeface="Courier New"/>
                <a:ea typeface="Courier New"/>
                <a:cs typeface="Courier New"/>
                <a:sym typeface="Courier New"/>
              </a:rPr>
              <a:t>General case 2</a:t>
            </a:r>
            <a:endParaRPr sz="1200">
              <a:solidFill>
                <a:schemeClr val="dk1"/>
              </a:solidFill>
              <a:latin typeface="Courier New"/>
              <a:ea typeface="Courier New"/>
              <a:cs typeface="Courier New"/>
              <a:sym typeface="Courier New"/>
            </a:endParaRPr>
          </a:p>
        </p:txBody>
      </p:sp>
      <p:cxnSp>
        <p:nvCxnSpPr>
          <p:cNvPr id="1869" name="Google Shape;1869;p83"/>
          <p:cNvCxnSpPr/>
          <p:nvPr/>
        </p:nvCxnSpPr>
        <p:spPr>
          <a:xfrm>
            <a:off x="1231610" y="2364116"/>
            <a:ext cx="7982" cy="340651"/>
          </a:xfrm>
          <a:prstGeom prst="straightConnector1">
            <a:avLst/>
          </a:prstGeom>
          <a:noFill/>
          <a:ln cap="flat" cmpd="sng" w="9525">
            <a:solidFill>
              <a:schemeClr val="dk1"/>
            </a:solidFill>
            <a:prstDash val="solid"/>
            <a:miter lim="800000"/>
            <a:headEnd len="sm" w="sm" type="none"/>
            <a:tailEnd len="med" w="med" type="triangle"/>
          </a:ln>
        </p:spPr>
      </p:cxnSp>
      <p:sp>
        <p:nvSpPr>
          <p:cNvPr id="1870" name="Google Shape;1870;p83"/>
          <p:cNvSpPr/>
          <p:nvPr/>
        </p:nvSpPr>
        <p:spPr>
          <a:xfrm>
            <a:off x="225380" y="2704767"/>
            <a:ext cx="3110247" cy="364764"/>
          </a:xfrm>
          <a:prstGeom prst="roundRect">
            <a:avLst>
              <a:gd fmla="val 16667" name="adj"/>
            </a:avLst>
          </a:prstGeom>
          <a:solidFill>
            <a:srgbClr val="AEABAB"/>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dk1"/>
                </a:solidFill>
                <a:latin typeface="Courier New"/>
                <a:ea typeface="Courier New"/>
                <a:cs typeface="Courier New"/>
                <a:sym typeface="Courier New"/>
              </a:rPr>
              <a:t>Insert(root-&gt;right,7)</a:t>
            </a:r>
            <a:endParaRPr b="1" sz="1800">
              <a:solidFill>
                <a:schemeClr val="dk1"/>
              </a:solidFill>
              <a:latin typeface="Calibri"/>
              <a:ea typeface="Calibri"/>
              <a:cs typeface="Calibri"/>
              <a:sym typeface="Calibri"/>
            </a:endParaRPr>
          </a:p>
        </p:txBody>
      </p:sp>
      <p:sp>
        <p:nvSpPr>
          <p:cNvPr id="1871" name="Google Shape;1871;p83"/>
          <p:cNvSpPr txBox="1"/>
          <p:nvPr/>
        </p:nvSpPr>
        <p:spPr>
          <a:xfrm>
            <a:off x="3335627" y="2748649"/>
            <a:ext cx="1603419"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dk1"/>
                </a:solidFill>
                <a:latin typeface="Courier New"/>
                <a:ea typeface="Courier New"/>
                <a:cs typeface="Courier New"/>
                <a:sym typeface="Courier New"/>
              </a:rPr>
              <a:t>General case 1</a:t>
            </a:r>
            <a:endParaRPr sz="1200">
              <a:solidFill>
                <a:schemeClr val="dk1"/>
              </a:solidFill>
              <a:latin typeface="Courier New"/>
              <a:ea typeface="Courier New"/>
              <a:cs typeface="Courier New"/>
              <a:sym typeface="Courier New"/>
            </a:endParaRPr>
          </a:p>
        </p:txBody>
      </p:sp>
      <p:cxnSp>
        <p:nvCxnSpPr>
          <p:cNvPr id="1872" name="Google Shape;1872;p83"/>
          <p:cNvCxnSpPr/>
          <p:nvPr/>
        </p:nvCxnSpPr>
        <p:spPr>
          <a:xfrm>
            <a:off x="1231610" y="3069531"/>
            <a:ext cx="7982" cy="340651"/>
          </a:xfrm>
          <a:prstGeom prst="straightConnector1">
            <a:avLst/>
          </a:prstGeom>
          <a:noFill/>
          <a:ln cap="flat" cmpd="sng" w="9525">
            <a:solidFill>
              <a:schemeClr val="dk1"/>
            </a:solidFill>
            <a:prstDash val="solid"/>
            <a:miter lim="800000"/>
            <a:headEnd len="sm" w="sm" type="none"/>
            <a:tailEnd len="med" w="med" type="triangle"/>
          </a:ln>
        </p:spPr>
      </p:cxnSp>
      <p:sp>
        <p:nvSpPr>
          <p:cNvPr id="1873" name="Google Shape;1873;p83"/>
          <p:cNvSpPr/>
          <p:nvPr/>
        </p:nvSpPr>
        <p:spPr>
          <a:xfrm>
            <a:off x="225380" y="3410182"/>
            <a:ext cx="3908738" cy="364764"/>
          </a:xfrm>
          <a:prstGeom prst="roundRect">
            <a:avLst>
              <a:gd fmla="val 16667" name="adj"/>
            </a:avLst>
          </a:prstGeom>
          <a:solidFill>
            <a:srgbClr val="AEABAB"/>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dk1"/>
                </a:solidFill>
                <a:latin typeface="Courier New"/>
                <a:ea typeface="Courier New"/>
                <a:cs typeface="Courier New"/>
                <a:sym typeface="Courier New"/>
              </a:rPr>
              <a:t>Insert(root-&gt;right-&gt;left,7)</a:t>
            </a:r>
            <a:endParaRPr b="1" sz="1800">
              <a:solidFill>
                <a:schemeClr val="dk1"/>
              </a:solidFill>
              <a:latin typeface="Calibri"/>
              <a:ea typeface="Calibri"/>
              <a:cs typeface="Calibri"/>
              <a:sym typeface="Calibri"/>
            </a:endParaRPr>
          </a:p>
        </p:txBody>
      </p:sp>
      <p:sp>
        <p:nvSpPr>
          <p:cNvPr id="1874" name="Google Shape;1874;p83"/>
          <p:cNvSpPr txBox="1"/>
          <p:nvPr/>
        </p:nvSpPr>
        <p:spPr>
          <a:xfrm>
            <a:off x="4134118" y="3454064"/>
            <a:ext cx="1603419"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dk1"/>
                </a:solidFill>
                <a:latin typeface="Courier New"/>
                <a:ea typeface="Courier New"/>
                <a:cs typeface="Courier New"/>
                <a:sym typeface="Courier New"/>
              </a:rPr>
              <a:t>Base case</a:t>
            </a:r>
            <a:endParaRPr sz="1200">
              <a:solidFill>
                <a:schemeClr val="dk1"/>
              </a:solidFill>
              <a:latin typeface="Courier New"/>
              <a:ea typeface="Courier New"/>
              <a:cs typeface="Courier New"/>
              <a:sym typeface="Courier New"/>
            </a:endParaRPr>
          </a:p>
        </p:txBody>
      </p:sp>
      <p:sp>
        <p:nvSpPr>
          <p:cNvPr id="1875" name="Google Shape;1875;p83"/>
          <p:cNvSpPr txBox="1"/>
          <p:nvPr>
            <p:ph type="title"/>
          </p:nvPr>
        </p:nvSpPr>
        <p:spPr>
          <a:xfrm>
            <a:off x="155575" y="161927"/>
            <a:ext cx="8797925" cy="676274"/>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Function </a:t>
            </a:r>
            <a:r>
              <a:rPr lang="en-US">
                <a:latin typeface="Courier New"/>
                <a:ea typeface="Courier New"/>
                <a:cs typeface="Courier New"/>
                <a:sym typeface="Courier New"/>
              </a:rPr>
              <a:t>InsertItem</a:t>
            </a:r>
            <a:endParaRPr/>
          </a:p>
        </p:txBody>
      </p:sp>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9" name="Shape 1879"/>
        <p:cNvGrpSpPr/>
        <p:nvPr/>
      </p:nvGrpSpPr>
      <p:grpSpPr>
        <a:xfrm>
          <a:off x="0" y="0"/>
          <a:ext cx="0" cy="0"/>
          <a:chOff x="0" y="0"/>
          <a:chExt cx="0" cy="0"/>
        </a:xfrm>
      </p:grpSpPr>
      <p:sp>
        <p:nvSpPr>
          <p:cNvPr id="1880" name="Google Shape;1880;p84"/>
          <p:cNvSpPr/>
          <p:nvPr/>
        </p:nvSpPr>
        <p:spPr>
          <a:xfrm>
            <a:off x="6114482" y="1921636"/>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5</a:t>
            </a:r>
            <a:endParaRPr b="1" sz="2400">
              <a:solidFill>
                <a:schemeClr val="dk1"/>
              </a:solidFill>
              <a:latin typeface="Courier New"/>
              <a:ea typeface="Courier New"/>
              <a:cs typeface="Courier New"/>
              <a:sym typeface="Courier New"/>
            </a:endParaRPr>
          </a:p>
        </p:txBody>
      </p:sp>
      <p:sp>
        <p:nvSpPr>
          <p:cNvPr id="1881" name="Google Shape;1881;p84"/>
          <p:cNvSpPr/>
          <p:nvPr/>
        </p:nvSpPr>
        <p:spPr>
          <a:xfrm>
            <a:off x="6555248" y="1921635"/>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1882" name="Google Shape;1882;p84"/>
          <p:cNvSpPr/>
          <p:nvPr/>
        </p:nvSpPr>
        <p:spPr>
          <a:xfrm>
            <a:off x="5846910" y="1921635"/>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1883" name="Google Shape;1883;p84"/>
          <p:cNvSpPr/>
          <p:nvPr/>
        </p:nvSpPr>
        <p:spPr>
          <a:xfrm>
            <a:off x="6201079" y="1158558"/>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1884" name="Google Shape;1884;p84"/>
          <p:cNvCxnSpPr>
            <a:stCxn id="1883" idx="2"/>
            <a:endCxn id="1880" idx="0"/>
          </p:cNvCxnSpPr>
          <p:nvPr/>
        </p:nvCxnSpPr>
        <p:spPr>
          <a:xfrm>
            <a:off x="6334865" y="1609317"/>
            <a:ext cx="0" cy="312300"/>
          </a:xfrm>
          <a:prstGeom prst="straightConnector1">
            <a:avLst/>
          </a:prstGeom>
          <a:noFill/>
          <a:ln cap="flat" cmpd="sng" w="9525">
            <a:solidFill>
              <a:schemeClr val="accent1"/>
            </a:solidFill>
            <a:prstDash val="solid"/>
            <a:miter lim="800000"/>
            <a:headEnd len="sm" w="sm" type="none"/>
            <a:tailEnd len="med" w="med" type="triangle"/>
          </a:ln>
        </p:spPr>
      </p:cxnSp>
      <p:sp>
        <p:nvSpPr>
          <p:cNvPr id="1885" name="Google Shape;1885;p84"/>
          <p:cNvSpPr txBox="1"/>
          <p:nvPr/>
        </p:nvSpPr>
        <p:spPr>
          <a:xfrm>
            <a:off x="6555248" y="1212292"/>
            <a:ext cx="721316"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root</a:t>
            </a:r>
            <a:endParaRPr sz="1600">
              <a:solidFill>
                <a:schemeClr val="dk1"/>
              </a:solidFill>
              <a:latin typeface="Courier New"/>
              <a:ea typeface="Courier New"/>
              <a:cs typeface="Courier New"/>
              <a:sym typeface="Courier New"/>
            </a:endParaRPr>
          </a:p>
        </p:txBody>
      </p:sp>
      <p:cxnSp>
        <p:nvCxnSpPr>
          <p:cNvPr id="1886" name="Google Shape;1886;p84"/>
          <p:cNvCxnSpPr/>
          <p:nvPr/>
        </p:nvCxnSpPr>
        <p:spPr>
          <a:xfrm flipH="1">
            <a:off x="5846910" y="1913357"/>
            <a:ext cx="267572" cy="450759"/>
          </a:xfrm>
          <a:prstGeom prst="straightConnector1">
            <a:avLst/>
          </a:prstGeom>
          <a:noFill/>
          <a:ln cap="flat" cmpd="sng" w="9525">
            <a:solidFill>
              <a:schemeClr val="accent1"/>
            </a:solidFill>
            <a:prstDash val="solid"/>
            <a:miter lim="800000"/>
            <a:headEnd len="sm" w="sm" type="none"/>
            <a:tailEnd len="sm" w="sm" type="none"/>
          </a:ln>
        </p:spPr>
      </p:cxnSp>
      <p:sp>
        <p:nvSpPr>
          <p:cNvPr id="1887" name="Google Shape;1887;p84"/>
          <p:cNvSpPr/>
          <p:nvPr/>
        </p:nvSpPr>
        <p:spPr>
          <a:xfrm>
            <a:off x="7409579" y="2692993"/>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9</a:t>
            </a:r>
            <a:endParaRPr b="1" sz="2400">
              <a:solidFill>
                <a:schemeClr val="dk1"/>
              </a:solidFill>
              <a:latin typeface="Courier New"/>
              <a:ea typeface="Courier New"/>
              <a:cs typeface="Courier New"/>
              <a:sym typeface="Courier New"/>
            </a:endParaRPr>
          </a:p>
        </p:txBody>
      </p:sp>
      <p:sp>
        <p:nvSpPr>
          <p:cNvPr id="1888" name="Google Shape;1888;p84"/>
          <p:cNvSpPr/>
          <p:nvPr/>
        </p:nvSpPr>
        <p:spPr>
          <a:xfrm>
            <a:off x="7850345" y="2692992"/>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1889" name="Google Shape;1889;p84"/>
          <p:cNvSpPr/>
          <p:nvPr/>
        </p:nvSpPr>
        <p:spPr>
          <a:xfrm>
            <a:off x="7142007" y="2692992"/>
            <a:ext cx="267572" cy="450759"/>
          </a:xfrm>
          <a:prstGeom prst="rect">
            <a:avLst/>
          </a:prstGeom>
          <a:noFill/>
          <a:ln cap="flat" cmpd="sng" w="127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1890" name="Google Shape;1890;p84"/>
          <p:cNvCxnSpPr>
            <a:endCxn id="1887" idx="0"/>
          </p:cNvCxnSpPr>
          <p:nvPr/>
        </p:nvCxnSpPr>
        <p:spPr>
          <a:xfrm>
            <a:off x="6689162" y="2386093"/>
            <a:ext cx="940800" cy="306900"/>
          </a:xfrm>
          <a:prstGeom prst="straightConnector1">
            <a:avLst/>
          </a:prstGeom>
          <a:noFill/>
          <a:ln cap="flat" cmpd="sng" w="9525">
            <a:solidFill>
              <a:schemeClr val="accent1"/>
            </a:solidFill>
            <a:prstDash val="solid"/>
            <a:miter lim="800000"/>
            <a:headEnd len="sm" w="sm" type="none"/>
            <a:tailEnd len="med" w="med" type="triangle"/>
          </a:ln>
        </p:spPr>
      </p:cxnSp>
      <p:cxnSp>
        <p:nvCxnSpPr>
          <p:cNvPr id="1891" name="Google Shape;1891;p84"/>
          <p:cNvCxnSpPr/>
          <p:nvPr/>
        </p:nvCxnSpPr>
        <p:spPr>
          <a:xfrm flipH="1">
            <a:off x="7850345" y="2692992"/>
            <a:ext cx="267572" cy="450759"/>
          </a:xfrm>
          <a:prstGeom prst="straightConnector1">
            <a:avLst/>
          </a:prstGeom>
          <a:noFill/>
          <a:ln cap="flat" cmpd="sng" w="9525">
            <a:solidFill>
              <a:schemeClr val="accent1"/>
            </a:solidFill>
            <a:prstDash val="solid"/>
            <a:miter lim="800000"/>
            <a:headEnd len="sm" w="sm" type="none"/>
            <a:tailEnd len="sm" w="sm" type="none"/>
          </a:ln>
        </p:spPr>
      </p:cxnSp>
      <p:sp>
        <p:nvSpPr>
          <p:cNvPr id="1892" name="Google Shape;1892;p84"/>
          <p:cNvSpPr/>
          <p:nvPr/>
        </p:nvSpPr>
        <p:spPr>
          <a:xfrm>
            <a:off x="225381" y="1292454"/>
            <a:ext cx="2028422" cy="364764"/>
          </a:xfrm>
          <a:prstGeom prst="roundRect">
            <a:avLst>
              <a:gd fmla="val 16667" name="adj"/>
            </a:avLst>
          </a:prstGeom>
          <a:solidFill>
            <a:srgbClr val="AEABAB"/>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dk1"/>
                </a:solidFill>
                <a:latin typeface="Courier New"/>
                <a:ea typeface="Courier New"/>
                <a:cs typeface="Courier New"/>
                <a:sym typeface="Courier New"/>
              </a:rPr>
              <a:t>InsertItem(7)</a:t>
            </a:r>
            <a:endParaRPr b="1" sz="1800">
              <a:solidFill>
                <a:schemeClr val="dk1"/>
              </a:solidFill>
              <a:latin typeface="Calibri"/>
              <a:ea typeface="Calibri"/>
              <a:cs typeface="Calibri"/>
              <a:sym typeface="Calibri"/>
            </a:endParaRPr>
          </a:p>
        </p:txBody>
      </p:sp>
      <p:cxnSp>
        <p:nvCxnSpPr>
          <p:cNvPr id="1893" name="Google Shape;1893;p84"/>
          <p:cNvCxnSpPr/>
          <p:nvPr/>
        </p:nvCxnSpPr>
        <p:spPr>
          <a:xfrm>
            <a:off x="1231610" y="1658701"/>
            <a:ext cx="7982" cy="340651"/>
          </a:xfrm>
          <a:prstGeom prst="straightConnector1">
            <a:avLst/>
          </a:prstGeom>
          <a:noFill/>
          <a:ln cap="flat" cmpd="sng" w="9525">
            <a:solidFill>
              <a:schemeClr val="dk1"/>
            </a:solidFill>
            <a:prstDash val="solid"/>
            <a:miter lim="800000"/>
            <a:headEnd len="sm" w="sm" type="none"/>
            <a:tailEnd len="med" w="med" type="triangle"/>
          </a:ln>
        </p:spPr>
      </p:cxnSp>
      <p:sp>
        <p:nvSpPr>
          <p:cNvPr id="1894" name="Google Shape;1894;p84"/>
          <p:cNvSpPr/>
          <p:nvPr/>
        </p:nvSpPr>
        <p:spPr>
          <a:xfrm>
            <a:off x="225381" y="1999352"/>
            <a:ext cx="2144332" cy="364764"/>
          </a:xfrm>
          <a:prstGeom prst="roundRect">
            <a:avLst>
              <a:gd fmla="val 16667" name="adj"/>
            </a:avLst>
          </a:prstGeom>
          <a:solidFill>
            <a:srgbClr val="AEABAB"/>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dk1"/>
                </a:solidFill>
                <a:latin typeface="Courier New"/>
                <a:ea typeface="Courier New"/>
                <a:cs typeface="Courier New"/>
                <a:sym typeface="Courier New"/>
              </a:rPr>
              <a:t>Insert(root,7)</a:t>
            </a:r>
            <a:endParaRPr b="1" sz="1800">
              <a:solidFill>
                <a:schemeClr val="dk1"/>
              </a:solidFill>
              <a:latin typeface="Calibri"/>
              <a:ea typeface="Calibri"/>
              <a:cs typeface="Calibri"/>
              <a:sym typeface="Calibri"/>
            </a:endParaRPr>
          </a:p>
        </p:txBody>
      </p:sp>
      <p:sp>
        <p:nvSpPr>
          <p:cNvPr id="1895" name="Google Shape;1895;p84"/>
          <p:cNvSpPr txBox="1"/>
          <p:nvPr/>
        </p:nvSpPr>
        <p:spPr>
          <a:xfrm>
            <a:off x="2369713" y="2043234"/>
            <a:ext cx="1603419"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dk1"/>
                </a:solidFill>
                <a:latin typeface="Courier New"/>
                <a:ea typeface="Courier New"/>
                <a:cs typeface="Courier New"/>
                <a:sym typeface="Courier New"/>
              </a:rPr>
              <a:t>General case 2</a:t>
            </a:r>
            <a:endParaRPr sz="1200">
              <a:solidFill>
                <a:schemeClr val="dk1"/>
              </a:solidFill>
              <a:latin typeface="Courier New"/>
              <a:ea typeface="Courier New"/>
              <a:cs typeface="Courier New"/>
              <a:sym typeface="Courier New"/>
            </a:endParaRPr>
          </a:p>
        </p:txBody>
      </p:sp>
      <p:cxnSp>
        <p:nvCxnSpPr>
          <p:cNvPr id="1896" name="Google Shape;1896;p84"/>
          <p:cNvCxnSpPr/>
          <p:nvPr/>
        </p:nvCxnSpPr>
        <p:spPr>
          <a:xfrm>
            <a:off x="1231610" y="2364116"/>
            <a:ext cx="7982" cy="340651"/>
          </a:xfrm>
          <a:prstGeom prst="straightConnector1">
            <a:avLst/>
          </a:prstGeom>
          <a:noFill/>
          <a:ln cap="flat" cmpd="sng" w="9525">
            <a:solidFill>
              <a:schemeClr val="dk1"/>
            </a:solidFill>
            <a:prstDash val="solid"/>
            <a:miter lim="800000"/>
            <a:headEnd len="sm" w="sm" type="none"/>
            <a:tailEnd len="med" w="med" type="triangle"/>
          </a:ln>
        </p:spPr>
      </p:cxnSp>
      <p:sp>
        <p:nvSpPr>
          <p:cNvPr id="1897" name="Google Shape;1897;p84"/>
          <p:cNvSpPr/>
          <p:nvPr/>
        </p:nvSpPr>
        <p:spPr>
          <a:xfrm>
            <a:off x="225380" y="2704767"/>
            <a:ext cx="3110247" cy="364764"/>
          </a:xfrm>
          <a:prstGeom prst="roundRect">
            <a:avLst>
              <a:gd fmla="val 16667" name="adj"/>
            </a:avLst>
          </a:prstGeom>
          <a:solidFill>
            <a:srgbClr val="AEABAB"/>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dk1"/>
                </a:solidFill>
                <a:latin typeface="Courier New"/>
                <a:ea typeface="Courier New"/>
                <a:cs typeface="Courier New"/>
                <a:sym typeface="Courier New"/>
              </a:rPr>
              <a:t>Insert(root-&gt;right,7)</a:t>
            </a:r>
            <a:endParaRPr b="1" sz="1800">
              <a:solidFill>
                <a:schemeClr val="dk1"/>
              </a:solidFill>
              <a:latin typeface="Calibri"/>
              <a:ea typeface="Calibri"/>
              <a:cs typeface="Calibri"/>
              <a:sym typeface="Calibri"/>
            </a:endParaRPr>
          </a:p>
        </p:txBody>
      </p:sp>
      <p:sp>
        <p:nvSpPr>
          <p:cNvPr id="1898" name="Google Shape;1898;p84"/>
          <p:cNvSpPr txBox="1"/>
          <p:nvPr/>
        </p:nvSpPr>
        <p:spPr>
          <a:xfrm>
            <a:off x="3335627" y="2748649"/>
            <a:ext cx="1603419"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dk1"/>
                </a:solidFill>
                <a:latin typeface="Courier New"/>
                <a:ea typeface="Courier New"/>
                <a:cs typeface="Courier New"/>
                <a:sym typeface="Courier New"/>
              </a:rPr>
              <a:t>General case 1</a:t>
            </a:r>
            <a:endParaRPr sz="1200">
              <a:solidFill>
                <a:schemeClr val="dk1"/>
              </a:solidFill>
              <a:latin typeface="Courier New"/>
              <a:ea typeface="Courier New"/>
              <a:cs typeface="Courier New"/>
              <a:sym typeface="Courier New"/>
            </a:endParaRPr>
          </a:p>
        </p:txBody>
      </p:sp>
      <p:cxnSp>
        <p:nvCxnSpPr>
          <p:cNvPr id="1899" name="Google Shape;1899;p84"/>
          <p:cNvCxnSpPr/>
          <p:nvPr/>
        </p:nvCxnSpPr>
        <p:spPr>
          <a:xfrm>
            <a:off x="1231610" y="3069531"/>
            <a:ext cx="7982" cy="340651"/>
          </a:xfrm>
          <a:prstGeom prst="straightConnector1">
            <a:avLst/>
          </a:prstGeom>
          <a:noFill/>
          <a:ln cap="flat" cmpd="sng" w="9525">
            <a:solidFill>
              <a:schemeClr val="dk1"/>
            </a:solidFill>
            <a:prstDash val="solid"/>
            <a:miter lim="800000"/>
            <a:headEnd len="sm" w="sm" type="none"/>
            <a:tailEnd len="med" w="med" type="triangle"/>
          </a:ln>
        </p:spPr>
      </p:cxnSp>
      <p:sp>
        <p:nvSpPr>
          <p:cNvPr id="1900" name="Google Shape;1900;p84"/>
          <p:cNvSpPr/>
          <p:nvPr/>
        </p:nvSpPr>
        <p:spPr>
          <a:xfrm>
            <a:off x="225380" y="3410182"/>
            <a:ext cx="3908738" cy="364764"/>
          </a:xfrm>
          <a:prstGeom prst="roundRect">
            <a:avLst>
              <a:gd fmla="val 16667" name="adj"/>
            </a:avLst>
          </a:prstGeom>
          <a:solidFill>
            <a:srgbClr val="AEABAB"/>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dk1"/>
                </a:solidFill>
                <a:latin typeface="Courier New"/>
                <a:ea typeface="Courier New"/>
                <a:cs typeface="Courier New"/>
                <a:sym typeface="Courier New"/>
              </a:rPr>
              <a:t>Insert(root-&gt;right-&gt;left,7)</a:t>
            </a:r>
            <a:endParaRPr b="1" sz="1800">
              <a:solidFill>
                <a:schemeClr val="dk1"/>
              </a:solidFill>
              <a:latin typeface="Calibri"/>
              <a:ea typeface="Calibri"/>
              <a:cs typeface="Calibri"/>
              <a:sym typeface="Calibri"/>
            </a:endParaRPr>
          </a:p>
        </p:txBody>
      </p:sp>
      <p:sp>
        <p:nvSpPr>
          <p:cNvPr id="1901" name="Google Shape;1901;p84"/>
          <p:cNvSpPr txBox="1"/>
          <p:nvPr/>
        </p:nvSpPr>
        <p:spPr>
          <a:xfrm>
            <a:off x="4134118" y="3454064"/>
            <a:ext cx="1603419"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dk1"/>
                </a:solidFill>
                <a:latin typeface="Courier New"/>
                <a:ea typeface="Courier New"/>
                <a:cs typeface="Courier New"/>
                <a:sym typeface="Courier New"/>
              </a:rPr>
              <a:t>Base case</a:t>
            </a:r>
            <a:endParaRPr sz="1200">
              <a:solidFill>
                <a:schemeClr val="dk1"/>
              </a:solidFill>
              <a:latin typeface="Courier New"/>
              <a:ea typeface="Courier New"/>
              <a:cs typeface="Courier New"/>
              <a:sym typeface="Courier New"/>
            </a:endParaRPr>
          </a:p>
        </p:txBody>
      </p:sp>
      <p:sp>
        <p:nvSpPr>
          <p:cNvPr id="1902" name="Google Shape;1902;p84"/>
          <p:cNvSpPr/>
          <p:nvPr/>
        </p:nvSpPr>
        <p:spPr>
          <a:xfrm>
            <a:off x="6440108" y="3421195"/>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7</a:t>
            </a:r>
            <a:endParaRPr b="1" sz="2400">
              <a:solidFill>
                <a:schemeClr val="dk1"/>
              </a:solidFill>
              <a:latin typeface="Courier New"/>
              <a:ea typeface="Courier New"/>
              <a:cs typeface="Courier New"/>
              <a:sym typeface="Courier New"/>
            </a:endParaRPr>
          </a:p>
        </p:txBody>
      </p:sp>
      <p:sp>
        <p:nvSpPr>
          <p:cNvPr id="1903" name="Google Shape;1903;p84"/>
          <p:cNvSpPr/>
          <p:nvPr/>
        </p:nvSpPr>
        <p:spPr>
          <a:xfrm>
            <a:off x="6880874" y="3421194"/>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1904" name="Google Shape;1904;p84"/>
          <p:cNvSpPr/>
          <p:nvPr/>
        </p:nvSpPr>
        <p:spPr>
          <a:xfrm>
            <a:off x="6172536" y="3421194"/>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1905" name="Google Shape;1905;p84"/>
          <p:cNvCxnSpPr>
            <a:endCxn id="1902" idx="0"/>
          </p:cNvCxnSpPr>
          <p:nvPr/>
        </p:nvCxnSpPr>
        <p:spPr>
          <a:xfrm flipH="1">
            <a:off x="6660491" y="3137995"/>
            <a:ext cx="6162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1906" name="Google Shape;1906;p84"/>
          <p:cNvCxnSpPr/>
          <p:nvPr/>
        </p:nvCxnSpPr>
        <p:spPr>
          <a:xfrm flipH="1">
            <a:off x="6880874" y="3421193"/>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1907" name="Google Shape;1907;p84"/>
          <p:cNvCxnSpPr/>
          <p:nvPr/>
        </p:nvCxnSpPr>
        <p:spPr>
          <a:xfrm flipH="1">
            <a:off x="6172536" y="3421193"/>
            <a:ext cx="267572" cy="450759"/>
          </a:xfrm>
          <a:prstGeom prst="straightConnector1">
            <a:avLst/>
          </a:prstGeom>
          <a:noFill/>
          <a:ln cap="flat" cmpd="sng" w="9525">
            <a:solidFill>
              <a:schemeClr val="accent1"/>
            </a:solidFill>
            <a:prstDash val="solid"/>
            <a:miter lim="800000"/>
            <a:headEnd len="sm" w="sm" type="none"/>
            <a:tailEnd len="sm" w="sm" type="none"/>
          </a:ln>
        </p:spPr>
      </p:cxnSp>
      <p:sp>
        <p:nvSpPr>
          <p:cNvPr id="1908" name="Google Shape;1908;p84"/>
          <p:cNvSpPr txBox="1"/>
          <p:nvPr>
            <p:ph type="title"/>
          </p:nvPr>
        </p:nvSpPr>
        <p:spPr>
          <a:xfrm>
            <a:off x="155575" y="161927"/>
            <a:ext cx="8797925" cy="676274"/>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Function </a:t>
            </a:r>
            <a:r>
              <a:rPr lang="en-US">
                <a:latin typeface="Courier New"/>
                <a:ea typeface="Courier New"/>
                <a:cs typeface="Courier New"/>
                <a:sym typeface="Courier New"/>
              </a:rPr>
              <a:t>InsertItem</a:t>
            </a:r>
            <a:endParaRPr/>
          </a:p>
        </p:txBody>
      </p:sp>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2" name="Shape 1912"/>
        <p:cNvGrpSpPr/>
        <p:nvPr/>
      </p:nvGrpSpPr>
      <p:grpSpPr>
        <a:xfrm>
          <a:off x="0" y="0"/>
          <a:ext cx="0" cy="0"/>
          <a:chOff x="0" y="0"/>
          <a:chExt cx="0" cy="0"/>
        </a:xfrm>
      </p:grpSpPr>
      <p:sp>
        <p:nvSpPr>
          <p:cNvPr id="1913" name="Google Shape;1913;p85"/>
          <p:cNvSpPr/>
          <p:nvPr/>
        </p:nvSpPr>
        <p:spPr>
          <a:xfrm>
            <a:off x="6114482" y="1921636"/>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5</a:t>
            </a:r>
            <a:endParaRPr b="1" sz="2400">
              <a:solidFill>
                <a:schemeClr val="dk1"/>
              </a:solidFill>
              <a:latin typeface="Courier New"/>
              <a:ea typeface="Courier New"/>
              <a:cs typeface="Courier New"/>
              <a:sym typeface="Courier New"/>
            </a:endParaRPr>
          </a:p>
        </p:txBody>
      </p:sp>
      <p:sp>
        <p:nvSpPr>
          <p:cNvPr id="1914" name="Google Shape;1914;p85"/>
          <p:cNvSpPr/>
          <p:nvPr/>
        </p:nvSpPr>
        <p:spPr>
          <a:xfrm>
            <a:off x="6555248" y="1921635"/>
            <a:ext cx="267572" cy="450759"/>
          </a:xfrm>
          <a:prstGeom prst="rect">
            <a:avLst/>
          </a:prstGeom>
          <a:noFill/>
          <a:ln cap="flat" cmpd="sng" w="127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1915" name="Google Shape;1915;p85"/>
          <p:cNvSpPr/>
          <p:nvPr/>
        </p:nvSpPr>
        <p:spPr>
          <a:xfrm>
            <a:off x="5846910" y="1921635"/>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1916" name="Google Shape;1916;p85"/>
          <p:cNvSpPr/>
          <p:nvPr/>
        </p:nvSpPr>
        <p:spPr>
          <a:xfrm>
            <a:off x="6201079" y="1158558"/>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1917" name="Google Shape;1917;p85"/>
          <p:cNvCxnSpPr>
            <a:stCxn id="1916" idx="2"/>
            <a:endCxn id="1913" idx="0"/>
          </p:cNvCxnSpPr>
          <p:nvPr/>
        </p:nvCxnSpPr>
        <p:spPr>
          <a:xfrm>
            <a:off x="6334865" y="1609317"/>
            <a:ext cx="0" cy="312300"/>
          </a:xfrm>
          <a:prstGeom prst="straightConnector1">
            <a:avLst/>
          </a:prstGeom>
          <a:noFill/>
          <a:ln cap="flat" cmpd="sng" w="9525">
            <a:solidFill>
              <a:schemeClr val="accent1"/>
            </a:solidFill>
            <a:prstDash val="solid"/>
            <a:miter lim="800000"/>
            <a:headEnd len="sm" w="sm" type="none"/>
            <a:tailEnd len="med" w="med" type="triangle"/>
          </a:ln>
        </p:spPr>
      </p:cxnSp>
      <p:sp>
        <p:nvSpPr>
          <p:cNvPr id="1918" name="Google Shape;1918;p85"/>
          <p:cNvSpPr txBox="1"/>
          <p:nvPr/>
        </p:nvSpPr>
        <p:spPr>
          <a:xfrm>
            <a:off x="6555248" y="1212292"/>
            <a:ext cx="721316"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root</a:t>
            </a:r>
            <a:endParaRPr sz="1600">
              <a:solidFill>
                <a:schemeClr val="dk1"/>
              </a:solidFill>
              <a:latin typeface="Courier New"/>
              <a:ea typeface="Courier New"/>
              <a:cs typeface="Courier New"/>
              <a:sym typeface="Courier New"/>
            </a:endParaRPr>
          </a:p>
        </p:txBody>
      </p:sp>
      <p:cxnSp>
        <p:nvCxnSpPr>
          <p:cNvPr id="1919" name="Google Shape;1919;p85"/>
          <p:cNvCxnSpPr/>
          <p:nvPr/>
        </p:nvCxnSpPr>
        <p:spPr>
          <a:xfrm flipH="1">
            <a:off x="5846910" y="1913357"/>
            <a:ext cx="267572" cy="450759"/>
          </a:xfrm>
          <a:prstGeom prst="straightConnector1">
            <a:avLst/>
          </a:prstGeom>
          <a:noFill/>
          <a:ln cap="flat" cmpd="sng" w="9525">
            <a:solidFill>
              <a:schemeClr val="accent1"/>
            </a:solidFill>
            <a:prstDash val="solid"/>
            <a:miter lim="800000"/>
            <a:headEnd len="sm" w="sm" type="none"/>
            <a:tailEnd len="sm" w="sm" type="none"/>
          </a:ln>
        </p:spPr>
      </p:cxnSp>
      <p:sp>
        <p:nvSpPr>
          <p:cNvPr id="1920" name="Google Shape;1920;p85"/>
          <p:cNvSpPr/>
          <p:nvPr/>
        </p:nvSpPr>
        <p:spPr>
          <a:xfrm>
            <a:off x="7409579" y="2692993"/>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9</a:t>
            </a:r>
            <a:endParaRPr b="1" sz="2400">
              <a:solidFill>
                <a:schemeClr val="dk1"/>
              </a:solidFill>
              <a:latin typeface="Courier New"/>
              <a:ea typeface="Courier New"/>
              <a:cs typeface="Courier New"/>
              <a:sym typeface="Courier New"/>
            </a:endParaRPr>
          </a:p>
        </p:txBody>
      </p:sp>
      <p:sp>
        <p:nvSpPr>
          <p:cNvPr id="1921" name="Google Shape;1921;p85"/>
          <p:cNvSpPr/>
          <p:nvPr/>
        </p:nvSpPr>
        <p:spPr>
          <a:xfrm>
            <a:off x="7850345" y="2692992"/>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1922" name="Google Shape;1922;p85"/>
          <p:cNvSpPr/>
          <p:nvPr/>
        </p:nvSpPr>
        <p:spPr>
          <a:xfrm>
            <a:off x="7142007" y="2692992"/>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1923" name="Google Shape;1923;p85"/>
          <p:cNvCxnSpPr>
            <a:endCxn id="1920" idx="0"/>
          </p:cNvCxnSpPr>
          <p:nvPr/>
        </p:nvCxnSpPr>
        <p:spPr>
          <a:xfrm>
            <a:off x="6689162" y="2386093"/>
            <a:ext cx="940800" cy="306900"/>
          </a:xfrm>
          <a:prstGeom prst="straightConnector1">
            <a:avLst/>
          </a:prstGeom>
          <a:noFill/>
          <a:ln cap="flat" cmpd="sng" w="9525">
            <a:solidFill>
              <a:schemeClr val="accent1"/>
            </a:solidFill>
            <a:prstDash val="solid"/>
            <a:miter lim="800000"/>
            <a:headEnd len="sm" w="sm" type="none"/>
            <a:tailEnd len="med" w="med" type="triangle"/>
          </a:ln>
        </p:spPr>
      </p:cxnSp>
      <p:cxnSp>
        <p:nvCxnSpPr>
          <p:cNvPr id="1924" name="Google Shape;1924;p85"/>
          <p:cNvCxnSpPr/>
          <p:nvPr/>
        </p:nvCxnSpPr>
        <p:spPr>
          <a:xfrm flipH="1">
            <a:off x="7850345" y="2692992"/>
            <a:ext cx="267572" cy="450759"/>
          </a:xfrm>
          <a:prstGeom prst="straightConnector1">
            <a:avLst/>
          </a:prstGeom>
          <a:noFill/>
          <a:ln cap="flat" cmpd="sng" w="9525">
            <a:solidFill>
              <a:schemeClr val="accent1"/>
            </a:solidFill>
            <a:prstDash val="solid"/>
            <a:miter lim="800000"/>
            <a:headEnd len="sm" w="sm" type="none"/>
            <a:tailEnd len="sm" w="sm" type="none"/>
          </a:ln>
        </p:spPr>
      </p:cxnSp>
      <p:sp>
        <p:nvSpPr>
          <p:cNvPr id="1925" name="Google Shape;1925;p85"/>
          <p:cNvSpPr/>
          <p:nvPr/>
        </p:nvSpPr>
        <p:spPr>
          <a:xfrm>
            <a:off x="225381" y="1292454"/>
            <a:ext cx="2028422" cy="364764"/>
          </a:xfrm>
          <a:prstGeom prst="roundRect">
            <a:avLst>
              <a:gd fmla="val 16667" name="adj"/>
            </a:avLst>
          </a:prstGeom>
          <a:solidFill>
            <a:srgbClr val="AEABAB"/>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dk1"/>
                </a:solidFill>
                <a:latin typeface="Courier New"/>
                <a:ea typeface="Courier New"/>
                <a:cs typeface="Courier New"/>
                <a:sym typeface="Courier New"/>
              </a:rPr>
              <a:t>InsertItem(7)</a:t>
            </a:r>
            <a:endParaRPr b="1" sz="1800">
              <a:solidFill>
                <a:schemeClr val="dk1"/>
              </a:solidFill>
              <a:latin typeface="Calibri"/>
              <a:ea typeface="Calibri"/>
              <a:cs typeface="Calibri"/>
              <a:sym typeface="Calibri"/>
            </a:endParaRPr>
          </a:p>
        </p:txBody>
      </p:sp>
      <p:cxnSp>
        <p:nvCxnSpPr>
          <p:cNvPr id="1926" name="Google Shape;1926;p85"/>
          <p:cNvCxnSpPr/>
          <p:nvPr/>
        </p:nvCxnSpPr>
        <p:spPr>
          <a:xfrm>
            <a:off x="1231610" y="1658701"/>
            <a:ext cx="7982" cy="340651"/>
          </a:xfrm>
          <a:prstGeom prst="straightConnector1">
            <a:avLst/>
          </a:prstGeom>
          <a:noFill/>
          <a:ln cap="flat" cmpd="sng" w="9525">
            <a:solidFill>
              <a:schemeClr val="dk1"/>
            </a:solidFill>
            <a:prstDash val="solid"/>
            <a:miter lim="800000"/>
            <a:headEnd len="sm" w="sm" type="none"/>
            <a:tailEnd len="med" w="med" type="triangle"/>
          </a:ln>
        </p:spPr>
      </p:cxnSp>
      <p:sp>
        <p:nvSpPr>
          <p:cNvPr id="1927" name="Google Shape;1927;p85"/>
          <p:cNvSpPr/>
          <p:nvPr/>
        </p:nvSpPr>
        <p:spPr>
          <a:xfrm>
            <a:off x="225381" y="1999352"/>
            <a:ext cx="2144332" cy="364764"/>
          </a:xfrm>
          <a:prstGeom prst="roundRect">
            <a:avLst>
              <a:gd fmla="val 16667" name="adj"/>
            </a:avLst>
          </a:prstGeom>
          <a:solidFill>
            <a:srgbClr val="AEABAB"/>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dk1"/>
                </a:solidFill>
                <a:latin typeface="Courier New"/>
                <a:ea typeface="Courier New"/>
                <a:cs typeface="Courier New"/>
                <a:sym typeface="Courier New"/>
              </a:rPr>
              <a:t>Insert(root,7)</a:t>
            </a:r>
            <a:endParaRPr b="1" sz="1800">
              <a:solidFill>
                <a:schemeClr val="dk1"/>
              </a:solidFill>
              <a:latin typeface="Calibri"/>
              <a:ea typeface="Calibri"/>
              <a:cs typeface="Calibri"/>
              <a:sym typeface="Calibri"/>
            </a:endParaRPr>
          </a:p>
        </p:txBody>
      </p:sp>
      <p:sp>
        <p:nvSpPr>
          <p:cNvPr id="1928" name="Google Shape;1928;p85"/>
          <p:cNvSpPr txBox="1"/>
          <p:nvPr/>
        </p:nvSpPr>
        <p:spPr>
          <a:xfrm>
            <a:off x="2369713" y="2043234"/>
            <a:ext cx="1603419"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dk1"/>
                </a:solidFill>
                <a:latin typeface="Courier New"/>
                <a:ea typeface="Courier New"/>
                <a:cs typeface="Courier New"/>
                <a:sym typeface="Courier New"/>
              </a:rPr>
              <a:t>General case 2</a:t>
            </a:r>
            <a:endParaRPr sz="1200">
              <a:solidFill>
                <a:schemeClr val="dk1"/>
              </a:solidFill>
              <a:latin typeface="Courier New"/>
              <a:ea typeface="Courier New"/>
              <a:cs typeface="Courier New"/>
              <a:sym typeface="Courier New"/>
            </a:endParaRPr>
          </a:p>
        </p:txBody>
      </p:sp>
      <p:cxnSp>
        <p:nvCxnSpPr>
          <p:cNvPr id="1929" name="Google Shape;1929;p85"/>
          <p:cNvCxnSpPr/>
          <p:nvPr/>
        </p:nvCxnSpPr>
        <p:spPr>
          <a:xfrm>
            <a:off x="1231610" y="2364116"/>
            <a:ext cx="7982" cy="340651"/>
          </a:xfrm>
          <a:prstGeom prst="straightConnector1">
            <a:avLst/>
          </a:prstGeom>
          <a:noFill/>
          <a:ln cap="flat" cmpd="sng" w="9525">
            <a:solidFill>
              <a:schemeClr val="dk1"/>
            </a:solidFill>
            <a:prstDash val="solid"/>
            <a:miter lim="800000"/>
            <a:headEnd len="sm" w="sm" type="none"/>
            <a:tailEnd len="med" w="med" type="triangle"/>
          </a:ln>
        </p:spPr>
      </p:cxnSp>
      <p:sp>
        <p:nvSpPr>
          <p:cNvPr id="1930" name="Google Shape;1930;p85"/>
          <p:cNvSpPr/>
          <p:nvPr/>
        </p:nvSpPr>
        <p:spPr>
          <a:xfrm>
            <a:off x="225380" y="2704767"/>
            <a:ext cx="3110247" cy="364764"/>
          </a:xfrm>
          <a:prstGeom prst="roundRect">
            <a:avLst>
              <a:gd fmla="val 16667" name="adj"/>
            </a:avLst>
          </a:prstGeom>
          <a:solidFill>
            <a:srgbClr val="AEABAB"/>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dk1"/>
                </a:solidFill>
                <a:latin typeface="Courier New"/>
                <a:ea typeface="Courier New"/>
                <a:cs typeface="Courier New"/>
                <a:sym typeface="Courier New"/>
              </a:rPr>
              <a:t>Insert(root-&gt;right,7)</a:t>
            </a:r>
            <a:endParaRPr b="1" sz="1800">
              <a:solidFill>
                <a:schemeClr val="dk1"/>
              </a:solidFill>
              <a:latin typeface="Calibri"/>
              <a:ea typeface="Calibri"/>
              <a:cs typeface="Calibri"/>
              <a:sym typeface="Calibri"/>
            </a:endParaRPr>
          </a:p>
        </p:txBody>
      </p:sp>
      <p:sp>
        <p:nvSpPr>
          <p:cNvPr id="1931" name="Google Shape;1931;p85"/>
          <p:cNvSpPr txBox="1"/>
          <p:nvPr/>
        </p:nvSpPr>
        <p:spPr>
          <a:xfrm>
            <a:off x="3335627" y="2748649"/>
            <a:ext cx="1603419"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dk1"/>
                </a:solidFill>
                <a:latin typeface="Courier New"/>
                <a:ea typeface="Courier New"/>
                <a:cs typeface="Courier New"/>
                <a:sym typeface="Courier New"/>
              </a:rPr>
              <a:t>General case 1</a:t>
            </a:r>
            <a:endParaRPr sz="1200">
              <a:solidFill>
                <a:schemeClr val="dk1"/>
              </a:solidFill>
              <a:latin typeface="Courier New"/>
              <a:ea typeface="Courier New"/>
              <a:cs typeface="Courier New"/>
              <a:sym typeface="Courier New"/>
            </a:endParaRPr>
          </a:p>
        </p:txBody>
      </p:sp>
      <p:sp>
        <p:nvSpPr>
          <p:cNvPr id="1932" name="Google Shape;1932;p85"/>
          <p:cNvSpPr/>
          <p:nvPr/>
        </p:nvSpPr>
        <p:spPr>
          <a:xfrm>
            <a:off x="6440108" y="3421195"/>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7</a:t>
            </a:r>
            <a:endParaRPr b="1" sz="2400">
              <a:solidFill>
                <a:schemeClr val="dk1"/>
              </a:solidFill>
              <a:latin typeface="Courier New"/>
              <a:ea typeface="Courier New"/>
              <a:cs typeface="Courier New"/>
              <a:sym typeface="Courier New"/>
            </a:endParaRPr>
          </a:p>
        </p:txBody>
      </p:sp>
      <p:sp>
        <p:nvSpPr>
          <p:cNvPr id="1933" name="Google Shape;1933;p85"/>
          <p:cNvSpPr/>
          <p:nvPr/>
        </p:nvSpPr>
        <p:spPr>
          <a:xfrm>
            <a:off x="6880874" y="3421194"/>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1934" name="Google Shape;1934;p85"/>
          <p:cNvSpPr/>
          <p:nvPr/>
        </p:nvSpPr>
        <p:spPr>
          <a:xfrm>
            <a:off x="6172536" y="3421194"/>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1935" name="Google Shape;1935;p85"/>
          <p:cNvCxnSpPr>
            <a:endCxn id="1932" idx="0"/>
          </p:cNvCxnSpPr>
          <p:nvPr/>
        </p:nvCxnSpPr>
        <p:spPr>
          <a:xfrm flipH="1">
            <a:off x="6660491" y="3137995"/>
            <a:ext cx="6162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1936" name="Google Shape;1936;p85"/>
          <p:cNvCxnSpPr/>
          <p:nvPr/>
        </p:nvCxnSpPr>
        <p:spPr>
          <a:xfrm flipH="1">
            <a:off x="6880874" y="3421193"/>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1937" name="Google Shape;1937;p85"/>
          <p:cNvCxnSpPr/>
          <p:nvPr/>
        </p:nvCxnSpPr>
        <p:spPr>
          <a:xfrm flipH="1">
            <a:off x="6172536" y="3421193"/>
            <a:ext cx="267572" cy="450759"/>
          </a:xfrm>
          <a:prstGeom prst="straightConnector1">
            <a:avLst/>
          </a:prstGeom>
          <a:noFill/>
          <a:ln cap="flat" cmpd="sng" w="9525">
            <a:solidFill>
              <a:schemeClr val="accent1"/>
            </a:solidFill>
            <a:prstDash val="solid"/>
            <a:miter lim="800000"/>
            <a:headEnd len="sm" w="sm" type="none"/>
            <a:tailEnd len="sm" w="sm" type="none"/>
          </a:ln>
        </p:spPr>
      </p:cxnSp>
      <p:sp>
        <p:nvSpPr>
          <p:cNvPr id="1938" name="Google Shape;1938;p85"/>
          <p:cNvSpPr txBox="1"/>
          <p:nvPr>
            <p:ph type="title"/>
          </p:nvPr>
        </p:nvSpPr>
        <p:spPr>
          <a:xfrm>
            <a:off x="155575" y="161927"/>
            <a:ext cx="8797925" cy="676274"/>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Function </a:t>
            </a:r>
            <a:r>
              <a:rPr lang="en-US">
                <a:latin typeface="Courier New"/>
                <a:ea typeface="Courier New"/>
                <a:cs typeface="Courier New"/>
                <a:sym typeface="Courier New"/>
              </a:rPr>
              <a:t>InsertItem</a:t>
            </a:r>
            <a:endParaRPr/>
          </a:p>
        </p:txBody>
      </p:sp>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2" name="Shape 1942"/>
        <p:cNvGrpSpPr/>
        <p:nvPr/>
      </p:nvGrpSpPr>
      <p:grpSpPr>
        <a:xfrm>
          <a:off x="0" y="0"/>
          <a:ext cx="0" cy="0"/>
          <a:chOff x="0" y="0"/>
          <a:chExt cx="0" cy="0"/>
        </a:xfrm>
      </p:grpSpPr>
      <p:sp>
        <p:nvSpPr>
          <p:cNvPr id="1943" name="Google Shape;1943;p86"/>
          <p:cNvSpPr/>
          <p:nvPr/>
        </p:nvSpPr>
        <p:spPr>
          <a:xfrm>
            <a:off x="6114482" y="1921636"/>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5</a:t>
            </a:r>
            <a:endParaRPr b="1" sz="2400">
              <a:solidFill>
                <a:schemeClr val="dk1"/>
              </a:solidFill>
              <a:latin typeface="Courier New"/>
              <a:ea typeface="Courier New"/>
              <a:cs typeface="Courier New"/>
              <a:sym typeface="Courier New"/>
            </a:endParaRPr>
          </a:p>
        </p:txBody>
      </p:sp>
      <p:sp>
        <p:nvSpPr>
          <p:cNvPr id="1944" name="Google Shape;1944;p86"/>
          <p:cNvSpPr/>
          <p:nvPr/>
        </p:nvSpPr>
        <p:spPr>
          <a:xfrm>
            <a:off x="6555248" y="1921635"/>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1945" name="Google Shape;1945;p86"/>
          <p:cNvSpPr/>
          <p:nvPr/>
        </p:nvSpPr>
        <p:spPr>
          <a:xfrm>
            <a:off x="5846910" y="1921635"/>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1946" name="Google Shape;1946;p86"/>
          <p:cNvSpPr/>
          <p:nvPr/>
        </p:nvSpPr>
        <p:spPr>
          <a:xfrm>
            <a:off x="6201079" y="1158558"/>
            <a:ext cx="267572" cy="450759"/>
          </a:xfrm>
          <a:prstGeom prst="rect">
            <a:avLst/>
          </a:prstGeom>
          <a:noFill/>
          <a:ln cap="flat" cmpd="sng" w="127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1947" name="Google Shape;1947;p86"/>
          <p:cNvCxnSpPr>
            <a:stCxn id="1946" idx="2"/>
            <a:endCxn id="1943" idx="0"/>
          </p:cNvCxnSpPr>
          <p:nvPr/>
        </p:nvCxnSpPr>
        <p:spPr>
          <a:xfrm>
            <a:off x="6334865" y="1609317"/>
            <a:ext cx="0" cy="312300"/>
          </a:xfrm>
          <a:prstGeom prst="straightConnector1">
            <a:avLst/>
          </a:prstGeom>
          <a:noFill/>
          <a:ln cap="flat" cmpd="sng" w="9525">
            <a:solidFill>
              <a:schemeClr val="accent1"/>
            </a:solidFill>
            <a:prstDash val="solid"/>
            <a:miter lim="800000"/>
            <a:headEnd len="sm" w="sm" type="none"/>
            <a:tailEnd len="med" w="med" type="triangle"/>
          </a:ln>
        </p:spPr>
      </p:cxnSp>
      <p:sp>
        <p:nvSpPr>
          <p:cNvPr id="1948" name="Google Shape;1948;p86"/>
          <p:cNvSpPr txBox="1"/>
          <p:nvPr/>
        </p:nvSpPr>
        <p:spPr>
          <a:xfrm>
            <a:off x="6555248" y="1212292"/>
            <a:ext cx="721316"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root</a:t>
            </a:r>
            <a:endParaRPr sz="1600">
              <a:solidFill>
                <a:schemeClr val="dk1"/>
              </a:solidFill>
              <a:latin typeface="Courier New"/>
              <a:ea typeface="Courier New"/>
              <a:cs typeface="Courier New"/>
              <a:sym typeface="Courier New"/>
            </a:endParaRPr>
          </a:p>
        </p:txBody>
      </p:sp>
      <p:cxnSp>
        <p:nvCxnSpPr>
          <p:cNvPr id="1949" name="Google Shape;1949;p86"/>
          <p:cNvCxnSpPr/>
          <p:nvPr/>
        </p:nvCxnSpPr>
        <p:spPr>
          <a:xfrm flipH="1">
            <a:off x="5846910" y="1913357"/>
            <a:ext cx="267572" cy="450759"/>
          </a:xfrm>
          <a:prstGeom prst="straightConnector1">
            <a:avLst/>
          </a:prstGeom>
          <a:noFill/>
          <a:ln cap="flat" cmpd="sng" w="9525">
            <a:solidFill>
              <a:schemeClr val="accent1"/>
            </a:solidFill>
            <a:prstDash val="solid"/>
            <a:miter lim="800000"/>
            <a:headEnd len="sm" w="sm" type="none"/>
            <a:tailEnd len="sm" w="sm" type="none"/>
          </a:ln>
        </p:spPr>
      </p:cxnSp>
      <p:sp>
        <p:nvSpPr>
          <p:cNvPr id="1950" name="Google Shape;1950;p86"/>
          <p:cNvSpPr/>
          <p:nvPr/>
        </p:nvSpPr>
        <p:spPr>
          <a:xfrm>
            <a:off x="7409579" y="2692993"/>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9</a:t>
            </a:r>
            <a:endParaRPr b="1" sz="2400">
              <a:solidFill>
                <a:schemeClr val="dk1"/>
              </a:solidFill>
              <a:latin typeface="Courier New"/>
              <a:ea typeface="Courier New"/>
              <a:cs typeface="Courier New"/>
              <a:sym typeface="Courier New"/>
            </a:endParaRPr>
          </a:p>
        </p:txBody>
      </p:sp>
      <p:sp>
        <p:nvSpPr>
          <p:cNvPr id="1951" name="Google Shape;1951;p86"/>
          <p:cNvSpPr/>
          <p:nvPr/>
        </p:nvSpPr>
        <p:spPr>
          <a:xfrm>
            <a:off x="7850345" y="2692992"/>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1952" name="Google Shape;1952;p86"/>
          <p:cNvSpPr/>
          <p:nvPr/>
        </p:nvSpPr>
        <p:spPr>
          <a:xfrm>
            <a:off x="7142007" y="2692992"/>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1953" name="Google Shape;1953;p86"/>
          <p:cNvCxnSpPr>
            <a:endCxn id="1950" idx="0"/>
          </p:cNvCxnSpPr>
          <p:nvPr/>
        </p:nvCxnSpPr>
        <p:spPr>
          <a:xfrm>
            <a:off x="6689162" y="2386093"/>
            <a:ext cx="940800" cy="306900"/>
          </a:xfrm>
          <a:prstGeom prst="straightConnector1">
            <a:avLst/>
          </a:prstGeom>
          <a:noFill/>
          <a:ln cap="flat" cmpd="sng" w="9525">
            <a:solidFill>
              <a:schemeClr val="accent1"/>
            </a:solidFill>
            <a:prstDash val="solid"/>
            <a:miter lim="800000"/>
            <a:headEnd len="sm" w="sm" type="none"/>
            <a:tailEnd len="med" w="med" type="triangle"/>
          </a:ln>
        </p:spPr>
      </p:cxnSp>
      <p:cxnSp>
        <p:nvCxnSpPr>
          <p:cNvPr id="1954" name="Google Shape;1954;p86"/>
          <p:cNvCxnSpPr/>
          <p:nvPr/>
        </p:nvCxnSpPr>
        <p:spPr>
          <a:xfrm flipH="1">
            <a:off x="7850345" y="2692992"/>
            <a:ext cx="267572" cy="450759"/>
          </a:xfrm>
          <a:prstGeom prst="straightConnector1">
            <a:avLst/>
          </a:prstGeom>
          <a:noFill/>
          <a:ln cap="flat" cmpd="sng" w="9525">
            <a:solidFill>
              <a:schemeClr val="accent1"/>
            </a:solidFill>
            <a:prstDash val="solid"/>
            <a:miter lim="800000"/>
            <a:headEnd len="sm" w="sm" type="none"/>
            <a:tailEnd len="sm" w="sm" type="none"/>
          </a:ln>
        </p:spPr>
      </p:cxnSp>
      <p:sp>
        <p:nvSpPr>
          <p:cNvPr id="1955" name="Google Shape;1955;p86"/>
          <p:cNvSpPr/>
          <p:nvPr/>
        </p:nvSpPr>
        <p:spPr>
          <a:xfrm>
            <a:off x="225381" y="1292454"/>
            <a:ext cx="2028422" cy="364764"/>
          </a:xfrm>
          <a:prstGeom prst="roundRect">
            <a:avLst>
              <a:gd fmla="val 16667" name="adj"/>
            </a:avLst>
          </a:prstGeom>
          <a:solidFill>
            <a:srgbClr val="AEABAB"/>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dk1"/>
                </a:solidFill>
                <a:latin typeface="Courier New"/>
                <a:ea typeface="Courier New"/>
                <a:cs typeface="Courier New"/>
                <a:sym typeface="Courier New"/>
              </a:rPr>
              <a:t>InsertItem(7)</a:t>
            </a:r>
            <a:endParaRPr b="1" sz="1800">
              <a:solidFill>
                <a:schemeClr val="dk1"/>
              </a:solidFill>
              <a:latin typeface="Calibri"/>
              <a:ea typeface="Calibri"/>
              <a:cs typeface="Calibri"/>
              <a:sym typeface="Calibri"/>
            </a:endParaRPr>
          </a:p>
        </p:txBody>
      </p:sp>
      <p:cxnSp>
        <p:nvCxnSpPr>
          <p:cNvPr id="1956" name="Google Shape;1956;p86"/>
          <p:cNvCxnSpPr/>
          <p:nvPr/>
        </p:nvCxnSpPr>
        <p:spPr>
          <a:xfrm>
            <a:off x="1231610" y="1658701"/>
            <a:ext cx="7982" cy="340651"/>
          </a:xfrm>
          <a:prstGeom prst="straightConnector1">
            <a:avLst/>
          </a:prstGeom>
          <a:noFill/>
          <a:ln cap="flat" cmpd="sng" w="9525">
            <a:solidFill>
              <a:schemeClr val="dk1"/>
            </a:solidFill>
            <a:prstDash val="solid"/>
            <a:miter lim="800000"/>
            <a:headEnd len="sm" w="sm" type="none"/>
            <a:tailEnd len="med" w="med" type="triangle"/>
          </a:ln>
        </p:spPr>
      </p:cxnSp>
      <p:sp>
        <p:nvSpPr>
          <p:cNvPr id="1957" name="Google Shape;1957;p86"/>
          <p:cNvSpPr/>
          <p:nvPr/>
        </p:nvSpPr>
        <p:spPr>
          <a:xfrm>
            <a:off x="225381" y="1999352"/>
            <a:ext cx="2144332" cy="364764"/>
          </a:xfrm>
          <a:prstGeom prst="roundRect">
            <a:avLst>
              <a:gd fmla="val 16667" name="adj"/>
            </a:avLst>
          </a:prstGeom>
          <a:solidFill>
            <a:srgbClr val="AEABAB"/>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dk1"/>
                </a:solidFill>
                <a:latin typeface="Courier New"/>
                <a:ea typeface="Courier New"/>
                <a:cs typeface="Courier New"/>
                <a:sym typeface="Courier New"/>
              </a:rPr>
              <a:t>Insert(root,7)</a:t>
            </a:r>
            <a:endParaRPr b="1" sz="1800">
              <a:solidFill>
                <a:schemeClr val="dk1"/>
              </a:solidFill>
              <a:latin typeface="Calibri"/>
              <a:ea typeface="Calibri"/>
              <a:cs typeface="Calibri"/>
              <a:sym typeface="Calibri"/>
            </a:endParaRPr>
          </a:p>
        </p:txBody>
      </p:sp>
      <p:sp>
        <p:nvSpPr>
          <p:cNvPr id="1958" name="Google Shape;1958;p86"/>
          <p:cNvSpPr txBox="1"/>
          <p:nvPr/>
        </p:nvSpPr>
        <p:spPr>
          <a:xfrm>
            <a:off x="2369713" y="2043234"/>
            <a:ext cx="1603419"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dk1"/>
                </a:solidFill>
                <a:latin typeface="Courier New"/>
                <a:ea typeface="Courier New"/>
                <a:cs typeface="Courier New"/>
                <a:sym typeface="Courier New"/>
              </a:rPr>
              <a:t>General case 2</a:t>
            </a:r>
            <a:endParaRPr sz="1200">
              <a:solidFill>
                <a:schemeClr val="dk1"/>
              </a:solidFill>
              <a:latin typeface="Courier New"/>
              <a:ea typeface="Courier New"/>
              <a:cs typeface="Courier New"/>
              <a:sym typeface="Courier New"/>
            </a:endParaRPr>
          </a:p>
        </p:txBody>
      </p:sp>
      <p:sp>
        <p:nvSpPr>
          <p:cNvPr id="1959" name="Google Shape;1959;p86"/>
          <p:cNvSpPr/>
          <p:nvPr/>
        </p:nvSpPr>
        <p:spPr>
          <a:xfrm>
            <a:off x="6440108" y="3421195"/>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7</a:t>
            </a:r>
            <a:endParaRPr b="1" sz="2400">
              <a:solidFill>
                <a:schemeClr val="dk1"/>
              </a:solidFill>
              <a:latin typeface="Courier New"/>
              <a:ea typeface="Courier New"/>
              <a:cs typeface="Courier New"/>
              <a:sym typeface="Courier New"/>
            </a:endParaRPr>
          </a:p>
        </p:txBody>
      </p:sp>
      <p:sp>
        <p:nvSpPr>
          <p:cNvPr id="1960" name="Google Shape;1960;p86"/>
          <p:cNvSpPr/>
          <p:nvPr/>
        </p:nvSpPr>
        <p:spPr>
          <a:xfrm>
            <a:off x="6880874" y="3421194"/>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1961" name="Google Shape;1961;p86"/>
          <p:cNvSpPr/>
          <p:nvPr/>
        </p:nvSpPr>
        <p:spPr>
          <a:xfrm>
            <a:off x="6172536" y="3421194"/>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1962" name="Google Shape;1962;p86"/>
          <p:cNvCxnSpPr>
            <a:endCxn id="1959" idx="0"/>
          </p:cNvCxnSpPr>
          <p:nvPr/>
        </p:nvCxnSpPr>
        <p:spPr>
          <a:xfrm flipH="1">
            <a:off x="6660491" y="3137995"/>
            <a:ext cx="6162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1963" name="Google Shape;1963;p86"/>
          <p:cNvCxnSpPr/>
          <p:nvPr/>
        </p:nvCxnSpPr>
        <p:spPr>
          <a:xfrm flipH="1">
            <a:off x="6880874" y="3421193"/>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1964" name="Google Shape;1964;p86"/>
          <p:cNvCxnSpPr/>
          <p:nvPr/>
        </p:nvCxnSpPr>
        <p:spPr>
          <a:xfrm flipH="1">
            <a:off x="6172536" y="3421193"/>
            <a:ext cx="267572" cy="450759"/>
          </a:xfrm>
          <a:prstGeom prst="straightConnector1">
            <a:avLst/>
          </a:prstGeom>
          <a:noFill/>
          <a:ln cap="flat" cmpd="sng" w="9525">
            <a:solidFill>
              <a:schemeClr val="accent1"/>
            </a:solidFill>
            <a:prstDash val="solid"/>
            <a:miter lim="800000"/>
            <a:headEnd len="sm" w="sm" type="none"/>
            <a:tailEnd len="sm" w="sm" type="none"/>
          </a:ln>
        </p:spPr>
      </p:cxnSp>
      <p:sp>
        <p:nvSpPr>
          <p:cNvPr id="1965" name="Google Shape;1965;p86"/>
          <p:cNvSpPr txBox="1"/>
          <p:nvPr>
            <p:ph type="title"/>
          </p:nvPr>
        </p:nvSpPr>
        <p:spPr>
          <a:xfrm>
            <a:off x="155575" y="161927"/>
            <a:ext cx="8797925" cy="676274"/>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Function </a:t>
            </a:r>
            <a:r>
              <a:rPr lang="en-US">
                <a:latin typeface="Courier New"/>
                <a:ea typeface="Courier New"/>
                <a:cs typeface="Courier New"/>
                <a:sym typeface="Courier New"/>
              </a:rPr>
              <a:t>InsertItem</a:t>
            </a:r>
            <a:endParaRPr/>
          </a:p>
        </p:txBody>
      </p:sp>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9" name="Shape 1969"/>
        <p:cNvGrpSpPr/>
        <p:nvPr/>
      </p:nvGrpSpPr>
      <p:grpSpPr>
        <a:xfrm>
          <a:off x="0" y="0"/>
          <a:ext cx="0" cy="0"/>
          <a:chOff x="0" y="0"/>
          <a:chExt cx="0" cy="0"/>
        </a:xfrm>
      </p:grpSpPr>
      <p:sp>
        <p:nvSpPr>
          <p:cNvPr id="1970" name="Google Shape;1970;p87"/>
          <p:cNvSpPr/>
          <p:nvPr/>
        </p:nvSpPr>
        <p:spPr>
          <a:xfrm>
            <a:off x="6114482" y="1921636"/>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5</a:t>
            </a:r>
            <a:endParaRPr b="1" sz="2400">
              <a:solidFill>
                <a:schemeClr val="dk1"/>
              </a:solidFill>
              <a:latin typeface="Courier New"/>
              <a:ea typeface="Courier New"/>
              <a:cs typeface="Courier New"/>
              <a:sym typeface="Courier New"/>
            </a:endParaRPr>
          </a:p>
        </p:txBody>
      </p:sp>
      <p:sp>
        <p:nvSpPr>
          <p:cNvPr id="1971" name="Google Shape;1971;p87"/>
          <p:cNvSpPr/>
          <p:nvPr/>
        </p:nvSpPr>
        <p:spPr>
          <a:xfrm>
            <a:off x="6555248" y="1921635"/>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1972" name="Google Shape;1972;p87"/>
          <p:cNvSpPr/>
          <p:nvPr/>
        </p:nvSpPr>
        <p:spPr>
          <a:xfrm>
            <a:off x="5846910" y="1921635"/>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1973" name="Google Shape;1973;p87"/>
          <p:cNvSpPr/>
          <p:nvPr/>
        </p:nvSpPr>
        <p:spPr>
          <a:xfrm>
            <a:off x="6201079" y="1158558"/>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1974" name="Google Shape;1974;p87"/>
          <p:cNvCxnSpPr>
            <a:stCxn id="1973" idx="2"/>
            <a:endCxn id="1970" idx="0"/>
          </p:cNvCxnSpPr>
          <p:nvPr/>
        </p:nvCxnSpPr>
        <p:spPr>
          <a:xfrm>
            <a:off x="6334865" y="1609317"/>
            <a:ext cx="0" cy="312300"/>
          </a:xfrm>
          <a:prstGeom prst="straightConnector1">
            <a:avLst/>
          </a:prstGeom>
          <a:noFill/>
          <a:ln cap="flat" cmpd="sng" w="9525">
            <a:solidFill>
              <a:schemeClr val="accent1"/>
            </a:solidFill>
            <a:prstDash val="solid"/>
            <a:miter lim="800000"/>
            <a:headEnd len="sm" w="sm" type="none"/>
            <a:tailEnd len="med" w="med" type="triangle"/>
          </a:ln>
        </p:spPr>
      </p:cxnSp>
      <p:sp>
        <p:nvSpPr>
          <p:cNvPr id="1975" name="Google Shape;1975;p87"/>
          <p:cNvSpPr txBox="1"/>
          <p:nvPr/>
        </p:nvSpPr>
        <p:spPr>
          <a:xfrm>
            <a:off x="6555248" y="1212292"/>
            <a:ext cx="721316"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root</a:t>
            </a:r>
            <a:endParaRPr sz="1600">
              <a:solidFill>
                <a:schemeClr val="dk1"/>
              </a:solidFill>
              <a:latin typeface="Courier New"/>
              <a:ea typeface="Courier New"/>
              <a:cs typeface="Courier New"/>
              <a:sym typeface="Courier New"/>
            </a:endParaRPr>
          </a:p>
        </p:txBody>
      </p:sp>
      <p:cxnSp>
        <p:nvCxnSpPr>
          <p:cNvPr id="1976" name="Google Shape;1976;p87"/>
          <p:cNvCxnSpPr/>
          <p:nvPr/>
        </p:nvCxnSpPr>
        <p:spPr>
          <a:xfrm flipH="1">
            <a:off x="5846910" y="1913357"/>
            <a:ext cx="267572" cy="450759"/>
          </a:xfrm>
          <a:prstGeom prst="straightConnector1">
            <a:avLst/>
          </a:prstGeom>
          <a:noFill/>
          <a:ln cap="flat" cmpd="sng" w="9525">
            <a:solidFill>
              <a:schemeClr val="accent1"/>
            </a:solidFill>
            <a:prstDash val="solid"/>
            <a:miter lim="800000"/>
            <a:headEnd len="sm" w="sm" type="none"/>
            <a:tailEnd len="sm" w="sm" type="none"/>
          </a:ln>
        </p:spPr>
      </p:cxnSp>
      <p:sp>
        <p:nvSpPr>
          <p:cNvPr id="1977" name="Google Shape;1977;p87"/>
          <p:cNvSpPr/>
          <p:nvPr/>
        </p:nvSpPr>
        <p:spPr>
          <a:xfrm>
            <a:off x="7409579" y="2692993"/>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9</a:t>
            </a:r>
            <a:endParaRPr b="1" sz="2400">
              <a:solidFill>
                <a:schemeClr val="dk1"/>
              </a:solidFill>
              <a:latin typeface="Courier New"/>
              <a:ea typeface="Courier New"/>
              <a:cs typeface="Courier New"/>
              <a:sym typeface="Courier New"/>
            </a:endParaRPr>
          </a:p>
        </p:txBody>
      </p:sp>
      <p:sp>
        <p:nvSpPr>
          <p:cNvPr id="1978" name="Google Shape;1978;p87"/>
          <p:cNvSpPr/>
          <p:nvPr/>
        </p:nvSpPr>
        <p:spPr>
          <a:xfrm>
            <a:off x="7850345" y="2692992"/>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1979" name="Google Shape;1979;p87"/>
          <p:cNvSpPr/>
          <p:nvPr/>
        </p:nvSpPr>
        <p:spPr>
          <a:xfrm>
            <a:off x="7142007" y="2692992"/>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1980" name="Google Shape;1980;p87"/>
          <p:cNvCxnSpPr>
            <a:endCxn id="1977" idx="0"/>
          </p:cNvCxnSpPr>
          <p:nvPr/>
        </p:nvCxnSpPr>
        <p:spPr>
          <a:xfrm>
            <a:off x="6689162" y="2386093"/>
            <a:ext cx="940800" cy="306900"/>
          </a:xfrm>
          <a:prstGeom prst="straightConnector1">
            <a:avLst/>
          </a:prstGeom>
          <a:noFill/>
          <a:ln cap="flat" cmpd="sng" w="9525">
            <a:solidFill>
              <a:schemeClr val="accent1"/>
            </a:solidFill>
            <a:prstDash val="solid"/>
            <a:miter lim="800000"/>
            <a:headEnd len="sm" w="sm" type="none"/>
            <a:tailEnd len="med" w="med" type="triangle"/>
          </a:ln>
        </p:spPr>
      </p:cxnSp>
      <p:cxnSp>
        <p:nvCxnSpPr>
          <p:cNvPr id="1981" name="Google Shape;1981;p87"/>
          <p:cNvCxnSpPr/>
          <p:nvPr/>
        </p:nvCxnSpPr>
        <p:spPr>
          <a:xfrm flipH="1">
            <a:off x="7850345" y="2692992"/>
            <a:ext cx="267572" cy="450759"/>
          </a:xfrm>
          <a:prstGeom prst="straightConnector1">
            <a:avLst/>
          </a:prstGeom>
          <a:noFill/>
          <a:ln cap="flat" cmpd="sng" w="9525">
            <a:solidFill>
              <a:schemeClr val="accent1"/>
            </a:solidFill>
            <a:prstDash val="solid"/>
            <a:miter lim="800000"/>
            <a:headEnd len="sm" w="sm" type="none"/>
            <a:tailEnd len="sm" w="sm" type="none"/>
          </a:ln>
        </p:spPr>
      </p:cxnSp>
      <p:sp>
        <p:nvSpPr>
          <p:cNvPr id="1982" name="Google Shape;1982;p87"/>
          <p:cNvSpPr/>
          <p:nvPr/>
        </p:nvSpPr>
        <p:spPr>
          <a:xfrm>
            <a:off x="225381" y="1292454"/>
            <a:ext cx="2028422" cy="364764"/>
          </a:xfrm>
          <a:prstGeom prst="roundRect">
            <a:avLst>
              <a:gd fmla="val 16667" name="adj"/>
            </a:avLst>
          </a:prstGeom>
          <a:solidFill>
            <a:srgbClr val="AEABAB"/>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dk1"/>
                </a:solidFill>
                <a:latin typeface="Courier New"/>
                <a:ea typeface="Courier New"/>
                <a:cs typeface="Courier New"/>
                <a:sym typeface="Courier New"/>
              </a:rPr>
              <a:t>InsertItem(7)</a:t>
            </a:r>
            <a:endParaRPr b="1" sz="1800">
              <a:solidFill>
                <a:schemeClr val="dk1"/>
              </a:solidFill>
              <a:latin typeface="Calibri"/>
              <a:ea typeface="Calibri"/>
              <a:cs typeface="Calibri"/>
              <a:sym typeface="Calibri"/>
            </a:endParaRPr>
          </a:p>
        </p:txBody>
      </p:sp>
      <p:sp>
        <p:nvSpPr>
          <p:cNvPr id="1983" name="Google Shape;1983;p87"/>
          <p:cNvSpPr/>
          <p:nvPr/>
        </p:nvSpPr>
        <p:spPr>
          <a:xfrm>
            <a:off x="6440108" y="3421195"/>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7</a:t>
            </a:r>
            <a:endParaRPr b="1" sz="2400">
              <a:solidFill>
                <a:schemeClr val="dk1"/>
              </a:solidFill>
              <a:latin typeface="Courier New"/>
              <a:ea typeface="Courier New"/>
              <a:cs typeface="Courier New"/>
              <a:sym typeface="Courier New"/>
            </a:endParaRPr>
          </a:p>
        </p:txBody>
      </p:sp>
      <p:sp>
        <p:nvSpPr>
          <p:cNvPr id="1984" name="Google Shape;1984;p87"/>
          <p:cNvSpPr/>
          <p:nvPr/>
        </p:nvSpPr>
        <p:spPr>
          <a:xfrm>
            <a:off x="6880874" y="3421194"/>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1985" name="Google Shape;1985;p87"/>
          <p:cNvSpPr/>
          <p:nvPr/>
        </p:nvSpPr>
        <p:spPr>
          <a:xfrm>
            <a:off x="6172536" y="3421194"/>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1986" name="Google Shape;1986;p87"/>
          <p:cNvCxnSpPr>
            <a:endCxn id="1983" idx="0"/>
          </p:cNvCxnSpPr>
          <p:nvPr/>
        </p:nvCxnSpPr>
        <p:spPr>
          <a:xfrm flipH="1">
            <a:off x="6660491" y="3137995"/>
            <a:ext cx="6162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1987" name="Google Shape;1987;p87"/>
          <p:cNvCxnSpPr/>
          <p:nvPr/>
        </p:nvCxnSpPr>
        <p:spPr>
          <a:xfrm flipH="1">
            <a:off x="6880874" y="3421193"/>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1988" name="Google Shape;1988;p87"/>
          <p:cNvCxnSpPr/>
          <p:nvPr/>
        </p:nvCxnSpPr>
        <p:spPr>
          <a:xfrm flipH="1">
            <a:off x="6172536" y="3421193"/>
            <a:ext cx="267572" cy="450759"/>
          </a:xfrm>
          <a:prstGeom prst="straightConnector1">
            <a:avLst/>
          </a:prstGeom>
          <a:noFill/>
          <a:ln cap="flat" cmpd="sng" w="9525">
            <a:solidFill>
              <a:schemeClr val="accent1"/>
            </a:solidFill>
            <a:prstDash val="solid"/>
            <a:miter lim="800000"/>
            <a:headEnd len="sm" w="sm" type="none"/>
            <a:tailEnd len="sm" w="sm" type="none"/>
          </a:ln>
        </p:spPr>
      </p:cxnSp>
      <p:sp>
        <p:nvSpPr>
          <p:cNvPr id="1989" name="Google Shape;1989;p87"/>
          <p:cNvSpPr txBox="1"/>
          <p:nvPr>
            <p:ph type="title"/>
          </p:nvPr>
        </p:nvSpPr>
        <p:spPr>
          <a:xfrm>
            <a:off x="155575" y="161927"/>
            <a:ext cx="8797925" cy="676274"/>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Function </a:t>
            </a:r>
            <a:r>
              <a:rPr lang="en-US">
                <a:latin typeface="Courier New"/>
                <a:ea typeface="Courier New"/>
                <a:cs typeface="Courier New"/>
                <a:sym typeface="Courier New"/>
              </a:rPr>
              <a:t>InsertItem</a:t>
            </a:r>
            <a:endParaRPr/>
          </a:p>
        </p:txBody>
      </p:sp>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3" name="Shape 1993"/>
        <p:cNvGrpSpPr/>
        <p:nvPr/>
      </p:nvGrpSpPr>
      <p:grpSpPr>
        <a:xfrm>
          <a:off x="0" y="0"/>
          <a:ext cx="0" cy="0"/>
          <a:chOff x="0" y="0"/>
          <a:chExt cx="0" cy="0"/>
        </a:xfrm>
      </p:grpSpPr>
      <p:sp>
        <p:nvSpPr>
          <p:cNvPr id="1994" name="Google Shape;1994;p88"/>
          <p:cNvSpPr/>
          <p:nvPr/>
        </p:nvSpPr>
        <p:spPr>
          <a:xfrm>
            <a:off x="6114482" y="1921636"/>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5</a:t>
            </a:r>
            <a:endParaRPr b="1" sz="2400">
              <a:solidFill>
                <a:schemeClr val="dk1"/>
              </a:solidFill>
              <a:latin typeface="Courier New"/>
              <a:ea typeface="Courier New"/>
              <a:cs typeface="Courier New"/>
              <a:sym typeface="Courier New"/>
            </a:endParaRPr>
          </a:p>
        </p:txBody>
      </p:sp>
      <p:sp>
        <p:nvSpPr>
          <p:cNvPr id="1995" name="Google Shape;1995;p88"/>
          <p:cNvSpPr/>
          <p:nvPr/>
        </p:nvSpPr>
        <p:spPr>
          <a:xfrm>
            <a:off x="6555248" y="1921635"/>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1996" name="Google Shape;1996;p88"/>
          <p:cNvSpPr/>
          <p:nvPr/>
        </p:nvSpPr>
        <p:spPr>
          <a:xfrm>
            <a:off x="5846910" y="1921635"/>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1997" name="Google Shape;1997;p88"/>
          <p:cNvSpPr/>
          <p:nvPr/>
        </p:nvSpPr>
        <p:spPr>
          <a:xfrm>
            <a:off x="6201079" y="1158558"/>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1998" name="Google Shape;1998;p88"/>
          <p:cNvCxnSpPr>
            <a:stCxn id="1997" idx="2"/>
            <a:endCxn id="1994" idx="0"/>
          </p:cNvCxnSpPr>
          <p:nvPr/>
        </p:nvCxnSpPr>
        <p:spPr>
          <a:xfrm>
            <a:off x="6334865" y="1609317"/>
            <a:ext cx="0" cy="312300"/>
          </a:xfrm>
          <a:prstGeom prst="straightConnector1">
            <a:avLst/>
          </a:prstGeom>
          <a:noFill/>
          <a:ln cap="flat" cmpd="sng" w="9525">
            <a:solidFill>
              <a:schemeClr val="accent1"/>
            </a:solidFill>
            <a:prstDash val="solid"/>
            <a:miter lim="800000"/>
            <a:headEnd len="sm" w="sm" type="none"/>
            <a:tailEnd len="med" w="med" type="triangle"/>
          </a:ln>
        </p:spPr>
      </p:cxnSp>
      <p:sp>
        <p:nvSpPr>
          <p:cNvPr id="1999" name="Google Shape;1999;p88"/>
          <p:cNvSpPr txBox="1"/>
          <p:nvPr/>
        </p:nvSpPr>
        <p:spPr>
          <a:xfrm>
            <a:off x="6555248" y="1212292"/>
            <a:ext cx="721316"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root</a:t>
            </a:r>
            <a:endParaRPr sz="1600">
              <a:solidFill>
                <a:schemeClr val="dk1"/>
              </a:solidFill>
              <a:latin typeface="Courier New"/>
              <a:ea typeface="Courier New"/>
              <a:cs typeface="Courier New"/>
              <a:sym typeface="Courier New"/>
            </a:endParaRPr>
          </a:p>
        </p:txBody>
      </p:sp>
      <p:cxnSp>
        <p:nvCxnSpPr>
          <p:cNvPr id="2000" name="Google Shape;2000;p88"/>
          <p:cNvCxnSpPr/>
          <p:nvPr/>
        </p:nvCxnSpPr>
        <p:spPr>
          <a:xfrm flipH="1">
            <a:off x="5846910" y="1913357"/>
            <a:ext cx="267572" cy="450759"/>
          </a:xfrm>
          <a:prstGeom prst="straightConnector1">
            <a:avLst/>
          </a:prstGeom>
          <a:noFill/>
          <a:ln cap="flat" cmpd="sng" w="9525">
            <a:solidFill>
              <a:schemeClr val="accent1"/>
            </a:solidFill>
            <a:prstDash val="solid"/>
            <a:miter lim="800000"/>
            <a:headEnd len="sm" w="sm" type="none"/>
            <a:tailEnd len="sm" w="sm" type="none"/>
          </a:ln>
        </p:spPr>
      </p:cxnSp>
      <p:sp>
        <p:nvSpPr>
          <p:cNvPr id="2001" name="Google Shape;2001;p88"/>
          <p:cNvSpPr/>
          <p:nvPr/>
        </p:nvSpPr>
        <p:spPr>
          <a:xfrm>
            <a:off x="7409579" y="2692993"/>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9</a:t>
            </a:r>
            <a:endParaRPr b="1" sz="2400">
              <a:solidFill>
                <a:schemeClr val="dk1"/>
              </a:solidFill>
              <a:latin typeface="Courier New"/>
              <a:ea typeface="Courier New"/>
              <a:cs typeface="Courier New"/>
              <a:sym typeface="Courier New"/>
            </a:endParaRPr>
          </a:p>
        </p:txBody>
      </p:sp>
      <p:sp>
        <p:nvSpPr>
          <p:cNvPr id="2002" name="Google Shape;2002;p88"/>
          <p:cNvSpPr/>
          <p:nvPr/>
        </p:nvSpPr>
        <p:spPr>
          <a:xfrm>
            <a:off x="7850345" y="2692992"/>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2003" name="Google Shape;2003;p88"/>
          <p:cNvSpPr/>
          <p:nvPr/>
        </p:nvSpPr>
        <p:spPr>
          <a:xfrm>
            <a:off x="7142007" y="2692992"/>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2004" name="Google Shape;2004;p88"/>
          <p:cNvCxnSpPr>
            <a:endCxn id="2001" idx="0"/>
          </p:cNvCxnSpPr>
          <p:nvPr/>
        </p:nvCxnSpPr>
        <p:spPr>
          <a:xfrm>
            <a:off x="6689162" y="2386093"/>
            <a:ext cx="940800" cy="306900"/>
          </a:xfrm>
          <a:prstGeom prst="straightConnector1">
            <a:avLst/>
          </a:prstGeom>
          <a:noFill/>
          <a:ln cap="flat" cmpd="sng" w="9525">
            <a:solidFill>
              <a:schemeClr val="accent1"/>
            </a:solidFill>
            <a:prstDash val="solid"/>
            <a:miter lim="800000"/>
            <a:headEnd len="sm" w="sm" type="none"/>
            <a:tailEnd len="med" w="med" type="triangle"/>
          </a:ln>
        </p:spPr>
      </p:cxnSp>
      <p:cxnSp>
        <p:nvCxnSpPr>
          <p:cNvPr id="2005" name="Google Shape;2005;p88"/>
          <p:cNvCxnSpPr/>
          <p:nvPr/>
        </p:nvCxnSpPr>
        <p:spPr>
          <a:xfrm flipH="1">
            <a:off x="7850345" y="2692992"/>
            <a:ext cx="267572" cy="450759"/>
          </a:xfrm>
          <a:prstGeom prst="straightConnector1">
            <a:avLst/>
          </a:prstGeom>
          <a:noFill/>
          <a:ln cap="flat" cmpd="sng" w="9525">
            <a:solidFill>
              <a:schemeClr val="accent1"/>
            </a:solidFill>
            <a:prstDash val="solid"/>
            <a:miter lim="800000"/>
            <a:headEnd len="sm" w="sm" type="none"/>
            <a:tailEnd len="sm" w="sm" type="none"/>
          </a:ln>
        </p:spPr>
      </p:cxnSp>
      <p:sp>
        <p:nvSpPr>
          <p:cNvPr id="2006" name="Google Shape;2006;p88"/>
          <p:cNvSpPr/>
          <p:nvPr/>
        </p:nvSpPr>
        <p:spPr>
          <a:xfrm>
            <a:off x="6440108" y="3421195"/>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7</a:t>
            </a:r>
            <a:endParaRPr b="1" sz="2400">
              <a:solidFill>
                <a:schemeClr val="dk1"/>
              </a:solidFill>
              <a:latin typeface="Courier New"/>
              <a:ea typeface="Courier New"/>
              <a:cs typeface="Courier New"/>
              <a:sym typeface="Courier New"/>
            </a:endParaRPr>
          </a:p>
        </p:txBody>
      </p:sp>
      <p:sp>
        <p:nvSpPr>
          <p:cNvPr id="2007" name="Google Shape;2007;p88"/>
          <p:cNvSpPr/>
          <p:nvPr/>
        </p:nvSpPr>
        <p:spPr>
          <a:xfrm>
            <a:off x="6880874" y="3421194"/>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2008" name="Google Shape;2008;p88"/>
          <p:cNvSpPr/>
          <p:nvPr/>
        </p:nvSpPr>
        <p:spPr>
          <a:xfrm>
            <a:off x="6172536" y="3421194"/>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2009" name="Google Shape;2009;p88"/>
          <p:cNvCxnSpPr>
            <a:endCxn id="2006" idx="0"/>
          </p:cNvCxnSpPr>
          <p:nvPr/>
        </p:nvCxnSpPr>
        <p:spPr>
          <a:xfrm flipH="1">
            <a:off x="6660491" y="3137995"/>
            <a:ext cx="6162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2010" name="Google Shape;2010;p88"/>
          <p:cNvCxnSpPr/>
          <p:nvPr/>
        </p:nvCxnSpPr>
        <p:spPr>
          <a:xfrm flipH="1">
            <a:off x="6880874" y="3421193"/>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2011" name="Google Shape;2011;p88"/>
          <p:cNvCxnSpPr/>
          <p:nvPr/>
        </p:nvCxnSpPr>
        <p:spPr>
          <a:xfrm flipH="1">
            <a:off x="6172536" y="3421193"/>
            <a:ext cx="267572" cy="450759"/>
          </a:xfrm>
          <a:prstGeom prst="straightConnector1">
            <a:avLst/>
          </a:prstGeom>
          <a:noFill/>
          <a:ln cap="flat" cmpd="sng" w="9525">
            <a:solidFill>
              <a:schemeClr val="accent1"/>
            </a:solidFill>
            <a:prstDash val="solid"/>
            <a:miter lim="800000"/>
            <a:headEnd len="sm" w="sm" type="none"/>
            <a:tailEnd len="sm" w="sm" type="none"/>
          </a:ln>
        </p:spPr>
      </p:cxnSp>
      <p:sp>
        <p:nvSpPr>
          <p:cNvPr id="2012" name="Google Shape;2012;p88"/>
          <p:cNvSpPr txBox="1"/>
          <p:nvPr>
            <p:ph type="title"/>
          </p:nvPr>
        </p:nvSpPr>
        <p:spPr>
          <a:xfrm>
            <a:off x="155575" y="161927"/>
            <a:ext cx="8797925" cy="676274"/>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Function </a:t>
            </a:r>
            <a:r>
              <a:rPr lang="en-US">
                <a:latin typeface="Courier New"/>
                <a:ea typeface="Courier New"/>
                <a:cs typeface="Courier New"/>
                <a:sym typeface="Courier New"/>
              </a:rPr>
              <a:t>InsertItem</a:t>
            </a:r>
            <a:endParaRPr/>
          </a:p>
        </p:txBody>
      </p:sp>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6" name="Shape 2016"/>
        <p:cNvGrpSpPr/>
        <p:nvPr/>
      </p:nvGrpSpPr>
      <p:grpSpPr>
        <a:xfrm>
          <a:off x="0" y="0"/>
          <a:ext cx="0" cy="0"/>
          <a:chOff x="0" y="0"/>
          <a:chExt cx="0" cy="0"/>
        </a:xfrm>
      </p:grpSpPr>
      <p:sp>
        <p:nvSpPr>
          <p:cNvPr id="2017" name="Google Shape;2017;p89"/>
          <p:cNvSpPr/>
          <p:nvPr/>
        </p:nvSpPr>
        <p:spPr>
          <a:xfrm>
            <a:off x="6114482" y="1921636"/>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5</a:t>
            </a:r>
            <a:endParaRPr b="1" sz="2400">
              <a:solidFill>
                <a:schemeClr val="dk1"/>
              </a:solidFill>
              <a:latin typeface="Courier New"/>
              <a:ea typeface="Courier New"/>
              <a:cs typeface="Courier New"/>
              <a:sym typeface="Courier New"/>
            </a:endParaRPr>
          </a:p>
        </p:txBody>
      </p:sp>
      <p:sp>
        <p:nvSpPr>
          <p:cNvPr id="2018" name="Google Shape;2018;p89"/>
          <p:cNvSpPr/>
          <p:nvPr/>
        </p:nvSpPr>
        <p:spPr>
          <a:xfrm>
            <a:off x="6555248" y="1921635"/>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2019" name="Google Shape;2019;p89"/>
          <p:cNvSpPr/>
          <p:nvPr/>
        </p:nvSpPr>
        <p:spPr>
          <a:xfrm>
            <a:off x="5846910" y="1921635"/>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2020" name="Google Shape;2020;p89"/>
          <p:cNvSpPr/>
          <p:nvPr/>
        </p:nvSpPr>
        <p:spPr>
          <a:xfrm>
            <a:off x="6201079" y="1158558"/>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2021" name="Google Shape;2021;p89"/>
          <p:cNvCxnSpPr>
            <a:stCxn id="2020" idx="2"/>
            <a:endCxn id="2017" idx="0"/>
          </p:cNvCxnSpPr>
          <p:nvPr/>
        </p:nvCxnSpPr>
        <p:spPr>
          <a:xfrm>
            <a:off x="6334865" y="1609317"/>
            <a:ext cx="0" cy="312300"/>
          </a:xfrm>
          <a:prstGeom prst="straightConnector1">
            <a:avLst/>
          </a:prstGeom>
          <a:noFill/>
          <a:ln cap="flat" cmpd="sng" w="9525">
            <a:solidFill>
              <a:schemeClr val="accent1"/>
            </a:solidFill>
            <a:prstDash val="solid"/>
            <a:miter lim="800000"/>
            <a:headEnd len="sm" w="sm" type="none"/>
            <a:tailEnd len="med" w="med" type="triangle"/>
          </a:ln>
        </p:spPr>
      </p:cxnSp>
      <p:sp>
        <p:nvSpPr>
          <p:cNvPr id="2022" name="Google Shape;2022;p89"/>
          <p:cNvSpPr txBox="1"/>
          <p:nvPr/>
        </p:nvSpPr>
        <p:spPr>
          <a:xfrm>
            <a:off x="6555248" y="1212292"/>
            <a:ext cx="721316"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root</a:t>
            </a:r>
            <a:endParaRPr sz="1600">
              <a:solidFill>
                <a:schemeClr val="dk1"/>
              </a:solidFill>
              <a:latin typeface="Courier New"/>
              <a:ea typeface="Courier New"/>
              <a:cs typeface="Courier New"/>
              <a:sym typeface="Courier New"/>
            </a:endParaRPr>
          </a:p>
        </p:txBody>
      </p:sp>
      <p:cxnSp>
        <p:nvCxnSpPr>
          <p:cNvPr id="2023" name="Google Shape;2023;p89"/>
          <p:cNvCxnSpPr/>
          <p:nvPr/>
        </p:nvCxnSpPr>
        <p:spPr>
          <a:xfrm flipH="1">
            <a:off x="5846910" y="1913357"/>
            <a:ext cx="267572" cy="450759"/>
          </a:xfrm>
          <a:prstGeom prst="straightConnector1">
            <a:avLst/>
          </a:prstGeom>
          <a:noFill/>
          <a:ln cap="flat" cmpd="sng" w="9525">
            <a:solidFill>
              <a:schemeClr val="accent1"/>
            </a:solidFill>
            <a:prstDash val="solid"/>
            <a:miter lim="800000"/>
            <a:headEnd len="sm" w="sm" type="none"/>
            <a:tailEnd len="sm" w="sm" type="none"/>
          </a:ln>
        </p:spPr>
      </p:cxnSp>
      <p:sp>
        <p:nvSpPr>
          <p:cNvPr id="2024" name="Google Shape;2024;p89"/>
          <p:cNvSpPr/>
          <p:nvPr/>
        </p:nvSpPr>
        <p:spPr>
          <a:xfrm>
            <a:off x="7409579" y="2692993"/>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9</a:t>
            </a:r>
            <a:endParaRPr b="1" sz="2400">
              <a:solidFill>
                <a:schemeClr val="dk1"/>
              </a:solidFill>
              <a:latin typeface="Courier New"/>
              <a:ea typeface="Courier New"/>
              <a:cs typeface="Courier New"/>
              <a:sym typeface="Courier New"/>
            </a:endParaRPr>
          </a:p>
        </p:txBody>
      </p:sp>
      <p:sp>
        <p:nvSpPr>
          <p:cNvPr id="2025" name="Google Shape;2025;p89"/>
          <p:cNvSpPr/>
          <p:nvPr/>
        </p:nvSpPr>
        <p:spPr>
          <a:xfrm>
            <a:off x="7850345" y="2692992"/>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2026" name="Google Shape;2026;p89"/>
          <p:cNvSpPr/>
          <p:nvPr/>
        </p:nvSpPr>
        <p:spPr>
          <a:xfrm>
            <a:off x="7142007" y="2692992"/>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2027" name="Google Shape;2027;p89"/>
          <p:cNvCxnSpPr>
            <a:endCxn id="2024" idx="0"/>
          </p:cNvCxnSpPr>
          <p:nvPr/>
        </p:nvCxnSpPr>
        <p:spPr>
          <a:xfrm>
            <a:off x="6689162" y="2386093"/>
            <a:ext cx="940800" cy="306900"/>
          </a:xfrm>
          <a:prstGeom prst="straightConnector1">
            <a:avLst/>
          </a:prstGeom>
          <a:noFill/>
          <a:ln cap="flat" cmpd="sng" w="9525">
            <a:solidFill>
              <a:schemeClr val="accent1"/>
            </a:solidFill>
            <a:prstDash val="solid"/>
            <a:miter lim="800000"/>
            <a:headEnd len="sm" w="sm" type="none"/>
            <a:tailEnd len="med" w="med" type="triangle"/>
          </a:ln>
        </p:spPr>
      </p:cxnSp>
      <p:cxnSp>
        <p:nvCxnSpPr>
          <p:cNvPr id="2028" name="Google Shape;2028;p89"/>
          <p:cNvCxnSpPr/>
          <p:nvPr/>
        </p:nvCxnSpPr>
        <p:spPr>
          <a:xfrm flipH="1">
            <a:off x="7850345" y="2692992"/>
            <a:ext cx="267572" cy="450759"/>
          </a:xfrm>
          <a:prstGeom prst="straightConnector1">
            <a:avLst/>
          </a:prstGeom>
          <a:noFill/>
          <a:ln cap="flat" cmpd="sng" w="9525">
            <a:solidFill>
              <a:schemeClr val="accent1"/>
            </a:solidFill>
            <a:prstDash val="solid"/>
            <a:miter lim="800000"/>
            <a:headEnd len="sm" w="sm" type="none"/>
            <a:tailEnd len="sm" w="sm" type="none"/>
          </a:ln>
        </p:spPr>
      </p:cxnSp>
      <p:sp>
        <p:nvSpPr>
          <p:cNvPr id="2029" name="Google Shape;2029;p89"/>
          <p:cNvSpPr/>
          <p:nvPr/>
        </p:nvSpPr>
        <p:spPr>
          <a:xfrm>
            <a:off x="6440108" y="3421195"/>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7</a:t>
            </a:r>
            <a:endParaRPr b="1" sz="2400">
              <a:solidFill>
                <a:schemeClr val="dk1"/>
              </a:solidFill>
              <a:latin typeface="Courier New"/>
              <a:ea typeface="Courier New"/>
              <a:cs typeface="Courier New"/>
              <a:sym typeface="Courier New"/>
            </a:endParaRPr>
          </a:p>
        </p:txBody>
      </p:sp>
      <p:sp>
        <p:nvSpPr>
          <p:cNvPr id="2030" name="Google Shape;2030;p89"/>
          <p:cNvSpPr/>
          <p:nvPr/>
        </p:nvSpPr>
        <p:spPr>
          <a:xfrm>
            <a:off x="6880874" y="3421194"/>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2031" name="Google Shape;2031;p89"/>
          <p:cNvSpPr/>
          <p:nvPr/>
        </p:nvSpPr>
        <p:spPr>
          <a:xfrm>
            <a:off x="6172536" y="3421194"/>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2032" name="Google Shape;2032;p89"/>
          <p:cNvCxnSpPr>
            <a:endCxn id="2029" idx="0"/>
          </p:cNvCxnSpPr>
          <p:nvPr/>
        </p:nvCxnSpPr>
        <p:spPr>
          <a:xfrm flipH="1">
            <a:off x="6660491" y="3137995"/>
            <a:ext cx="6162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2033" name="Google Shape;2033;p89"/>
          <p:cNvCxnSpPr/>
          <p:nvPr/>
        </p:nvCxnSpPr>
        <p:spPr>
          <a:xfrm flipH="1">
            <a:off x="6880874" y="3421193"/>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2034" name="Google Shape;2034;p89"/>
          <p:cNvCxnSpPr/>
          <p:nvPr/>
        </p:nvCxnSpPr>
        <p:spPr>
          <a:xfrm flipH="1">
            <a:off x="6172536" y="3421193"/>
            <a:ext cx="267572" cy="450759"/>
          </a:xfrm>
          <a:prstGeom prst="straightConnector1">
            <a:avLst/>
          </a:prstGeom>
          <a:noFill/>
          <a:ln cap="flat" cmpd="sng" w="9525">
            <a:solidFill>
              <a:schemeClr val="accent1"/>
            </a:solidFill>
            <a:prstDash val="solid"/>
            <a:miter lim="800000"/>
            <a:headEnd len="sm" w="sm" type="none"/>
            <a:tailEnd len="sm" w="sm" type="none"/>
          </a:ln>
        </p:spPr>
      </p:cxnSp>
      <p:sp>
        <p:nvSpPr>
          <p:cNvPr id="2035" name="Google Shape;2035;p89"/>
          <p:cNvSpPr/>
          <p:nvPr/>
        </p:nvSpPr>
        <p:spPr>
          <a:xfrm>
            <a:off x="225381" y="1292454"/>
            <a:ext cx="2028422" cy="364764"/>
          </a:xfrm>
          <a:prstGeom prst="roundRect">
            <a:avLst>
              <a:gd fmla="val 16667" name="adj"/>
            </a:avLst>
          </a:prstGeom>
          <a:solidFill>
            <a:srgbClr val="AEABAB"/>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dk1"/>
                </a:solidFill>
                <a:latin typeface="Courier New"/>
                <a:ea typeface="Courier New"/>
                <a:cs typeface="Courier New"/>
                <a:sym typeface="Courier New"/>
              </a:rPr>
              <a:t>InsertItem(3)</a:t>
            </a:r>
            <a:endParaRPr b="1" sz="1800">
              <a:solidFill>
                <a:schemeClr val="dk1"/>
              </a:solidFill>
              <a:latin typeface="Calibri"/>
              <a:ea typeface="Calibri"/>
              <a:cs typeface="Calibri"/>
              <a:sym typeface="Calibri"/>
            </a:endParaRPr>
          </a:p>
        </p:txBody>
      </p:sp>
      <p:sp>
        <p:nvSpPr>
          <p:cNvPr id="2036" name="Google Shape;2036;p89"/>
          <p:cNvSpPr txBox="1"/>
          <p:nvPr>
            <p:ph type="title"/>
          </p:nvPr>
        </p:nvSpPr>
        <p:spPr>
          <a:xfrm>
            <a:off x="155575" y="161927"/>
            <a:ext cx="8797925" cy="676274"/>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Function </a:t>
            </a:r>
            <a:r>
              <a:rPr lang="en-US">
                <a:latin typeface="Courier New"/>
                <a:ea typeface="Courier New"/>
                <a:cs typeface="Courier New"/>
                <a:sym typeface="Courier New"/>
              </a:rPr>
              <a:t>InsertItem</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9"/>
          <p:cNvSpPr txBox="1"/>
          <p:nvPr>
            <p:ph type="title"/>
          </p:nvPr>
        </p:nvSpPr>
        <p:spPr>
          <a:xfrm>
            <a:off x="155575" y="161927"/>
            <a:ext cx="8797925" cy="676274"/>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Binary Tree</a:t>
            </a:r>
            <a:endParaRPr/>
          </a:p>
        </p:txBody>
      </p:sp>
      <p:sp>
        <p:nvSpPr>
          <p:cNvPr id="226" name="Google Shape;226;p9"/>
          <p:cNvSpPr txBox="1"/>
          <p:nvPr>
            <p:ph idx="1" type="body"/>
          </p:nvPr>
        </p:nvSpPr>
        <p:spPr>
          <a:xfrm>
            <a:off x="457200" y="1219200"/>
            <a:ext cx="8229600" cy="4530725"/>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3200"/>
              <a:buChar char="•"/>
            </a:pPr>
            <a:r>
              <a:rPr lang="en-US" sz="3200"/>
              <a:t>Characteristics</a:t>
            </a:r>
            <a:endParaRPr sz="3200"/>
          </a:p>
          <a:p>
            <a:pPr indent="-228600" lvl="1" marL="685800" rtl="0" algn="l">
              <a:lnSpc>
                <a:spcPct val="90000"/>
              </a:lnSpc>
              <a:spcBef>
                <a:spcPts val="500"/>
              </a:spcBef>
              <a:spcAft>
                <a:spcPts val="0"/>
              </a:spcAft>
              <a:buClr>
                <a:schemeClr val="dk1"/>
              </a:buClr>
              <a:buSzPts val="2800"/>
              <a:buChar char="•"/>
            </a:pPr>
            <a:r>
              <a:rPr lang="en-US" sz="2800"/>
              <a:t>Tree with 0 – 2 children per node</a:t>
            </a:r>
            <a:endParaRPr/>
          </a:p>
          <a:p>
            <a:pPr indent="-228600" lvl="2" marL="1143000" rtl="0" algn="l">
              <a:lnSpc>
                <a:spcPct val="90000"/>
              </a:lnSpc>
              <a:spcBef>
                <a:spcPts val="500"/>
              </a:spcBef>
              <a:spcAft>
                <a:spcPts val="0"/>
              </a:spcAft>
              <a:buClr>
                <a:schemeClr val="dk1"/>
              </a:buClr>
              <a:buSzPts val="2400"/>
              <a:buChar char="•"/>
            </a:pPr>
            <a:r>
              <a:rPr lang="en-US" sz="2400"/>
              <a:t>No child</a:t>
            </a:r>
            <a:endParaRPr/>
          </a:p>
          <a:p>
            <a:pPr indent="-228600" lvl="2" marL="1143000" rtl="0" algn="l">
              <a:lnSpc>
                <a:spcPct val="90000"/>
              </a:lnSpc>
              <a:spcBef>
                <a:spcPts val="500"/>
              </a:spcBef>
              <a:spcAft>
                <a:spcPts val="0"/>
              </a:spcAft>
              <a:buClr>
                <a:schemeClr val="dk1"/>
              </a:buClr>
              <a:buSzPts val="2400"/>
              <a:buChar char="•"/>
            </a:pPr>
            <a:r>
              <a:rPr lang="en-US" sz="2400"/>
              <a:t>One left child</a:t>
            </a:r>
            <a:endParaRPr/>
          </a:p>
          <a:p>
            <a:pPr indent="-228600" lvl="2" marL="1143000" rtl="0" algn="l">
              <a:lnSpc>
                <a:spcPct val="90000"/>
              </a:lnSpc>
              <a:spcBef>
                <a:spcPts val="500"/>
              </a:spcBef>
              <a:spcAft>
                <a:spcPts val="0"/>
              </a:spcAft>
              <a:buClr>
                <a:schemeClr val="dk1"/>
              </a:buClr>
              <a:buSzPts val="2400"/>
              <a:buChar char="•"/>
            </a:pPr>
            <a:r>
              <a:rPr lang="en-US" sz="2400"/>
              <a:t>One right child</a:t>
            </a:r>
            <a:endParaRPr/>
          </a:p>
          <a:p>
            <a:pPr indent="-228600" lvl="2" marL="1143000" rtl="0" algn="l">
              <a:lnSpc>
                <a:spcPct val="90000"/>
              </a:lnSpc>
              <a:spcBef>
                <a:spcPts val="500"/>
              </a:spcBef>
              <a:spcAft>
                <a:spcPts val="0"/>
              </a:spcAft>
              <a:buClr>
                <a:schemeClr val="dk1"/>
              </a:buClr>
              <a:buSzPts val="2400"/>
              <a:buChar char="•"/>
            </a:pPr>
            <a:r>
              <a:rPr lang="en-US" sz="2400"/>
              <a:t>One left child and one right child</a:t>
            </a:r>
            <a:endParaRPr sz="2400"/>
          </a:p>
        </p:txBody>
      </p:sp>
      <p:sp>
        <p:nvSpPr>
          <p:cNvPr id="227" name="Google Shape;227;p9"/>
          <p:cNvSpPr/>
          <p:nvPr/>
        </p:nvSpPr>
        <p:spPr>
          <a:xfrm>
            <a:off x="6172200" y="3069466"/>
            <a:ext cx="762000" cy="381000"/>
          </a:xfrm>
          <a:prstGeom prst="ellipse">
            <a:avLst/>
          </a:prstGeom>
          <a:noFill/>
          <a:ln cap="flat" cmpd="sng" w="57150">
            <a:solidFill>
              <a:srgbClr val="00808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8" name="Google Shape;228;p9"/>
          <p:cNvSpPr/>
          <p:nvPr/>
        </p:nvSpPr>
        <p:spPr>
          <a:xfrm>
            <a:off x="5257800" y="3907666"/>
            <a:ext cx="762000" cy="381000"/>
          </a:xfrm>
          <a:prstGeom prst="ellipse">
            <a:avLst/>
          </a:prstGeom>
          <a:noFill/>
          <a:ln cap="flat" cmpd="sng" w="57150">
            <a:solidFill>
              <a:srgbClr val="00808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9" name="Google Shape;229;p9"/>
          <p:cNvSpPr/>
          <p:nvPr/>
        </p:nvSpPr>
        <p:spPr>
          <a:xfrm>
            <a:off x="7086600" y="3907666"/>
            <a:ext cx="762000" cy="381000"/>
          </a:xfrm>
          <a:prstGeom prst="ellipse">
            <a:avLst/>
          </a:prstGeom>
          <a:noFill/>
          <a:ln cap="flat" cmpd="sng" w="57150">
            <a:solidFill>
              <a:srgbClr val="00808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0" name="Google Shape;230;p9"/>
          <p:cNvSpPr/>
          <p:nvPr/>
        </p:nvSpPr>
        <p:spPr>
          <a:xfrm>
            <a:off x="5715000" y="4593466"/>
            <a:ext cx="762000" cy="381000"/>
          </a:xfrm>
          <a:prstGeom prst="ellipse">
            <a:avLst/>
          </a:prstGeom>
          <a:noFill/>
          <a:ln cap="flat" cmpd="sng" w="57150">
            <a:solidFill>
              <a:srgbClr val="00808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1" name="Google Shape;231;p9"/>
          <p:cNvSpPr/>
          <p:nvPr/>
        </p:nvSpPr>
        <p:spPr>
          <a:xfrm>
            <a:off x="7543800" y="4593466"/>
            <a:ext cx="762000" cy="381000"/>
          </a:xfrm>
          <a:prstGeom prst="ellipse">
            <a:avLst/>
          </a:prstGeom>
          <a:noFill/>
          <a:ln cap="flat" cmpd="sng" w="57150">
            <a:solidFill>
              <a:srgbClr val="00808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cxnSp>
        <p:nvCxnSpPr>
          <p:cNvPr id="232" name="Google Shape;232;p9"/>
          <p:cNvCxnSpPr>
            <a:stCxn id="228" idx="4"/>
            <a:endCxn id="230" idx="0"/>
          </p:cNvCxnSpPr>
          <p:nvPr/>
        </p:nvCxnSpPr>
        <p:spPr>
          <a:xfrm>
            <a:off x="5638800" y="4288666"/>
            <a:ext cx="457200" cy="304800"/>
          </a:xfrm>
          <a:prstGeom prst="straightConnector1">
            <a:avLst/>
          </a:prstGeom>
          <a:noFill/>
          <a:ln cap="flat" cmpd="sng" w="50800">
            <a:solidFill>
              <a:srgbClr val="0000FF"/>
            </a:solidFill>
            <a:prstDash val="solid"/>
            <a:round/>
            <a:headEnd len="med" w="med" type="none"/>
            <a:tailEnd len="med" w="med" type="triangle"/>
          </a:ln>
        </p:spPr>
      </p:cxnSp>
      <p:cxnSp>
        <p:nvCxnSpPr>
          <p:cNvPr id="233" name="Google Shape;233;p9"/>
          <p:cNvCxnSpPr>
            <a:stCxn id="229" idx="4"/>
            <a:endCxn id="231" idx="0"/>
          </p:cNvCxnSpPr>
          <p:nvPr/>
        </p:nvCxnSpPr>
        <p:spPr>
          <a:xfrm>
            <a:off x="7467600" y="4288666"/>
            <a:ext cx="457200" cy="304800"/>
          </a:xfrm>
          <a:prstGeom prst="straightConnector1">
            <a:avLst/>
          </a:prstGeom>
          <a:noFill/>
          <a:ln cap="flat" cmpd="sng" w="50800">
            <a:solidFill>
              <a:srgbClr val="0000FF"/>
            </a:solidFill>
            <a:prstDash val="solid"/>
            <a:round/>
            <a:headEnd len="med" w="med" type="none"/>
            <a:tailEnd len="med" w="med" type="triangle"/>
          </a:ln>
        </p:spPr>
      </p:cxnSp>
      <p:cxnSp>
        <p:nvCxnSpPr>
          <p:cNvPr id="234" name="Google Shape;234;p9"/>
          <p:cNvCxnSpPr>
            <a:stCxn id="227" idx="4"/>
            <a:endCxn id="229" idx="0"/>
          </p:cNvCxnSpPr>
          <p:nvPr/>
        </p:nvCxnSpPr>
        <p:spPr>
          <a:xfrm>
            <a:off x="6553200" y="3450466"/>
            <a:ext cx="914400" cy="457200"/>
          </a:xfrm>
          <a:prstGeom prst="straightConnector1">
            <a:avLst/>
          </a:prstGeom>
          <a:noFill/>
          <a:ln cap="flat" cmpd="sng" w="50800">
            <a:solidFill>
              <a:srgbClr val="0000FF"/>
            </a:solidFill>
            <a:prstDash val="solid"/>
            <a:round/>
            <a:headEnd len="med" w="med" type="none"/>
            <a:tailEnd len="med" w="med" type="triangle"/>
          </a:ln>
        </p:spPr>
      </p:cxnSp>
      <p:cxnSp>
        <p:nvCxnSpPr>
          <p:cNvPr id="235" name="Google Shape;235;p9"/>
          <p:cNvCxnSpPr>
            <a:stCxn id="227" idx="4"/>
            <a:endCxn id="228" idx="0"/>
          </p:cNvCxnSpPr>
          <p:nvPr/>
        </p:nvCxnSpPr>
        <p:spPr>
          <a:xfrm flipH="1">
            <a:off x="5638800" y="3450466"/>
            <a:ext cx="914400" cy="457200"/>
          </a:xfrm>
          <a:prstGeom prst="straightConnector1">
            <a:avLst/>
          </a:prstGeom>
          <a:noFill/>
          <a:ln cap="flat" cmpd="sng" w="50800">
            <a:solidFill>
              <a:srgbClr val="0000FF"/>
            </a:solidFill>
            <a:prstDash val="solid"/>
            <a:round/>
            <a:headEnd len="med" w="med" type="none"/>
            <a:tailEnd len="med" w="med" type="triangle"/>
          </a:ln>
        </p:spPr>
      </p:cxnSp>
      <p:sp>
        <p:nvSpPr>
          <p:cNvPr id="236" name="Google Shape;236;p9"/>
          <p:cNvSpPr txBox="1"/>
          <p:nvPr/>
        </p:nvSpPr>
        <p:spPr>
          <a:xfrm>
            <a:off x="5674149" y="5959475"/>
            <a:ext cx="1862138"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rgbClr val="FF3300"/>
                </a:solidFill>
                <a:latin typeface="Calibri"/>
                <a:ea typeface="Calibri"/>
                <a:cs typeface="Calibri"/>
                <a:sym typeface="Calibri"/>
              </a:rPr>
              <a:t>Binary Tree</a:t>
            </a:r>
            <a:endParaRPr/>
          </a:p>
        </p:txBody>
      </p:sp>
      <p:sp>
        <p:nvSpPr>
          <p:cNvPr id="237" name="Google Shape;237;p9"/>
          <p:cNvSpPr/>
          <p:nvPr/>
        </p:nvSpPr>
        <p:spPr>
          <a:xfrm>
            <a:off x="6629400" y="4593466"/>
            <a:ext cx="762000" cy="381000"/>
          </a:xfrm>
          <a:prstGeom prst="ellipse">
            <a:avLst/>
          </a:prstGeom>
          <a:noFill/>
          <a:ln cap="flat" cmpd="sng" w="57150">
            <a:solidFill>
              <a:srgbClr val="00808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cxnSp>
        <p:nvCxnSpPr>
          <p:cNvPr id="238" name="Google Shape;238;p9"/>
          <p:cNvCxnSpPr>
            <a:endCxn id="237" idx="0"/>
          </p:cNvCxnSpPr>
          <p:nvPr/>
        </p:nvCxnSpPr>
        <p:spPr>
          <a:xfrm flipH="1">
            <a:off x="7010400" y="4345666"/>
            <a:ext cx="457200" cy="247800"/>
          </a:xfrm>
          <a:prstGeom prst="straightConnector1">
            <a:avLst/>
          </a:prstGeom>
          <a:noFill/>
          <a:ln cap="flat" cmpd="sng" w="50800">
            <a:solidFill>
              <a:srgbClr val="0000FF"/>
            </a:solidFill>
            <a:prstDash val="solid"/>
            <a:round/>
            <a:headEnd len="med" w="med" type="none"/>
            <a:tailEnd len="med" w="med" type="triangle"/>
          </a:ln>
        </p:spPr>
      </p:cxnSp>
      <p:sp>
        <p:nvSpPr>
          <p:cNvPr id="239" name="Google Shape;239;p9"/>
          <p:cNvSpPr/>
          <p:nvPr/>
        </p:nvSpPr>
        <p:spPr>
          <a:xfrm>
            <a:off x="6197421" y="5279266"/>
            <a:ext cx="762000" cy="381000"/>
          </a:xfrm>
          <a:prstGeom prst="ellipse">
            <a:avLst/>
          </a:prstGeom>
          <a:noFill/>
          <a:ln cap="flat" cmpd="sng" w="57150">
            <a:solidFill>
              <a:srgbClr val="00808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cxnSp>
        <p:nvCxnSpPr>
          <p:cNvPr id="240" name="Google Shape;240;p9"/>
          <p:cNvCxnSpPr>
            <a:endCxn id="239" idx="0"/>
          </p:cNvCxnSpPr>
          <p:nvPr/>
        </p:nvCxnSpPr>
        <p:spPr>
          <a:xfrm flipH="1">
            <a:off x="6578421" y="5031466"/>
            <a:ext cx="457200" cy="247800"/>
          </a:xfrm>
          <a:prstGeom prst="straightConnector1">
            <a:avLst/>
          </a:prstGeom>
          <a:noFill/>
          <a:ln cap="flat" cmpd="sng" w="50800">
            <a:solidFill>
              <a:srgbClr val="0000FF"/>
            </a:solidFill>
            <a:prstDash val="solid"/>
            <a:round/>
            <a:headEnd len="med" w="med" type="none"/>
            <a:tailEnd len="med" w="med" type="triangle"/>
          </a:ln>
        </p:spPr>
      </p:cxnSp>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0" name="Shape 2040"/>
        <p:cNvGrpSpPr/>
        <p:nvPr/>
      </p:nvGrpSpPr>
      <p:grpSpPr>
        <a:xfrm>
          <a:off x="0" y="0"/>
          <a:ext cx="0" cy="0"/>
          <a:chOff x="0" y="0"/>
          <a:chExt cx="0" cy="0"/>
        </a:xfrm>
      </p:grpSpPr>
      <p:sp>
        <p:nvSpPr>
          <p:cNvPr id="2041" name="Google Shape;2041;p90"/>
          <p:cNvSpPr/>
          <p:nvPr/>
        </p:nvSpPr>
        <p:spPr>
          <a:xfrm>
            <a:off x="6114482" y="1921636"/>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5</a:t>
            </a:r>
            <a:endParaRPr b="1" sz="2400">
              <a:solidFill>
                <a:schemeClr val="dk1"/>
              </a:solidFill>
              <a:latin typeface="Courier New"/>
              <a:ea typeface="Courier New"/>
              <a:cs typeface="Courier New"/>
              <a:sym typeface="Courier New"/>
            </a:endParaRPr>
          </a:p>
        </p:txBody>
      </p:sp>
      <p:sp>
        <p:nvSpPr>
          <p:cNvPr id="2042" name="Google Shape;2042;p90"/>
          <p:cNvSpPr/>
          <p:nvPr/>
        </p:nvSpPr>
        <p:spPr>
          <a:xfrm>
            <a:off x="6555248" y="1921635"/>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2043" name="Google Shape;2043;p90"/>
          <p:cNvSpPr/>
          <p:nvPr/>
        </p:nvSpPr>
        <p:spPr>
          <a:xfrm>
            <a:off x="5846910" y="1921635"/>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2044" name="Google Shape;2044;p90"/>
          <p:cNvSpPr/>
          <p:nvPr/>
        </p:nvSpPr>
        <p:spPr>
          <a:xfrm>
            <a:off x="6201079" y="1158558"/>
            <a:ext cx="267572" cy="450759"/>
          </a:xfrm>
          <a:prstGeom prst="rect">
            <a:avLst/>
          </a:prstGeom>
          <a:noFill/>
          <a:ln cap="flat" cmpd="sng" w="127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2045" name="Google Shape;2045;p90"/>
          <p:cNvCxnSpPr>
            <a:stCxn id="2044" idx="2"/>
            <a:endCxn id="2041" idx="0"/>
          </p:cNvCxnSpPr>
          <p:nvPr/>
        </p:nvCxnSpPr>
        <p:spPr>
          <a:xfrm>
            <a:off x="6334865" y="1609317"/>
            <a:ext cx="0" cy="312300"/>
          </a:xfrm>
          <a:prstGeom prst="straightConnector1">
            <a:avLst/>
          </a:prstGeom>
          <a:noFill/>
          <a:ln cap="flat" cmpd="sng" w="9525">
            <a:solidFill>
              <a:schemeClr val="accent1"/>
            </a:solidFill>
            <a:prstDash val="solid"/>
            <a:miter lim="800000"/>
            <a:headEnd len="sm" w="sm" type="none"/>
            <a:tailEnd len="med" w="med" type="triangle"/>
          </a:ln>
        </p:spPr>
      </p:cxnSp>
      <p:sp>
        <p:nvSpPr>
          <p:cNvPr id="2046" name="Google Shape;2046;p90"/>
          <p:cNvSpPr txBox="1"/>
          <p:nvPr/>
        </p:nvSpPr>
        <p:spPr>
          <a:xfrm>
            <a:off x="6555248" y="1212292"/>
            <a:ext cx="721316"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root</a:t>
            </a:r>
            <a:endParaRPr sz="1600">
              <a:solidFill>
                <a:schemeClr val="dk1"/>
              </a:solidFill>
              <a:latin typeface="Courier New"/>
              <a:ea typeface="Courier New"/>
              <a:cs typeface="Courier New"/>
              <a:sym typeface="Courier New"/>
            </a:endParaRPr>
          </a:p>
        </p:txBody>
      </p:sp>
      <p:cxnSp>
        <p:nvCxnSpPr>
          <p:cNvPr id="2047" name="Google Shape;2047;p90"/>
          <p:cNvCxnSpPr/>
          <p:nvPr/>
        </p:nvCxnSpPr>
        <p:spPr>
          <a:xfrm flipH="1">
            <a:off x="5846910" y="1913357"/>
            <a:ext cx="267572" cy="450759"/>
          </a:xfrm>
          <a:prstGeom prst="straightConnector1">
            <a:avLst/>
          </a:prstGeom>
          <a:noFill/>
          <a:ln cap="flat" cmpd="sng" w="9525">
            <a:solidFill>
              <a:schemeClr val="accent1"/>
            </a:solidFill>
            <a:prstDash val="solid"/>
            <a:miter lim="800000"/>
            <a:headEnd len="sm" w="sm" type="none"/>
            <a:tailEnd len="sm" w="sm" type="none"/>
          </a:ln>
        </p:spPr>
      </p:cxnSp>
      <p:sp>
        <p:nvSpPr>
          <p:cNvPr id="2048" name="Google Shape;2048;p90"/>
          <p:cNvSpPr/>
          <p:nvPr/>
        </p:nvSpPr>
        <p:spPr>
          <a:xfrm>
            <a:off x="7409579" y="2692993"/>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9</a:t>
            </a:r>
            <a:endParaRPr b="1" sz="2400">
              <a:solidFill>
                <a:schemeClr val="dk1"/>
              </a:solidFill>
              <a:latin typeface="Courier New"/>
              <a:ea typeface="Courier New"/>
              <a:cs typeface="Courier New"/>
              <a:sym typeface="Courier New"/>
            </a:endParaRPr>
          </a:p>
        </p:txBody>
      </p:sp>
      <p:sp>
        <p:nvSpPr>
          <p:cNvPr id="2049" name="Google Shape;2049;p90"/>
          <p:cNvSpPr/>
          <p:nvPr/>
        </p:nvSpPr>
        <p:spPr>
          <a:xfrm>
            <a:off x="7850345" y="2692992"/>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2050" name="Google Shape;2050;p90"/>
          <p:cNvSpPr/>
          <p:nvPr/>
        </p:nvSpPr>
        <p:spPr>
          <a:xfrm>
            <a:off x="7142007" y="2692992"/>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2051" name="Google Shape;2051;p90"/>
          <p:cNvCxnSpPr>
            <a:endCxn id="2048" idx="0"/>
          </p:cNvCxnSpPr>
          <p:nvPr/>
        </p:nvCxnSpPr>
        <p:spPr>
          <a:xfrm>
            <a:off x="6689162" y="2386093"/>
            <a:ext cx="940800" cy="306900"/>
          </a:xfrm>
          <a:prstGeom prst="straightConnector1">
            <a:avLst/>
          </a:prstGeom>
          <a:noFill/>
          <a:ln cap="flat" cmpd="sng" w="9525">
            <a:solidFill>
              <a:schemeClr val="accent1"/>
            </a:solidFill>
            <a:prstDash val="solid"/>
            <a:miter lim="800000"/>
            <a:headEnd len="sm" w="sm" type="none"/>
            <a:tailEnd len="med" w="med" type="triangle"/>
          </a:ln>
        </p:spPr>
      </p:cxnSp>
      <p:cxnSp>
        <p:nvCxnSpPr>
          <p:cNvPr id="2052" name="Google Shape;2052;p90"/>
          <p:cNvCxnSpPr/>
          <p:nvPr/>
        </p:nvCxnSpPr>
        <p:spPr>
          <a:xfrm flipH="1">
            <a:off x="7850345" y="2692992"/>
            <a:ext cx="267572" cy="450759"/>
          </a:xfrm>
          <a:prstGeom prst="straightConnector1">
            <a:avLst/>
          </a:prstGeom>
          <a:noFill/>
          <a:ln cap="flat" cmpd="sng" w="9525">
            <a:solidFill>
              <a:schemeClr val="accent1"/>
            </a:solidFill>
            <a:prstDash val="solid"/>
            <a:miter lim="800000"/>
            <a:headEnd len="sm" w="sm" type="none"/>
            <a:tailEnd len="sm" w="sm" type="none"/>
          </a:ln>
        </p:spPr>
      </p:cxnSp>
      <p:sp>
        <p:nvSpPr>
          <p:cNvPr id="2053" name="Google Shape;2053;p90"/>
          <p:cNvSpPr/>
          <p:nvPr/>
        </p:nvSpPr>
        <p:spPr>
          <a:xfrm>
            <a:off x="6440108" y="3421195"/>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7</a:t>
            </a:r>
            <a:endParaRPr b="1" sz="2400">
              <a:solidFill>
                <a:schemeClr val="dk1"/>
              </a:solidFill>
              <a:latin typeface="Courier New"/>
              <a:ea typeface="Courier New"/>
              <a:cs typeface="Courier New"/>
              <a:sym typeface="Courier New"/>
            </a:endParaRPr>
          </a:p>
        </p:txBody>
      </p:sp>
      <p:sp>
        <p:nvSpPr>
          <p:cNvPr id="2054" name="Google Shape;2054;p90"/>
          <p:cNvSpPr/>
          <p:nvPr/>
        </p:nvSpPr>
        <p:spPr>
          <a:xfrm>
            <a:off x="6880874" y="3421194"/>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2055" name="Google Shape;2055;p90"/>
          <p:cNvSpPr/>
          <p:nvPr/>
        </p:nvSpPr>
        <p:spPr>
          <a:xfrm>
            <a:off x="6172536" y="3421194"/>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2056" name="Google Shape;2056;p90"/>
          <p:cNvCxnSpPr>
            <a:endCxn id="2053" idx="0"/>
          </p:cNvCxnSpPr>
          <p:nvPr/>
        </p:nvCxnSpPr>
        <p:spPr>
          <a:xfrm flipH="1">
            <a:off x="6660491" y="3137995"/>
            <a:ext cx="6162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2057" name="Google Shape;2057;p90"/>
          <p:cNvCxnSpPr/>
          <p:nvPr/>
        </p:nvCxnSpPr>
        <p:spPr>
          <a:xfrm flipH="1">
            <a:off x="6880874" y="3421193"/>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2058" name="Google Shape;2058;p90"/>
          <p:cNvCxnSpPr/>
          <p:nvPr/>
        </p:nvCxnSpPr>
        <p:spPr>
          <a:xfrm flipH="1">
            <a:off x="6172536" y="3421193"/>
            <a:ext cx="267572" cy="450759"/>
          </a:xfrm>
          <a:prstGeom prst="straightConnector1">
            <a:avLst/>
          </a:prstGeom>
          <a:noFill/>
          <a:ln cap="flat" cmpd="sng" w="9525">
            <a:solidFill>
              <a:schemeClr val="accent1"/>
            </a:solidFill>
            <a:prstDash val="solid"/>
            <a:miter lim="800000"/>
            <a:headEnd len="sm" w="sm" type="none"/>
            <a:tailEnd len="sm" w="sm" type="none"/>
          </a:ln>
        </p:spPr>
      </p:cxnSp>
      <p:sp>
        <p:nvSpPr>
          <p:cNvPr id="2059" name="Google Shape;2059;p90"/>
          <p:cNvSpPr/>
          <p:nvPr/>
        </p:nvSpPr>
        <p:spPr>
          <a:xfrm>
            <a:off x="225381" y="1292454"/>
            <a:ext cx="2028422" cy="364764"/>
          </a:xfrm>
          <a:prstGeom prst="roundRect">
            <a:avLst>
              <a:gd fmla="val 16667" name="adj"/>
            </a:avLst>
          </a:prstGeom>
          <a:solidFill>
            <a:srgbClr val="AEABAB"/>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dk1"/>
                </a:solidFill>
                <a:latin typeface="Courier New"/>
                <a:ea typeface="Courier New"/>
                <a:cs typeface="Courier New"/>
                <a:sym typeface="Courier New"/>
              </a:rPr>
              <a:t>InsertItem(3)</a:t>
            </a:r>
            <a:endParaRPr b="1" sz="1800">
              <a:solidFill>
                <a:schemeClr val="dk1"/>
              </a:solidFill>
              <a:latin typeface="Calibri"/>
              <a:ea typeface="Calibri"/>
              <a:cs typeface="Calibri"/>
              <a:sym typeface="Calibri"/>
            </a:endParaRPr>
          </a:p>
        </p:txBody>
      </p:sp>
      <p:cxnSp>
        <p:nvCxnSpPr>
          <p:cNvPr id="2060" name="Google Shape;2060;p90"/>
          <p:cNvCxnSpPr/>
          <p:nvPr/>
        </p:nvCxnSpPr>
        <p:spPr>
          <a:xfrm>
            <a:off x="1231610" y="1658701"/>
            <a:ext cx="7982" cy="340651"/>
          </a:xfrm>
          <a:prstGeom prst="straightConnector1">
            <a:avLst/>
          </a:prstGeom>
          <a:noFill/>
          <a:ln cap="flat" cmpd="sng" w="9525">
            <a:solidFill>
              <a:schemeClr val="dk1"/>
            </a:solidFill>
            <a:prstDash val="solid"/>
            <a:miter lim="800000"/>
            <a:headEnd len="sm" w="sm" type="none"/>
            <a:tailEnd len="med" w="med" type="triangle"/>
          </a:ln>
        </p:spPr>
      </p:cxnSp>
      <p:sp>
        <p:nvSpPr>
          <p:cNvPr id="2061" name="Google Shape;2061;p90"/>
          <p:cNvSpPr/>
          <p:nvPr/>
        </p:nvSpPr>
        <p:spPr>
          <a:xfrm>
            <a:off x="225381" y="1999352"/>
            <a:ext cx="2144332" cy="364764"/>
          </a:xfrm>
          <a:prstGeom prst="roundRect">
            <a:avLst>
              <a:gd fmla="val 16667" name="adj"/>
            </a:avLst>
          </a:prstGeom>
          <a:solidFill>
            <a:srgbClr val="AEABAB"/>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dk1"/>
                </a:solidFill>
                <a:latin typeface="Courier New"/>
                <a:ea typeface="Courier New"/>
                <a:cs typeface="Courier New"/>
                <a:sym typeface="Courier New"/>
              </a:rPr>
              <a:t>Insert(root,3)</a:t>
            </a:r>
            <a:endParaRPr b="1" sz="1800">
              <a:solidFill>
                <a:schemeClr val="dk1"/>
              </a:solidFill>
              <a:latin typeface="Calibri"/>
              <a:ea typeface="Calibri"/>
              <a:cs typeface="Calibri"/>
              <a:sym typeface="Calibri"/>
            </a:endParaRPr>
          </a:p>
        </p:txBody>
      </p:sp>
      <p:sp>
        <p:nvSpPr>
          <p:cNvPr id="2062" name="Google Shape;2062;p90"/>
          <p:cNvSpPr txBox="1"/>
          <p:nvPr>
            <p:ph type="title"/>
          </p:nvPr>
        </p:nvSpPr>
        <p:spPr>
          <a:xfrm>
            <a:off x="155575" y="161927"/>
            <a:ext cx="8797925" cy="676274"/>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Function </a:t>
            </a:r>
            <a:r>
              <a:rPr lang="en-US">
                <a:latin typeface="Courier New"/>
                <a:ea typeface="Courier New"/>
                <a:cs typeface="Courier New"/>
                <a:sym typeface="Courier New"/>
              </a:rPr>
              <a:t>InsertItem</a:t>
            </a:r>
            <a:endParaRPr/>
          </a:p>
        </p:txBody>
      </p:sp>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6" name="Shape 2066"/>
        <p:cNvGrpSpPr/>
        <p:nvPr/>
      </p:nvGrpSpPr>
      <p:grpSpPr>
        <a:xfrm>
          <a:off x="0" y="0"/>
          <a:ext cx="0" cy="0"/>
          <a:chOff x="0" y="0"/>
          <a:chExt cx="0" cy="0"/>
        </a:xfrm>
      </p:grpSpPr>
      <p:sp>
        <p:nvSpPr>
          <p:cNvPr id="2067" name="Google Shape;2067;p91"/>
          <p:cNvSpPr/>
          <p:nvPr/>
        </p:nvSpPr>
        <p:spPr>
          <a:xfrm>
            <a:off x="6114482" y="1921636"/>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5</a:t>
            </a:r>
            <a:endParaRPr b="1" sz="2400">
              <a:solidFill>
                <a:schemeClr val="dk1"/>
              </a:solidFill>
              <a:latin typeface="Courier New"/>
              <a:ea typeface="Courier New"/>
              <a:cs typeface="Courier New"/>
              <a:sym typeface="Courier New"/>
            </a:endParaRPr>
          </a:p>
        </p:txBody>
      </p:sp>
      <p:sp>
        <p:nvSpPr>
          <p:cNvPr id="2068" name="Google Shape;2068;p91"/>
          <p:cNvSpPr/>
          <p:nvPr/>
        </p:nvSpPr>
        <p:spPr>
          <a:xfrm>
            <a:off x="6555248" y="1921635"/>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2069" name="Google Shape;2069;p91"/>
          <p:cNvSpPr/>
          <p:nvPr/>
        </p:nvSpPr>
        <p:spPr>
          <a:xfrm>
            <a:off x="5846910" y="1921635"/>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2070" name="Google Shape;2070;p91"/>
          <p:cNvSpPr/>
          <p:nvPr/>
        </p:nvSpPr>
        <p:spPr>
          <a:xfrm>
            <a:off x="6201079" y="1158558"/>
            <a:ext cx="267572" cy="450759"/>
          </a:xfrm>
          <a:prstGeom prst="rect">
            <a:avLst/>
          </a:prstGeom>
          <a:noFill/>
          <a:ln cap="flat" cmpd="sng" w="127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2071" name="Google Shape;2071;p91"/>
          <p:cNvCxnSpPr>
            <a:stCxn id="2070" idx="2"/>
            <a:endCxn id="2067" idx="0"/>
          </p:cNvCxnSpPr>
          <p:nvPr/>
        </p:nvCxnSpPr>
        <p:spPr>
          <a:xfrm>
            <a:off x="6334865" y="1609317"/>
            <a:ext cx="0" cy="312300"/>
          </a:xfrm>
          <a:prstGeom prst="straightConnector1">
            <a:avLst/>
          </a:prstGeom>
          <a:noFill/>
          <a:ln cap="flat" cmpd="sng" w="9525">
            <a:solidFill>
              <a:schemeClr val="accent1"/>
            </a:solidFill>
            <a:prstDash val="solid"/>
            <a:miter lim="800000"/>
            <a:headEnd len="sm" w="sm" type="none"/>
            <a:tailEnd len="med" w="med" type="triangle"/>
          </a:ln>
        </p:spPr>
      </p:cxnSp>
      <p:sp>
        <p:nvSpPr>
          <p:cNvPr id="2072" name="Google Shape;2072;p91"/>
          <p:cNvSpPr txBox="1"/>
          <p:nvPr/>
        </p:nvSpPr>
        <p:spPr>
          <a:xfrm>
            <a:off x="6555248" y="1212292"/>
            <a:ext cx="721316"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root</a:t>
            </a:r>
            <a:endParaRPr sz="1600">
              <a:solidFill>
                <a:schemeClr val="dk1"/>
              </a:solidFill>
              <a:latin typeface="Courier New"/>
              <a:ea typeface="Courier New"/>
              <a:cs typeface="Courier New"/>
              <a:sym typeface="Courier New"/>
            </a:endParaRPr>
          </a:p>
        </p:txBody>
      </p:sp>
      <p:cxnSp>
        <p:nvCxnSpPr>
          <p:cNvPr id="2073" name="Google Shape;2073;p91"/>
          <p:cNvCxnSpPr/>
          <p:nvPr/>
        </p:nvCxnSpPr>
        <p:spPr>
          <a:xfrm flipH="1">
            <a:off x="5846910" y="1913357"/>
            <a:ext cx="267572" cy="450759"/>
          </a:xfrm>
          <a:prstGeom prst="straightConnector1">
            <a:avLst/>
          </a:prstGeom>
          <a:noFill/>
          <a:ln cap="flat" cmpd="sng" w="9525">
            <a:solidFill>
              <a:schemeClr val="accent1"/>
            </a:solidFill>
            <a:prstDash val="solid"/>
            <a:miter lim="800000"/>
            <a:headEnd len="sm" w="sm" type="none"/>
            <a:tailEnd len="sm" w="sm" type="none"/>
          </a:ln>
        </p:spPr>
      </p:cxnSp>
      <p:sp>
        <p:nvSpPr>
          <p:cNvPr id="2074" name="Google Shape;2074;p91"/>
          <p:cNvSpPr/>
          <p:nvPr/>
        </p:nvSpPr>
        <p:spPr>
          <a:xfrm>
            <a:off x="7409579" y="2692993"/>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9</a:t>
            </a:r>
            <a:endParaRPr b="1" sz="2400">
              <a:solidFill>
                <a:schemeClr val="dk1"/>
              </a:solidFill>
              <a:latin typeface="Courier New"/>
              <a:ea typeface="Courier New"/>
              <a:cs typeface="Courier New"/>
              <a:sym typeface="Courier New"/>
            </a:endParaRPr>
          </a:p>
        </p:txBody>
      </p:sp>
      <p:sp>
        <p:nvSpPr>
          <p:cNvPr id="2075" name="Google Shape;2075;p91"/>
          <p:cNvSpPr/>
          <p:nvPr/>
        </p:nvSpPr>
        <p:spPr>
          <a:xfrm>
            <a:off x="7850345" y="2692992"/>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2076" name="Google Shape;2076;p91"/>
          <p:cNvSpPr/>
          <p:nvPr/>
        </p:nvSpPr>
        <p:spPr>
          <a:xfrm>
            <a:off x="7142007" y="2692992"/>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2077" name="Google Shape;2077;p91"/>
          <p:cNvCxnSpPr>
            <a:endCxn id="2074" idx="0"/>
          </p:cNvCxnSpPr>
          <p:nvPr/>
        </p:nvCxnSpPr>
        <p:spPr>
          <a:xfrm>
            <a:off x="6689162" y="2386093"/>
            <a:ext cx="940800" cy="306900"/>
          </a:xfrm>
          <a:prstGeom prst="straightConnector1">
            <a:avLst/>
          </a:prstGeom>
          <a:noFill/>
          <a:ln cap="flat" cmpd="sng" w="9525">
            <a:solidFill>
              <a:schemeClr val="accent1"/>
            </a:solidFill>
            <a:prstDash val="solid"/>
            <a:miter lim="800000"/>
            <a:headEnd len="sm" w="sm" type="none"/>
            <a:tailEnd len="med" w="med" type="triangle"/>
          </a:ln>
        </p:spPr>
      </p:cxnSp>
      <p:cxnSp>
        <p:nvCxnSpPr>
          <p:cNvPr id="2078" name="Google Shape;2078;p91"/>
          <p:cNvCxnSpPr/>
          <p:nvPr/>
        </p:nvCxnSpPr>
        <p:spPr>
          <a:xfrm flipH="1">
            <a:off x="7850345" y="2692992"/>
            <a:ext cx="267572" cy="450759"/>
          </a:xfrm>
          <a:prstGeom prst="straightConnector1">
            <a:avLst/>
          </a:prstGeom>
          <a:noFill/>
          <a:ln cap="flat" cmpd="sng" w="9525">
            <a:solidFill>
              <a:schemeClr val="accent1"/>
            </a:solidFill>
            <a:prstDash val="solid"/>
            <a:miter lim="800000"/>
            <a:headEnd len="sm" w="sm" type="none"/>
            <a:tailEnd len="sm" w="sm" type="none"/>
          </a:ln>
        </p:spPr>
      </p:cxnSp>
      <p:sp>
        <p:nvSpPr>
          <p:cNvPr id="2079" name="Google Shape;2079;p91"/>
          <p:cNvSpPr/>
          <p:nvPr/>
        </p:nvSpPr>
        <p:spPr>
          <a:xfrm>
            <a:off x="6440108" y="3421195"/>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7</a:t>
            </a:r>
            <a:endParaRPr b="1" sz="2400">
              <a:solidFill>
                <a:schemeClr val="dk1"/>
              </a:solidFill>
              <a:latin typeface="Courier New"/>
              <a:ea typeface="Courier New"/>
              <a:cs typeface="Courier New"/>
              <a:sym typeface="Courier New"/>
            </a:endParaRPr>
          </a:p>
        </p:txBody>
      </p:sp>
      <p:sp>
        <p:nvSpPr>
          <p:cNvPr id="2080" name="Google Shape;2080;p91"/>
          <p:cNvSpPr/>
          <p:nvPr/>
        </p:nvSpPr>
        <p:spPr>
          <a:xfrm>
            <a:off x="6880874" y="3421194"/>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2081" name="Google Shape;2081;p91"/>
          <p:cNvSpPr/>
          <p:nvPr/>
        </p:nvSpPr>
        <p:spPr>
          <a:xfrm>
            <a:off x="6172536" y="3421194"/>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2082" name="Google Shape;2082;p91"/>
          <p:cNvCxnSpPr>
            <a:endCxn id="2079" idx="0"/>
          </p:cNvCxnSpPr>
          <p:nvPr/>
        </p:nvCxnSpPr>
        <p:spPr>
          <a:xfrm flipH="1">
            <a:off x="6660491" y="3137995"/>
            <a:ext cx="6162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2083" name="Google Shape;2083;p91"/>
          <p:cNvCxnSpPr/>
          <p:nvPr/>
        </p:nvCxnSpPr>
        <p:spPr>
          <a:xfrm flipH="1">
            <a:off x="6880874" y="3421193"/>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2084" name="Google Shape;2084;p91"/>
          <p:cNvCxnSpPr/>
          <p:nvPr/>
        </p:nvCxnSpPr>
        <p:spPr>
          <a:xfrm flipH="1">
            <a:off x="6172536" y="3421193"/>
            <a:ext cx="267572" cy="450759"/>
          </a:xfrm>
          <a:prstGeom prst="straightConnector1">
            <a:avLst/>
          </a:prstGeom>
          <a:noFill/>
          <a:ln cap="flat" cmpd="sng" w="9525">
            <a:solidFill>
              <a:schemeClr val="accent1"/>
            </a:solidFill>
            <a:prstDash val="solid"/>
            <a:miter lim="800000"/>
            <a:headEnd len="sm" w="sm" type="none"/>
            <a:tailEnd len="sm" w="sm" type="none"/>
          </a:ln>
        </p:spPr>
      </p:cxnSp>
      <p:sp>
        <p:nvSpPr>
          <p:cNvPr id="2085" name="Google Shape;2085;p91"/>
          <p:cNvSpPr/>
          <p:nvPr/>
        </p:nvSpPr>
        <p:spPr>
          <a:xfrm>
            <a:off x="225381" y="1292454"/>
            <a:ext cx="2028422" cy="364764"/>
          </a:xfrm>
          <a:prstGeom prst="roundRect">
            <a:avLst>
              <a:gd fmla="val 16667" name="adj"/>
            </a:avLst>
          </a:prstGeom>
          <a:solidFill>
            <a:srgbClr val="AEABAB"/>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dk1"/>
                </a:solidFill>
                <a:latin typeface="Courier New"/>
                <a:ea typeface="Courier New"/>
                <a:cs typeface="Courier New"/>
                <a:sym typeface="Courier New"/>
              </a:rPr>
              <a:t>InsertItem(3)</a:t>
            </a:r>
            <a:endParaRPr b="1" sz="1800">
              <a:solidFill>
                <a:schemeClr val="dk1"/>
              </a:solidFill>
              <a:latin typeface="Calibri"/>
              <a:ea typeface="Calibri"/>
              <a:cs typeface="Calibri"/>
              <a:sym typeface="Calibri"/>
            </a:endParaRPr>
          </a:p>
        </p:txBody>
      </p:sp>
      <p:cxnSp>
        <p:nvCxnSpPr>
          <p:cNvPr id="2086" name="Google Shape;2086;p91"/>
          <p:cNvCxnSpPr/>
          <p:nvPr/>
        </p:nvCxnSpPr>
        <p:spPr>
          <a:xfrm>
            <a:off x="1231610" y="1658701"/>
            <a:ext cx="7982" cy="340651"/>
          </a:xfrm>
          <a:prstGeom prst="straightConnector1">
            <a:avLst/>
          </a:prstGeom>
          <a:noFill/>
          <a:ln cap="flat" cmpd="sng" w="9525">
            <a:solidFill>
              <a:schemeClr val="dk1"/>
            </a:solidFill>
            <a:prstDash val="solid"/>
            <a:miter lim="800000"/>
            <a:headEnd len="sm" w="sm" type="none"/>
            <a:tailEnd len="med" w="med" type="triangle"/>
          </a:ln>
        </p:spPr>
      </p:cxnSp>
      <p:sp>
        <p:nvSpPr>
          <p:cNvPr id="2087" name="Google Shape;2087;p91"/>
          <p:cNvSpPr/>
          <p:nvPr/>
        </p:nvSpPr>
        <p:spPr>
          <a:xfrm>
            <a:off x="225381" y="1999352"/>
            <a:ext cx="2144332" cy="364764"/>
          </a:xfrm>
          <a:prstGeom prst="roundRect">
            <a:avLst>
              <a:gd fmla="val 16667" name="adj"/>
            </a:avLst>
          </a:prstGeom>
          <a:solidFill>
            <a:srgbClr val="AEABAB"/>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dk1"/>
                </a:solidFill>
                <a:latin typeface="Courier New"/>
                <a:ea typeface="Courier New"/>
                <a:cs typeface="Courier New"/>
                <a:sym typeface="Courier New"/>
              </a:rPr>
              <a:t>Insert(root,3)</a:t>
            </a:r>
            <a:endParaRPr b="1" sz="1800">
              <a:solidFill>
                <a:schemeClr val="dk1"/>
              </a:solidFill>
              <a:latin typeface="Calibri"/>
              <a:ea typeface="Calibri"/>
              <a:cs typeface="Calibri"/>
              <a:sym typeface="Calibri"/>
            </a:endParaRPr>
          </a:p>
        </p:txBody>
      </p:sp>
      <p:sp>
        <p:nvSpPr>
          <p:cNvPr id="2088" name="Google Shape;2088;p91"/>
          <p:cNvSpPr txBox="1"/>
          <p:nvPr/>
        </p:nvSpPr>
        <p:spPr>
          <a:xfrm>
            <a:off x="2369713" y="2043234"/>
            <a:ext cx="1603419"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dk1"/>
                </a:solidFill>
                <a:latin typeface="Courier New"/>
                <a:ea typeface="Courier New"/>
                <a:cs typeface="Courier New"/>
                <a:sym typeface="Courier New"/>
              </a:rPr>
              <a:t>General case 1</a:t>
            </a:r>
            <a:endParaRPr sz="1200">
              <a:solidFill>
                <a:schemeClr val="dk1"/>
              </a:solidFill>
              <a:latin typeface="Courier New"/>
              <a:ea typeface="Courier New"/>
              <a:cs typeface="Courier New"/>
              <a:sym typeface="Courier New"/>
            </a:endParaRPr>
          </a:p>
        </p:txBody>
      </p:sp>
      <p:sp>
        <p:nvSpPr>
          <p:cNvPr id="2089" name="Google Shape;2089;p91"/>
          <p:cNvSpPr txBox="1"/>
          <p:nvPr>
            <p:ph type="title"/>
          </p:nvPr>
        </p:nvSpPr>
        <p:spPr>
          <a:xfrm>
            <a:off x="155575" y="161927"/>
            <a:ext cx="8797925" cy="676274"/>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Function </a:t>
            </a:r>
            <a:r>
              <a:rPr lang="en-US">
                <a:latin typeface="Courier New"/>
                <a:ea typeface="Courier New"/>
                <a:cs typeface="Courier New"/>
                <a:sym typeface="Courier New"/>
              </a:rPr>
              <a:t>InsertItem</a:t>
            </a:r>
            <a:endParaRPr/>
          </a:p>
        </p:txBody>
      </p:sp>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3" name="Shape 2093"/>
        <p:cNvGrpSpPr/>
        <p:nvPr/>
      </p:nvGrpSpPr>
      <p:grpSpPr>
        <a:xfrm>
          <a:off x="0" y="0"/>
          <a:ext cx="0" cy="0"/>
          <a:chOff x="0" y="0"/>
          <a:chExt cx="0" cy="0"/>
        </a:xfrm>
      </p:grpSpPr>
      <p:sp>
        <p:nvSpPr>
          <p:cNvPr id="2094" name="Google Shape;2094;p92"/>
          <p:cNvSpPr/>
          <p:nvPr/>
        </p:nvSpPr>
        <p:spPr>
          <a:xfrm>
            <a:off x="6114482" y="1921636"/>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5</a:t>
            </a:r>
            <a:endParaRPr b="1" sz="2400">
              <a:solidFill>
                <a:schemeClr val="dk1"/>
              </a:solidFill>
              <a:latin typeface="Courier New"/>
              <a:ea typeface="Courier New"/>
              <a:cs typeface="Courier New"/>
              <a:sym typeface="Courier New"/>
            </a:endParaRPr>
          </a:p>
        </p:txBody>
      </p:sp>
      <p:sp>
        <p:nvSpPr>
          <p:cNvPr id="2095" name="Google Shape;2095;p92"/>
          <p:cNvSpPr/>
          <p:nvPr/>
        </p:nvSpPr>
        <p:spPr>
          <a:xfrm>
            <a:off x="6555248" y="1921635"/>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2096" name="Google Shape;2096;p92"/>
          <p:cNvSpPr/>
          <p:nvPr/>
        </p:nvSpPr>
        <p:spPr>
          <a:xfrm>
            <a:off x="5846910" y="1921635"/>
            <a:ext cx="267572" cy="450759"/>
          </a:xfrm>
          <a:prstGeom prst="rect">
            <a:avLst/>
          </a:prstGeom>
          <a:noFill/>
          <a:ln cap="flat" cmpd="sng" w="127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2097" name="Google Shape;2097;p92"/>
          <p:cNvSpPr/>
          <p:nvPr/>
        </p:nvSpPr>
        <p:spPr>
          <a:xfrm>
            <a:off x="6201079" y="1158558"/>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2098" name="Google Shape;2098;p92"/>
          <p:cNvCxnSpPr>
            <a:stCxn id="2097" idx="2"/>
            <a:endCxn id="2094" idx="0"/>
          </p:cNvCxnSpPr>
          <p:nvPr/>
        </p:nvCxnSpPr>
        <p:spPr>
          <a:xfrm>
            <a:off x="6334865" y="1609317"/>
            <a:ext cx="0" cy="312300"/>
          </a:xfrm>
          <a:prstGeom prst="straightConnector1">
            <a:avLst/>
          </a:prstGeom>
          <a:noFill/>
          <a:ln cap="flat" cmpd="sng" w="9525">
            <a:solidFill>
              <a:schemeClr val="accent1"/>
            </a:solidFill>
            <a:prstDash val="solid"/>
            <a:miter lim="800000"/>
            <a:headEnd len="sm" w="sm" type="none"/>
            <a:tailEnd len="med" w="med" type="triangle"/>
          </a:ln>
        </p:spPr>
      </p:cxnSp>
      <p:sp>
        <p:nvSpPr>
          <p:cNvPr id="2099" name="Google Shape;2099;p92"/>
          <p:cNvSpPr txBox="1"/>
          <p:nvPr/>
        </p:nvSpPr>
        <p:spPr>
          <a:xfrm>
            <a:off x="6555248" y="1212292"/>
            <a:ext cx="721316"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root</a:t>
            </a:r>
            <a:endParaRPr sz="1600">
              <a:solidFill>
                <a:schemeClr val="dk1"/>
              </a:solidFill>
              <a:latin typeface="Courier New"/>
              <a:ea typeface="Courier New"/>
              <a:cs typeface="Courier New"/>
              <a:sym typeface="Courier New"/>
            </a:endParaRPr>
          </a:p>
        </p:txBody>
      </p:sp>
      <p:cxnSp>
        <p:nvCxnSpPr>
          <p:cNvPr id="2100" name="Google Shape;2100;p92"/>
          <p:cNvCxnSpPr/>
          <p:nvPr/>
        </p:nvCxnSpPr>
        <p:spPr>
          <a:xfrm flipH="1">
            <a:off x="5846910" y="1913357"/>
            <a:ext cx="267572" cy="450759"/>
          </a:xfrm>
          <a:prstGeom prst="straightConnector1">
            <a:avLst/>
          </a:prstGeom>
          <a:noFill/>
          <a:ln cap="flat" cmpd="sng" w="9525">
            <a:solidFill>
              <a:schemeClr val="accent1"/>
            </a:solidFill>
            <a:prstDash val="solid"/>
            <a:miter lim="800000"/>
            <a:headEnd len="sm" w="sm" type="none"/>
            <a:tailEnd len="sm" w="sm" type="none"/>
          </a:ln>
        </p:spPr>
      </p:cxnSp>
      <p:sp>
        <p:nvSpPr>
          <p:cNvPr id="2101" name="Google Shape;2101;p92"/>
          <p:cNvSpPr/>
          <p:nvPr/>
        </p:nvSpPr>
        <p:spPr>
          <a:xfrm>
            <a:off x="7409579" y="2692993"/>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9</a:t>
            </a:r>
            <a:endParaRPr b="1" sz="2400">
              <a:solidFill>
                <a:schemeClr val="dk1"/>
              </a:solidFill>
              <a:latin typeface="Courier New"/>
              <a:ea typeface="Courier New"/>
              <a:cs typeface="Courier New"/>
              <a:sym typeface="Courier New"/>
            </a:endParaRPr>
          </a:p>
        </p:txBody>
      </p:sp>
      <p:sp>
        <p:nvSpPr>
          <p:cNvPr id="2102" name="Google Shape;2102;p92"/>
          <p:cNvSpPr/>
          <p:nvPr/>
        </p:nvSpPr>
        <p:spPr>
          <a:xfrm>
            <a:off x="7850345" y="2692992"/>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2103" name="Google Shape;2103;p92"/>
          <p:cNvSpPr/>
          <p:nvPr/>
        </p:nvSpPr>
        <p:spPr>
          <a:xfrm>
            <a:off x="7142007" y="2692992"/>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2104" name="Google Shape;2104;p92"/>
          <p:cNvCxnSpPr>
            <a:endCxn id="2101" idx="0"/>
          </p:cNvCxnSpPr>
          <p:nvPr/>
        </p:nvCxnSpPr>
        <p:spPr>
          <a:xfrm>
            <a:off x="6689162" y="2386093"/>
            <a:ext cx="940800" cy="306900"/>
          </a:xfrm>
          <a:prstGeom prst="straightConnector1">
            <a:avLst/>
          </a:prstGeom>
          <a:noFill/>
          <a:ln cap="flat" cmpd="sng" w="9525">
            <a:solidFill>
              <a:schemeClr val="accent1"/>
            </a:solidFill>
            <a:prstDash val="solid"/>
            <a:miter lim="800000"/>
            <a:headEnd len="sm" w="sm" type="none"/>
            <a:tailEnd len="med" w="med" type="triangle"/>
          </a:ln>
        </p:spPr>
      </p:cxnSp>
      <p:cxnSp>
        <p:nvCxnSpPr>
          <p:cNvPr id="2105" name="Google Shape;2105;p92"/>
          <p:cNvCxnSpPr/>
          <p:nvPr/>
        </p:nvCxnSpPr>
        <p:spPr>
          <a:xfrm flipH="1">
            <a:off x="7850345" y="2692992"/>
            <a:ext cx="267572" cy="450759"/>
          </a:xfrm>
          <a:prstGeom prst="straightConnector1">
            <a:avLst/>
          </a:prstGeom>
          <a:noFill/>
          <a:ln cap="flat" cmpd="sng" w="9525">
            <a:solidFill>
              <a:schemeClr val="accent1"/>
            </a:solidFill>
            <a:prstDash val="solid"/>
            <a:miter lim="800000"/>
            <a:headEnd len="sm" w="sm" type="none"/>
            <a:tailEnd len="sm" w="sm" type="none"/>
          </a:ln>
        </p:spPr>
      </p:cxnSp>
      <p:sp>
        <p:nvSpPr>
          <p:cNvPr id="2106" name="Google Shape;2106;p92"/>
          <p:cNvSpPr/>
          <p:nvPr/>
        </p:nvSpPr>
        <p:spPr>
          <a:xfrm>
            <a:off x="6440108" y="3421195"/>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7</a:t>
            </a:r>
            <a:endParaRPr b="1" sz="2400">
              <a:solidFill>
                <a:schemeClr val="dk1"/>
              </a:solidFill>
              <a:latin typeface="Courier New"/>
              <a:ea typeface="Courier New"/>
              <a:cs typeface="Courier New"/>
              <a:sym typeface="Courier New"/>
            </a:endParaRPr>
          </a:p>
        </p:txBody>
      </p:sp>
      <p:sp>
        <p:nvSpPr>
          <p:cNvPr id="2107" name="Google Shape;2107;p92"/>
          <p:cNvSpPr/>
          <p:nvPr/>
        </p:nvSpPr>
        <p:spPr>
          <a:xfrm>
            <a:off x="6880874" y="3421194"/>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2108" name="Google Shape;2108;p92"/>
          <p:cNvSpPr/>
          <p:nvPr/>
        </p:nvSpPr>
        <p:spPr>
          <a:xfrm>
            <a:off x="6172536" y="3421194"/>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2109" name="Google Shape;2109;p92"/>
          <p:cNvCxnSpPr>
            <a:endCxn id="2106" idx="0"/>
          </p:cNvCxnSpPr>
          <p:nvPr/>
        </p:nvCxnSpPr>
        <p:spPr>
          <a:xfrm flipH="1">
            <a:off x="6660491" y="3137995"/>
            <a:ext cx="6162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2110" name="Google Shape;2110;p92"/>
          <p:cNvCxnSpPr/>
          <p:nvPr/>
        </p:nvCxnSpPr>
        <p:spPr>
          <a:xfrm flipH="1">
            <a:off x="6880874" y="3421193"/>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2111" name="Google Shape;2111;p92"/>
          <p:cNvCxnSpPr/>
          <p:nvPr/>
        </p:nvCxnSpPr>
        <p:spPr>
          <a:xfrm flipH="1">
            <a:off x="6172536" y="3421193"/>
            <a:ext cx="267572" cy="450759"/>
          </a:xfrm>
          <a:prstGeom prst="straightConnector1">
            <a:avLst/>
          </a:prstGeom>
          <a:noFill/>
          <a:ln cap="flat" cmpd="sng" w="9525">
            <a:solidFill>
              <a:schemeClr val="accent1"/>
            </a:solidFill>
            <a:prstDash val="solid"/>
            <a:miter lim="800000"/>
            <a:headEnd len="sm" w="sm" type="none"/>
            <a:tailEnd len="sm" w="sm" type="none"/>
          </a:ln>
        </p:spPr>
      </p:cxnSp>
      <p:sp>
        <p:nvSpPr>
          <p:cNvPr id="2112" name="Google Shape;2112;p92"/>
          <p:cNvSpPr/>
          <p:nvPr/>
        </p:nvSpPr>
        <p:spPr>
          <a:xfrm>
            <a:off x="225381" y="1292454"/>
            <a:ext cx="2028422" cy="364764"/>
          </a:xfrm>
          <a:prstGeom prst="roundRect">
            <a:avLst>
              <a:gd fmla="val 16667" name="adj"/>
            </a:avLst>
          </a:prstGeom>
          <a:solidFill>
            <a:srgbClr val="AEABAB"/>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dk1"/>
                </a:solidFill>
                <a:latin typeface="Courier New"/>
                <a:ea typeface="Courier New"/>
                <a:cs typeface="Courier New"/>
                <a:sym typeface="Courier New"/>
              </a:rPr>
              <a:t>InsertItem(3)</a:t>
            </a:r>
            <a:endParaRPr b="1" sz="1800">
              <a:solidFill>
                <a:schemeClr val="dk1"/>
              </a:solidFill>
              <a:latin typeface="Calibri"/>
              <a:ea typeface="Calibri"/>
              <a:cs typeface="Calibri"/>
              <a:sym typeface="Calibri"/>
            </a:endParaRPr>
          </a:p>
        </p:txBody>
      </p:sp>
      <p:cxnSp>
        <p:nvCxnSpPr>
          <p:cNvPr id="2113" name="Google Shape;2113;p92"/>
          <p:cNvCxnSpPr/>
          <p:nvPr/>
        </p:nvCxnSpPr>
        <p:spPr>
          <a:xfrm>
            <a:off x="1231610" y="1658701"/>
            <a:ext cx="7982" cy="340651"/>
          </a:xfrm>
          <a:prstGeom prst="straightConnector1">
            <a:avLst/>
          </a:prstGeom>
          <a:noFill/>
          <a:ln cap="flat" cmpd="sng" w="9525">
            <a:solidFill>
              <a:schemeClr val="dk1"/>
            </a:solidFill>
            <a:prstDash val="solid"/>
            <a:miter lim="800000"/>
            <a:headEnd len="sm" w="sm" type="none"/>
            <a:tailEnd len="med" w="med" type="triangle"/>
          </a:ln>
        </p:spPr>
      </p:cxnSp>
      <p:sp>
        <p:nvSpPr>
          <p:cNvPr id="2114" name="Google Shape;2114;p92"/>
          <p:cNvSpPr/>
          <p:nvPr/>
        </p:nvSpPr>
        <p:spPr>
          <a:xfrm>
            <a:off x="225381" y="1999352"/>
            <a:ext cx="2144332" cy="364764"/>
          </a:xfrm>
          <a:prstGeom prst="roundRect">
            <a:avLst>
              <a:gd fmla="val 16667" name="adj"/>
            </a:avLst>
          </a:prstGeom>
          <a:solidFill>
            <a:srgbClr val="AEABAB"/>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dk1"/>
                </a:solidFill>
                <a:latin typeface="Courier New"/>
                <a:ea typeface="Courier New"/>
                <a:cs typeface="Courier New"/>
                <a:sym typeface="Courier New"/>
              </a:rPr>
              <a:t>Insert(root,3)</a:t>
            </a:r>
            <a:endParaRPr b="1" sz="1800">
              <a:solidFill>
                <a:schemeClr val="dk1"/>
              </a:solidFill>
              <a:latin typeface="Calibri"/>
              <a:ea typeface="Calibri"/>
              <a:cs typeface="Calibri"/>
              <a:sym typeface="Calibri"/>
            </a:endParaRPr>
          </a:p>
        </p:txBody>
      </p:sp>
      <p:sp>
        <p:nvSpPr>
          <p:cNvPr id="2115" name="Google Shape;2115;p92"/>
          <p:cNvSpPr txBox="1"/>
          <p:nvPr/>
        </p:nvSpPr>
        <p:spPr>
          <a:xfrm>
            <a:off x="2369713" y="2043234"/>
            <a:ext cx="1603419"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dk1"/>
                </a:solidFill>
                <a:latin typeface="Courier New"/>
                <a:ea typeface="Courier New"/>
                <a:cs typeface="Courier New"/>
                <a:sym typeface="Courier New"/>
              </a:rPr>
              <a:t>General case 1</a:t>
            </a:r>
            <a:endParaRPr sz="1200">
              <a:solidFill>
                <a:schemeClr val="dk1"/>
              </a:solidFill>
              <a:latin typeface="Courier New"/>
              <a:ea typeface="Courier New"/>
              <a:cs typeface="Courier New"/>
              <a:sym typeface="Courier New"/>
            </a:endParaRPr>
          </a:p>
        </p:txBody>
      </p:sp>
      <p:cxnSp>
        <p:nvCxnSpPr>
          <p:cNvPr id="2116" name="Google Shape;2116;p92"/>
          <p:cNvCxnSpPr/>
          <p:nvPr/>
        </p:nvCxnSpPr>
        <p:spPr>
          <a:xfrm>
            <a:off x="1231610" y="2364116"/>
            <a:ext cx="7982" cy="340651"/>
          </a:xfrm>
          <a:prstGeom prst="straightConnector1">
            <a:avLst/>
          </a:prstGeom>
          <a:noFill/>
          <a:ln cap="flat" cmpd="sng" w="9525">
            <a:solidFill>
              <a:schemeClr val="dk1"/>
            </a:solidFill>
            <a:prstDash val="solid"/>
            <a:miter lim="800000"/>
            <a:headEnd len="sm" w="sm" type="none"/>
            <a:tailEnd len="med" w="med" type="triangle"/>
          </a:ln>
        </p:spPr>
      </p:cxnSp>
      <p:sp>
        <p:nvSpPr>
          <p:cNvPr id="2117" name="Google Shape;2117;p92"/>
          <p:cNvSpPr/>
          <p:nvPr/>
        </p:nvSpPr>
        <p:spPr>
          <a:xfrm>
            <a:off x="225380" y="2704767"/>
            <a:ext cx="3110247" cy="364764"/>
          </a:xfrm>
          <a:prstGeom prst="roundRect">
            <a:avLst>
              <a:gd fmla="val 16667" name="adj"/>
            </a:avLst>
          </a:prstGeom>
          <a:solidFill>
            <a:srgbClr val="AEABAB"/>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dk1"/>
                </a:solidFill>
                <a:latin typeface="Courier New"/>
                <a:ea typeface="Courier New"/>
                <a:cs typeface="Courier New"/>
                <a:sym typeface="Courier New"/>
              </a:rPr>
              <a:t>Insert(root-&gt;left,3)</a:t>
            </a:r>
            <a:endParaRPr b="1" sz="1800">
              <a:solidFill>
                <a:schemeClr val="dk1"/>
              </a:solidFill>
              <a:latin typeface="Calibri"/>
              <a:ea typeface="Calibri"/>
              <a:cs typeface="Calibri"/>
              <a:sym typeface="Calibri"/>
            </a:endParaRPr>
          </a:p>
        </p:txBody>
      </p:sp>
      <p:sp>
        <p:nvSpPr>
          <p:cNvPr id="2118" name="Google Shape;2118;p92"/>
          <p:cNvSpPr txBox="1"/>
          <p:nvPr>
            <p:ph type="title"/>
          </p:nvPr>
        </p:nvSpPr>
        <p:spPr>
          <a:xfrm>
            <a:off x="155575" y="161927"/>
            <a:ext cx="8797925" cy="676274"/>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Function </a:t>
            </a:r>
            <a:r>
              <a:rPr lang="en-US">
                <a:latin typeface="Courier New"/>
                <a:ea typeface="Courier New"/>
                <a:cs typeface="Courier New"/>
                <a:sym typeface="Courier New"/>
              </a:rPr>
              <a:t>InsertItem</a:t>
            </a:r>
            <a:endParaRPr/>
          </a:p>
        </p:txBody>
      </p:sp>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2" name="Shape 2122"/>
        <p:cNvGrpSpPr/>
        <p:nvPr/>
      </p:nvGrpSpPr>
      <p:grpSpPr>
        <a:xfrm>
          <a:off x="0" y="0"/>
          <a:ext cx="0" cy="0"/>
          <a:chOff x="0" y="0"/>
          <a:chExt cx="0" cy="0"/>
        </a:xfrm>
      </p:grpSpPr>
      <p:sp>
        <p:nvSpPr>
          <p:cNvPr id="2123" name="Google Shape;2123;p93"/>
          <p:cNvSpPr/>
          <p:nvPr/>
        </p:nvSpPr>
        <p:spPr>
          <a:xfrm>
            <a:off x="6114482" y="1921636"/>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5</a:t>
            </a:r>
            <a:endParaRPr b="1" sz="2400">
              <a:solidFill>
                <a:schemeClr val="dk1"/>
              </a:solidFill>
              <a:latin typeface="Courier New"/>
              <a:ea typeface="Courier New"/>
              <a:cs typeface="Courier New"/>
              <a:sym typeface="Courier New"/>
            </a:endParaRPr>
          </a:p>
        </p:txBody>
      </p:sp>
      <p:sp>
        <p:nvSpPr>
          <p:cNvPr id="2124" name="Google Shape;2124;p93"/>
          <p:cNvSpPr/>
          <p:nvPr/>
        </p:nvSpPr>
        <p:spPr>
          <a:xfrm>
            <a:off x="6555248" y="1921635"/>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2125" name="Google Shape;2125;p93"/>
          <p:cNvSpPr/>
          <p:nvPr/>
        </p:nvSpPr>
        <p:spPr>
          <a:xfrm>
            <a:off x="5846910" y="1921635"/>
            <a:ext cx="267572" cy="450759"/>
          </a:xfrm>
          <a:prstGeom prst="rect">
            <a:avLst/>
          </a:prstGeom>
          <a:noFill/>
          <a:ln cap="flat" cmpd="sng" w="127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2126" name="Google Shape;2126;p93"/>
          <p:cNvSpPr/>
          <p:nvPr/>
        </p:nvSpPr>
        <p:spPr>
          <a:xfrm>
            <a:off x="6201079" y="1158558"/>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2127" name="Google Shape;2127;p93"/>
          <p:cNvCxnSpPr>
            <a:stCxn id="2126" idx="2"/>
            <a:endCxn id="2123" idx="0"/>
          </p:cNvCxnSpPr>
          <p:nvPr/>
        </p:nvCxnSpPr>
        <p:spPr>
          <a:xfrm>
            <a:off x="6334865" y="1609317"/>
            <a:ext cx="0" cy="312300"/>
          </a:xfrm>
          <a:prstGeom prst="straightConnector1">
            <a:avLst/>
          </a:prstGeom>
          <a:noFill/>
          <a:ln cap="flat" cmpd="sng" w="9525">
            <a:solidFill>
              <a:schemeClr val="accent1"/>
            </a:solidFill>
            <a:prstDash val="solid"/>
            <a:miter lim="800000"/>
            <a:headEnd len="sm" w="sm" type="none"/>
            <a:tailEnd len="med" w="med" type="triangle"/>
          </a:ln>
        </p:spPr>
      </p:cxnSp>
      <p:sp>
        <p:nvSpPr>
          <p:cNvPr id="2128" name="Google Shape;2128;p93"/>
          <p:cNvSpPr txBox="1"/>
          <p:nvPr/>
        </p:nvSpPr>
        <p:spPr>
          <a:xfrm>
            <a:off x="6555248" y="1212292"/>
            <a:ext cx="721316"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root</a:t>
            </a:r>
            <a:endParaRPr sz="1600">
              <a:solidFill>
                <a:schemeClr val="dk1"/>
              </a:solidFill>
              <a:latin typeface="Courier New"/>
              <a:ea typeface="Courier New"/>
              <a:cs typeface="Courier New"/>
              <a:sym typeface="Courier New"/>
            </a:endParaRPr>
          </a:p>
        </p:txBody>
      </p:sp>
      <p:cxnSp>
        <p:nvCxnSpPr>
          <p:cNvPr id="2129" name="Google Shape;2129;p93"/>
          <p:cNvCxnSpPr/>
          <p:nvPr/>
        </p:nvCxnSpPr>
        <p:spPr>
          <a:xfrm flipH="1">
            <a:off x="5846910" y="1913357"/>
            <a:ext cx="267572" cy="450759"/>
          </a:xfrm>
          <a:prstGeom prst="straightConnector1">
            <a:avLst/>
          </a:prstGeom>
          <a:noFill/>
          <a:ln cap="flat" cmpd="sng" w="9525">
            <a:solidFill>
              <a:schemeClr val="accent1"/>
            </a:solidFill>
            <a:prstDash val="solid"/>
            <a:miter lim="800000"/>
            <a:headEnd len="sm" w="sm" type="none"/>
            <a:tailEnd len="sm" w="sm" type="none"/>
          </a:ln>
        </p:spPr>
      </p:cxnSp>
      <p:sp>
        <p:nvSpPr>
          <p:cNvPr id="2130" name="Google Shape;2130;p93"/>
          <p:cNvSpPr/>
          <p:nvPr/>
        </p:nvSpPr>
        <p:spPr>
          <a:xfrm>
            <a:off x="7409579" y="2692993"/>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9</a:t>
            </a:r>
            <a:endParaRPr b="1" sz="2400">
              <a:solidFill>
                <a:schemeClr val="dk1"/>
              </a:solidFill>
              <a:latin typeface="Courier New"/>
              <a:ea typeface="Courier New"/>
              <a:cs typeface="Courier New"/>
              <a:sym typeface="Courier New"/>
            </a:endParaRPr>
          </a:p>
        </p:txBody>
      </p:sp>
      <p:sp>
        <p:nvSpPr>
          <p:cNvPr id="2131" name="Google Shape;2131;p93"/>
          <p:cNvSpPr/>
          <p:nvPr/>
        </p:nvSpPr>
        <p:spPr>
          <a:xfrm>
            <a:off x="7850345" y="2692992"/>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2132" name="Google Shape;2132;p93"/>
          <p:cNvSpPr/>
          <p:nvPr/>
        </p:nvSpPr>
        <p:spPr>
          <a:xfrm>
            <a:off x="7142007" y="2692992"/>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2133" name="Google Shape;2133;p93"/>
          <p:cNvCxnSpPr>
            <a:endCxn id="2130" idx="0"/>
          </p:cNvCxnSpPr>
          <p:nvPr/>
        </p:nvCxnSpPr>
        <p:spPr>
          <a:xfrm>
            <a:off x="6689162" y="2386093"/>
            <a:ext cx="940800" cy="306900"/>
          </a:xfrm>
          <a:prstGeom prst="straightConnector1">
            <a:avLst/>
          </a:prstGeom>
          <a:noFill/>
          <a:ln cap="flat" cmpd="sng" w="9525">
            <a:solidFill>
              <a:schemeClr val="accent1"/>
            </a:solidFill>
            <a:prstDash val="solid"/>
            <a:miter lim="800000"/>
            <a:headEnd len="sm" w="sm" type="none"/>
            <a:tailEnd len="med" w="med" type="triangle"/>
          </a:ln>
        </p:spPr>
      </p:cxnSp>
      <p:cxnSp>
        <p:nvCxnSpPr>
          <p:cNvPr id="2134" name="Google Shape;2134;p93"/>
          <p:cNvCxnSpPr/>
          <p:nvPr/>
        </p:nvCxnSpPr>
        <p:spPr>
          <a:xfrm flipH="1">
            <a:off x="7850345" y="2692992"/>
            <a:ext cx="267572" cy="450759"/>
          </a:xfrm>
          <a:prstGeom prst="straightConnector1">
            <a:avLst/>
          </a:prstGeom>
          <a:noFill/>
          <a:ln cap="flat" cmpd="sng" w="9525">
            <a:solidFill>
              <a:schemeClr val="accent1"/>
            </a:solidFill>
            <a:prstDash val="solid"/>
            <a:miter lim="800000"/>
            <a:headEnd len="sm" w="sm" type="none"/>
            <a:tailEnd len="sm" w="sm" type="none"/>
          </a:ln>
        </p:spPr>
      </p:cxnSp>
      <p:sp>
        <p:nvSpPr>
          <p:cNvPr id="2135" name="Google Shape;2135;p93"/>
          <p:cNvSpPr/>
          <p:nvPr/>
        </p:nvSpPr>
        <p:spPr>
          <a:xfrm>
            <a:off x="6440108" y="3421195"/>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7</a:t>
            </a:r>
            <a:endParaRPr b="1" sz="2400">
              <a:solidFill>
                <a:schemeClr val="dk1"/>
              </a:solidFill>
              <a:latin typeface="Courier New"/>
              <a:ea typeface="Courier New"/>
              <a:cs typeface="Courier New"/>
              <a:sym typeface="Courier New"/>
            </a:endParaRPr>
          </a:p>
        </p:txBody>
      </p:sp>
      <p:sp>
        <p:nvSpPr>
          <p:cNvPr id="2136" name="Google Shape;2136;p93"/>
          <p:cNvSpPr/>
          <p:nvPr/>
        </p:nvSpPr>
        <p:spPr>
          <a:xfrm>
            <a:off x="6880874" y="3421194"/>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2137" name="Google Shape;2137;p93"/>
          <p:cNvSpPr/>
          <p:nvPr/>
        </p:nvSpPr>
        <p:spPr>
          <a:xfrm>
            <a:off x="6172536" y="3421194"/>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2138" name="Google Shape;2138;p93"/>
          <p:cNvCxnSpPr>
            <a:endCxn id="2135" idx="0"/>
          </p:cNvCxnSpPr>
          <p:nvPr/>
        </p:nvCxnSpPr>
        <p:spPr>
          <a:xfrm flipH="1">
            <a:off x="6660491" y="3137995"/>
            <a:ext cx="6162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2139" name="Google Shape;2139;p93"/>
          <p:cNvCxnSpPr/>
          <p:nvPr/>
        </p:nvCxnSpPr>
        <p:spPr>
          <a:xfrm flipH="1">
            <a:off x="6880874" y="3421193"/>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2140" name="Google Shape;2140;p93"/>
          <p:cNvCxnSpPr/>
          <p:nvPr/>
        </p:nvCxnSpPr>
        <p:spPr>
          <a:xfrm flipH="1">
            <a:off x="6172536" y="3421193"/>
            <a:ext cx="267572" cy="450759"/>
          </a:xfrm>
          <a:prstGeom prst="straightConnector1">
            <a:avLst/>
          </a:prstGeom>
          <a:noFill/>
          <a:ln cap="flat" cmpd="sng" w="9525">
            <a:solidFill>
              <a:schemeClr val="accent1"/>
            </a:solidFill>
            <a:prstDash val="solid"/>
            <a:miter lim="800000"/>
            <a:headEnd len="sm" w="sm" type="none"/>
            <a:tailEnd len="sm" w="sm" type="none"/>
          </a:ln>
        </p:spPr>
      </p:cxnSp>
      <p:sp>
        <p:nvSpPr>
          <p:cNvPr id="2141" name="Google Shape;2141;p93"/>
          <p:cNvSpPr/>
          <p:nvPr/>
        </p:nvSpPr>
        <p:spPr>
          <a:xfrm>
            <a:off x="225381" y="1292454"/>
            <a:ext cx="2028422" cy="364764"/>
          </a:xfrm>
          <a:prstGeom prst="roundRect">
            <a:avLst>
              <a:gd fmla="val 16667" name="adj"/>
            </a:avLst>
          </a:prstGeom>
          <a:solidFill>
            <a:srgbClr val="AEABAB"/>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dk1"/>
                </a:solidFill>
                <a:latin typeface="Courier New"/>
                <a:ea typeface="Courier New"/>
                <a:cs typeface="Courier New"/>
                <a:sym typeface="Courier New"/>
              </a:rPr>
              <a:t>InsertItem(3)</a:t>
            </a:r>
            <a:endParaRPr b="1" sz="1800">
              <a:solidFill>
                <a:schemeClr val="dk1"/>
              </a:solidFill>
              <a:latin typeface="Calibri"/>
              <a:ea typeface="Calibri"/>
              <a:cs typeface="Calibri"/>
              <a:sym typeface="Calibri"/>
            </a:endParaRPr>
          </a:p>
        </p:txBody>
      </p:sp>
      <p:cxnSp>
        <p:nvCxnSpPr>
          <p:cNvPr id="2142" name="Google Shape;2142;p93"/>
          <p:cNvCxnSpPr/>
          <p:nvPr/>
        </p:nvCxnSpPr>
        <p:spPr>
          <a:xfrm>
            <a:off x="1231610" y="1658701"/>
            <a:ext cx="7982" cy="340651"/>
          </a:xfrm>
          <a:prstGeom prst="straightConnector1">
            <a:avLst/>
          </a:prstGeom>
          <a:noFill/>
          <a:ln cap="flat" cmpd="sng" w="9525">
            <a:solidFill>
              <a:schemeClr val="dk1"/>
            </a:solidFill>
            <a:prstDash val="solid"/>
            <a:miter lim="800000"/>
            <a:headEnd len="sm" w="sm" type="none"/>
            <a:tailEnd len="med" w="med" type="triangle"/>
          </a:ln>
        </p:spPr>
      </p:cxnSp>
      <p:sp>
        <p:nvSpPr>
          <p:cNvPr id="2143" name="Google Shape;2143;p93"/>
          <p:cNvSpPr/>
          <p:nvPr/>
        </p:nvSpPr>
        <p:spPr>
          <a:xfrm>
            <a:off x="225381" y="1999352"/>
            <a:ext cx="2144332" cy="364764"/>
          </a:xfrm>
          <a:prstGeom prst="roundRect">
            <a:avLst>
              <a:gd fmla="val 16667" name="adj"/>
            </a:avLst>
          </a:prstGeom>
          <a:solidFill>
            <a:srgbClr val="AEABAB"/>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dk1"/>
                </a:solidFill>
                <a:latin typeface="Courier New"/>
                <a:ea typeface="Courier New"/>
                <a:cs typeface="Courier New"/>
                <a:sym typeface="Courier New"/>
              </a:rPr>
              <a:t>Insert(root,3)</a:t>
            </a:r>
            <a:endParaRPr b="1" sz="1800">
              <a:solidFill>
                <a:schemeClr val="dk1"/>
              </a:solidFill>
              <a:latin typeface="Calibri"/>
              <a:ea typeface="Calibri"/>
              <a:cs typeface="Calibri"/>
              <a:sym typeface="Calibri"/>
            </a:endParaRPr>
          </a:p>
        </p:txBody>
      </p:sp>
      <p:sp>
        <p:nvSpPr>
          <p:cNvPr id="2144" name="Google Shape;2144;p93"/>
          <p:cNvSpPr txBox="1"/>
          <p:nvPr/>
        </p:nvSpPr>
        <p:spPr>
          <a:xfrm>
            <a:off x="2369713" y="2043234"/>
            <a:ext cx="1603419"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dk1"/>
                </a:solidFill>
                <a:latin typeface="Courier New"/>
                <a:ea typeface="Courier New"/>
                <a:cs typeface="Courier New"/>
                <a:sym typeface="Courier New"/>
              </a:rPr>
              <a:t>General case 1</a:t>
            </a:r>
            <a:endParaRPr sz="1200">
              <a:solidFill>
                <a:schemeClr val="dk1"/>
              </a:solidFill>
              <a:latin typeface="Courier New"/>
              <a:ea typeface="Courier New"/>
              <a:cs typeface="Courier New"/>
              <a:sym typeface="Courier New"/>
            </a:endParaRPr>
          </a:p>
        </p:txBody>
      </p:sp>
      <p:cxnSp>
        <p:nvCxnSpPr>
          <p:cNvPr id="2145" name="Google Shape;2145;p93"/>
          <p:cNvCxnSpPr/>
          <p:nvPr/>
        </p:nvCxnSpPr>
        <p:spPr>
          <a:xfrm>
            <a:off x="1231610" y="2364116"/>
            <a:ext cx="7982" cy="340651"/>
          </a:xfrm>
          <a:prstGeom prst="straightConnector1">
            <a:avLst/>
          </a:prstGeom>
          <a:noFill/>
          <a:ln cap="flat" cmpd="sng" w="9525">
            <a:solidFill>
              <a:schemeClr val="dk1"/>
            </a:solidFill>
            <a:prstDash val="solid"/>
            <a:miter lim="800000"/>
            <a:headEnd len="sm" w="sm" type="none"/>
            <a:tailEnd len="med" w="med" type="triangle"/>
          </a:ln>
        </p:spPr>
      </p:cxnSp>
      <p:sp>
        <p:nvSpPr>
          <p:cNvPr id="2146" name="Google Shape;2146;p93"/>
          <p:cNvSpPr/>
          <p:nvPr/>
        </p:nvSpPr>
        <p:spPr>
          <a:xfrm>
            <a:off x="225380" y="2704767"/>
            <a:ext cx="3110247" cy="364764"/>
          </a:xfrm>
          <a:prstGeom prst="roundRect">
            <a:avLst>
              <a:gd fmla="val 16667" name="adj"/>
            </a:avLst>
          </a:prstGeom>
          <a:solidFill>
            <a:srgbClr val="AEABAB"/>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dk1"/>
                </a:solidFill>
                <a:latin typeface="Courier New"/>
                <a:ea typeface="Courier New"/>
                <a:cs typeface="Courier New"/>
                <a:sym typeface="Courier New"/>
              </a:rPr>
              <a:t>Insert(root-&gt;left,3)</a:t>
            </a:r>
            <a:endParaRPr b="1" sz="1800">
              <a:solidFill>
                <a:schemeClr val="dk1"/>
              </a:solidFill>
              <a:latin typeface="Calibri"/>
              <a:ea typeface="Calibri"/>
              <a:cs typeface="Calibri"/>
              <a:sym typeface="Calibri"/>
            </a:endParaRPr>
          </a:p>
        </p:txBody>
      </p:sp>
      <p:sp>
        <p:nvSpPr>
          <p:cNvPr id="2147" name="Google Shape;2147;p93"/>
          <p:cNvSpPr txBox="1"/>
          <p:nvPr/>
        </p:nvSpPr>
        <p:spPr>
          <a:xfrm>
            <a:off x="3335627" y="2748649"/>
            <a:ext cx="1603419"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dk1"/>
                </a:solidFill>
                <a:latin typeface="Courier New"/>
                <a:ea typeface="Courier New"/>
                <a:cs typeface="Courier New"/>
                <a:sym typeface="Courier New"/>
              </a:rPr>
              <a:t>Base case</a:t>
            </a:r>
            <a:endParaRPr sz="1200">
              <a:solidFill>
                <a:schemeClr val="dk1"/>
              </a:solidFill>
              <a:latin typeface="Courier New"/>
              <a:ea typeface="Courier New"/>
              <a:cs typeface="Courier New"/>
              <a:sym typeface="Courier New"/>
            </a:endParaRPr>
          </a:p>
        </p:txBody>
      </p:sp>
      <p:sp>
        <p:nvSpPr>
          <p:cNvPr id="2148" name="Google Shape;2148;p93"/>
          <p:cNvSpPr txBox="1"/>
          <p:nvPr>
            <p:ph type="title"/>
          </p:nvPr>
        </p:nvSpPr>
        <p:spPr>
          <a:xfrm>
            <a:off x="155575" y="161927"/>
            <a:ext cx="8797925" cy="676274"/>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Function </a:t>
            </a:r>
            <a:r>
              <a:rPr lang="en-US">
                <a:latin typeface="Courier New"/>
                <a:ea typeface="Courier New"/>
                <a:cs typeface="Courier New"/>
                <a:sym typeface="Courier New"/>
              </a:rPr>
              <a:t>InsertItem</a:t>
            </a:r>
            <a:endParaRPr/>
          </a:p>
        </p:txBody>
      </p:sp>
    </p:spTree>
  </p:cSld>
  <p:clrMapOvr>
    <a:masterClrMapping/>
  </p:clrMapOvr>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2" name="Shape 2152"/>
        <p:cNvGrpSpPr/>
        <p:nvPr/>
      </p:nvGrpSpPr>
      <p:grpSpPr>
        <a:xfrm>
          <a:off x="0" y="0"/>
          <a:ext cx="0" cy="0"/>
          <a:chOff x="0" y="0"/>
          <a:chExt cx="0" cy="0"/>
        </a:xfrm>
      </p:grpSpPr>
      <p:sp>
        <p:nvSpPr>
          <p:cNvPr id="2153" name="Google Shape;2153;p94"/>
          <p:cNvSpPr/>
          <p:nvPr/>
        </p:nvSpPr>
        <p:spPr>
          <a:xfrm>
            <a:off x="6114482" y="1921636"/>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5</a:t>
            </a:r>
            <a:endParaRPr b="1" sz="2400">
              <a:solidFill>
                <a:schemeClr val="dk1"/>
              </a:solidFill>
              <a:latin typeface="Courier New"/>
              <a:ea typeface="Courier New"/>
              <a:cs typeface="Courier New"/>
              <a:sym typeface="Courier New"/>
            </a:endParaRPr>
          </a:p>
        </p:txBody>
      </p:sp>
      <p:sp>
        <p:nvSpPr>
          <p:cNvPr id="2154" name="Google Shape;2154;p94"/>
          <p:cNvSpPr/>
          <p:nvPr/>
        </p:nvSpPr>
        <p:spPr>
          <a:xfrm>
            <a:off x="6555248" y="1921635"/>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2155" name="Google Shape;2155;p94"/>
          <p:cNvSpPr/>
          <p:nvPr/>
        </p:nvSpPr>
        <p:spPr>
          <a:xfrm>
            <a:off x="5846910" y="1921635"/>
            <a:ext cx="267572" cy="450759"/>
          </a:xfrm>
          <a:prstGeom prst="rect">
            <a:avLst/>
          </a:prstGeom>
          <a:noFill/>
          <a:ln cap="flat" cmpd="sng" w="127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2156" name="Google Shape;2156;p94"/>
          <p:cNvSpPr/>
          <p:nvPr/>
        </p:nvSpPr>
        <p:spPr>
          <a:xfrm>
            <a:off x="6201079" y="1158558"/>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2157" name="Google Shape;2157;p94"/>
          <p:cNvCxnSpPr>
            <a:stCxn id="2156" idx="2"/>
            <a:endCxn id="2153" idx="0"/>
          </p:cNvCxnSpPr>
          <p:nvPr/>
        </p:nvCxnSpPr>
        <p:spPr>
          <a:xfrm>
            <a:off x="6334865" y="1609317"/>
            <a:ext cx="0" cy="312300"/>
          </a:xfrm>
          <a:prstGeom prst="straightConnector1">
            <a:avLst/>
          </a:prstGeom>
          <a:noFill/>
          <a:ln cap="flat" cmpd="sng" w="9525">
            <a:solidFill>
              <a:schemeClr val="accent1"/>
            </a:solidFill>
            <a:prstDash val="solid"/>
            <a:miter lim="800000"/>
            <a:headEnd len="sm" w="sm" type="none"/>
            <a:tailEnd len="med" w="med" type="triangle"/>
          </a:ln>
        </p:spPr>
      </p:cxnSp>
      <p:sp>
        <p:nvSpPr>
          <p:cNvPr id="2158" name="Google Shape;2158;p94"/>
          <p:cNvSpPr txBox="1"/>
          <p:nvPr/>
        </p:nvSpPr>
        <p:spPr>
          <a:xfrm>
            <a:off x="6555248" y="1212292"/>
            <a:ext cx="721316"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root</a:t>
            </a:r>
            <a:endParaRPr sz="1600">
              <a:solidFill>
                <a:schemeClr val="dk1"/>
              </a:solidFill>
              <a:latin typeface="Courier New"/>
              <a:ea typeface="Courier New"/>
              <a:cs typeface="Courier New"/>
              <a:sym typeface="Courier New"/>
            </a:endParaRPr>
          </a:p>
        </p:txBody>
      </p:sp>
      <p:sp>
        <p:nvSpPr>
          <p:cNvPr id="2159" name="Google Shape;2159;p94"/>
          <p:cNvSpPr/>
          <p:nvPr/>
        </p:nvSpPr>
        <p:spPr>
          <a:xfrm>
            <a:off x="7409579" y="2692993"/>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9</a:t>
            </a:r>
            <a:endParaRPr b="1" sz="2400">
              <a:solidFill>
                <a:schemeClr val="dk1"/>
              </a:solidFill>
              <a:latin typeface="Courier New"/>
              <a:ea typeface="Courier New"/>
              <a:cs typeface="Courier New"/>
              <a:sym typeface="Courier New"/>
            </a:endParaRPr>
          </a:p>
        </p:txBody>
      </p:sp>
      <p:sp>
        <p:nvSpPr>
          <p:cNvPr id="2160" name="Google Shape;2160;p94"/>
          <p:cNvSpPr/>
          <p:nvPr/>
        </p:nvSpPr>
        <p:spPr>
          <a:xfrm>
            <a:off x="7850345" y="2692992"/>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2161" name="Google Shape;2161;p94"/>
          <p:cNvSpPr/>
          <p:nvPr/>
        </p:nvSpPr>
        <p:spPr>
          <a:xfrm>
            <a:off x="7142007" y="2692992"/>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2162" name="Google Shape;2162;p94"/>
          <p:cNvCxnSpPr>
            <a:endCxn id="2159" idx="0"/>
          </p:cNvCxnSpPr>
          <p:nvPr/>
        </p:nvCxnSpPr>
        <p:spPr>
          <a:xfrm>
            <a:off x="6689162" y="2386093"/>
            <a:ext cx="940800" cy="306900"/>
          </a:xfrm>
          <a:prstGeom prst="straightConnector1">
            <a:avLst/>
          </a:prstGeom>
          <a:noFill/>
          <a:ln cap="flat" cmpd="sng" w="9525">
            <a:solidFill>
              <a:schemeClr val="accent1"/>
            </a:solidFill>
            <a:prstDash val="solid"/>
            <a:miter lim="800000"/>
            <a:headEnd len="sm" w="sm" type="none"/>
            <a:tailEnd len="med" w="med" type="triangle"/>
          </a:ln>
        </p:spPr>
      </p:cxnSp>
      <p:cxnSp>
        <p:nvCxnSpPr>
          <p:cNvPr id="2163" name="Google Shape;2163;p94"/>
          <p:cNvCxnSpPr/>
          <p:nvPr/>
        </p:nvCxnSpPr>
        <p:spPr>
          <a:xfrm flipH="1">
            <a:off x="7850345" y="2692992"/>
            <a:ext cx="267572" cy="450759"/>
          </a:xfrm>
          <a:prstGeom prst="straightConnector1">
            <a:avLst/>
          </a:prstGeom>
          <a:noFill/>
          <a:ln cap="flat" cmpd="sng" w="9525">
            <a:solidFill>
              <a:schemeClr val="accent1"/>
            </a:solidFill>
            <a:prstDash val="solid"/>
            <a:miter lim="800000"/>
            <a:headEnd len="sm" w="sm" type="none"/>
            <a:tailEnd len="sm" w="sm" type="none"/>
          </a:ln>
        </p:spPr>
      </p:cxnSp>
      <p:sp>
        <p:nvSpPr>
          <p:cNvPr id="2164" name="Google Shape;2164;p94"/>
          <p:cNvSpPr/>
          <p:nvPr/>
        </p:nvSpPr>
        <p:spPr>
          <a:xfrm>
            <a:off x="6440108" y="3421195"/>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7</a:t>
            </a:r>
            <a:endParaRPr b="1" sz="2400">
              <a:solidFill>
                <a:schemeClr val="dk1"/>
              </a:solidFill>
              <a:latin typeface="Courier New"/>
              <a:ea typeface="Courier New"/>
              <a:cs typeface="Courier New"/>
              <a:sym typeface="Courier New"/>
            </a:endParaRPr>
          </a:p>
        </p:txBody>
      </p:sp>
      <p:sp>
        <p:nvSpPr>
          <p:cNvPr id="2165" name="Google Shape;2165;p94"/>
          <p:cNvSpPr/>
          <p:nvPr/>
        </p:nvSpPr>
        <p:spPr>
          <a:xfrm>
            <a:off x="6880874" y="3421194"/>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2166" name="Google Shape;2166;p94"/>
          <p:cNvSpPr/>
          <p:nvPr/>
        </p:nvSpPr>
        <p:spPr>
          <a:xfrm>
            <a:off x="6172536" y="3421194"/>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2167" name="Google Shape;2167;p94"/>
          <p:cNvCxnSpPr>
            <a:endCxn id="2164" idx="0"/>
          </p:cNvCxnSpPr>
          <p:nvPr/>
        </p:nvCxnSpPr>
        <p:spPr>
          <a:xfrm flipH="1">
            <a:off x="6660491" y="3137995"/>
            <a:ext cx="6162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2168" name="Google Shape;2168;p94"/>
          <p:cNvCxnSpPr/>
          <p:nvPr/>
        </p:nvCxnSpPr>
        <p:spPr>
          <a:xfrm flipH="1">
            <a:off x="6880874" y="3421193"/>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2169" name="Google Shape;2169;p94"/>
          <p:cNvCxnSpPr/>
          <p:nvPr/>
        </p:nvCxnSpPr>
        <p:spPr>
          <a:xfrm flipH="1">
            <a:off x="6172536" y="3421193"/>
            <a:ext cx="267572" cy="450759"/>
          </a:xfrm>
          <a:prstGeom prst="straightConnector1">
            <a:avLst/>
          </a:prstGeom>
          <a:noFill/>
          <a:ln cap="flat" cmpd="sng" w="9525">
            <a:solidFill>
              <a:schemeClr val="accent1"/>
            </a:solidFill>
            <a:prstDash val="solid"/>
            <a:miter lim="800000"/>
            <a:headEnd len="sm" w="sm" type="none"/>
            <a:tailEnd len="sm" w="sm" type="none"/>
          </a:ln>
        </p:spPr>
      </p:cxnSp>
      <p:sp>
        <p:nvSpPr>
          <p:cNvPr id="2170" name="Google Shape;2170;p94"/>
          <p:cNvSpPr/>
          <p:nvPr/>
        </p:nvSpPr>
        <p:spPr>
          <a:xfrm>
            <a:off x="225381" y="1292454"/>
            <a:ext cx="2028422" cy="364764"/>
          </a:xfrm>
          <a:prstGeom prst="roundRect">
            <a:avLst>
              <a:gd fmla="val 16667" name="adj"/>
            </a:avLst>
          </a:prstGeom>
          <a:solidFill>
            <a:srgbClr val="AEABAB"/>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dk1"/>
                </a:solidFill>
                <a:latin typeface="Courier New"/>
                <a:ea typeface="Courier New"/>
                <a:cs typeface="Courier New"/>
                <a:sym typeface="Courier New"/>
              </a:rPr>
              <a:t>InsertItem(3)</a:t>
            </a:r>
            <a:endParaRPr b="1" sz="1800">
              <a:solidFill>
                <a:schemeClr val="dk1"/>
              </a:solidFill>
              <a:latin typeface="Calibri"/>
              <a:ea typeface="Calibri"/>
              <a:cs typeface="Calibri"/>
              <a:sym typeface="Calibri"/>
            </a:endParaRPr>
          </a:p>
        </p:txBody>
      </p:sp>
      <p:cxnSp>
        <p:nvCxnSpPr>
          <p:cNvPr id="2171" name="Google Shape;2171;p94"/>
          <p:cNvCxnSpPr/>
          <p:nvPr/>
        </p:nvCxnSpPr>
        <p:spPr>
          <a:xfrm>
            <a:off x="1231610" y="1658701"/>
            <a:ext cx="7982" cy="340651"/>
          </a:xfrm>
          <a:prstGeom prst="straightConnector1">
            <a:avLst/>
          </a:prstGeom>
          <a:noFill/>
          <a:ln cap="flat" cmpd="sng" w="9525">
            <a:solidFill>
              <a:schemeClr val="dk1"/>
            </a:solidFill>
            <a:prstDash val="solid"/>
            <a:miter lim="800000"/>
            <a:headEnd len="sm" w="sm" type="none"/>
            <a:tailEnd len="med" w="med" type="triangle"/>
          </a:ln>
        </p:spPr>
      </p:cxnSp>
      <p:sp>
        <p:nvSpPr>
          <p:cNvPr id="2172" name="Google Shape;2172;p94"/>
          <p:cNvSpPr/>
          <p:nvPr/>
        </p:nvSpPr>
        <p:spPr>
          <a:xfrm>
            <a:off x="225381" y="1999352"/>
            <a:ext cx="2144332" cy="364764"/>
          </a:xfrm>
          <a:prstGeom prst="roundRect">
            <a:avLst>
              <a:gd fmla="val 16667" name="adj"/>
            </a:avLst>
          </a:prstGeom>
          <a:solidFill>
            <a:srgbClr val="AEABAB"/>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dk1"/>
                </a:solidFill>
                <a:latin typeface="Courier New"/>
                <a:ea typeface="Courier New"/>
                <a:cs typeface="Courier New"/>
                <a:sym typeface="Courier New"/>
              </a:rPr>
              <a:t>Insert(root,3)</a:t>
            </a:r>
            <a:endParaRPr b="1" sz="1800">
              <a:solidFill>
                <a:schemeClr val="dk1"/>
              </a:solidFill>
              <a:latin typeface="Calibri"/>
              <a:ea typeface="Calibri"/>
              <a:cs typeface="Calibri"/>
              <a:sym typeface="Calibri"/>
            </a:endParaRPr>
          </a:p>
        </p:txBody>
      </p:sp>
      <p:sp>
        <p:nvSpPr>
          <p:cNvPr id="2173" name="Google Shape;2173;p94"/>
          <p:cNvSpPr txBox="1"/>
          <p:nvPr/>
        </p:nvSpPr>
        <p:spPr>
          <a:xfrm>
            <a:off x="2369713" y="2043234"/>
            <a:ext cx="1603419"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dk1"/>
                </a:solidFill>
                <a:latin typeface="Courier New"/>
                <a:ea typeface="Courier New"/>
                <a:cs typeface="Courier New"/>
                <a:sym typeface="Courier New"/>
              </a:rPr>
              <a:t>General case 1</a:t>
            </a:r>
            <a:endParaRPr sz="1200">
              <a:solidFill>
                <a:schemeClr val="dk1"/>
              </a:solidFill>
              <a:latin typeface="Courier New"/>
              <a:ea typeface="Courier New"/>
              <a:cs typeface="Courier New"/>
              <a:sym typeface="Courier New"/>
            </a:endParaRPr>
          </a:p>
        </p:txBody>
      </p:sp>
      <p:cxnSp>
        <p:nvCxnSpPr>
          <p:cNvPr id="2174" name="Google Shape;2174;p94"/>
          <p:cNvCxnSpPr/>
          <p:nvPr/>
        </p:nvCxnSpPr>
        <p:spPr>
          <a:xfrm>
            <a:off x="1231610" y="2364116"/>
            <a:ext cx="7982" cy="340651"/>
          </a:xfrm>
          <a:prstGeom prst="straightConnector1">
            <a:avLst/>
          </a:prstGeom>
          <a:noFill/>
          <a:ln cap="flat" cmpd="sng" w="9525">
            <a:solidFill>
              <a:schemeClr val="dk1"/>
            </a:solidFill>
            <a:prstDash val="solid"/>
            <a:miter lim="800000"/>
            <a:headEnd len="sm" w="sm" type="none"/>
            <a:tailEnd len="med" w="med" type="triangle"/>
          </a:ln>
        </p:spPr>
      </p:cxnSp>
      <p:sp>
        <p:nvSpPr>
          <p:cNvPr id="2175" name="Google Shape;2175;p94"/>
          <p:cNvSpPr/>
          <p:nvPr/>
        </p:nvSpPr>
        <p:spPr>
          <a:xfrm>
            <a:off x="225380" y="2704767"/>
            <a:ext cx="3110247" cy="364764"/>
          </a:xfrm>
          <a:prstGeom prst="roundRect">
            <a:avLst>
              <a:gd fmla="val 16667" name="adj"/>
            </a:avLst>
          </a:prstGeom>
          <a:solidFill>
            <a:srgbClr val="AEABAB"/>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dk1"/>
                </a:solidFill>
                <a:latin typeface="Courier New"/>
                <a:ea typeface="Courier New"/>
                <a:cs typeface="Courier New"/>
                <a:sym typeface="Courier New"/>
              </a:rPr>
              <a:t>Insert(root-&gt;left,3)</a:t>
            </a:r>
            <a:endParaRPr b="1" sz="1800">
              <a:solidFill>
                <a:schemeClr val="dk1"/>
              </a:solidFill>
              <a:latin typeface="Calibri"/>
              <a:ea typeface="Calibri"/>
              <a:cs typeface="Calibri"/>
              <a:sym typeface="Calibri"/>
            </a:endParaRPr>
          </a:p>
        </p:txBody>
      </p:sp>
      <p:sp>
        <p:nvSpPr>
          <p:cNvPr id="2176" name="Google Shape;2176;p94"/>
          <p:cNvSpPr txBox="1"/>
          <p:nvPr/>
        </p:nvSpPr>
        <p:spPr>
          <a:xfrm>
            <a:off x="3335627" y="2748649"/>
            <a:ext cx="1603419"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dk1"/>
                </a:solidFill>
                <a:latin typeface="Courier New"/>
                <a:ea typeface="Courier New"/>
                <a:cs typeface="Courier New"/>
                <a:sym typeface="Courier New"/>
              </a:rPr>
              <a:t>Base case</a:t>
            </a:r>
            <a:endParaRPr sz="1200">
              <a:solidFill>
                <a:schemeClr val="dk1"/>
              </a:solidFill>
              <a:latin typeface="Courier New"/>
              <a:ea typeface="Courier New"/>
              <a:cs typeface="Courier New"/>
              <a:sym typeface="Courier New"/>
            </a:endParaRPr>
          </a:p>
        </p:txBody>
      </p:sp>
      <p:cxnSp>
        <p:nvCxnSpPr>
          <p:cNvPr id="2177" name="Google Shape;2177;p94"/>
          <p:cNvCxnSpPr/>
          <p:nvPr/>
        </p:nvCxnSpPr>
        <p:spPr>
          <a:xfrm flipH="1">
            <a:off x="5266355" y="2679340"/>
            <a:ext cx="267572" cy="450759"/>
          </a:xfrm>
          <a:prstGeom prst="straightConnector1">
            <a:avLst/>
          </a:prstGeom>
          <a:noFill/>
          <a:ln cap="flat" cmpd="sng" w="9525">
            <a:solidFill>
              <a:schemeClr val="accent1"/>
            </a:solidFill>
            <a:prstDash val="solid"/>
            <a:miter lim="800000"/>
            <a:headEnd len="sm" w="sm" type="none"/>
            <a:tailEnd len="sm" w="sm" type="none"/>
          </a:ln>
        </p:spPr>
      </p:cxnSp>
      <p:sp>
        <p:nvSpPr>
          <p:cNvPr id="2178" name="Google Shape;2178;p94"/>
          <p:cNvSpPr/>
          <p:nvPr/>
        </p:nvSpPr>
        <p:spPr>
          <a:xfrm>
            <a:off x="4825589" y="2679343"/>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3</a:t>
            </a:r>
            <a:endParaRPr b="1" sz="2400">
              <a:solidFill>
                <a:schemeClr val="dk1"/>
              </a:solidFill>
              <a:latin typeface="Courier New"/>
              <a:ea typeface="Courier New"/>
              <a:cs typeface="Courier New"/>
              <a:sym typeface="Courier New"/>
            </a:endParaRPr>
          </a:p>
        </p:txBody>
      </p:sp>
      <p:sp>
        <p:nvSpPr>
          <p:cNvPr id="2179" name="Google Shape;2179;p94"/>
          <p:cNvSpPr/>
          <p:nvPr/>
        </p:nvSpPr>
        <p:spPr>
          <a:xfrm>
            <a:off x="5266355" y="2679342"/>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2180" name="Google Shape;2180;p94"/>
          <p:cNvSpPr/>
          <p:nvPr/>
        </p:nvSpPr>
        <p:spPr>
          <a:xfrm>
            <a:off x="4558017" y="2679342"/>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2181" name="Google Shape;2181;p94"/>
          <p:cNvCxnSpPr>
            <a:endCxn id="2178" idx="0"/>
          </p:cNvCxnSpPr>
          <p:nvPr/>
        </p:nvCxnSpPr>
        <p:spPr>
          <a:xfrm flipH="1">
            <a:off x="5045972" y="2372443"/>
            <a:ext cx="952500" cy="306900"/>
          </a:xfrm>
          <a:prstGeom prst="straightConnector1">
            <a:avLst/>
          </a:prstGeom>
          <a:noFill/>
          <a:ln cap="flat" cmpd="sng" w="9525">
            <a:solidFill>
              <a:schemeClr val="accent1"/>
            </a:solidFill>
            <a:prstDash val="solid"/>
            <a:miter lim="800000"/>
            <a:headEnd len="sm" w="sm" type="none"/>
            <a:tailEnd len="med" w="med" type="triangle"/>
          </a:ln>
        </p:spPr>
      </p:cxnSp>
      <p:cxnSp>
        <p:nvCxnSpPr>
          <p:cNvPr id="2182" name="Google Shape;2182;p94"/>
          <p:cNvCxnSpPr/>
          <p:nvPr/>
        </p:nvCxnSpPr>
        <p:spPr>
          <a:xfrm flipH="1">
            <a:off x="4558017" y="2679341"/>
            <a:ext cx="267572" cy="450759"/>
          </a:xfrm>
          <a:prstGeom prst="straightConnector1">
            <a:avLst/>
          </a:prstGeom>
          <a:noFill/>
          <a:ln cap="flat" cmpd="sng" w="9525">
            <a:solidFill>
              <a:schemeClr val="accent1"/>
            </a:solidFill>
            <a:prstDash val="solid"/>
            <a:miter lim="800000"/>
            <a:headEnd len="sm" w="sm" type="none"/>
            <a:tailEnd len="sm" w="sm" type="none"/>
          </a:ln>
        </p:spPr>
      </p:cxnSp>
      <p:sp>
        <p:nvSpPr>
          <p:cNvPr id="2183" name="Google Shape;2183;p94"/>
          <p:cNvSpPr txBox="1"/>
          <p:nvPr>
            <p:ph type="title"/>
          </p:nvPr>
        </p:nvSpPr>
        <p:spPr>
          <a:xfrm>
            <a:off x="155575" y="161927"/>
            <a:ext cx="8797925" cy="676274"/>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Function </a:t>
            </a:r>
            <a:r>
              <a:rPr lang="en-US">
                <a:latin typeface="Courier New"/>
                <a:ea typeface="Courier New"/>
                <a:cs typeface="Courier New"/>
                <a:sym typeface="Courier New"/>
              </a:rPr>
              <a:t>InsertItem</a:t>
            </a:r>
            <a:endParaRPr/>
          </a:p>
        </p:txBody>
      </p:sp>
    </p:spTree>
  </p:cSld>
  <p:clrMapOvr>
    <a:masterClrMapping/>
  </p:clrMapOvr>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7" name="Shape 2187"/>
        <p:cNvGrpSpPr/>
        <p:nvPr/>
      </p:nvGrpSpPr>
      <p:grpSpPr>
        <a:xfrm>
          <a:off x="0" y="0"/>
          <a:ext cx="0" cy="0"/>
          <a:chOff x="0" y="0"/>
          <a:chExt cx="0" cy="0"/>
        </a:xfrm>
      </p:grpSpPr>
      <p:sp>
        <p:nvSpPr>
          <p:cNvPr id="2188" name="Google Shape;2188;p95"/>
          <p:cNvSpPr/>
          <p:nvPr/>
        </p:nvSpPr>
        <p:spPr>
          <a:xfrm>
            <a:off x="6114482" y="1921636"/>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5</a:t>
            </a:r>
            <a:endParaRPr b="1" sz="2400">
              <a:solidFill>
                <a:schemeClr val="dk1"/>
              </a:solidFill>
              <a:latin typeface="Courier New"/>
              <a:ea typeface="Courier New"/>
              <a:cs typeface="Courier New"/>
              <a:sym typeface="Courier New"/>
            </a:endParaRPr>
          </a:p>
        </p:txBody>
      </p:sp>
      <p:sp>
        <p:nvSpPr>
          <p:cNvPr id="2189" name="Google Shape;2189;p95"/>
          <p:cNvSpPr/>
          <p:nvPr/>
        </p:nvSpPr>
        <p:spPr>
          <a:xfrm>
            <a:off x="6555248" y="1921635"/>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2190" name="Google Shape;2190;p95"/>
          <p:cNvSpPr/>
          <p:nvPr/>
        </p:nvSpPr>
        <p:spPr>
          <a:xfrm>
            <a:off x="5846910" y="1921635"/>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2191" name="Google Shape;2191;p95"/>
          <p:cNvSpPr/>
          <p:nvPr/>
        </p:nvSpPr>
        <p:spPr>
          <a:xfrm>
            <a:off x="6201079" y="1158558"/>
            <a:ext cx="267572" cy="450759"/>
          </a:xfrm>
          <a:prstGeom prst="rect">
            <a:avLst/>
          </a:prstGeom>
          <a:noFill/>
          <a:ln cap="flat" cmpd="sng" w="127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2192" name="Google Shape;2192;p95"/>
          <p:cNvCxnSpPr>
            <a:stCxn id="2191" idx="2"/>
            <a:endCxn id="2188" idx="0"/>
          </p:cNvCxnSpPr>
          <p:nvPr/>
        </p:nvCxnSpPr>
        <p:spPr>
          <a:xfrm>
            <a:off x="6334865" y="1609317"/>
            <a:ext cx="0" cy="312300"/>
          </a:xfrm>
          <a:prstGeom prst="straightConnector1">
            <a:avLst/>
          </a:prstGeom>
          <a:noFill/>
          <a:ln cap="flat" cmpd="sng" w="9525">
            <a:solidFill>
              <a:schemeClr val="accent1"/>
            </a:solidFill>
            <a:prstDash val="solid"/>
            <a:miter lim="800000"/>
            <a:headEnd len="sm" w="sm" type="none"/>
            <a:tailEnd len="med" w="med" type="triangle"/>
          </a:ln>
        </p:spPr>
      </p:cxnSp>
      <p:sp>
        <p:nvSpPr>
          <p:cNvPr id="2193" name="Google Shape;2193;p95"/>
          <p:cNvSpPr txBox="1"/>
          <p:nvPr/>
        </p:nvSpPr>
        <p:spPr>
          <a:xfrm>
            <a:off x="6555248" y="1212292"/>
            <a:ext cx="721316"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root</a:t>
            </a:r>
            <a:endParaRPr sz="1600">
              <a:solidFill>
                <a:schemeClr val="dk1"/>
              </a:solidFill>
              <a:latin typeface="Courier New"/>
              <a:ea typeface="Courier New"/>
              <a:cs typeface="Courier New"/>
              <a:sym typeface="Courier New"/>
            </a:endParaRPr>
          </a:p>
        </p:txBody>
      </p:sp>
      <p:sp>
        <p:nvSpPr>
          <p:cNvPr id="2194" name="Google Shape;2194;p95"/>
          <p:cNvSpPr/>
          <p:nvPr/>
        </p:nvSpPr>
        <p:spPr>
          <a:xfrm>
            <a:off x="7409579" y="2692993"/>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9</a:t>
            </a:r>
            <a:endParaRPr b="1" sz="2400">
              <a:solidFill>
                <a:schemeClr val="dk1"/>
              </a:solidFill>
              <a:latin typeface="Courier New"/>
              <a:ea typeface="Courier New"/>
              <a:cs typeface="Courier New"/>
              <a:sym typeface="Courier New"/>
            </a:endParaRPr>
          </a:p>
        </p:txBody>
      </p:sp>
      <p:sp>
        <p:nvSpPr>
          <p:cNvPr id="2195" name="Google Shape;2195;p95"/>
          <p:cNvSpPr/>
          <p:nvPr/>
        </p:nvSpPr>
        <p:spPr>
          <a:xfrm>
            <a:off x="7850345" y="2692992"/>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2196" name="Google Shape;2196;p95"/>
          <p:cNvSpPr/>
          <p:nvPr/>
        </p:nvSpPr>
        <p:spPr>
          <a:xfrm>
            <a:off x="7142007" y="2692992"/>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2197" name="Google Shape;2197;p95"/>
          <p:cNvCxnSpPr>
            <a:endCxn id="2194" idx="0"/>
          </p:cNvCxnSpPr>
          <p:nvPr/>
        </p:nvCxnSpPr>
        <p:spPr>
          <a:xfrm>
            <a:off x="6689162" y="2386093"/>
            <a:ext cx="940800" cy="306900"/>
          </a:xfrm>
          <a:prstGeom prst="straightConnector1">
            <a:avLst/>
          </a:prstGeom>
          <a:noFill/>
          <a:ln cap="flat" cmpd="sng" w="9525">
            <a:solidFill>
              <a:schemeClr val="accent1"/>
            </a:solidFill>
            <a:prstDash val="solid"/>
            <a:miter lim="800000"/>
            <a:headEnd len="sm" w="sm" type="none"/>
            <a:tailEnd len="med" w="med" type="triangle"/>
          </a:ln>
        </p:spPr>
      </p:cxnSp>
      <p:cxnSp>
        <p:nvCxnSpPr>
          <p:cNvPr id="2198" name="Google Shape;2198;p95"/>
          <p:cNvCxnSpPr/>
          <p:nvPr/>
        </p:nvCxnSpPr>
        <p:spPr>
          <a:xfrm flipH="1">
            <a:off x="7850345" y="2692992"/>
            <a:ext cx="267572" cy="450759"/>
          </a:xfrm>
          <a:prstGeom prst="straightConnector1">
            <a:avLst/>
          </a:prstGeom>
          <a:noFill/>
          <a:ln cap="flat" cmpd="sng" w="9525">
            <a:solidFill>
              <a:schemeClr val="accent1"/>
            </a:solidFill>
            <a:prstDash val="solid"/>
            <a:miter lim="800000"/>
            <a:headEnd len="sm" w="sm" type="none"/>
            <a:tailEnd len="sm" w="sm" type="none"/>
          </a:ln>
        </p:spPr>
      </p:cxnSp>
      <p:sp>
        <p:nvSpPr>
          <p:cNvPr id="2199" name="Google Shape;2199;p95"/>
          <p:cNvSpPr/>
          <p:nvPr/>
        </p:nvSpPr>
        <p:spPr>
          <a:xfrm>
            <a:off x="6440108" y="3421195"/>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7</a:t>
            </a:r>
            <a:endParaRPr b="1" sz="2400">
              <a:solidFill>
                <a:schemeClr val="dk1"/>
              </a:solidFill>
              <a:latin typeface="Courier New"/>
              <a:ea typeface="Courier New"/>
              <a:cs typeface="Courier New"/>
              <a:sym typeface="Courier New"/>
            </a:endParaRPr>
          </a:p>
        </p:txBody>
      </p:sp>
      <p:sp>
        <p:nvSpPr>
          <p:cNvPr id="2200" name="Google Shape;2200;p95"/>
          <p:cNvSpPr/>
          <p:nvPr/>
        </p:nvSpPr>
        <p:spPr>
          <a:xfrm>
            <a:off x="6880874" y="3421194"/>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2201" name="Google Shape;2201;p95"/>
          <p:cNvSpPr/>
          <p:nvPr/>
        </p:nvSpPr>
        <p:spPr>
          <a:xfrm>
            <a:off x="6172536" y="3421194"/>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2202" name="Google Shape;2202;p95"/>
          <p:cNvCxnSpPr>
            <a:endCxn id="2199" idx="0"/>
          </p:cNvCxnSpPr>
          <p:nvPr/>
        </p:nvCxnSpPr>
        <p:spPr>
          <a:xfrm flipH="1">
            <a:off x="6660491" y="3137995"/>
            <a:ext cx="6162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2203" name="Google Shape;2203;p95"/>
          <p:cNvCxnSpPr/>
          <p:nvPr/>
        </p:nvCxnSpPr>
        <p:spPr>
          <a:xfrm flipH="1">
            <a:off x="6880874" y="3421193"/>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2204" name="Google Shape;2204;p95"/>
          <p:cNvCxnSpPr/>
          <p:nvPr/>
        </p:nvCxnSpPr>
        <p:spPr>
          <a:xfrm flipH="1">
            <a:off x="6172536" y="3421193"/>
            <a:ext cx="267572" cy="450759"/>
          </a:xfrm>
          <a:prstGeom prst="straightConnector1">
            <a:avLst/>
          </a:prstGeom>
          <a:noFill/>
          <a:ln cap="flat" cmpd="sng" w="9525">
            <a:solidFill>
              <a:schemeClr val="accent1"/>
            </a:solidFill>
            <a:prstDash val="solid"/>
            <a:miter lim="800000"/>
            <a:headEnd len="sm" w="sm" type="none"/>
            <a:tailEnd len="sm" w="sm" type="none"/>
          </a:ln>
        </p:spPr>
      </p:cxnSp>
      <p:sp>
        <p:nvSpPr>
          <p:cNvPr id="2205" name="Google Shape;2205;p95"/>
          <p:cNvSpPr/>
          <p:nvPr/>
        </p:nvSpPr>
        <p:spPr>
          <a:xfrm>
            <a:off x="225381" y="1292454"/>
            <a:ext cx="2028422" cy="364764"/>
          </a:xfrm>
          <a:prstGeom prst="roundRect">
            <a:avLst>
              <a:gd fmla="val 16667" name="adj"/>
            </a:avLst>
          </a:prstGeom>
          <a:solidFill>
            <a:srgbClr val="AEABAB"/>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dk1"/>
                </a:solidFill>
                <a:latin typeface="Courier New"/>
                <a:ea typeface="Courier New"/>
                <a:cs typeface="Courier New"/>
                <a:sym typeface="Courier New"/>
              </a:rPr>
              <a:t>InsertItem(3)</a:t>
            </a:r>
            <a:endParaRPr b="1" sz="1800">
              <a:solidFill>
                <a:schemeClr val="dk1"/>
              </a:solidFill>
              <a:latin typeface="Calibri"/>
              <a:ea typeface="Calibri"/>
              <a:cs typeface="Calibri"/>
              <a:sym typeface="Calibri"/>
            </a:endParaRPr>
          </a:p>
        </p:txBody>
      </p:sp>
      <p:cxnSp>
        <p:nvCxnSpPr>
          <p:cNvPr id="2206" name="Google Shape;2206;p95"/>
          <p:cNvCxnSpPr/>
          <p:nvPr/>
        </p:nvCxnSpPr>
        <p:spPr>
          <a:xfrm>
            <a:off x="1231610" y="1658701"/>
            <a:ext cx="7982" cy="340651"/>
          </a:xfrm>
          <a:prstGeom prst="straightConnector1">
            <a:avLst/>
          </a:prstGeom>
          <a:noFill/>
          <a:ln cap="flat" cmpd="sng" w="9525">
            <a:solidFill>
              <a:schemeClr val="dk1"/>
            </a:solidFill>
            <a:prstDash val="solid"/>
            <a:miter lim="800000"/>
            <a:headEnd len="sm" w="sm" type="none"/>
            <a:tailEnd len="med" w="med" type="triangle"/>
          </a:ln>
        </p:spPr>
      </p:cxnSp>
      <p:sp>
        <p:nvSpPr>
          <p:cNvPr id="2207" name="Google Shape;2207;p95"/>
          <p:cNvSpPr/>
          <p:nvPr/>
        </p:nvSpPr>
        <p:spPr>
          <a:xfrm>
            <a:off x="225381" y="1999352"/>
            <a:ext cx="2144332" cy="364764"/>
          </a:xfrm>
          <a:prstGeom prst="roundRect">
            <a:avLst>
              <a:gd fmla="val 16667" name="adj"/>
            </a:avLst>
          </a:prstGeom>
          <a:solidFill>
            <a:srgbClr val="AEABAB"/>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dk1"/>
                </a:solidFill>
                <a:latin typeface="Courier New"/>
                <a:ea typeface="Courier New"/>
                <a:cs typeface="Courier New"/>
                <a:sym typeface="Courier New"/>
              </a:rPr>
              <a:t>Insert(root,3)</a:t>
            </a:r>
            <a:endParaRPr b="1" sz="1800">
              <a:solidFill>
                <a:schemeClr val="dk1"/>
              </a:solidFill>
              <a:latin typeface="Calibri"/>
              <a:ea typeface="Calibri"/>
              <a:cs typeface="Calibri"/>
              <a:sym typeface="Calibri"/>
            </a:endParaRPr>
          </a:p>
        </p:txBody>
      </p:sp>
      <p:sp>
        <p:nvSpPr>
          <p:cNvPr id="2208" name="Google Shape;2208;p95"/>
          <p:cNvSpPr txBox="1"/>
          <p:nvPr/>
        </p:nvSpPr>
        <p:spPr>
          <a:xfrm>
            <a:off x="2369713" y="2043234"/>
            <a:ext cx="1603419"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dk1"/>
                </a:solidFill>
                <a:latin typeface="Courier New"/>
                <a:ea typeface="Courier New"/>
                <a:cs typeface="Courier New"/>
                <a:sym typeface="Courier New"/>
              </a:rPr>
              <a:t>General case 1</a:t>
            </a:r>
            <a:endParaRPr sz="1200">
              <a:solidFill>
                <a:schemeClr val="dk1"/>
              </a:solidFill>
              <a:latin typeface="Courier New"/>
              <a:ea typeface="Courier New"/>
              <a:cs typeface="Courier New"/>
              <a:sym typeface="Courier New"/>
            </a:endParaRPr>
          </a:p>
        </p:txBody>
      </p:sp>
      <p:cxnSp>
        <p:nvCxnSpPr>
          <p:cNvPr id="2209" name="Google Shape;2209;p95"/>
          <p:cNvCxnSpPr/>
          <p:nvPr/>
        </p:nvCxnSpPr>
        <p:spPr>
          <a:xfrm flipH="1">
            <a:off x="5266355" y="2679340"/>
            <a:ext cx="267572" cy="450759"/>
          </a:xfrm>
          <a:prstGeom prst="straightConnector1">
            <a:avLst/>
          </a:prstGeom>
          <a:noFill/>
          <a:ln cap="flat" cmpd="sng" w="9525">
            <a:solidFill>
              <a:schemeClr val="accent1"/>
            </a:solidFill>
            <a:prstDash val="solid"/>
            <a:miter lim="800000"/>
            <a:headEnd len="sm" w="sm" type="none"/>
            <a:tailEnd len="sm" w="sm" type="none"/>
          </a:ln>
        </p:spPr>
      </p:cxnSp>
      <p:sp>
        <p:nvSpPr>
          <p:cNvPr id="2210" name="Google Shape;2210;p95"/>
          <p:cNvSpPr/>
          <p:nvPr/>
        </p:nvSpPr>
        <p:spPr>
          <a:xfrm>
            <a:off x="4825589" y="2679343"/>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3</a:t>
            </a:r>
            <a:endParaRPr b="1" sz="2400">
              <a:solidFill>
                <a:schemeClr val="dk1"/>
              </a:solidFill>
              <a:latin typeface="Courier New"/>
              <a:ea typeface="Courier New"/>
              <a:cs typeface="Courier New"/>
              <a:sym typeface="Courier New"/>
            </a:endParaRPr>
          </a:p>
        </p:txBody>
      </p:sp>
      <p:sp>
        <p:nvSpPr>
          <p:cNvPr id="2211" name="Google Shape;2211;p95"/>
          <p:cNvSpPr/>
          <p:nvPr/>
        </p:nvSpPr>
        <p:spPr>
          <a:xfrm>
            <a:off x="5266355" y="2679342"/>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2212" name="Google Shape;2212;p95"/>
          <p:cNvSpPr/>
          <p:nvPr/>
        </p:nvSpPr>
        <p:spPr>
          <a:xfrm>
            <a:off x="4558017" y="2679342"/>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2213" name="Google Shape;2213;p95"/>
          <p:cNvCxnSpPr>
            <a:endCxn id="2210" idx="0"/>
          </p:cNvCxnSpPr>
          <p:nvPr/>
        </p:nvCxnSpPr>
        <p:spPr>
          <a:xfrm flipH="1">
            <a:off x="5045972" y="2372443"/>
            <a:ext cx="952500" cy="306900"/>
          </a:xfrm>
          <a:prstGeom prst="straightConnector1">
            <a:avLst/>
          </a:prstGeom>
          <a:noFill/>
          <a:ln cap="flat" cmpd="sng" w="9525">
            <a:solidFill>
              <a:schemeClr val="accent1"/>
            </a:solidFill>
            <a:prstDash val="solid"/>
            <a:miter lim="800000"/>
            <a:headEnd len="sm" w="sm" type="none"/>
            <a:tailEnd len="med" w="med" type="triangle"/>
          </a:ln>
        </p:spPr>
      </p:cxnSp>
      <p:cxnSp>
        <p:nvCxnSpPr>
          <p:cNvPr id="2214" name="Google Shape;2214;p95"/>
          <p:cNvCxnSpPr/>
          <p:nvPr/>
        </p:nvCxnSpPr>
        <p:spPr>
          <a:xfrm flipH="1">
            <a:off x="4558017" y="2679341"/>
            <a:ext cx="267572" cy="450759"/>
          </a:xfrm>
          <a:prstGeom prst="straightConnector1">
            <a:avLst/>
          </a:prstGeom>
          <a:noFill/>
          <a:ln cap="flat" cmpd="sng" w="9525">
            <a:solidFill>
              <a:schemeClr val="accent1"/>
            </a:solidFill>
            <a:prstDash val="solid"/>
            <a:miter lim="800000"/>
            <a:headEnd len="sm" w="sm" type="none"/>
            <a:tailEnd len="sm" w="sm" type="none"/>
          </a:ln>
        </p:spPr>
      </p:cxnSp>
      <p:sp>
        <p:nvSpPr>
          <p:cNvPr id="2215" name="Google Shape;2215;p95"/>
          <p:cNvSpPr txBox="1"/>
          <p:nvPr>
            <p:ph type="title"/>
          </p:nvPr>
        </p:nvSpPr>
        <p:spPr>
          <a:xfrm>
            <a:off x="155575" y="161927"/>
            <a:ext cx="8797925" cy="676274"/>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Function </a:t>
            </a:r>
            <a:r>
              <a:rPr lang="en-US">
                <a:latin typeface="Courier New"/>
                <a:ea typeface="Courier New"/>
                <a:cs typeface="Courier New"/>
                <a:sym typeface="Courier New"/>
              </a:rPr>
              <a:t>InsertItem</a:t>
            </a:r>
            <a:endParaRPr/>
          </a:p>
        </p:txBody>
      </p:sp>
    </p:spTree>
  </p:cSld>
  <p:clrMapOvr>
    <a:masterClrMapping/>
  </p:clrMapOvr>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9" name="Shape 2219"/>
        <p:cNvGrpSpPr/>
        <p:nvPr/>
      </p:nvGrpSpPr>
      <p:grpSpPr>
        <a:xfrm>
          <a:off x="0" y="0"/>
          <a:ext cx="0" cy="0"/>
          <a:chOff x="0" y="0"/>
          <a:chExt cx="0" cy="0"/>
        </a:xfrm>
      </p:grpSpPr>
      <p:sp>
        <p:nvSpPr>
          <p:cNvPr id="2220" name="Google Shape;2220;p96"/>
          <p:cNvSpPr/>
          <p:nvPr/>
        </p:nvSpPr>
        <p:spPr>
          <a:xfrm>
            <a:off x="6114482" y="1921636"/>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5</a:t>
            </a:r>
            <a:endParaRPr b="1" sz="2400">
              <a:solidFill>
                <a:schemeClr val="dk1"/>
              </a:solidFill>
              <a:latin typeface="Courier New"/>
              <a:ea typeface="Courier New"/>
              <a:cs typeface="Courier New"/>
              <a:sym typeface="Courier New"/>
            </a:endParaRPr>
          </a:p>
        </p:txBody>
      </p:sp>
      <p:sp>
        <p:nvSpPr>
          <p:cNvPr id="2221" name="Google Shape;2221;p96"/>
          <p:cNvSpPr/>
          <p:nvPr/>
        </p:nvSpPr>
        <p:spPr>
          <a:xfrm>
            <a:off x="6555248" y="1921635"/>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2222" name="Google Shape;2222;p96"/>
          <p:cNvSpPr/>
          <p:nvPr/>
        </p:nvSpPr>
        <p:spPr>
          <a:xfrm>
            <a:off x="5846910" y="1921635"/>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2223" name="Google Shape;2223;p96"/>
          <p:cNvSpPr/>
          <p:nvPr/>
        </p:nvSpPr>
        <p:spPr>
          <a:xfrm>
            <a:off x="6201079" y="1158558"/>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2224" name="Google Shape;2224;p96"/>
          <p:cNvCxnSpPr>
            <a:stCxn id="2223" idx="2"/>
            <a:endCxn id="2220" idx="0"/>
          </p:cNvCxnSpPr>
          <p:nvPr/>
        </p:nvCxnSpPr>
        <p:spPr>
          <a:xfrm>
            <a:off x="6334865" y="1609317"/>
            <a:ext cx="0" cy="312300"/>
          </a:xfrm>
          <a:prstGeom prst="straightConnector1">
            <a:avLst/>
          </a:prstGeom>
          <a:noFill/>
          <a:ln cap="flat" cmpd="sng" w="9525">
            <a:solidFill>
              <a:schemeClr val="accent1"/>
            </a:solidFill>
            <a:prstDash val="solid"/>
            <a:miter lim="800000"/>
            <a:headEnd len="sm" w="sm" type="none"/>
            <a:tailEnd len="med" w="med" type="triangle"/>
          </a:ln>
        </p:spPr>
      </p:cxnSp>
      <p:sp>
        <p:nvSpPr>
          <p:cNvPr id="2225" name="Google Shape;2225;p96"/>
          <p:cNvSpPr txBox="1"/>
          <p:nvPr/>
        </p:nvSpPr>
        <p:spPr>
          <a:xfrm>
            <a:off x="6555248" y="1212292"/>
            <a:ext cx="721316"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root</a:t>
            </a:r>
            <a:endParaRPr sz="1600">
              <a:solidFill>
                <a:schemeClr val="dk1"/>
              </a:solidFill>
              <a:latin typeface="Courier New"/>
              <a:ea typeface="Courier New"/>
              <a:cs typeface="Courier New"/>
              <a:sym typeface="Courier New"/>
            </a:endParaRPr>
          </a:p>
        </p:txBody>
      </p:sp>
      <p:sp>
        <p:nvSpPr>
          <p:cNvPr id="2226" name="Google Shape;2226;p96"/>
          <p:cNvSpPr/>
          <p:nvPr/>
        </p:nvSpPr>
        <p:spPr>
          <a:xfrm>
            <a:off x="7409579" y="2692993"/>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9</a:t>
            </a:r>
            <a:endParaRPr b="1" sz="2400">
              <a:solidFill>
                <a:schemeClr val="dk1"/>
              </a:solidFill>
              <a:latin typeface="Courier New"/>
              <a:ea typeface="Courier New"/>
              <a:cs typeface="Courier New"/>
              <a:sym typeface="Courier New"/>
            </a:endParaRPr>
          </a:p>
        </p:txBody>
      </p:sp>
      <p:sp>
        <p:nvSpPr>
          <p:cNvPr id="2227" name="Google Shape;2227;p96"/>
          <p:cNvSpPr/>
          <p:nvPr/>
        </p:nvSpPr>
        <p:spPr>
          <a:xfrm>
            <a:off x="7850345" y="2692992"/>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2228" name="Google Shape;2228;p96"/>
          <p:cNvSpPr/>
          <p:nvPr/>
        </p:nvSpPr>
        <p:spPr>
          <a:xfrm>
            <a:off x="7142007" y="2692992"/>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2229" name="Google Shape;2229;p96"/>
          <p:cNvCxnSpPr>
            <a:endCxn id="2226" idx="0"/>
          </p:cNvCxnSpPr>
          <p:nvPr/>
        </p:nvCxnSpPr>
        <p:spPr>
          <a:xfrm>
            <a:off x="6689162" y="2386093"/>
            <a:ext cx="940800" cy="306900"/>
          </a:xfrm>
          <a:prstGeom prst="straightConnector1">
            <a:avLst/>
          </a:prstGeom>
          <a:noFill/>
          <a:ln cap="flat" cmpd="sng" w="9525">
            <a:solidFill>
              <a:schemeClr val="accent1"/>
            </a:solidFill>
            <a:prstDash val="solid"/>
            <a:miter lim="800000"/>
            <a:headEnd len="sm" w="sm" type="none"/>
            <a:tailEnd len="med" w="med" type="triangle"/>
          </a:ln>
        </p:spPr>
      </p:cxnSp>
      <p:cxnSp>
        <p:nvCxnSpPr>
          <p:cNvPr id="2230" name="Google Shape;2230;p96"/>
          <p:cNvCxnSpPr/>
          <p:nvPr/>
        </p:nvCxnSpPr>
        <p:spPr>
          <a:xfrm flipH="1">
            <a:off x="7850345" y="2692992"/>
            <a:ext cx="267572" cy="450759"/>
          </a:xfrm>
          <a:prstGeom prst="straightConnector1">
            <a:avLst/>
          </a:prstGeom>
          <a:noFill/>
          <a:ln cap="flat" cmpd="sng" w="9525">
            <a:solidFill>
              <a:schemeClr val="accent1"/>
            </a:solidFill>
            <a:prstDash val="solid"/>
            <a:miter lim="800000"/>
            <a:headEnd len="sm" w="sm" type="none"/>
            <a:tailEnd len="sm" w="sm" type="none"/>
          </a:ln>
        </p:spPr>
      </p:cxnSp>
      <p:sp>
        <p:nvSpPr>
          <p:cNvPr id="2231" name="Google Shape;2231;p96"/>
          <p:cNvSpPr/>
          <p:nvPr/>
        </p:nvSpPr>
        <p:spPr>
          <a:xfrm>
            <a:off x="6440108" y="3421195"/>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7</a:t>
            </a:r>
            <a:endParaRPr b="1" sz="2400">
              <a:solidFill>
                <a:schemeClr val="dk1"/>
              </a:solidFill>
              <a:latin typeface="Courier New"/>
              <a:ea typeface="Courier New"/>
              <a:cs typeface="Courier New"/>
              <a:sym typeface="Courier New"/>
            </a:endParaRPr>
          </a:p>
        </p:txBody>
      </p:sp>
      <p:sp>
        <p:nvSpPr>
          <p:cNvPr id="2232" name="Google Shape;2232;p96"/>
          <p:cNvSpPr/>
          <p:nvPr/>
        </p:nvSpPr>
        <p:spPr>
          <a:xfrm>
            <a:off x="6880874" y="3421194"/>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2233" name="Google Shape;2233;p96"/>
          <p:cNvSpPr/>
          <p:nvPr/>
        </p:nvSpPr>
        <p:spPr>
          <a:xfrm>
            <a:off x="6172536" y="3421194"/>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2234" name="Google Shape;2234;p96"/>
          <p:cNvCxnSpPr>
            <a:endCxn id="2231" idx="0"/>
          </p:cNvCxnSpPr>
          <p:nvPr/>
        </p:nvCxnSpPr>
        <p:spPr>
          <a:xfrm flipH="1">
            <a:off x="6660491" y="3137995"/>
            <a:ext cx="6162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2235" name="Google Shape;2235;p96"/>
          <p:cNvCxnSpPr/>
          <p:nvPr/>
        </p:nvCxnSpPr>
        <p:spPr>
          <a:xfrm flipH="1">
            <a:off x="6880874" y="3421193"/>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2236" name="Google Shape;2236;p96"/>
          <p:cNvCxnSpPr/>
          <p:nvPr/>
        </p:nvCxnSpPr>
        <p:spPr>
          <a:xfrm flipH="1">
            <a:off x="6172536" y="3421193"/>
            <a:ext cx="267572" cy="450759"/>
          </a:xfrm>
          <a:prstGeom prst="straightConnector1">
            <a:avLst/>
          </a:prstGeom>
          <a:noFill/>
          <a:ln cap="flat" cmpd="sng" w="9525">
            <a:solidFill>
              <a:schemeClr val="accent1"/>
            </a:solidFill>
            <a:prstDash val="solid"/>
            <a:miter lim="800000"/>
            <a:headEnd len="sm" w="sm" type="none"/>
            <a:tailEnd len="sm" w="sm" type="none"/>
          </a:ln>
        </p:spPr>
      </p:cxnSp>
      <p:sp>
        <p:nvSpPr>
          <p:cNvPr id="2237" name="Google Shape;2237;p96"/>
          <p:cNvSpPr/>
          <p:nvPr/>
        </p:nvSpPr>
        <p:spPr>
          <a:xfrm>
            <a:off x="225381" y="1292454"/>
            <a:ext cx="2028422" cy="364764"/>
          </a:xfrm>
          <a:prstGeom prst="roundRect">
            <a:avLst>
              <a:gd fmla="val 16667" name="adj"/>
            </a:avLst>
          </a:prstGeom>
          <a:solidFill>
            <a:srgbClr val="AEABAB"/>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dk1"/>
                </a:solidFill>
                <a:latin typeface="Courier New"/>
                <a:ea typeface="Courier New"/>
                <a:cs typeface="Courier New"/>
                <a:sym typeface="Courier New"/>
              </a:rPr>
              <a:t>InsertItem(3)</a:t>
            </a:r>
            <a:endParaRPr b="1" sz="1800">
              <a:solidFill>
                <a:schemeClr val="dk1"/>
              </a:solidFill>
              <a:latin typeface="Calibri"/>
              <a:ea typeface="Calibri"/>
              <a:cs typeface="Calibri"/>
              <a:sym typeface="Calibri"/>
            </a:endParaRPr>
          </a:p>
        </p:txBody>
      </p:sp>
      <p:cxnSp>
        <p:nvCxnSpPr>
          <p:cNvPr id="2238" name="Google Shape;2238;p96"/>
          <p:cNvCxnSpPr/>
          <p:nvPr/>
        </p:nvCxnSpPr>
        <p:spPr>
          <a:xfrm flipH="1">
            <a:off x="5266355" y="2679340"/>
            <a:ext cx="267572" cy="450759"/>
          </a:xfrm>
          <a:prstGeom prst="straightConnector1">
            <a:avLst/>
          </a:prstGeom>
          <a:noFill/>
          <a:ln cap="flat" cmpd="sng" w="9525">
            <a:solidFill>
              <a:schemeClr val="accent1"/>
            </a:solidFill>
            <a:prstDash val="solid"/>
            <a:miter lim="800000"/>
            <a:headEnd len="sm" w="sm" type="none"/>
            <a:tailEnd len="sm" w="sm" type="none"/>
          </a:ln>
        </p:spPr>
      </p:cxnSp>
      <p:sp>
        <p:nvSpPr>
          <p:cNvPr id="2239" name="Google Shape;2239;p96"/>
          <p:cNvSpPr/>
          <p:nvPr/>
        </p:nvSpPr>
        <p:spPr>
          <a:xfrm>
            <a:off x="4825589" y="2679343"/>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3</a:t>
            </a:r>
            <a:endParaRPr b="1" sz="2400">
              <a:solidFill>
                <a:schemeClr val="dk1"/>
              </a:solidFill>
              <a:latin typeface="Courier New"/>
              <a:ea typeface="Courier New"/>
              <a:cs typeface="Courier New"/>
              <a:sym typeface="Courier New"/>
            </a:endParaRPr>
          </a:p>
        </p:txBody>
      </p:sp>
      <p:sp>
        <p:nvSpPr>
          <p:cNvPr id="2240" name="Google Shape;2240;p96"/>
          <p:cNvSpPr/>
          <p:nvPr/>
        </p:nvSpPr>
        <p:spPr>
          <a:xfrm>
            <a:off x="5266355" y="2679342"/>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2241" name="Google Shape;2241;p96"/>
          <p:cNvSpPr/>
          <p:nvPr/>
        </p:nvSpPr>
        <p:spPr>
          <a:xfrm>
            <a:off x="4558017" y="2679342"/>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2242" name="Google Shape;2242;p96"/>
          <p:cNvCxnSpPr>
            <a:endCxn id="2239" idx="0"/>
          </p:cNvCxnSpPr>
          <p:nvPr/>
        </p:nvCxnSpPr>
        <p:spPr>
          <a:xfrm flipH="1">
            <a:off x="5045972" y="2372443"/>
            <a:ext cx="952500" cy="306900"/>
          </a:xfrm>
          <a:prstGeom prst="straightConnector1">
            <a:avLst/>
          </a:prstGeom>
          <a:noFill/>
          <a:ln cap="flat" cmpd="sng" w="9525">
            <a:solidFill>
              <a:schemeClr val="accent1"/>
            </a:solidFill>
            <a:prstDash val="solid"/>
            <a:miter lim="800000"/>
            <a:headEnd len="sm" w="sm" type="none"/>
            <a:tailEnd len="med" w="med" type="triangle"/>
          </a:ln>
        </p:spPr>
      </p:cxnSp>
      <p:cxnSp>
        <p:nvCxnSpPr>
          <p:cNvPr id="2243" name="Google Shape;2243;p96"/>
          <p:cNvCxnSpPr/>
          <p:nvPr/>
        </p:nvCxnSpPr>
        <p:spPr>
          <a:xfrm flipH="1">
            <a:off x="4558017" y="2679341"/>
            <a:ext cx="267572" cy="450759"/>
          </a:xfrm>
          <a:prstGeom prst="straightConnector1">
            <a:avLst/>
          </a:prstGeom>
          <a:noFill/>
          <a:ln cap="flat" cmpd="sng" w="9525">
            <a:solidFill>
              <a:schemeClr val="accent1"/>
            </a:solidFill>
            <a:prstDash val="solid"/>
            <a:miter lim="800000"/>
            <a:headEnd len="sm" w="sm" type="none"/>
            <a:tailEnd len="sm" w="sm" type="none"/>
          </a:ln>
        </p:spPr>
      </p:cxnSp>
      <p:sp>
        <p:nvSpPr>
          <p:cNvPr id="2244" name="Google Shape;2244;p96"/>
          <p:cNvSpPr txBox="1"/>
          <p:nvPr>
            <p:ph type="title"/>
          </p:nvPr>
        </p:nvSpPr>
        <p:spPr>
          <a:xfrm>
            <a:off x="155575" y="161927"/>
            <a:ext cx="8797925" cy="676274"/>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Function </a:t>
            </a:r>
            <a:r>
              <a:rPr lang="en-US">
                <a:latin typeface="Courier New"/>
                <a:ea typeface="Courier New"/>
                <a:cs typeface="Courier New"/>
                <a:sym typeface="Courier New"/>
              </a:rPr>
              <a:t>InsertItem</a:t>
            </a:r>
            <a:endParaRPr/>
          </a:p>
        </p:txBody>
      </p:sp>
    </p:spTree>
  </p:cSld>
  <p:clrMapOvr>
    <a:masterClrMapping/>
  </p:clrMapOvr>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8" name="Shape 2248"/>
        <p:cNvGrpSpPr/>
        <p:nvPr/>
      </p:nvGrpSpPr>
      <p:grpSpPr>
        <a:xfrm>
          <a:off x="0" y="0"/>
          <a:ext cx="0" cy="0"/>
          <a:chOff x="0" y="0"/>
          <a:chExt cx="0" cy="0"/>
        </a:xfrm>
      </p:grpSpPr>
      <p:sp>
        <p:nvSpPr>
          <p:cNvPr id="2249" name="Google Shape;2249;p97"/>
          <p:cNvSpPr/>
          <p:nvPr/>
        </p:nvSpPr>
        <p:spPr>
          <a:xfrm>
            <a:off x="6114482" y="1921636"/>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5</a:t>
            </a:r>
            <a:endParaRPr b="1" sz="2400">
              <a:solidFill>
                <a:schemeClr val="dk1"/>
              </a:solidFill>
              <a:latin typeface="Courier New"/>
              <a:ea typeface="Courier New"/>
              <a:cs typeface="Courier New"/>
              <a:sym typeface="Courier New"/>
            </a:endParaRPr>
          </a:p>
        </p:txBody>
      </p:sp>
      <p:sp>
        <p:nvSpPr>
          <p:cNvPr id="2250" name="Google Shape;2250;p97"/>
          <p:cNvSpPr/>
          <p:nvPr/>
        </p:nvSpPr>
        <p:spPr>
          <a:xfrm>
            <a:off x="6555248" y="1921635"/>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2251" name="Google Shape;2251;p97"/>
          <p:cNvSpPr/>
          <p:nvPr/>
        </p:nvSpPr>
        <p:spPr>
          <a:xfrm>
            <a:off x="5846910" y="1921635"/>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2252" name="Google Shape;2252;p97"/>
          <p:cNvSpPr/>
          <p:nvPr/>
        </p:nvSpPr>
        <p:spPr>
          <a:xfrm>
            <a:off x="6201079" y="1158558"/>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2253" name="Google Shape;2253;p97"/>
          <p:cNvCxnSpPr>
            <a:stCxn id="2252" idx="2"/>
            <a:endCxn id="2249" idx="0"/>
          </p:cNvCxnSpPr>
          <p:nvPr/>
        </p:nvCxnSpPr>
        <p:spPr>
          <a:xfrm>
            <a:off x="6334865" y="1609317"/>
            <a:ext cx="0" cy="312300"/>
          </a:xfrm>
          <a:prstGeom prst="straightConnector1">
            <a:avLst/>
          </a:prstGeom>
          <a:noFill/>
          <a:ln cap="flat" cmpd="sng" w="9525">
            <a:solidFill>
              <a:schemeClr val="accent1"/>
            </a:solidFill>
            <a:prstDash val="solid"/>
            <a:miter lim="800000"/>
            <a:headEnd len="sm" w="sm" type="none"/>
            <a:tailEnd len="med" w="med" type="triangle"/>
          </a:ln>
        </p:spPr>
      </p:cxnSp>
      <p:sp>
        <p:nvSpPr>
          <p:cNvPr id="2254" name="Google Shape;2254;p97"/>
          <p:cNvSpPr txBox="1"/>
          <p:nvPr/>
        </p:nvSpPr>
        <p:spPr>
          <a:xfrm>
            <a:off x="6555248" y="1212292"/>
            <a:ext cx="721316"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root</a:t>
            </a:r>
            <a:endParaRPr sz="1600">
              <a:solidFill>
                <a:schemeClr val="dk1"/>
              </a:solidFill>
              <a:latin typeface="Courier New"/>
              <a:ea typeface="Courier New"/>
              <a:cs typeface="Courier New"/>
              <a:sym typeface="Courier New"/>
            </a:endParaRPr>
          </a:p>
        </p:txBody>
      </p:sp>
      <p:sp>
        <p:nvSpPr>
          <p:cNvPr id="2255" name="Google Shape;2255;p97"/>
          <p:cNvSpPr/>
          <p:nvPr/>
        </p:nvSpPr>
        <p:spPr>
          <a:xfrm>
            <a:off x="7409579" y="2692993"/>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9</a:t>
            </a:r>
            <a:endParaRPr b="1" sz="2400">
              <a:solidFill>
                <a:schemeClr val="dk1"/>
              </a:solidFill>
              <a:latin typeface="Courier New"/>
              <a:ea typeface="Courier New"/>
              <a:cs typeface="Courier New"/>
              <a:sym typeface="Courier New"/>
            </a:endParaRPr>
          </a:p>
        </p:txBody>
      </p:sp>
      <p:sp>
        <p:nvSpPr>
          <p:cNvPr id="2256" name="Google Shape;2256;p97"/>
          <p:cNvSpPr/>
          <p:nvPr/>
        </p:nvSpPr>
        <p:spPr>
          <a:xfrm>
            <a:off x="7850345" y="2692992"/>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2257" name="Google Shape;2257;p97"/>
          <p:cNvSpPr/>
          <p:nvPr/>
        </p:nvSpPr>
        <p:spPr>
          <a:xfrm>
            <a:off x="7142007" y="2692992"/>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2258" name="Google Shape;2258;p97"/>
          <p:cNvCxnSpPr>
            <a:endCxn id="2255" idx="0"/>
          </p:cNvCxnSpPr>
          <p:nvPr/>
        </p:nvCxnSpPr>
        <p:spPr>
          <a:xfrm>
            <a:off x="6689162" y="2386093"/>
            <a:ext cx="940800" cy="306900"/>
          </a:xfrm>
          <a:prstGeom prst="straightConnector1">
            <a:avLst/>
          </a:prstGeom>
          <a:noFill/>
          <a:ln cap="flat" cmpd="sng" w="9525">
            <a:solidFill>
              <a:schemeClr val="accent1"/>
            </a:solidFill>
            <a:prstDash val="solid"/>
            <a:miter lim="800000"/>
            <a:headEnd len="sm" w="sm" type="none"/>
            <a:tailEnd len="med" w="med" type="triangle"/>
          </a:ln>
        </p:spPr>
      </p:cxnSp>
      <p:cxnSp>
        <p:nvCxnSpPr>
          <p:cNvPr id="2259" name="Google Shape;2259;p97"/>
          <p:cNvCxnSpPr/>
          <p:nvPr/>
        </p:nvCxnSpPr>
        <p:spPr>
          <a:xfrm flipH="1">
            <a:off x="7850345" y="2692992"/>
            <a:ext cx="267572" cy="450759"/>
          </a:xfrm>
          <a:prstGeom prst="straightConnector1">
            <a:avLst/>
          </a:prstGeom>
          <a:noFill/>
          <a:ln cap="flat" cmpd="sng" w="9525">
            <a:solidFill>
              <a:schemeClr val="accent1"/>
            </a:solidFill>
            <a:prstDash val="solid"/>
            <a:miter lim="800000"/>
            <a:headEnd len="sm" w="sm" type="none"/>
            <a:tailEnd len="sm" w="sm" type="none"/>
          </a:ln>
        </p:spPr>
      </p:cxnSp>
      <p:sp>
        <p:nvSpPr>
          <p:cNvPr id="2260" name="Google Shape;2260;p97"/>
          <p:cNvSpPr/>
          <p:nvPr/>
        </p:nvSpPr>
        <p:spPr>
          <a:xfrm>
            <a:off x="6440108" y="3421195"/>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7</a:t>
            </a:r>
            <a:endParaRPr b="1" sz="2400">
              <a:solidFill>
                <a:schemeClr val="dk1"/>
              </a:solidFill>
              <a:latin typeface="Courier New"/>
              <a:ea typeface="Courier New"/>
              <a:cs typeface="Courier New"/>
              <a:sym typeface="Courier New"/>
            </a:endParaRPr>
          </a:p>
        </p:txBody>
      </p:sp>
      <p:sp>
        <p:nvSpPr>
          <p:cNvPr id="2261" name="Google Shape;2261;p97"/>
          <p:cNvSpPr/>
          <p:nvPr/>
        </p:nvSpPr>
        <p:spPr>
          <a:xfrm>
            <a:off x="6880874" y="3421194"/>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2262" name="Google Shape;2262;p97"/>
          <p:cNvSpPr/>
          <p:nvPr/>
        </p:nvSpPr>
        <p:spPr>
          <a:xfrm>
            <a:off x="6172536" y="3421194"/>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2263" name="Google Shape;2263;p97"/>
          <p:cNvCxnSpPr>
            <a:endCxn id="2260" idx="0"/>
          </p:cNvCxnSpPr>
          <p:nvPr/>
        </p:nvCxnSpPr>
        <p:spPr>
          <a:xfrm flipH="1">
            <a:off x="6660491" y="3137995"/>
            <a:ext cx="6162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2264" name="Google Shape;2264;p97"/>
          <p:cNvCxnSpPr/>
          <p:nvPr/>
        </p:nvCxnSpPr>
        <p:spPr>
          <a:xfrm flipH="1">
            <a:off x="6880874" y="3421193"/>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2265" name="Google Shape;2265;p97"/>
          <p:cNvCxnSpPr/>
          <p:nvPr/>
        </p:nvCxnSpPr>
        <p:spPr>
          <a:xfrm flipH="1">
            <a:off x="6172536" y="3421193"/>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2266" name="Google Shape;2266;p97"/>
          <p:cNvCxnSpPr/>
          <p:nvPr/>
        </p:nvCxnSpPr>
        <p:spPr>
          <a:xfrm flipH="1">
            <a:off x="5266355" y="2679340"/>
            <a:ext cx="267572" cy="450759"/>
          </a:xfrm>
          <a:prstGeom prst="straightConnector1">
            <a:avLst/>
          </a:prstGeom>
          <a:noFill/>
          <a:ln cap="flat" cmpd="sng" w="9525">
            <a:solidFill>
              <a:schemeClr val="accent1"/>
            </a:solidFill>
            <a:prstDash val="solid"/>
            <a:miter lim="800000"/>
            <a:headEnd len="sm" w="sm" type="none"/>
            <a:tailEnd len="sm" w="sm" type="none"/>
          </a:ln>
        </p:spPr>
      </p:cxnSp>
      <p:sp>
        <p:nvSpPr>
          <p:cNvPr id="2267" name="Google Shape;2267;p97"/>
          <p:cNvSpPr/>
          <p:nvPr/>
        </p:nvSpPr>
        <p:spPr>
          <a:xfrm>
            <a:off x="4825589" y="2679343"/>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3</a:t>
            </a:r>
            <a:endParaRPr b="1" sz="2400">
              <a:solidFill>
                <a:schemeClr val="dk1"/>
              </a:solidFill>
              <a:latin typeface="Courier New"/>
              <a:ea typeface="Courier New"/>
              <a:cs typeface="Courier New"/>
              <a:sym typeface="Courier New"/>
            </a:endParaRPr>
          </a:p>
        </p:txBody>
      </p:sp>
      <p:sp>
        <p:nvSpPr>
          <p:cNvPr id="2268" name="Google Shape;2268;p97"/>
          <p:cNvSpPr/>
          <p:nvPr/>
        </p:nvSpPr>
        <p:spPr>
          <a:xfrm>
            <a:off x="5266355" y="2679342"/>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2269" name="Google Shape;2269;p97"/>
          <p:cNvSpPr/>
          <p:nvPr/>
        </p:nvSpPr>
        <p:spPr>
          <a:xfrm>
            <a:off x="4558017" y="2679342"/>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2270" name="Google Shape;2270;p97"/>
          <p:cNvCxnSpPr>
            <a:endCxn id="2267" idx="0"/>
          </p:cNvCxnSpPr>
          <p:nvPr/>
        </p:nvCxnSpPr>
        <p:spPr>
          <a:xfrm flipH="1">
            <a:off x="5045972" y="2372443"/>
            <a:ext cx="952500" cy="306900"/>
          </a:xfrm>
          <a:prstGeom prst="straightConnector1">
            <a:avLst/>
          </a:prstGeom>
          <a:noFill/>
          <a:ln cap="flat" cmpd="sng" w="9525">
            <a:solidFill>
              <a:schemeClr val="accent1"/>
            </a:solidFill>
            <a:prstDash val="solid"/>
            <a:miter lim="800000"/>
            <a:headEnd len="sm" w="sm" type="none"/>
            <a:tailEnd len="med" w="med" type="triangle"/>
          </a:ln>
        </p:spPr>
      </p:cxnSp>
      <p:cxnSp>
        <p:nvCxnSpPr>
          <p:cNvPr id="2271" name="Google Shape;2271;p97"/>
          <p:cNvCxnSpPr/>
          <p:nvPr/>
        </p:nvCxnSpPr>
        <p:spPr>
          <a:xfrm flipH="1">
            <a:off x="4558017" y="2679341"/>
            <a:ext cx="267572" cy="450759"/>
          </a:xfrm>
          <a:prstGeom prst="straightConnector1">
            <a:avLst/>
          </a:prstGeom>
          <a:noFill/>
          <a:ln cap="flat" cmpd="sng" w="9525">
            <a:solidFill>
              <a:schemeClr val="accent1"/>
            </a:solidFill>
            <a:prstDash val="solid"/>
            <a:miter lim="800000"/>
            <a:headEnd len="sm" w="sm" type="none"/>
            <a:tailEnd len="sm" w="sm" type="none"/>
          </a:ln>
        </p:spPr>
      </p:cxnSp>
      <p:sp>
        <p:nvSpPr>
          <p:cNvPr id="2272" name="Google Shape;2272;p97"/>
          <p:cNvSpPr txBox="1"/>
          <p:nvPr>
            <p:ph type="title"/>
          </p:nvPr>
        </p:nvSpPr>
        <p:spPr>
          <a:xfrm>
            <a:off x="155575" y="161927"/>
            <a:ext cx="8797925" cy="676274"/>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Function </a:t>
            </a:r>
            <a:r>
              <a:rPr lang="en-US">
                <a:latin typeface="Courier New"/>
                <a:ea typeface="Courier New"/>
                <a:cs typeface="Courier New"/>
                <a:sym typeface="Courier New"/>
              </a:rPr>
              <a:t>InsertItem</a:t>
            </a:r>
            <a:endParaRPr/>
          </a:p>
        </p:txBody>
      </p:sp>
    </p:spTree>
  </p:cSld>
  <p:clrMapOvr>
    <a:masterClrMapping/>
  </p:clrMapOvr>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6" name="Shape 2276"/>
        <p:cNvGrpSpPr/>
        <p:nvPr/>
      </p:nvGrpSpPr>
      <p:grpSpPr>
        <a:xfrm>
          <a:off x="0" y="0"/>
          <a:ext cx="0" cy="0"/>
          <a:chOff x="0" y="0"/>
          <a:chExt cx="0" cy="0"/>
        </a:xfrm>
      </p:grpSpPr>
      <p:sp>
        <p:nvSpPr>
          <p:cNvPr id="2277" name="Google Shape;2277;p98"/>
          <p:cNvSpPr txBox="1"/>
          <p:nvPr>
            <p:ph idx="1" type="body"/>
          </p:nvPr>
        </p:nvSpPr>
        <p:spPr>
          <a:xfrm>
            <a:off x="155575" y="939800"/>
            <a:ext cx="8797925" cy="5237163"/>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b="1" lang="en-US"/>
              <a:t>Impact of order of insertion on tree height</a:t>
            </a:r>
            <a:endParaRPr b="1"/>
          </a:p>
        </p:txBody>
      </p:sp>
      <p:pic>
        <p:nvPicPr>
          <p:cNvPr id="2278" name="Google Shape;2278;p98"/>
          <p:cNvPicPr preferRelativeResize="0"/>
          <p:nvPr/>
        </p:nvPicPr>
        <p:blipFill rotWithShape="1">
          <a:blip r:embed="rId3">
            <a:alphaModFix/>
          </a:blip>
          <a:srcRect b="74993" l="0" r="0" t="-1"/>
          <a:stretch/>
        </p:blipFill>
        <p:spPr>
          <a:xfrm>
            <a:off x="289775" y="2136627"/>
            <a:ext cx="8573952" cy="2577041"/>
          </a:xfrm>
          <a:prstGeom prst="rect">
            <a:avLst/>
          </a:prstGeom>
          <a:noFill/>
          <a:ln>
            <a:noFill/>
          </a:ln>
        </p:spPr>
      </p:pic>
      <p:sp>
        <p:nvSpPr>
          <p:cNvPr id="2279" name="Google Shape;2279;p98"/>
          <p:cNvSpPr txBox="1"/>
          <p:nvPr>
            <p:ph type="title"/>
          </p:nvPr>
        </p:nvSpPr>
        <p:spPr>
          <a:xfrm>
            <a:off x="155575" y="161927"/>
            <a:ext cx="8797925" cy="676274"/>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Function </a:t>
            </a:r>
            <a:r>
              <a:rPr lang="en-US">
                <a:latin typeface="Courier New"/>
                <a:ea typeface="Courier New"/>
                <a:cs typeface="Courier New"/>
                <a:sym typeface="Courier New"/>
              </a:rPr>
              <a:t>InsertItem</a:t>
            </a:r>
            <a:endParaRPr/>
          </a:p>
        </p:txBody>
      </p:sp>
    </p:spTree>
  </p:cSld>
  <p:clrMapOvr>
    <a:masterClrMapping/>
  </p:clrMapOvr>
</p:sld>
</file>

<file path=ppt/slides/slide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3" name="Shape 2283"/>
        <p:cNvGrpSpPr/>
        <p:nvPr/>
      </p:nvGrpSpPr>
      <p:grpSpPr>
        <a:xfrm>
          <a:off x="0" y="0"/>
          <a:ext cx="0" cy="0"/>
          <a:chOff x="0" y="0"/>
          <a:chExt cx="0" cy="0"/>
        </a:xfrm>
      </p:grpSpPr>
      <p:sp>
        <p:nvSpPr>
          <p:cNvPr id="2284" name="Google Shape;2284;p99"/>
          <p:cNvSpPr txBox="1"/>
          <p:nvPr>
            <p:ph idx="1" type="body"/>
          </p:nvPr>
        </p:nvSpPr>
        <p:spPr>
          <a:xfrm>
            <a:off x="155575" y="939800"/>
            <a:ext cx="8797925" cy="5237163"/>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b="1" lang="en-US"/>
              <a:t>Impact of order of insertion on tree height</a:t>
            </a:r>
            <a:endParaRPr b="1"/>
          </a:p>
        </p:txBody>
      </p:sp>
      <p:pic>
        <p:nvPicPr>
          <p:cNvPr id="2285" name="Google Shape;2285;p99"/>
          <p:cNvPicPr preferRelativeResize="0"/>
          <p:nvPr/>
        </p:nvPicPr>
        <p:blipFill rotWithShape="1">
          <a:blip r:embed="rId3">
            <a:alphaModFix/>
          </a:blip>
          <a:srcRect b="41202" l="0" r="0" t="24565"/>
          <a:stretch/>
        </p:blipFill>
        <p:spPr>
          <a:xfrm>
            <a:off x="276895" y="2164912"/>
            <a:ext cx="8586831" cy="3533109"/>
          </a:xfrm>
          <a:prstGeom prst="rect">
            <a:avLst/>
          </a:prstGeom>
          <a:noFill/>
          <a:ln>
            <a:noFill/>
          </a:ln>
        </p:spPr>
      </p:pic>
      <p:sp>
        <p:nvSpPr>
          <p:cNvPr id="2286" name="Google Shape;2286;p99"/>
          <p:cNvSpPr txBox="1"/>
          <p:nvPr>
            <p:ph type="title"/>
          </p:nvPr>
        </p:nvSpPr>
        <p:spPr>
          <a:xfrm>
            <a:off x="155575" y="161927"/>
            <a:ext cx="8797925" cy="676274"/>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Function </a:t>
            </a:r>
            <a:r>
              <a:rPr lang="en-US">
                <a:latin typeface="Courier New"/>
                <a:ea typeface="Courier New"/>
                <a:cs typeface="Courier New"/>
                <a:sym typeface="Courier New"/>
              </a:rPr>
              <a:t>InsertItem</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2014-09-11T18:03:18Z</dcterms:created>
  <dc:creator>tmriddle</dc:creator>
</cp:coreProperties>
</file>