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7" roundtripDataSignature="AMtx7mh4QNzbLJmXBQ17xLgEBcgEspqN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DCFA9C-638B-4D8F-A3B6-DAD2108E3D00}">
  <a:tblStyle styleId="{73DCFA9C-638B-4D8F-A3B6-DAD2108E3D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90F5CB7-AE2E-4AD2-9340-E7DD40EBAE2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7" Type="http://customschemas.google.com/relationships/presentationmetadata" Target="metadata"/><Relationship Id="rId116" Type="http://schemas.openxmlformats.org/officeDocument/2006/relationships/slide" Target="slides/slide111.xml"/><Relationship Id="rId115" Type="http://schemas.openxmlformats.org/officeDocument/2006/relationships/slide" Target="slides/slide110.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2" name="Shape 4352"/>
        <p:cNvGrpSpPr/>
        <p:nvPr/>
      </p:nvGrpSpPr>
      <p:grpSpPr>
        <a:xfrm>
          <a:off x="0" y="0"/>
          <a:ext cx="0" cy="0"/>
          <a:chOff x="0" y="0"/>
          <a:chExt cx="0" cy="0"/>
        </a:xfrm>
      </p:grpSpPr>
      <p:sp>
        <p:nvSpPr>
          <p:cNvPr id="4353" name="Google Shape;4353;g22d42f2df3d_0_1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54" name="Google Shape;4354;g22d42f2df3d_0_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5" name="Google Shape;4355;g22d42f2df3d_0_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2" name="Shape 4372"/>
        <p:cNvGrpSpPr/>
        <p:nvPr/>
      </p:nvGrpSpPr>
      <p:grpSpPr>
        <a:xfrm>
          <a:off x="0" y="0"/>
          <a:ext cx="0" cy="0"/>
          <a:chOff x="0" y="0"/>
          <a:chExt cx="0" cy="0"/>
        </a:xfrm>
      </p:grpSpPr>
      <p:sp>
        <p:nvSpPr>
          <p:cNvPr id="4373" name="Google Shape;4373;g22d42f2df3d_0_1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74" name="Google Shape;4374;g22d42f2df3d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5" name="Google Shape;4375;g22d42f2df3d_0_1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5" name="Shape 4395"/>
        <p:cNvGrpSpPr/>
        <p:nvPr/>
      </p:nvGrpSpPr>
      <p:grpSpPr>
        <a:xfrm>
          <a:off x="0" y="0"/>
          <a:ext cx="0" cy="0"/>
          <a:chOff x="0" y="0"/>
          <a:chExt cx="0" cy="0"/>
        </a:xfrm>
      </p:grpSpPr>
      <p:sp>
        <p:nvSpPr>
          <p:cNvPr id="4396" name="Google Shape;4396;g22d42f2df3d_0_1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97" name="Google Shape;4397;g22d42f2df3d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8" name="Google Shape;4398;g22d42f2df3d_0_1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2" name="Shape 4422"/>
        <p:cNvGrpSpPr/>
        <p:nvPr/>
      </p:nvGrpSpPr>
      <p:grpSpPr>
        <a:xfrm>
          <a:off x="0" y="0"/>
          <a:ext cx="0" cy="0"/>
          <a:chOff x="0" y="0"/>
          <a:chExt cx="0" cy="0"/>
        </a:xfrm>
      </p:grpSpPr>
      <p:sp>
        <p:nvSpPr>
          <p:cNvPr id="4423" name="Google Shape;4423;g22d42f2df3d_0_2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24" name="Google Shape;4424;g22d42f2df3d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5" name="Google Shape;4425;g22d42f2df3d_0_2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5" name="Shape 4445"/>
        <p:cNvGrpSpPr/>
        <p:nvPr/>
      </p:nvGrpSpPr>
      <p:grpSpPr>
        <a:xfrm>
          <a:off x="0" y="0"/>
          <a:ext cx="0" cy="0"/>
          <a:chOff x="0" y="0"/>
          <a:chExt cx="0" cy="0"/>
        </a:xfrm>
      </p:grpSpPr>
      <p:sp>
        <p:nvSpPr>
          <p:cNvPr id="4446" name="Google Shape;4446;g22d42f2df3d_0_2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47" name="Google Shape;4447;g22d42f2df3d_0_2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8" name="Google Shape;4448;g22d42f2df3d_0_2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2" name="Shape 4472"/>
        <p:cNvGrpSpPr/>
        <p:nvPr/>
      </p:nvGrpSpPr>
      <p:grpSpPr>
        <a:xfrm>
          <a:off x="0" y="0"/>
          <a:ext cx="0" cy="0"/>
          <a:chOff x="0" y="0"/>
          <a:chExt cx="0" cy="0"/>
        </a:xfrm>
      </p:grpSpPr>
      <p:sp>
        <p:nvSpPr>
          <p:cNvPr id="4473" name="Google Shape;4473;g22d42f2df3d_0_2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74" name="Google Shape;4474;g22d42f2df3d_0_2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5" name="Google Shape;4475;g22d42f2df3d_0_2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0" name="Shape 4500"/>
        <p:cNvGrpSpPr/>
        <p:nvPr/>
      </p:nvGrpSpPr>
      <p:grpSpPr>
        <a:xfrm>
          <a:off x="0" y="0"/>
          <a:ext cx="0" cy="0"/>
          <a:chOff x="0" y="0"/>
          <a:chExt cx="0" cy="0"/>
        </a:xfrm>
      </p:grpSpPr>
      <p:sp>
        <p:nvSpPr>
          <p:cNvPr id="4501" name="Google Shape;4501;g22d42f2df3d_0_3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02" name="Google Shape;4502;g22d42f2df3d_0_3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3" name="Google Shape;4503;g22d42f2df3d_0_3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8" name="Shape 4528"/>
        <p:cNvGrpSpPr/>
        <p:nvPr/>
      </p:nvGrpSpPr>
      <p:grpSpPr>
        <a:xfrm>
          <a:off x="0" y="0"/>
          <a:ext cx="0" cy="0"/>
          <a:chOff x="0" y="0"/>
          <a:chExt cx="0" cy="0"/>
        </a:xfrm>
      </p:grpSpPr>
      <p:sp>
        <p:nvSpPr>
          <p:cNvPr id="4529" name="Google Shape;4529;g22d42f2df3d_0_3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30" name="Google Shape;4530;g22d42f2df3d_0_3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1" name="Google Shape;4531;g22d42f2df3d_0_3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6" name="Shape 4556"/>
        <p:cNvGrpSpPr/>
        <p:nvPr/>
      </p:nvGrpSpPr>
      <p:grpSpPr>
        <a:xfrm>
          <a:off x="0" y="0"/>
          <a:ext cx="0" cy="0"/>
          <a:chOff x="0" y="0"/>
          <a:chExt cx="0" cy="0"/>
        </a:xfrm>
      </p:grpSpPr>
      <p:sp>
        <p:nvSpPr>
          <p:cNvPr id="4557" name="Google Shape;4557;g22d42f2df3d_0_3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58" name="Google Shape;4558;g22d42f2df3d_0_3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9" name="Google Shape;4559;g22d42f2df3d_0_3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4" name="Shape 4584"/>
        <p:cNvGrpSpPr/>
        <p:nvPr/>
      </p:nvGrpSpPr>
      <p:grpSpPr>
        <a:xfrm>
          <a:off x="0" y="0"/>
          <a:ext cx="0" cy="0"/>
          <a:chOff x="0" y="0"/>
          <a:chExt cx="0" cy="0"/>
        </a:xfrm>
      </p:grpSpPr>
      <p:sp>
        <p:nvSpPr>
          <p:cNvPr id="4585" name="Google Shape;4585;g22d42f2df3d_0_4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86" name="Google Shape;4586;g22d42f2df3d_0_4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7" name="Google Shape;4587;g22d42f2df3d_0_4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3" name="Shape 4613"/>
        <p:cNvGrpSpPr/>
        <p:nvPr/>
      </p:nvGrpSpPr>
      <p:grpSpPr>
        <a:xfrm>
          <a:off x="0" y="0"/>
          <a:ext cx="0" cy="0"/>
          <a:chOff x="0" y="0"/>
          <a:chExt cx="0" cy="0"/>
        </a:xfrm>
      </p:grpSpPr>
      <p:sp>
        <p:nvSpPr>
          <p:cNvPr id="4614" name="Google Shape;4614;g22d42f2df3d_0_4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615" name="Google Shape;4615;g22d42f2df3d_0_4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6" name="Google Shape;4616;g22d42f2df3d_0_4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0" name="Shape 4620"/>
        <p:cNvGrpSpPr/>
        <p:nvPr/>
      </p:nvGrpSpPr>
      <p:grpSpPr>
        <a:xfrm>
          <a:off x="0" y="0"/>
          <a:ext cx="0" cy="0"/>
          <a:chOff x="0" y="0"/>
          <a:chExt cx="0" cy="0"/>
        </a:xfrm>
      </p:grpSpPr>
      <p:sp>
        <p:nvSpPr>
          <p:cNvPr id="4621" name="Google Shape;4621;g22d42f2df3d_0_4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622" name="Google Shape;4622;g22d42f2df3d_0_4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3" name="Google Shape;4623;g22d42f2df3d_0_4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4" name="Google Shape;1074;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1" name="Google Shape;1131;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6" name="Google Shape;1196;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2" name="Google Shape;1202;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8" name="Google Shape;1208;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1" name="Google Shape;1261;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4" name="Google Shape;1314;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7" name="Google Shape;1367;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0" name="Google Shape;1420;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4" name="Google Shape;1474;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8" name="Google Shape;1528;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2" name="Google Shape;1582;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7" name="Google Shape;1637;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2" name="Google Shape;1692;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7" name="Google Shape;1747;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2" name="Google Shape;1802;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8" name="Google Shape;1858;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4" name="Google Shape;1914;p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0" name="Google Shape;1970;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6" name="Google Shape;2026;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2" name="Google Shape;2082;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7" name="Shape 2137"/>
        <p:cNvGrpSpPr/>
        <p:nvPr/>
      </p:nvGrpSpPr>
      <p:grpSpPr>
        <a:xfrm>
          <a:off x="0" y="0"/>
          <a:ext cx="0" cy="0"/>
          <a:chOff x="0" y="0"/>
          <a:chExt cx="0" cy="0"/>
        </a:xfrm>
      </p:grpSpPr>
      <p:sp>
        <p:nvSpPr>
          <p:cNvPr id="2138" name="Google Shape;2138;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9" name="Google Shape;2139;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6" name="Google Shape;2196;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3" name="Google Shape;2253;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9" name="Shape 2309"/>
        <p:cNvGrpSpPr/>
        <p:nvPr/>
      </p:nvGrpSpPr>
      <p:grpSpPr>
        <a:xfrm>
          <a:off x="0" y="0"/>
          <a:ext cx="0" cy="0"/>
          <a:chOff x="0" y="0"/>
          <a:chExt cx="0" cy="0"/>
        </a:xfrm>
      </p:grpSpPr>
      <p:sp>
        <p:nvSpPr>
          <p:cNvPr id="2310" name="Google Shape;231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1" name="Google Shape;2311;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7" name="Shape 2367"/>
        <p:cNvGrpSpPr/>
        <p:nvPr/>
      </p:nvGrpSpPr>
      <p:grpSpPr>
        <a:xfrm>
          <a:off x="0" y="0"/>
          <a:ext cx="0" cy="0"/>
          <a:chOff x="0" y="0"/>
          <a:chExt cx="0" cy="0"/>
        </a:xfrm>
      </p:grpSpPr>
      <p:sp>
        <p:nvSpPr>
          <p:cNvPr id="2368" name="Google Shape;2368;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9" name="Google Shape;2369;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5" name="Shape 2425"/>
        <p:cNvGrpSpPr/>
        <p:nvPr/>
      </p:nvGrpSpPr>
      <p:grpSpPr>
        <a:xfrm>
          <a:off x="0" y="0"/>
          <a:ext cx="0" cy="0"/>
          <a:chOff x="0" y="0"/>
          <a:chExt cx="0" cy="0"/>
        </a:xfrm>
      </p:grpSpPr>
      <p:sp>
        <p:nvSpPr>
          <p:cNvPr id="2426" name="Google Shape;2426;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7" name="Google Shape;2427;p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4" name="Shape 2484"/>
        <p:cNvGrpSpPr/>
        <p:nvPr/>
      </p:nvGrpSpPr>
      <p:grpSpPr>
        <a:xfrm>
          <a:off x="0" y="0"/>
          <a:ext cx="0" cy="0"/>
          <a:chOff x="0" y="0"/>
          <a:chExt cx="0" cy="0"/>
        </a:xfrm>
      </p:grpSpPr>
      <p:sp>
        <p:nvSpPr>
          <p:cNvPr id="2485" name="Google Shape;2485;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6" name="Google Shape;2486;p1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3" name="Shape 2543"/>
        <p:cNvGrpSpPr/>
        <p:nvPr/>
      </p:nvGrpSpPr>
      <p:grpSpPr>
        <a:xfrm>
          <a:off x="0" y="0"/>
          <a:ext cx="0" cy="0"/>
          <a:chOff x="0" y="0"/>
          <a:chExt cx="0" cy="0"/>
        </a:xfrm>
      </p:grpSpPr>
      <p:sp>
        <p:nvSpPr>
          <p:cNvPr id="2544" name="Google Shape;2544;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5" name="Google Shape;2545;p1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4" name="Google Shape;2604;p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1" name="Shape 2661"/>
        <p:cNvGrpSpPr/>
        <p:nvPr/>
      </p:nvGrpSpPr>
      <p:grpSpPr>
        <a:xfrm>
          <a:off x="0" y="0"/>
          <a:ext cx="0" cy="0"/>
          <a:chOff x="0" y="0"/>
          <a:chExt cx="0" cy="0"/>
        </a:xfrm>
      </p:grpSpPr>
      <p:sp>
        <p:nvSpPr>
          <p:cNvPr id="2662" name="Google Shape;2662;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3" name="Google Shape;2663;p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3" name="Google Shape;2723;p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3" name="Google Shape;2783;p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1" name="Shape 2841"/>
        <p:cNvGrpSpPr/>
        <p:nvPr/>
      </p:nvGrpSpPr>
      <p:grpSpPr>
        <a:xfrm>
          <a:off x="0" y="0"/>
          <a:ext cx="0" cy="0"/>
          <a:chOff x="0" y="0"/>
          <a:chExt cx="0" cy="0"/>
        </a:xfrm>
      </p:grpSpPr>
      <p:sp>
        <p:nvSpPr>
          <p:cNvPr id="2842" name="Google Shape;2842;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3" name="Google Shape;2843;p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2" name="Shape 2902"/>
        <p:cNvGrpSpPr/>
        <p:nvPr/>
      </p:nvGrpSpPr>
      <p:grpSpPr>
        <a:xfrm>
          <a:off x="0" y="0"/>
          <a:ext cx="0" cy="0"/>
          <a:chOff x="0" y="0"/>
          <a:chExt cx="0" cy="0"/>
        </a:xfrm>
      </p:grpSpPr>
      <p:sp>
        <p:nvSpPr>
          <p:cNvPr id="2903" name="Google Shape;2903;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4" name="Google Shape;2904;p1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3" name="Shape 2963"/>
        <p:cNvGrpSpPr/>
        <p:nvPr/>
      </p:nvGrpSpPr>
      <p:grpSpPr>
        <a:xfrm>
          <a:off x="0" y="0"/>
          <a:ext cx="0" cy="0"/>
          <a:chOff x="0" y="0"/>
          <a:chExt cx="0" cy="0"/>
        </a:xfrm>
      </p:grpSpPr>
      <p:sp>
        <p:nvSpPr>
          <p:cNvPr id="2964" name="Google Shape;2964;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5" name="Google Shape;2965;p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4" name="Shape 3024"/>
        <p:cNvGrpSpPr/>
        <p:nvPr/>
      </p:nvGrpSpPr>
      <p:grpSpPr>
        <a:xfrm>
          <a:off x="0" y="0"/>
          <a:ext cx="0" cy="0"/>
          <a:chOff x="0" y="0"/>
          <a:chExt cx="0" cy="0"/>
        </a:xfrm>
      </p:grpSpPr>
      <p:sp>
        <p:nvSpPr>
          <p:cNvPr id="3025" name="Google Shape;3025;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6" name="Google Shape;3026;p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6" name="Shape 3086"/>
        <p:cNvGrpSpPr/>
        <p:nvPr/>
      </p:nvGrpSpPr>
      <p:grpSpPr>
        <a:xfrm>
          <a:off x="0" y="0"/>
          <a:ext cx="0" cy="0"/>
          <a:chOff x="0" y="0"/>
          <a:chExt cx="0" cy="0"/>
        </a:xfrm>
      </p:grpSpPr>
      <p:sp>
        <p:nvSpPr>
          <p:cNvPr id="3087" name="Google Shape;3087;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8" name="Google Shape;3088;p1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8" name="Shape 3148"/>
        <p:cNvGrpSpPr/>
        <p:nvPr/>
      </p:nvGrpSpPr>
      <p:grpSpPr>
        <a:xfrm>
          <a:off x="0" y="0"/>
          <a:ext cx="0" cy="0"/>
          <a:chOff x="0" y="0"/>
          <a:chExt cx="0" cy="0"/>
        </a:xfrm>
      </p:grpSpPr>
      <p:sp>
        <p:nvSpPr>
          <p:cNvPr id="3149" name="Google Shape;3149;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0" name="Google Shape;3150;p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0" name="Shape 3210"/>
        <p:cNvGrpSpPr/>
        <p:nvPr/>
      </p:nvGrpSpPr>
      <p:grpSpPr>
        <a:xfrm>
          <a:off x="0" y="0"/>
          <a:ext cx="0" cy="0"/>
          <a:chOff x="0" y="0"/>
          <a:chExt cx="0" cy="0"/>
        </a:xfrm>
      </p:grpSpPr>
      <p:sp>
        <p:nvSpPr>
          <p:cNvPr id="3211" name="Google Shape;3211;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2" name="Google Shape;3212;p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2" name="Shape 3272"/>
        <p:cNvGrpSpPr/>
        <p:nvPr/>
      </p:nvGrpSpPr>
      <p:grpSpPr>
        <a:xfrm>
          <a:off x="0" y="0"/>
          <a:ext cx="0" cy="0"/>
          <a:chOff x="0" y="0"/>
          <a:chExt cx="0" cy="0"/>
        </a:xfrm>
      </p:grpSpPr>
      <p:sp>
        <p:nvSpPr>
          <p:cNvPr id="3273" name="Google Shape;3273;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4" name="Google Shape;3274;p1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4" name="Shape 3334"/>
        <p:cNvGrpSpPr/>
        <p:nvPr/>
      </p:nvGrpSpPr>
      <p:grpSpPr>
        <a:xfrm>
          <a:off x="0" y="0"/>
          <a:ext cx="0" cy="0"/>
          <a:chOff x="0" y="0"/>
          <a:chExt cx="0" cy="0"/>
        </a:xfrm>
      </p:grpSpPr>
      <p:sp>
        <p:nvSpPr>
          <p:cNvPr id="3335" name="Google Shape;3335;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6" name="Google Shape;3336;p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6" name="Shape 3396"/>
        <p:cNvGrpSpPr/>
        <p:nvPr/>
      </p:nvGrpSpPr>
      <p:grpSpPr>
        <a:xfrm>
          <a:off x="0" y="0"/>
          <a:ext cx="0" cy="0"/>
          <a:chOff x="0" y="0"/>
          <a:chExt cx="0" cy="0"/>
        </a:xfrm>
      </p:grpSpPr>
      <p:sp>
        <p:nvSpPr>
          <p:cNvPr id="3397" name="Google Shape;3397;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8" name="Google Shape;3398;p1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8" name="Shape 3458"/>
        <p:cNvGrpSpPr/>
        <p:nvPr/>
      </p:nvGrpSpPr>
      <p:grpSpPr>
        <a:xfrm>
          <a:off x="0" y="0"/>
          <a:ext cx="0" cy="0"/>
          <a:chOff x="0" y="0"/>
          <a:chExt cx="0" cy="0"/>
        </a:xfrm>
      </p:grpSpPr>
      <p:sp>
        <p:nvSpPr>
          <p:cNvPr id="3459" name="Google Shape;3459;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0" name="Google Shape;3460;p1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5" name="Shape 3465"/>
        <p:cNvGrpSpPr/>
        <p:nvPr/>
      </p:nvGrpSpPr>
      <p:grpSpPr>
        <a:xfrm>
          <a:off x="0" y="0"/>
          <a:ext cx="0" cy="0"/>
          <a:chOff x="0" y="0"/>
          <a:chExt cx="0" cy="0"/>
        </a:xfrm>
      </p:grpSpPr>
      <p:sp>
        <p:nvSpPr>
          <p:cNvPr id="3466" name="Google Shape;3466;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7" name="Google Shape;3467;p1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3" name="Shape 3523"/>
        <p:cNvGrpSpPr/>
        <p:nvPr/>
      </p:nvGrpSpPr>
      <p:grpSpPr>
        <a:xfrm>
          <a:off x="0" y="0"/>
          <a:ext cx="0" cy="0"/>
          <a:chOff x="0" y="0"/>
          <a:chExt cx="0" cy="0"/>
        </a:xfrm>
      </p:grpSpPr>
      <p:sp>
        <p:nvSpPr>
          <p:cNvPr id="3524" name="Google Shape;3524;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5" name="Google Shape;3525;p1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2" name="Shape 3582"/>
        <p:cNvGrpSpPr/>
        <p:nvPr/>
      </p:nvGrpSpPr>
      <p:grpSpPr>
        <a:xfrm>
          <a:off x="0" y="0"/>
          <a:ext cx="0" cy="0"/>
          <a:chOff x="0" y="0"/>
          <a:chExt cx="0" cy="0"/>
        </a:xfrm>
      </p:grpSpPr>
      <p:sp>
        <p:nvSpPr>
          <p:cNvPr id="3583" name="Google Shape;3583;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4" name="Google Shape;3584;p1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1" name="Shape 3641"/>
        <p:cNvGrpSpPr/>
        <p:nvPr/>
      </p:nvGrpSpPr>
      <p:grpSpPr>
        <a:xfrm>
          <a:off x="0" y="0"/>
          <a:ext cx="0" cy="0"/>
          <a:chOff x="0" y="0"/>
          <a:chExt cx="0" cy="0"/>
        </a:xfrm>
      </p:grpSpPr>
      <p:sp>
        <p:nvSpPr>
          <p:cNvPr id="3642" name="Google Shape;3642;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3" name="Google Shape;3643;p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0" name="Shape 3700"/>
        <p:cNvGrpSpPr/>
        <p:nvPr/>
      </p:nvGrpSpPr>
      <p:grpSpPr>
        <a:xfrm>
          <a:off x="0" y="0"/>
          <a:ext cx="0" cy="0"/>
          <a:chOff x="0" y="0"/>
          <a:chExt cx="0" cy="0"/>
        </a:xfrm>
      </p:grpSpPr>
      <p:sp>
        <p:nvSpPr>
          <p:cNvPr id="3701" name="Google Shape;3701;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2" name="Google Shape;3702;p1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0" name="Shape 3760"/>
        <p:cNvGrpSpPr/>
        <p:nvPr/>
      </p:nvGrpSpPr>
      <p:grpSpPr>
        <a:xfrm>
          <a:off x="0" y="0"/>
          <a:ext cx="0" cy="0"/>
          <a:chOff x="0" y="0"/>
          <a:chExt cx="0" cy="0"/>
        </a:xfrm>
      </p:grpSpPr>
      <p:sp>
        <p:nvSpPr>
          <p:cNvPr id="3761" name="Google Shape;3761;p1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2" name="Google Shape;3762;p1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9" name="Shape 3819"/>
        <p:cNvGrpSpPr/>
        <p:nvPr/>
      </p:nvGrpSpPr>
      <p:grpSpPr>
        <a:xfrm>
          <a:off x="0" y="0"/>
          <a:ext cx="0" cy="0"/>
          <a:chOff x="0" y="0"/>
          <a:chExt cx="0" cy="0"/>
        </a:xfrm>
      </p:grpSpPr>
      <p:sp>
        <p:nvSpPr>
          <p:cNvPr id="3820" name="Google Shape;3820;p1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1" name="Google Shape;3821;p1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8" name="Shape 3878"/>
        <p:cNvGrpSpPr/>
        <p:nvPr/>
      </p:nvGrpSpPr>
      <p:grpSpPr>
        <a:xfrm>
          <a:off x="0" y="0"/>
          <a:ext cx="0" cy="0"/>
          <a:chOff x="0" y="0"/>
          <a:chExt cx="0" cy="0"/>
        </a:xfrm>
      </p:grpSpPr>
      <p:sp>
        <p:nvSpPr>
          <p:cNvPr id="3879" name="Google Shape;3879;p1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0" name="Google Shape;3880;p1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7" name="Shape 3937"/>
        <p:cNvGrpSpPr/>
        <p:nvPr/>
      </p:nvGrpSpPr>
      <p:grpSpPr>
        <a:xfrm>
          <a:off x="0" y="0"/>
          <a:ext cx="0" cy="0"/>
          <a:chOff x="0" y="0"/>
          <a:chExt cx="0" cy="0"/>
        </a:xfrm>
      </p:grpSpPr>
      <p:sp>
        <p:nvSpPr>
          <p:cNvPr id="3938" name="Google Shape;3938;p1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9" name="Google Shape;3939;p1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6" name="Shape 3996"/>
        <p:cNvGrpSpPr/>
        <p:nvPr/>
      </p:nvGrpSpPr>
      <p:grpSpPr>
        <a:xfrm>
          <a:off x="0" y="0"/>
          <a:ext cx="0" cy="0"/>
          <a:chOff x="0" y="0"/>
          <a:chExt cx="0" cy="0"/>
        </a:xfrm>
      </p:grpSpPr>
      <p:sp>
        <p:nvSpPr>
          <p:cNvPr id="3997" name="Google Shape;3997;p1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8" name="Google Shape;3998;p1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5" name="Shape 4055"/>
        <p:cNvGrpSpPr/>
        <p:nvPr/>
      </p:nvGrpSpPr>
      <p:grpSpPr>
        <a:xfrm>
          <a:off x="0" y="0"/>
          <a:ext cx="0" cy="0"/>
          <a:chOff x="0" y="0"/>
          <a:chExt cx="0" cy="0"/>
        </a:xfrm>
      </p:grpSpPr>
      <p:sp>
        <p:nvSpPr>
          <p:cNvPr id="4056" name="Google Shape;4056;p1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7" name="Google Shape;4057;p1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4" name="Shape 4114"/>
        <p:cNvGrpSpPr/>
        <p:nvPr/>
      </p:nvGrpSpPr>
      <p:grpSpPr>
        <a:xfrm>
          <a:off x="0" y="0"/>
          <a:ext cx="0" cy="0"/>
          <a:chOff x="0" y="0"/>
          <a:chExt cx="0" cy="0"/>
        </a:xfrm>
      </p:grpSpPr>
      <p:sp>
        <p:nvSpPr>
          <p:cNvPr id="4115" name="Google Shape;4115;p1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6" name="Google Shape;4116;p1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0" name="Shape 4120"/>
        <p:cNvGrpSpPr/>
        <p:nvPr/>
      </p:nvGrpSpPr>
      <p:grpSpPr>
        <a:xfrm>
          <a:off x="0" y="0"/>
          <a:ext cx="0" cy="0"/>
          <a:chOff x="0" y="0"/>
          <a:chExt cx="0" cy="0"/>
        </a:xfrm>
      </p:grpSpPr>
      <p:sp>
        <p:nvSpPr>
          <p:cNvPr id="4121" name="Google Shape;4121;p1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2" name="Google Shape;4122;p1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6" name="Shape 4126"/>
        <p:cNvGrpSpPr/>
        <p:nvPr/>
      </p:nvGrpSpPr>
      <p:grpSpPr>
        <a:xfrm>
          <a:off x="0" y="0"/>
          <a:ext cx="0" cy="0"/>
          <a:chOff x="0" y="0"/>
          <a:chExt cx="0" cy="0"/>
        </a:xfrm>
      </p:grpSpPr>
      <p:sp>
        <p:nvSpPr>
          <p:cNvPr id="4127" name="Google Shape;4127;p1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8" name="Google Shape;4128;p1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2" name="Shape 4132"/>
        <p:cNvGrpSpPr/>
        <p:nvPr/>
      </p:nvGrpSpPr>
      <p:grpSpPr>
        <a:xfrm>
          <a:off x="0" y="0"/>
          <a:ext cx="0" cy="0"/>
          <a:chOff x="0" y="0"/>
          <a:chExt cx="0" cy="0"/>
        </a:xfrm>
      </p:grpSpPr>
      <p:sp>
        <p:nvSpPr>
          <p:cNvPr id="4133" name="Google Shape;4133;p1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4" name="Google Shape;4134;p1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8" name="Shape 4138"/>
        <p:cNvGrpSpPr/>
        <p:nvPr/>
      </p:nvGrpSpPr>
      <p:grpSpPr>
        <a:xfrm>
          <a:off x="0" y="0"/>
          <a:ext cx="0" cy="0"/>
          <a:chOff x="0" y="0"/>
          <a:chExt cx="0" cy="0"/>
        </a:xfrm>
      </p:grpSpPr>
      <p:sp>
        <p:nvSpPr>
          <p:cNvPr id="4139" name="Google Shape;4139;p1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0" name="Google Shape;4140;p1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7" name="Shape 4197"/>
        <p:cNvGrpSpPr/>
        <p:nvPr/>
      </p:nvGrpSpPr>
      <p:grpSpPr>
        <a:xfrm>
          <a:off x="0" y="0"/>
          <a:ext cx="0" cy="0"/>
          <a:chOff x="0" y="0"/>
          <a:chExt cx="0" cy="0"/>
        </a:xfrm>
      </p:grpSpPr>
      <p:sp>
        <p:nvSpPr>
          <p:cNvPr id="4198" name="Google Shape;4198;p1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9" name="Google Shape;4199;p1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3" name="Shape 4203"/>
        <p:cNvGrpSpPr/>
        <p:nvPr/>
      </p:nvGrpSpPr>
      <p:grpSpPr>
        <a:xfrm>
          <a:off x="0" y="0"/>
          <a:ext cx="0" cy="0"/>
          <a:chOff x="0" y="0"/>
          <a:chExt cx="0" cy="0"/>
        </a:xfrm>
      </p:grpSpPr>
      <p:sp>
        <p:nvSpPr>
          <p:cNvPr id="4204" name="Google Shape;4204;p1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5" name="Google Shape;4205;p1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9" name="Shape 4209"/>
        <p:cNvGrpSpPr/>
        <p:nvPr/>
      </p:nvGrpSpPr>
      <p:grpSpPr>
        <a:xfrm>
          <a:off x="0" y="0"/>
          <a:ext cx="0" cy="0"/>
          <a:chOff x="0" y="0"/>
          <a:chExt cx="0" cy="0"/>
        </a:xfrm>
      </p:grpSpPr>
      <p:sp>
        <p:nvSpPr>
          <p:cNvPr id="4210" name="Google Shape;4210;p1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1" name="Google Shape;4211;p1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5" name="Shape 4215"/>
        <p:cNvGrpSpPr/>
        <p:nvPr/>
      </p:nvGrpSpPr>
      <p:grpSpPr>
        <a:xfrm>
          <a:off x="0" y="0"/>
          <a:ext cx="0" cy="0"/>
          <a:chOff x="0" y="0"/>
          <a:chExt cx="0" cy="0"/>
        </a:xfrm>
      </p:grpSpPr>
      <p:sp>
        <p:nvSpPr>
          <p:cNvPr id="4216" name="Google Shape;4216;p1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7" name="Google Shape;4217;p1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1" name="Shape 4221"/>
        <p:cNvGrpSpPr/>
        <p:nvPr/>
      </p:nvGrpSpPr>
      <p:grpSpPr>
        <a:xfrm>
          <a:off x="0" y="0"/>
          <a:ext cx="0" cy="0"/>
          <a:chOff x="0" y="0"/>
          <a:chExt cx="0" cy="0"/>
        </a:xfrm>
      </p:grpSpPr>
      <p:sp>
        <p:nvSpPr>
          <p:cNvPr id="4222" name="Google Shape;4222;g22d42f2df3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23" name="Google Shape;4223;g22d42f2df3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4" name="Google Shape;4224;g22d42f2df3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8" name="Shape 4228"/>
        <p:cNvGrpSpPr/>
        <p:nvPr/>
      </p:nvGrpSpPr>
      <p:grpSpPr>
        <a:xfrm>
          <a:off x="0" y="0"/>
          <a:ext cx="0" cy="0"/>
          <a:chOff x="0" y="0"/>
          <a:chExt cx="0" cy="0"/>
        </a:xfrm>
      </p:grpSpPr>
      <p:sp>
        <p:nvSpPr>
          <p:cNvPr id="4229" name="Google Shape;4229;g22d42f2df3d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30" name="Google Shape;4230;g22d42f2df3d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1" name="Google Shape;4231;g22d42f2df3d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0" name="Shape 4240"/>
        <p:cNvGrpSpPr/>
        <p:nvPr/>
      </p:nvGrpSpPr>
      <p:grpSpPr>
        <a:xfrm>
          <a:off x="0" y="0"/>
          <a:ext cx="0" cy="0"/>
          <a:chOff x="0" y="0"/>
          <a:chExt cx="0" cy="0"/>
        </a:xfrm>
      </p:grpSpPr>
      <p:sp>
        <p:nvSpPr>
          <p:cNvPr id="4241" name="Google Shape;4241;g22d42f2df3d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42" name="Google Shape;4242;g22d42f2df3d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3" name="Google Shape;4243;g22d42f2df3d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8" name="Shape 4248"/>
        <p:cNvGrpSpPr/>
        <p:nvPr/>
      </p:nvGrpSpPr>
      <p:grpSpPr>
        <a:xfrm>
          <a:off x="0" y="0"/>
          <a:ext cx="0" cy="0"/>
          <a:chOff x="0" y="0"/>
          <a:chExt cx="0" cy="0"/>
        </a:xfrm>
      </p:grpSpPr>
      <p:sp>
        <p:nvSpPr>
          <p:cNvPr id="4249" name="Google Shape;4249;g22d42f2df3d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50" name="Google Shape;4250;g22d42f2df3d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1" name="Google Shape;4251;g22d42f2df3d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9" name="Shape 4259"/>
        <p:cNvGrpSpPr/>
        <p:nvPr/>
      </p:nvGrpSpPr>
      <p:grpSpPr>
        <a:xfrm>
          <a:off x="0" y="0"/>
          <a:ext cx="0" cy="0"/>
          <a:chOff x="0" y="0"/>
          <a:chExt cx="0" cy="0"/>
        </a:xfrm>
      </p:grpSpPr>
      <p:sp>
        <p:nvSpPr>
          <p:cNvPr id="4260" name="Google Shape;4260;g22d42f2df3d_0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61" name="Google Shape;4261;g22d42f2df3d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2" name="Google Shape;4262;g22d42f2df3d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0" name="Shape 4270"/>
        <p:cNvGrpSpPr/>
        <p:nvPr/>
      </p:nvGrpSpPr>
      <p:grpSpPr>
        <a:xfrm>
          <a:off x="0" y="0"/>
          <a:ext cx="0" cy="0"/>
          <a:chOff x="0" y="0"/>
          <a:chExt cx="0" cy="0"/>
        </a:xfrm>
      </p:grpSpPr>
      <p:sp>
        <p:nvSpPr>
          <p:cNvPr id="4271" name="Google Shape;4271;g22d42f2df3d_0_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72" name="Google Shape;4272;g22d42f2df3d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3" name="Google Shape;4273;g22d42f2df3d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4" name="Shape 4284"/>
        <p:cNvGrpSpPr/>
        <p:nvPr/>
      </p:nvGrpSpPr>
      <p:grpSpPr>
        <a:xfrm>
          <a:off x="0" y="0"/>
          <a:ext cx="0" cy="0"/>
          <a:chOff x="0" y="0"/>
          <a:chExt cx="0" cy="0"/>
        </a:xfrm>
      </p:grpSpPr>
      <p:sp>
        <p:nvSpPr>
          <p:cNvPr id="4285" name="Google Shape;4285;g22d42f2df3d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86" name="Google Shape;4286;g22d42f2df3d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7" name="Google Shape;4287;g22d42f2df3d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8" name="Shape 4298"/>
        <p:cNvGrpSpPr/>
        <p:nvPr/>
      </p:nvGrpSpPr>
      <p:grpSpPr>
        <a:xfrm>
          <a:off x="0" y="0"/>
          <a:ext cx="0" cy="0"/>
          <a:chOff x="0" y="0"/>
          <a:chExt cx="0" cy="0"/>
        </a:xfrm>
      </p:grpSpPr>
      <p:sp>
        <p:nvSpPr>
          <p:cNvPr id="4299" name="Google Shape;4299;g22d42f2df3d_0_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00" name="Google Shape;4300;g22d42f2df3d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1" name="Google Shape;4301;g22d42f2df3d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5" name="Shape 4315"/>
        <p:cNvGrpSpPr/>
        <p:nvPr/>
      </p:nvGrpSpPr>
      <p:grpSpPr>
        <a:xfrm>
          <a:off x="0" y="0"/>
          <a:ext cx="0" cy="0"/>
          <a:chOff x="0" y="0"/>
          <a:chExt cx="0" cy="0"/>
        </a:xfrm>
      </p:grpSpPr>
      <p:sp>
        <p:nvSpPr>
          <p:cNvPr id="4316" name="Google Shape;4316;g22d42f2df3d_0_1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17" name="Google Shape;4317;g22d42f2df3d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8" name="Google Shape;4318;g22d42f2df3d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2" name="Shape 4332"/>
        <p:cNvGrpSpPr/>
        <p:nvPr/>
      </p:nvGrpSpPr>
      <p:grpSpPr>
        <a:xfrm>
          <a:off x="0" y="0"/>
          <a:ext cx="0" cy="0"/>
          <a:chOff x="0" y="0"/>
          <a:chExt cx="0" cy="0"/>
        </a:xfrm>
      </p:grpSpPr>
      <p:sp>
        <p:nvSpPr>
          <p:cNvPr id="4333" name="Google Shape;4333;g22d42f2df3d_0_1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34" name="Google Shape;4334;g22d42f2df3d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5" name="Google Shape;4335;g22d42f2df3d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1"/>
          <p:cNvSpPr txBox="1"/>
          <p:nvPr>
            <p:ph type="ctrTitle"/>
          </p:nvPr>
        </p:nvSpPr>
        <p:spPr>
          <a:xfrm>
            <a:off x="155575" y="2951163"/>
            <a:ext cx="7772400"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600"/>
              <a:buFont typeface="Impact"/>
              <a:buNone/>
              <a:defRPr b="0" sz="6600">
                <a:solidFill>
                  <a:schemeClr val="dk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1"/>
          <p:cNvSpPr txBox="1"/>
          <p:nvPr>
            <p:ph idx="1" type="subTitle"/>
          </p:nvPr>
        </p:nvSpPr>
        <p:spPr>
          <a:xfrm>
            <a:off x="155574" y="5443538"/>
            <a:ext cx="4352925" cy="411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b="1" sz="2400">
                <a:solidFill>
                  <a:schemeClr val="dk1"/>
                </a:solidFill>
                <a:latin typeface="Federo"/>
                <a:ea typeface="Federo"/>
                <a:cs typeface="Federo"/>
                <a:sym typeface="Fede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41"/>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1"/>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1"/>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41"/>
          <p:cNvPicPr preferRelativeResize="0"/>
          <p:nvPr/>
        </p:nvPicPr>
        <p:blipFill rotWithShape="1">
          <a:blip r:embed="rId2">
            <a:alphaModFix/>
          </a:blip>
          <a:srcRect b="0" l="0" r="0" t="0"/>
          <a:stretch/>
        </p:blipFill>
        <p:spPr>
          <a:xfrm rot="5400000">
            <a:off x="5091112" y="-85725"/>
            <a:ext cx="3609975" cy="4038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5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0"/>
          <p:cNvSpPr txBox="1"/>
          <p:nvPr>
            <p:ph idx="1" type="body"/>
          </p:nvPr>
        </p:nvSpPr>
        <p:spPr>
          <a:xfrm rot="5400000">
            <a:off x="1935956" y="-840581"/>
            <a:ext cx="5237163" cy="8797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50"/>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0"/>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0"/>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51"/>
          <p:cNvSpPr txBox="1"/>
          <p:nvPr>
            <p:ph type="title"/>
          </p:nvPr>
        </p:nvSpPr>
        <p:spPr>
          <a:xfrm rot="5400000">
            <a:off x="4623594" y="2285207"/>
            <a:ext cx="5811838" cy="19716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51"/>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51"/>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1"/>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1"/>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4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42"/>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42"/>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2"/>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2"/>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4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43"/>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3"/>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3"/>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4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44"/>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4"/>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4"/>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45"/>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4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4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4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45"/>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5"/>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5"/>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4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46"/>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6"/>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6"/>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47"/>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7"/>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7"/>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4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4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48"/>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8"/>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8"/>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4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49"/>
          <p:cNvSpPr/>
          <p:nvPr>
            <p:ph idx="2" type="pic"/>
          </p:nvPr>
        </p:nvSpPr>
        <p:spPr>
          <a:xfrm>
            <a:off x="3887391" y="987426"/>
            <a:ext cx="4629150" cy="4873625"/>
          </a:xfrm>
          <a:prstGeom prst="rect">
            <a:avLst/>
          </a:prstGeom>
          <a:noFill/>
          <a:ln>
            <a:noFill/>
          </a:ln>
        </p:spPr>
      </p:sp>
      <p:sp>
        <p:nvSpPr>
          <p:cNvPr id="69" name="Google Shape;69;p14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49"/>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9"/>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9"/>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0"/>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0"/>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0"/>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0"/>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5575" y="2951163"/>
            <a:ext cx="7772400"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Impact"/>
              <a:buNone/>
            </a:pPr>
            <a:r>
              <a:rPr lang="en-US"/>
              <a:t>Lecture 21</a:t>
            </a:r>
            <a:br>
              <a:rPr lang="en-US"/>
            </a:br>
            <a:r>
              <a:rPr lang="en-US" sz="3200"/>
              <a:t>Binary Search Tree</a:t>
            </a:r>
            <a:endParaRPr sz="8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0"/>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43" name="Google Shape;243;p60"/>
          <p:cNvSpPr/>
          <p:nvPr/>
        </p:nvSpPr>
        <p:spPr>
          <a:xfrm>
            <a:off x="5652285"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4" name="Google Shape;244;p60"/>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 name="Google Shape;245;p60"/>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46" name="Google Shape;246;p60"/>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7" name="Google Shape;247;p60"/>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8" name="Google Shape;248;p60"/>
          <p:cNvCxnSpPr>
            <a:stCxn id="244" idx="2"/>
            <a:endCxn id="245"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49" name="Google Shape;249;p60"/>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50" name="Google Shape;250;p60"/>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 name="Google Shape;251;p60"/>
          <p:cNvSpPr/>
          <p:nvPr/>
        </p:nvSpPr>
        <p:spPr>
          <a:xfrm>
            <a:off x="6239045"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2" name="Google Shape;252;p60"/>
          <p:cNvCxnSpPr>
            <a:stCxn id="243" idx="2"/>
            <a:endCxn id="249"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53" name="Google Shape;253;p60"/>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54" name="Google Shape;254;p60"/>
          <p:cNvSpPr/>
          <p:nvPr/>
        </p:nvSpPr>
        <p:spPr>
          <a:xfrm>
            <a:off x="5977141"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5" name="Google Shape;255;p60"/>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 name="Google Shape;256;p60"/>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57" name="Google Shape;257;p60"/>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8" name="Google Shape;258;p60"/>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9" name="Google Shape;259;p60"/>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60" name="Google Shape;260;p60"/>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1" name="Google Shape;261;p60"/>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 name="Google Shape;262;p60"/>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63" name="Google Shape;263;p60"/>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4" name="Google Shape;264;p60"/>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5" name="Google Shape;265;p60"/>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66" name="Google Shape;266;p60"/>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 name="Google Shape;267;p60"/>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 name="Google Shape;268;p60"/>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69" name="Google Shape;269;p60"/>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0" name="Google Shape;270;p60"/>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1" name="Google Shape;271;p60"/>
          <p:cNvCxnSpPr>
            <a:stCxn id="246" idx="2"/>
            <a:endCxn id="259"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2" name="Google Shape;272;p60"/>
          <p:cNvCxnSpPr>
            <a:stCxn id="251" idx="2"/>
            <a:endCxn id="253"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3" name="Google Shape;273;p60"/>
          <p:cNvCxnSpPr>
            <a:stCxn id="250" idx="2"/>
            <a:endCxn id="256"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4" name="Google Shape;274;p60"/>
          <p:cNvCxnSpPr>
            <a:stCxn id="255" idx="2"/>
            <a:endCxn id="262"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5" name="Google Shape;275;p60"/>
          <p:cNvCxnSpPr>
            <a:stCxn id="254" idx="2"/>
            <a:endCxn id="265"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6" name="Google Shape;276;p60"/>
          <p:cNvCxnSpPr>
            <a:stCxn id="257" idx="2"/>
            <a:endCxn id="268"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77" name="Google Shape;277;p60"/>
          <p:cNvSpPr/>
          <p:nvPr/>
        </p:nvSpPr>
        <p:spPr>
          <a:xfrm>
            <a:off x="5298116" y="1973684"/>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8" name="Google Shape;278;p60"/>
          <p:cNvCxnSpPr>
            <a:stCxn id="277" idx="2"/>
            <a:endCxn id="242"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79" name="Google Shape;279;p60"/>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80" name="Google Shape;280;p60"/>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1" name="Google Shape;281;p60"/>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2" name="Google Shape;282;p60"/>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3" name="Google Shape;283;p60"/>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4" name="Google Shape;284;p60"/>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5" name="Google Shape;285;p60"/>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6" name="Google Shape;286;p60"/>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7" name="Google Shape;287;p60"/>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8" name="Google Shape;288;p60"/>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9" name="Google Shape;289;p60"/>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90" name="Google Shape;290;p60"/>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8</a:t>
            </a:r>
            <a:endParaRPr sz="1800">
              <a:solidFill>
                <a:schemeClr val="dk1"/>
              </a:solidFill>
              <a:latin typeface="Calibri"/>
              <a:ea typeface="Calibri"/>
              <a:cs typeface="Calibri"/>
              <a:sym typeface="Calibri"/>
            </a:endParaRPr>
          </a:p>
        </p:txBody>
      </p:sp>
      <p:sp>
        <p:nvSpPr>
          <p:cNvPr id="291" name="Google Shape;291;p60"/>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292" name="Google Shape;292;p6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6" name="Shape 4356"/>
        <p:cNvGrpSpPr/>
        <p:nvPr/>
      </p:nvGrpSpPr>
      <p:grpSpPr>
        <a:xfrm>
          <a:off x="0" y="0"/>
          <a:ext cx="0" cy="0"/>
          <a:chOff x="0" y="0"/>
          <a:chExt cx="0" cy="0"/>
        </a:xfrm>
      </p:grpSpPr>
      <p:sp>
        <p:nvSpPr>
          <p:cNvPr id="4357" name="Google Shape;4357;g22d42f2df3d_0_156"/>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358" name="Google Shape;4358;g22d42f2df3d_0_156"/>
          <p:cNvGraphicFramePr/>
          <p:nvPr/>
        </p:nvGraphicFramePr>
        <p:xfrm>
          <a:off x="3688325" y="3144888"/>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59" name="Google Shape;4359;g22d42f2df3d_0_156"/>
          <p:cNvGraphicFramePr/>
          <p:nvPr/>
        </p:nvGraphicFramePr>
        <p:xfrm>
          <a:off x="4967063" y="221530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60" name="Google Shape;4360;g22d42f2df3d_0_156"/>
          <p:cNvGraphicFramePr/>
          <p:nvPr/>
        </p:nvGraphicFramePr>
        <p:xfrm>
          <a:off x="508483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61" name="Google Shape;4361;g22d42f2df3d_0_156"/>
          <p:cNvSpPr/>
          <p:nvPr/>
        </p:nvSpPr>
        <p:spPr>
          <a:xfrm>
            <a:off x="4090625" y="2166885"/>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362" name="Google Shape;4362;g22d42f2df3d_0_156"/>
          <p:cNvCxnSpPr>
            <a:stCxn id="4361" idx="4"/>
          </p:cNvCxnSpPr>
          <p:nvPr/>
        </p:nvCxnSpPr>
        <p:spPr>
          <a:xfrm flipH="1">
            <a:off x="4007825" y="2697285"/>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63" name="Google Shape;4363;g22d42f2df3d_0_156"/>
          <p:cNvCxnSpPr>
            <a:stCxn id="4361" idx="4"/>
          </p:cNvCxnSpPr>
          <p:nvPr/>
        </p:nvCxnSpPr>
        <p:spPr>
          <a:xfrm>
            <a:off x="4355825" y="2697285"/>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364" name="Google Shape;4364;g22d42f2df3d_0_156"/>
          <p:cNvGraphicFramePr/>
          <p:nvPr/>
        </p:nvGraphicFramePr>
        <p:xfrm>
          <a:off x="4142513" y="4101438"/>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65" name="Google Shape;4365;g22d42f2df3d_0_156"/>
          <p:cNvGraphicFramePr/>
          <p:nvPr/>
        </p:nvGraphicFramePr>
        <p:xfrm>
          <a:off x="4890238" y="4101438"/>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66" name="Google Shape;4366;g22d42f2df3d_0_156"/>
          <p:cNvSpPr/>
          <p:nvPr/>
        </p:nvSpPr>
        <p:spPr>
          <a:xfrm>
            <a:off x="4516363" y="3138875"/>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367" name="Google Shape;4367;g22d42f2df3d_0_156"/>
          <p:cNvCxnSpPr>
            <a:stCxn id="4366" idx="4"/>
          </p:cNvCxnSpPr>
          <p:nvPr/>
        </p:nvCxnSpPr>
        <p:spPr>
          <a:xfrm flipH="1">
            <a:off x="4433563" y="3669275"/>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68" name="Google Shape;4368;g22d42f2df3d_0_156"/>
          <p:cNvCxnSpPr>
            <a:stCxn id="4366" idx="4"/>
          </p:cNvCxnSpPr>
          <p:nvPr/>
        </p:nvCxnSpPr>
        <p:spPr>
          <a:xfrm>
            <a:off x="4781563" y="3669275"/>
            <a:ext cx="391800" cy="447600"/>
          </a:xfrm>
          <a:prstGeom prst="straightConnector1">
            <a:avLst/>
          </a:prstGeom>
          <a:noFill/>
          <a:ln cap="flat" cmpd="sng" w="9525">
            <a:solidFill>
              <a:schemeClr val="dk2"/>
            </a:solidFill>
            <a:prstDash val="solid"/>
            <a:round/>
            <a:headEnd len="med" w="med" type="none"/>
            <a:tailEnd len="med" w="med" type="none"/>
          </a:ln>
        </p:spPr>
      </p:cxnSp>
      <p:sp>
        <p:nvSpPr>
          <p:cNvPr id="4369" name="Google Shape;4369;g22d42f2df3d_0_156"/>
          <p:cNvSpPr/>
          <p:nvPr/>
        </p:nvSpPr>
        <p:spPr>
          <a:xfrm>
            <a:off x="4554438" y="1237297"/>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370" name="Google Shape;4370;g22d42f2df3d_0_156"/>
          <p:cNvCxnSpPr/>
          <p:nvPr/>
        </p:nvCxnSpPr>
        <p:spPr>
          <a:xfrm flipH="1">
            <a:off x="4449738" y="1767697"/>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71" name="Google Shape;4371;g22d42f2df3d_0_156"/>
          <p:cNvCxnSpPr/>
          <p:nvPr/>
        </p:nvCxnSpPr>
        <p:spPr>
          <a:xfrm>
            <a:off x="4797738" y="1767697"/>
            <a:ext cx="391800" cy="4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6" name="Shape 4376"/>
        <p:cNvGrpSpPr/>
        <p:nvPr/>
      </p:nvGrpSpPr>
      <p:grpSpPr>
        <a:xfrm>
          <a:off x="0" y="0"/>
          <a:ext cx="0" cy="0"/>
          <a:chOff x="0" y="0"/>
          <a:chExt cx="0" cy="0"/>
        </a:xfrm>
      </p:grpSpPr>
      <p:sp>
        <p:nvSpPr>
          <p:cNvPr id="4377" name="Google Shape;4377;g22d42f2df3d_0_199"/>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378" name="Google Shape;4378;g22d42f2df3d_0_199"/>
          <p:cNvGraphicFramePr/>
          <p:nvPr/>
        </p:nvGraphicFramePr>
        <p:xfrm>
          <a:off x="3266950" y="37237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79" name="Google Shape;4379;g22d42f2df3d_0_199"/>
          <p:cNvGraphicFramePr/>
          <p:nvPr/>
        </p:nvGraphicFramePr>
        <p:xfrm>
          <a:off x="4545688" y="2794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80" name="Google Shape;4380;g22d42f2df3d_0_199"/>
          <p:cNvGraphicFramePr/>
          <p:nvPr/>
        </p:nvGraphicFramePr>
        <p:xfrm>
          <a:off x="5076063" y="1816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81" name="Google Shape;4381;g22d42f2df3d_0_199"/>
          <p:cNvSpPr/>
          <p:nvPr/>
        </p:nvSpPr>
        <p:spPr>
          <a:xfrm>
            <a:off x="3669250" y="274571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382" name="Google Shape;4382;g22d42f2df3d_0_199"/>
          <p:cNvCxnSpPr>
            <a:stCxn id="4381" idx="4"/>
          </p:cNvCxnSpPr>
          <p:nvPr/>
        </p:nvCxnSpPr>
        <p:spPr>
          <a:xfrm flipH="1">
            <a:off x="3586450" y="327611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83" name="Google Shape;4383;g22d42f2df3d_0_199"/>
          <p:cNvCxnSpPr>
            <a:stCxn id="4381" idx="4"/>
          </p:cNvCxnSpPr>
          <p:nvPr/>
        </p:nvCxnSpPr>
        <p:spPr>
          <a:xfrm>
            <a:off x="3934450" y="3276110"/>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384" name="Google Shape;4384;g22d42f2df3d_0_199"/>
          <p:cNvGraphicFramePr/>
          <p:nvPr/>
        </p:nvGraphicFramePr>
        <p:xfrm>
          <a:off x="3721138" y="46802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85" name="Google Shape;4385;g22d42f2df3d_0_199"/>
          <p:cNvGraphicFramePr/>
          <p:nvPr/>
        </p:nvGraphicFramePr>
        <p:xfrm>
          <a:off x="4468863" y="46802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86" name="Google Shape;4386;g22d42f2df3d_0_199"/>
          <p:cNvSpPr/>
          <p:nvPr/>
        </p:nvSpPr>
        <p:spPr>
          <a:xfrm>
            <a:off x="4094988" y="371770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387" name="Google Shape;4387;g22d42f2df3d_0_199"/>
          <p:cNvCxnSpPr>
            <a:stCxn id="4386" idx="4"/>
          </p:cNvCxnSpPr>
          <p:nvPr/>
        </p:nvCxnSpPr>
        <p:spPr>
          <a:xfrm flipH="1">
            <a:off x="4012188" y="424810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88" name="Google Shape;4388;g22d42f2df3d_0_199"/>
          <p:cNvCxnSpPr>
            <a:stCxn id="4386" idx="4"/>
          </p:cNvCxnSpPr>
          <p:nvPr/>
        </p:nvCxnSpPr>
        <p:spPr>
          <a:xfrm>
            <a:off x="4360188" y="4248100"/>
            <a:ext cx="391800" cy="447600"/>
          </a:xfrm>
          <a:prstGeom prst="straightConnector1">
            <a:avLst/>
          </a:prstGeom>
          <a:noFill/>
          <a:ln cap="flat" cmpd="sng" w="9525">
            <a:solidFill>
              <a:schemeClr val="dk2"/>
            </a:solidFill>
            <a:prstDash val="solid"/>
            <a:round/>
            <a:headEnd len="med" w="med" type="none"/>
            <a:tailEnd len="med" w="med" type="none"/>
          </a:ln>
        </p:spPr>
      </p:cxnSp>
      <p:sp>
        <p:nvSpPr>
          <p:cNvPr id="4389" name="Google Shape;4389;g22d42f2df3d_0_199"/>
          <p:cNvSpPr/>
          <p:nvPr/>
        </p:nvSpPr>
        <p:spPr>
          <a:xfrm>
            <a:off x="4133063" y="1816122"/>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390" name="Google Shape;4390;g22d42f2df3d_0_199"/>
          <p:cNvCxnSpPr/>
          <p:nvPr/>
        </p:nvCxnSpPr>
        <p:spPr>
          <a:xfrm flipH="1">
            <a:off x="4028363" y="234652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91" name="Google Shape;4391;g22d42f2df3d_0_199"/>
          <p:cNvCxnSpPr/>
          <p:nvPr/>
        </p:nvCxnSpPr>
        <p:spPr>
          <a:xfrm>
            <a:off x="4376363" y="234652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392" name="Google Shape;4392;g22d42f2df3d_0_199"/>
          <p:cNvSpPr/>
          <p:nvPr/>
        </p:nvSpPr>
        <p:spPr>
          <a:xfrm>
            <a:off x="4536075" y="692325"/>
            <a:ext cx="688200" cy="676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100</a:t>
            </a:r>
            <a:endParaRPr b="1" sz="1300">
              <a:solidFill>
                <a:srgbClr val="FF0000"/>
              </a:solidFill>
            </a:endParaRPr>
          </a:p>
        </p:txBody>
      </p:sp>
      <p:cxnSp>
        <p:nvCxnSpPr>
          <p:cNvPr id="4393" name="Google Shape;4393;g22d42f2df3d_0_199"/>
          <p:cNvCxnSpPr/>
          <p:nvPr/>
        </p:nvCxnSpPr>
        <p:spPr>
          <a:xfrm flipH="1">
            <a:off x="4510263" y="136852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94" name="Google Shape;4394;g22d42f2df3d_0_199"/>
          <p:cNvCxnSpPr/>
          <p:nvPr/>
        </p:nvCxnSpPr>
        <p:spPr>
          <a:xfrm>
            <a:off x="4858263" y="1368522"/>
            <a:ext cx="391800" cy="4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9" name="Shape 4399"/>
        <p:cNvGrpSpPr/>
        <p:nvPr/>
      </p:nvGrpSpPr>
      <p:grpSpPr>
        <a:xfrm>
          <a:off x="0" y="0"/>
          <a:ext cx="0" cy="0"/>
          <a:chOff x="0" y="0"/>
          <a:chExt cx="0" cy="0"/>
        </a:xfrm>
      </p:grpSpPr>
      <p:sp>
        <p:nvSpPr>
          <p:cNvPr id="4400" name="Google Shape;4400;g22d42f2df3d_0_175"/>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401" name="Google Shape;4401;g22d42f2df3d_0_175"/>
          <p:cNvGraphicFramePr/>
          <p:nvPr/>
        </p:nvGraphicFramePr>
        <p:xfrm>
          <a:off x="3266950" y="37237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02" name="Google Shape;4402;g22d42f2df3d_0_175"/>
          <p:cNvGraphicFramePr/>
          <p:nvPr/>
        </p:nvGraphicFramePr>
        <p:xfrm>
          <a:off x="4545688" y="2794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03" name="Google Shape;4403;g22d42f2df3d_0_175"/>
          <p:cNvGraphicFramePr/>
          <p:nvPr/>
        </p:nvGraphicFramePr>
        <p:xfrm>
          <a:off x="5076063" y="1816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404" name="Google Shape;4404;g22d42f2df3d_0_175"/>
          <p:cNvSpPr/>
          <p:nvPr/>
        </p:nvSpPr>
        <p:spPr>
          <a:xfrm>
            <a:off x="3669250" y="274571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405" name="Google Shape;4405;g22d42f2df3d_0_175"/>
          <p:cNvCxnSpPr>
            <a:stCxn id="4404" idx="4"/>
          </p:cNvCxnSpPr>
          <p:nvPr/>
        </p:nvCxnSpPr>
        <p:spPr>
          <a:xfrm flipH="1">
            <a:off x="3586450" y="327611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06" name="Google Shape;4406;g22d42f2df3d_0_175"/>
          <p:cNvCxnSpPr>
            <a:stCxn id="4404" idx="4"/>
          </p:cNvCxnSpPr>
          <p:nvPr/>
        </p:nvCxnSpPr>
        <p:spPr>
          <a:xfrm>
            <a:off x="3934450" y="3276110"/>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407" name="Google Shape;4407;g22d42f2df3d_0_175"/>
          <p:cNvGraphicFramePr/>
          <p:nvPr/>
        </p:nvGraphicFramePr>
        <p:xfrm>
          <a:off x="3721138" y="46802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08" name="Google Shape;4408;g22d42f2df3d_0_175"/>
          <p:cNvGraphicFramePr/>
          <p:nvPr/>
        </p:nvGraphicFramePr>
        <p:xfrm>
          <a:off x="4468863" y="46802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409" name="Google Shape;4409;g22d42f2df3d_0_175"/>
          <p:cNvSpPr/>
          <p:nvPr/>
        </p:nvSpPr>
        <p:spPr>
          <a:xfrm>
            <a:off x="4094988" y="371770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410" name="Google Shape;4410;g22d42f2df3d_0_175"/>
          <p:cNvCxnSpPr>
            <a:stCxn id="4409" idx="4"/>
          </p:cNvCxnSpPr>
          <p:nvPr/>
        </p:nvCxnSpPr>
        <p:spPr>
          <a:xfrm flipH="1">
            <a:off x="4012188" y="424810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11" name="Google Shape;4411;g22d42f2df3d_0_175"/>
          <p:cNvCxnSpPr>
            <a:stCxn id="4409" idx="4"/>
          </p:cNvCxnSpPr>
          <p:nvPr/>
        </p:nvCxnSpPr>
        <p:spPr>
          <a:xfrm>
            <a:off x="4360188" y="4248100"/>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12" name="Google Shape;4412;g22d42f2df3d_0_175"/>
          <p:cNvSpPr/>
          <p:nvPr/>
        </p:nvSpPr>
        <p:spPr>
          <a:xfrm>
            <a:off x="4133063" y="1816122"/>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413" name="Google Shape;4413;g22d42f2df3d_0_175"/>
          <p:cNvCxnSpPr/>
          <p:nvPr/>
        </p:nvCxnSpPr>
        <p:spPr>
          <a:xfrm flipH="1">
            <a:off x="4028363" y="234652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14" name="Google Shape;4414;g22d42f2df3d_0_175"/>
          <p:cNvCxnSpPr/>
          <p:nvPr/>
        </p:nvCxnSpPr>
        <p:spPr>
          <a:xfrm>
            <a:off x="4376363" y="234652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15" name="Google Shape;4415;g22d42f2df3d_0_175"/>
          <p:cNvSpPr/>
          <p:nvPr/>
        </p:nvSpPr>
        <p:spPr>
          <a:xfrm>
            <a:off x="4536075" y="692325"/>
            <a:ext cx="688200" cy="676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100</a:t>
            </a:r>
            <a:endParaRPr b="1" sz="1300">
              <a:solidFill>
                <a:srgbClr val="FF0000"/>
              </a:solidFill>
            </a:endParaRPr>
          </a:p>
        </p:txBody>
      </p:sp>
      <p:cxnSp>
        <p:nvCxnSpPr>
          <p:cNvPr id="4416" name="Google Shape;4416;g22d42f2df3d_0_175"/>
          <p:cNvCxnSpPr/>
          <p:nvPr/>
        </p:nvCxnSpPr>
        <p:spPr>
          <a:xfrm flipH="1">
            <a:off x="4510263" y="136852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17" name="Google Shape;4417;g22d42f2df3d_0_175"/>
          <p:cNvCxnSpPr/>
          <p:nvPr/>
        </p:nvCxnSpPr>
        <p:spPr>
          <a:xfrm>
            <a:off x="4858263" y="1368522"/>
            <a:ext cx="391800" cy="447600"/>
          </a:xfrm>
          <a:prstGeom prst="straightConnector1">
            <a:avLst/>
          </a:prstGeom>
          <a:noFill/>
          <a:ln cap="flat" cmpd="sng" w="9525">
            <a:solidFill>
              <a:schemeClr val="dk2"/>
            </a:solidFill>
            <a:prstDash val="solid"/>
            <a:round/>
            <a:headEnd len="med" w="med" type="none"/>
            <a:tailEnd len="med" w="med" type="none"/>
          </a:ln>
        </p:spPr>
      </p:cxnSp>
      <p:cxnSp>
        <p:nvCxnSpPr>
          <p:cNvPr id="4418" name="Google Shape;4418;g22d42f2df3d_0_175"/>
          <p:cNvCxnSpPr/>
          <p:nvPr/>
        </p:nvCxnSpPr>
        <p:spPr>
          <a:xfrm rot="10800000">
            <a:off x="5093725" y="3244075"/>
            <a:ext cx="2632200" cy="1536600"/>
          </a:xfrm>
          <a:prstGeom prst="straightConnector1">
            <a:avLst/>
          </a:prstGeom>
          <a:noFill/>
          <a:ln cap="flat" cmpd="sng" w="19050">
            <a:solidFill>
              <a:schemeClr val="dk1"/>
            </a:solidFill>
            <a:prstDash val="solid"/>
            <a:round/>
            <a:headEnd len="med" w="med" type="none"/>
            <a:tailEnd len="med" w="med" type="triangle"/>
          </a:ln>
        </p:spPr>
      </p:cxnSp>
      <p:cxnSp>
        <p:nvCxnSpPr>
          <p:cNvPr id="4419" name="Google Shape;4419;g22d42f2df3d_0_175"/>
          <p:cNvCxnSpPr>
            <a:endCxn id="4412" idx="2"/>
          </p:cNvCxnSpPr>
          <p:nvPr/>
        </p:nvCxnSpPr>
        <p:spPr>
          <a:xfrm flipH="1" rot="10800000">
            <a:off x="1991963" y="2081322"/>
            <a:ext cx="2141100" cy="1034700"/>
          </a:xfrm>
          <a:prstGeom prst="straightConnector1">
            <a:avLst/>
          </a:prstGeom>
          <a:noFill/>
          <a:ln cap="flat" cmpd="sng" w="19050">
            <a:solidFill>
              <a:schemeClr val="dk1"/>
            </a:solidFill>
            <a:prstDash val="solid"/>
            <a:round/>
            <a:headEnd len="med" w="med" type="none"/>
            <a:tailEnd len="med" w="med" type="triangle"/>
          </a:ln>
        </p:spPr>
      </p:cxnSp>
      <p:sp>
        <p:nvSpPr>
          <p:cNvPr id="4420" name="Google Shape;4420;g22d42f2df3d_0_175"/>
          <p:cNvSpPr txBox="1"/>
          <p:nvPr/>
        </p:nvSpPr>
        <p:spPr>
          <a:xfrm>
            <a:off x="1209400" y="3125494"/>
            <a:ext cx="1308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internal node</a:t>
            </a:r>
            <a:endParaRPr>
              <a:latin typeface="Calibri"/>
              <a:ea typeface="Calibri"/>
              <a:cs typeface="Calibri"/>
              <a:sym typeface="Calibri"/>
            </a:endParaRPr>
          </a:p>
        </p:txBody>
      </p:sp>
      <p:sp>
        <p:nvSpPr>
          <p:cNvPr id="4421" name="Google Shape;4421;g22d42f2df3d_0_175"/>
          <p:cNvSpPr txBox="1"/>
          <p:nvPr/>
        </p:nvSpPr>
        <p:spPr>
          <a:xfrm>
            <a:off x="7024625" y="4780669"/>
            <a:ext cx="1308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external node</a:t>
            </a:r>
            <a:endParaRPr>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6" name="Shape 4426"/>
        <p:cNvGrpSpPr/>
        <p:nvPr/>
      </p:nvGrpSpPr>
      <p:grpSpPr>
        <a:xfrm>
          <a:off x="0" y="0"/>
          <a:ext cx="0" cy="0"/>
          <a:chOff x="0" y="0"/>
          <a:chExt cx="0" cy="0"/>
        </a:xfrm>
      </p:grpSpPr>
      <p:sp>
        <p:nvSpPr>
          <p:cNvPr id="4427" name="Google Shape;4427;g22d42f2df3d_0_225"/>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428" name="Google Shape;4428;g22d42f2df3d_0_225"/>
          <p:cNvGraphicFramePr/>
          <p:nvPr/>
        </p:nvGraphicFramePr>
        <p:xfrm>
          <a:off x="3266950" y="37237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29" name="Google Shape;4429;g22d42f2df3d_0_225"/>
          <p:cNvGraphicFramePr/>
          <p:nvPr/>
        </p:nvGraphicFramePr>
        <p:xfrm>
          <a:off x="4545688" y="2794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30" name="Google Shape;4430;g22d42f2df3d_0_225"/>
          <p:cNvGraphicFramePr/>
          <p:nvPr/>
        </p:nvGraphicFramePr>
        <p:xfrm>
          <a:off x="5076063" y="1816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431" name="Google Shape;4431;g22d42f2df3d_0_225"/>
          <p:cNvSpPr/>
          <p:nvPr/>
        </p:nvSpPr>
        <p:spPr>
          <a:xfrm>
            <a:off x="3669250" y="274571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432" name="Google Shape;4432;g22d42f2df3d_0_225"/>
          <p:cNvCxnSpPr>
            <a:stCxn id="4431" idx="4"/>
          </p:cNvCxnSpPr>
          <p:nvPr/>
        </p:nvCxnSpPr>
        <p:spPr>
          <a:xfrm flipH="1">
            <a:off x="3586450" y="327611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33" name="Google Shape;4433;g22d42f2df3d_0_225"/>
          <p:cNvCxnSpPr>
            <a:stCxn id="4431" idx="4"/>
          </p:cNvCxnSpPr>
          <p:nvPr/>
        </p:nvCxnSpPr>
        <p:spPr>
          <a:xfrm>
            <a:off x="3934450" y="3276110"/>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434" name="Google Shape;4434;g22d42f2df3d_0_225"/>
          <p:cNvGraphicFramePr/>
          <p:nvPr/>
        </p:nvGraphicFramePr>
        <p:xfrm>
          <a:off x="3721138" y="46802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35" name="Google Shape;4435;g22d42f2df3d_0_225"/>
          <p:cNvGraphicFramePr/>
          <p:nvPr/>
        </p:nvGraphicFramePr>
        <p:xfrm>
          <a:off x="4468863" y="46802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436" name="Google Shape;4436;g22d42f2df3d_0_225"/>
          <p:cNvSpPr/>
          <p:nvPr/>
        </p:nvSpPr>
        <p:spPr>
          <a:xfrm>
            <a:off x="4094988" y="371770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437" name="Google Shape;4437;g22d42f2df3d_0_225"/>
          <p:cNvCxnSpPr>
            <a:stCxn id="4436" idx="4"/>
          </p:cNvCxnSpPr>
          <p:nvPr/>
        </p:nvCxnSpPr>
        <p:spPr>
          <a:xfrm flipH="1">
            <a:off x="4012188" y="424810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38" name="Google Shape;4438;g22d42f2df3d_0_225"/>
          <p:cNvCxnSpPr>
            <a:stCxn id="4436" idx="4"/>
          </p:cNvCxnSpPr>
          <p:nvPr/>
        </p:nvCxnSpPr>
        <p:spPr>
          <a:xfrm>
            <a:off x="4360188" y="4248100"/>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39" name="Google Shape;4439;g22d42f2df3d_0_225"/>
          <p:cNvSpPr/>
          <p:nvPr/>
        </p:nvSpPr>
        <p:spPr>
          <a:xfrm>
            <a:off x="4133063" y="1816122"/>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440" name="Google Shape;4440;g22d42f2df3d_0_225"/>
          <p:cNvCxnSpPr/>
          <p:nvPr/>
        </p:nvCxnSpPr>
        <p:spPr>
          <a:xfrm flipH="1">
            <a:off x="4028363" y="234652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41" name="Google Shape;4441;g22d42f2df3d_0_225"/>
          <p:cNvCxnSpPr/>
          <p:nvPr/>
        </p:nvCxnSpPr>
        <p:spPr>
          <a:xfrm>
            <a:off x="4376363" y="234652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42" name="Google Shape;4442;g22d42f2df3d_0_225"/>
          <p:cNvSpPr/>
          <p:nvPr/>
        </p:nvSpPr>
        <p:spPr>
          <a:xfrm>
            <a:off x="4536075" y="692325"/>
            <a:ext cx="688200" cy="676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100</a:t>
            </a:r>
            <a:endParaRPr b="1" sz="1300">
              <a:solidFill>
                <a:srgbClr val="FF0000"/>
              </a:solidFill>
            </a:endParaRPr>
          </a:p>
        </p:txBody>
      </p:sp>
      <p:cxnSp>
        <p:nvCxnSpPr>
          <p:cNvPr id="4443" name="Google Shape;4443;g22d42f2df3d_0_225"/>
          <p:cNvCxnSpPr/>
          <p:nvPr/>
        </p:nvCxnSpPr>
        <p:spPr>
          <a:xfrm flipH="1">
            <a:off x="4510263" y="136852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44" name="Google Shape;4444;g22d42f2df3d_0_225"/>
          <p:cNvCxnSpPr/>
          <p:nvPr/>
        </p:nvCxnSpPr>
        <p:spPr>
          <a:xfrm>
            <a:off x="4858263" y="1368522"/>
            <a:ext cx="391800" cy="4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9" name="Shape 4449"/>
        <p:cNvGrpSpPr/>
        <p:nvPr/>
      </p:nvGrpSpPr>
      <p:grpSpPr>
        <a:xfrm>
          <a:off x="0" y="0"/>
          <a:ext cx="0" cy="0"/>
          <a:chOff x="0" y="0"/>
          <a:chExt cx="0" cy="0"/>
        </a:xfrm>
      </p:grpSpPr>
      <p:sp>
        <p:nvSpPr>
          <p:cNvPr id="4450" name="Google Shape;4450;g22d42f2df3d_0_247"/>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451" name="Google Shape;4451;g22d42f2df3d_0_247"/>
          <p:cNvGraphicFramePr/>
          <p:nvPr/>
        </p:nvGraphicFramePr>
        <p:xfrm>
          <a:off x="3266950" y="37237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52" name="Google Shape;4452;g22d42f2df3d_0_247"/>
          <p:cNvGraphicFramePr/>
          <p:nvPr/>
        </p:nvGraphicFramePr>
        <p:xfrm>
          <a:off x="4545688" y="2794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53" name="Google Shape;4453;g22d42f2df3d_0_247"/>
          <p:cNvGraphicFramePr/>
          <p:nvPr/>
        </p:nvGraphicFramePr>
        <p:xfrm>
          <a:off x="5076063" y="1816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454" name="Google Shape;4454;g22d42f2df3d_0_247"/>
          <p:cNvSpPr/>
          <p:nvPr/>
        </p:nvSpPr>
        <p:spPr>
          <a:xfrm>
            <a:off x="3669250" y="274571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455" name="Google Shape;4455;g22d42f2df3d_0_247"/>
          <p:cNvCxnSpPr>
            <a:stCxn id="4454" idx="4"/>
          </p:cNvCxnSpPr>
          <p:nvPr/>
        </p:nvCxnSpPr>
        <p:spPr>
          <a:xfrm flipH="1">
            <a:off x="3586450" y="327611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56" name="Google Shape;4456;g22d42f2df3d_0_247"/>
          <p:cNvCxnSpPr>
            <a:stCxn id="4454" idx="4"/>
          </p:cNvCxnSpPr>
          <p:nvPr/>
        </p:nvCxnSpPr>
        <p:spPr>
          <a:xfrm>
            <a:off x="3934450" y="3276110"/>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457" name="Google Shape;4457;g22d42f2df3d_0_247"/>
          <p:cNvGraphicFramePr/>
          <p:nvPr/>
        </p:nvGraphicFramePr>
        <p:xfrm>
          <a:off x="3721138" y="46802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58" name="Google Shape;4458;g22d42f2df3d_0_247"/>
          <p:cNvGraphicFramePr/>
          <p:nvPr/>
        </p:nvGraphicFramePr>
        <p:xfrm>
          <a:off x="4468863" y="46802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459" name="Google Shape;4459;g22d42f2df3d_0_247"/>
          <p:cNvSpPr/>
          <p:nvPr/>
        </p:nvSpPr>
        <p:spPr>
          <a:xfrm>
            <a:off x="4094988" y="371770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460" name="Google Shape;4460;g22d42f2df3d_0_247"/>
          <p:cNvCxnSpPr>
            <a:stCxn id="4459" idx="4"/>
          </p:cNvCxnSpPr>
          <p:nvPr/>
        </p:nvCxnSpPr>
        <p:spPr>
          <a:xfrm flipH="1">
            <a:off x="4012188" y="424810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61" name="Google Shape;4461;g22d42f2df3d_0_247"/>
          <p:cNvCxnSpPr>
            <a:stCxn id="4459" idx="4"/>
          </p:cNvCxnSpPr>
          <p:nvPr/>
        </p:nvCxnSpPr>
        <p:spPr>
          <a:xfrm>
            <a:off x="4360188" y="4248100"/>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62" name="Google Shape;4462;g22d42f2df3d_0_247"/>
          <p:cNvSpPr/>
          <p:nvPr/>
        </p:nvSpPr>
        <p:spPr>
          <a:xfrm>
            <a:off x="4133063" y="1816122"/>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463" name="Google Shape;4463;g22d42f2df3d_0_247"/>
          <p:cNvCxnSpPr/>
          <p:nvPr/>
        </p:nvCxnSpPr>
        <p:spPr>
          <a:xfrm flipH="1">
            <a:off x="4028363" y="234652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64" name="Google Shape;4464;g22d42f2df3d_0_247"/>
          <p:cNvCxnSpPr/>
          <p:nvPr/>
        </p:nvCxnSpPr>
        <p:spPr>
          <a:xfrm>
            <a:off x="4376363" y="234652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65" name="Google Shape;4465;g22d42f2df3d_0_247"/>
          <p:cNvSpPr/>
          <p:nvPr/>
        </p:nvSpPr>
        <p:spPr>
          <a:xfrm>
            <a:off x="4536075" y="692325"/>
            <a:ext cx="688200" cy="676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100</a:t>
            </a:r>
            <a:endParaRPr b="1" sz="1300">
              <a:solidFill>
                <a:srgbClr val="FF0000"/>
              </a:solidFill>
            </a:endParaRPr>
          </a:p>
        </p:txBody>
      </p:sp>
      <p:cxnSp>
        <p:nvCxnSpPr>
          <p:cNvPr id="4466" name="Google Shape;4466;g22d42f2df3d_0_247"/>
          <p:cNvCxnSpPr/>
          <p:nvPr/>
        </p:nvCxnSpPr>
        <p:spPr>
          <a:xfrm flipH="1">
            <a:off x="4510263" y="136852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67" name="Google Shape;4467;g22d42f2df3d_0_247"/>
          <p:cNvCxnSpPr/>
          <p:nvPr/>
        </p:nvCxnSpPr>
        <p:spPr>
          <a:xfrm>
            <a:off x="4858263" y="136852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68" name="Google Shape;4468;g22d42f2df3d_0_247"/>
          <p:cNvSpPr txBox="1"/>
          <p:nvPr/>
        </p:nvSpPr>
        <p:spPr>
          <a:xfrm>
            <a:off x="4378940" y="129130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469" name="Google Shape;4469;g22d42f2df3d_0_247"/>
          <p:cNvSpPr txBox="1"/>
          <p:nvPr/>
        </p:nvSpPr>
        <p:spPr>
          <a:xfrm>
            <a:off x="3921740" y="228190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470" name="Google Shape;4470;g22d42f2df3d_0_247"/>
          <p:cNvSpPr txBox="1"/>
          <p:nvPr/>
        </p:nvSpPr>
        <p:spPr>
          <a:xfrm>
            <a:off x="3464540" y="319630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471" name="Google Shape;4471;g22d42f2df3d_0_247"/>
          <p:cNvSpPr txBox="1"/>
          <p:nvPr/>
        </p:nvSpPr>
        <p:spPr>
          <a:xfrm>
            <a:off x="3907512" y="418690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6" name="Shape 4476"/>
        <p:cNvGrpSpPr/>
        <p:nvPr/>
      </p:nvGrpSpPr>
      <p:grpSpPr>
        <a:xfrm>
          <a:off x="0" y="0"/>
          <a:ext cx="0" cy="0"/>
          <a:chOff x="0" y="0"/>
          <a:chExt cx="0" cy="0"/>
        </a:xfrm>
      </p:grpSpPr>
      <p:sp>
        <p:nvSpPr>
          <p:cNvPr id="4477" name="Google Shape;4477;g22d42f2df3d_0_274"/>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478" name="Google Shape;4478;g22d42f2df3d_0_274"/>
          <p:cNvGraphicFramePr/>
          <p:nvPr/>
        </p:nvGraphicFramePr>
        <p:xfrm>
          <a:off x="250575" y="43070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79" name="Google Shape;4479;g22d42f2df3d_0_274"/>
          <p:cNvGraphicFramePr/>
          <p:nvPr/>
        </p:nvGraphicFramePr>
        <p:xfrm>
          <a:off x="1529313" y="3377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80" name="Google Shape;4480;g22d42f2df3d_0_274"/>
          <p:cNvGraphicFramePr/>
          <p:nvPr/>
        </p:nvGraphicFramePr>
        <p:xfrm>
          <a:off x="2059688" y="2399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481" name="Google Shape;4481;g22d42f2df3d_0_274"/>
          <p:cNvSpPr/>
          <p:nvPr/>
        </p:nvSpPr>
        <p:spPr>
          <a:xfrm>
            <a:off x="652875" y="332906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482" name="Google Shape;4482;g22d42f2df3d_0_274"/>
          <p:cNvCxnSpPr>
            <a:stCxn id="4481" idx="4"/>
          </p:cNvCxnSpPr>
          <p:nvPr/>
        </p:nvCxnSpPr>
        <p:spPr>
          <a:xfrm flipH="1">
            <a:off x="570075" y="385946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83" name="Google Shape;4483;g22d42f2df3d_0_274"/>
          <p:cNvCxnSpPr>
            <a:stCxn id="4481" idx="4"/>
          </p:cNvCxnSpPr>
          <p:nvPr/>
        </p:nvCxnSpPr>
        <p:spPr>
          <a:xfrm>
            <a:off x="918075" y="3859460"/>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484" name="Google Shape;4484;g22d42f2df3d_0_274"/>
          <p:cNvGraphicFramePr/>
          <p:nvPr/>
        </p:nvGraphicFramePr>
        <p:xfrm>
          <a:off x="704763"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85" name="Google Shape;4485;g22d42f2df3d_0_274"/>
          <p:cNvGraphicFramePr/>
          <p:nvPr/>
        </p:nvGraphicFramePr>
        <p:xfrm>
          <a:off x="1452488"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486" name="Google Shape;4486;g22d42f2df3d_0_274"/>
          <p:cNvSpPr/>
          <p:nvPr/>
        </p:nvSpPr>
        <p:spPr>
          <a:xfrm>
            <a:off x="1078613" y="430105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487" name="Google Shape;4487;g22d42f2df3d_0_274"/>
          <p:cNvCxnSpPr>
            <a:stCxn id="4486" idx="4"/>
          </p:cNvCxnSpPr>
          <p:nvPr/>
        </p:nvCxnSpPr>
        <p:spPr>
          <a:xfrm flipH="1">
            <a:off x="995813" y="483145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88" name="Google Shape;4488;g22d42f2df3d_0_274"/>
          <p:cNvCxnSpPr>
            <a:stCxn id="4486" idx="4"/>
          </p:cNvCxnSpPr>
          <p:nvPr/>
        </p:nvCxnSpPr>
        <p:spPr>
          <a:xfrm>
            <a:off x="1343813" y="4831450"/>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89" name="Google Shape;4489;g22d42f2df3d_0_274"/>
          <p:cNvSpPr/>
          <p:nvPr/>
        </p:nvSpPr>
        <p:spPr>
          <a:xfrm>
            <a:off x="1116688" y="2399472"/>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490" name="Google Shape;4490;g22d42f2df3d_0_274"/>
          <p:cNvCxnSpPr/>
          <p:nvPr/>
        </p:nvCxnSpPr>
        <p:spPr>
          <a:xfrm flipH="1">
            <a:off x="1011988" y="2929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91" name="Google Shape;4491;g22d42f2df3d_0_274"/>
          <p:cNvCxnSpPr/>
          <p:nvPr/>
        </p:nvCxnSpPr>
        <p:spPr>
          <a:xfrm>
            <a:off x="1359988" y="2929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92" name="Google Shape;4492;g22d42f2df3d_0_274"/>
          <p:cNvSpPr/>
          <p:nvPr/>
        </p:nvSpPr>
        <p:spPr>
          <a:xfrm>
            <a:off x="1519700" y="1275675"/>
            <a:ext cx="688200" cy="676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100</a:t>
            </a:r>
            <a:endParaRPr b="1" sz="1300">
              <a:solidFill>
                <a:srgbClr val="FF0000"/>
              </a:solidFill>
            </a:endParaRPr>
          </a:p>
        </p:txBody>
      </p:sp>
      <p:cxnSp>
        <p:nvCxnSpPr>
          <p:cNvPr id="4493" name="Google Shape;4493;g22d42f2df3d_0_274"/>
          <p:cNvCxnSpPr/>
          <p:nvPr/>
        </p:nvCxnSpPr>
        <p:spPr>
          <a:xfrm flipH="1">
            <a:off x="1493888" y="1951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494" name="Google Shape;4494;g22d42f2df3d_0_274"/>
          <p:cNvCxnSpPr/>
          <p:nvPr/>
        </p:nvCxnSpPr>
        <p:spPr>
          <a:xfrm>
            <a:off x="1841888" y="1951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495" name="Google Shape;4495;g22d42f2df3d_0_274"/>
          <p:cNvSpPr txBox="1"/>
          <p:nvPr/>
        </p:nvSpPr>
        <p:spPr>
          <a:xfrm>
            <a:off x="1362565" y="1874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496" name="Google Shape;4496;g22d42f2df3d_0_274"/>
          <p:cNvSpPr txBox="1"/>
          <p:nvPr/>
        </p:nvSpPr>
        <p:spPr>
          <a:xfrm>
            <a:off x="905365" y="2865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497" name="Google Shape;4497;g22d42f2df3d_0_274"/>
          <p:cNvSpPr txBox="1"/>
          <p:nvPr/>
        </p:nvSpPr>
        <p:spPr>
          <a:xfrm>
            <a:off x="448165" y="3779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498" name="Google Shape;4498;g22d42f2df3d_0_274"/>
          <p:cNvSpPr txBox="1"/>
          <p:nvPr/>
        </p:nvSpPr>
        <p:spPr>
          <a:xfrm>
            <a:off x="891137" y="4770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graphicFrame>
        <p:nvGraphicFramePr>
          <p:cNvPr id="4499" name="Google Shape;4499;g22d42f2df3d_0_274"/>
          <p:cNvGraphicFramePr/>
          <p:nvPr/>
        </p:nvGraphicFramePr>
        <p:xfrm>
          <a:off x="3862175" y="1275675"/>
          <a:ext cx="3000000" cy="3000000"/>
        </p:xfrm>
        <a:graphic>
          <a:graphicData uri="http://schemas.openxmlformats.org/drawingml/2006/table">
            <a:tbl>
              <a:tblPr>
                <a:noFill/>
                <a:tableStyleId>{A90F5CB7-AE2E-4AD2-9340-E7DD40EBAE22}</a:tableStyleId>
              </a:tblPr>
              <a:tblGrid>
                <a:gridCol w="948150"/>
                <a:gridCol w="3566150"/>
              </a:tblGrid>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B</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Total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4" name="Shape 4504"/>
        <p:cNvGrpSpPr/>
        <p:nvPr/>
      </p:nvGrpSpPr>
      <p:grpSpPr>
        <a:xfrm>
          <a:off x="0" y="0"/>
          <a:ext cx="0" cy="0"/>
          <a:chOff x="0" y="0"/>
          <a:chExt cx="0" cy="0"/>
        </a:xfrm>
      </p:grpSpPr>
      <p:sp>
        <p:nvSpPr>
          <p:cNvPr id="4505" name="Google Shape;4505;g22d42f2df3d_0_301"/>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506" name="Google Shape;4506;g22d42f2df3d_0_301"/>
          <p:cNvGraphicFramePr/>
          <p:nvPr/>
        </p:nvGraphicFramePr>
        <p:xfrm>
          <a:off x="250575" y="43070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07" name="Google Shape;4507;g22d42f2df3d_0_301"/>
          <p:cNvGraphicFramePr/>
          <p:nvPr/>
        </p:nvGraphicFramePr>
        <p:xfrm>
          <a:off x="1529313" y="3377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08" name="Google Shape;4508;g22d42f2df3d_0_301"/>
          <p:cNvGraphicFramePr/>
          <p:nvPr/>
        </p:nvGraphicFramePr>
        <p:xfrm>
          <a:off x="2059688" y="2399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509" name="Google Shape;4509;g22d42f2df3d_0_301"/>
          <p:cNvSpPr/>
          <p:nvPr/>
        </p:nvSpPr>
        <p:spPr>
          <a:xfrm>
            <a:off x="652875" y="332906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510" name="Google Shape;4510;g22d42f2df3d_0_301"/>
          <p:cNvCxnSpPr>
            <a:stCxn id="4509" idx="4"/>
          </p:cNvCxnSpPr>
          <p:nvPr/>
        </p:nvCxnSpPr>
        <p:spPr>
          <a:xfrm flipH="1">
            <a:off x="570075" y="385946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11" name="Google Shape;4511;g22d42f2df3d_0_301"/>
          <p:cNvCxnSpPr>
            <a:stCxn id="4509" idx="4"/>
          </p:cNvCxnSpPr>
          <p:nvPr/>
        </p:nvCxnSpPr>
        <p:spPr>
          <a:xfrm>
            <a:off x="918075" y="3859460"/>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512" name="Google Shape;4512;g22d42f2df3d_0_301"/>
          <p:cNvGraphicFramePr/>
          <p:nvPr/>
        </p:nvGraphicFramePr>
        <p:xfrm>
          <a:off x="704763"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13" name="Google Shape;4513;g22d42f2df3d_0_301"/>
          <p:cNvGraphicFramePr/>
          <p:nvPr/>
        </p:nvGraphicFramePr>
        <p:xfrm>
          <a:off x="1452488"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514" name="Google Shape;4514;g22d42f2df3d_0_301"/>
          <p:cNvSpPr/>
          <p:nvPr/>
        </p:nvSpPr>
        <p:spPr>
          <a:xfrm>
            <a:off x="1078613" y="430105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515" name="Google Shape;4515;g22d42f2df3d_0_301"/>
          <p:cNvCxnSpPr>
            <a:stCxn id="4514" idx="4"/>
          </p:cNvCxnSpPr>
          <p:nvPr/>
        </p:nvCxnSpPr>
        <p:spPr>
          <a:xfrm flipH="1">
            <a:off x="995813" y="483145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16" name="Google Shape;4516;g22d42f2df3d_0_301"/>
          <p:cNvCxnSpPr>
            <a:stCxn id="4514" idx="4"/>
          </p:cNvCxnSpPr>
          <p:nvPr/>
        </p:nvCxnSpPr>
        <p:spPr>
          <a:xfrm>
            <a:off x="1343813" y="4831450"/>
            <a:ext cx="391800" cy="447600"/>
          </a:xfrm>
          <a:prstGeom prst="straightConnector1">
            <a:avLst/>
          </a:prstGeom>
          <a:noFill/>
          <a:ln cap="flat" cmpd="sng" w="9525">
            <a:solidFill>
              <a:schemeClr val="dk2"/>
            </a:solidFill>
            <a:prstDash val="solid"/>
            <a:round/>
            <a:headEnd len="med" w="med" type="none"/>
            <a:tailEnd len="med" w="med" type="none"/>
          </a:ln>
        </p:spPr>
      </p:cxnSp>
      <p:sp>
        <p:nvSpPr>
          <p:cNvPr id="4517" name="Google Shape;4517;g22d42f2df3d_0_301"/>
          <p:cNvSpPr/>
          <p:nvPr/>
        </p:nvSpPr>
        <p:spPr>
          <a:xfrm>
            <a:off x="1116688" y="2399472"/>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518" name="Google Shape;4518;g22d42f2df3d_0_301"/>
          <p:cNvCxnSpPr/>
          <p:nvPr/>
        </p:nvCxnSpPr>
        <p:spPr>
          <a:xfrm flipH="1">
            <a:off x="1011988" y="2929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19" name="Google Shape;4519;g22d42f2df3d_0_301"/>
          <p:cNvCxnSpPr/>
          <p:nvPr/>
        </p:nvCxnSpPr>
        <p:spPr>
          <a:xfrm>
            <a:off x="1359988" y="2929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520" name="Google Shape;4520;g22d42f2df3d_0_301"/>
          <p:cNvSpPr/>
          <p:nvPr/>
        </p:nvSpPr>
        <p:spPr>
          <a:xfrm>
            <a:off x="1519700" y="1275675"/>
            <a:ext cx="688200" cy="676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100</a:t>
            </a:r>
            <a:endParaRPr b="1" sz="1300">
              <a:solidFill>
                <a:srgbClr val="FF0000"/>
              </a:solidFill>
            </a:endParaRPr>
          </a:p>
        </p:txBody>
      </p:sp>
      <p:cxnSp>
        <p:nvCxnSpPr>
          <p:cNvPr id="4521" name="Google Shape;4521;g22d42f2df3d_0_301"/>
          <p:cNvCxnSpPr/>
          <p:nvPr/>
        </p:nvCxnSpPr>
        <p:spPr>
          <a:xfrm flipH="1">
            <a:off x="1493888" y="1951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22" name="Google Shape;4522;g22d42f2df3d_0_301"/>
          <p:cNvCxnSpPr/>
          <p:nvPr/>
        </p:nvCxnSpPr>
        <p:spPr>
          <a:xfrm>
            <a:off x="1841888" y="1951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523" name="Google Shape;4523;g22d42f2df3d_0_301"/>
          <p:cNvSpPr txBox="1"/>
          <p:nvPr/>
        </p:nvSpPr>
        <p:spPr>
          <a:xfrm>
            <a:off x="1362565" y="1874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524" name="Google Shape;4524;g22d42f2df3d_0_301"/>
          <p:cNvSpPr txBox="1"/>
          <p:nvPr/>
        </p:nvSpPr>
        <p:spPr>
          <a:xfrm>
            <a:off x="905365" y="2865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525" name="Google Shape;4525;g22d42f2df3d_0_301"/>
          <p:cNvSpPr txBox="1"/>
          <p:nvPr/>
        </p:nvSpPr>
        <p:spPr>
          <a:xfrm>
            <a:off x="448165" y="3779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526" name="Google Shape;4526;g22d42f2df3d_0_301"/>
          <p:cNvSpPr txBox="1"/>
          <p:nvPr/>
        </p:nvSpPr>
        <p:spPr>
          <a:xfrm>
            <a:off x="891137" y="4770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graphicFrame>
        <p:nvGraphicFramePr>
          <p:cNvPr id="4527" name="Google Shape;4527;g22d42f2df3d_0_301"/>
          <p:cNvGraphicFramePr/>
          <p:nvPr/>
        </p:nvGraphicFramePr>
        <p:xfrm>
          <a:off x="3862175" y="1275675"/>
          <a:ext cx="3000000" cy="3000000"/>
        </p:xfrm>
        <a:graphic>
          <a:graphicData uri="http://schemas.openxmlformats.org/drawingml/2006/table">
            <a:tbl>
              <a:tblPr>
                <a:noFill/>
                <a:tableStyleId>{A90F5CB7-AE2E-4AD2-9340-E7DD40EBAE22}</a:tableStyleId>
              </a:tblPr>
              <a:tblGrid>
                <a:gridCol w="948150"/>
                <a:gridCol w="3566150"/>
              </a:tblGrid>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B</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0 0 1 0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Total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2" name="Shape 4532"/>
        <p:cNvGrpSpPr/>
        <p:nvPr/>
      </p:nvGrpSpPr>
      <p:grpSpPr>
        <a:xfrm>
          <a:off x="0" y="0"/>
          <a:ext cx="0" cy="0"/>
          <a:chOff x="0" y="0"/>
          <a:chExt cx="0" cy="0"/>
        </a:xfrm>
      </p:grpSpPr>
      <p:sp>
        <p:nvSpPr>
          <p:cNvPr id="4533" name="Google Shape;4533;g22d42f2df3d_0_328"/>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534" name="Google Shape;4534;g22d42f2df3d_0_328"/>
          <p:cNvGraphicFramePr/>
          <p:nvPr/>
        </p:nvGraphicFramePr>
        <p:xfrm>
          <a:off x="250575" y="43070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35" name="Google Shape;4535;g22d42f2df3d_0_328"/>
          <p:cNvGraphicFramePr/>
          <p:nvPr/>
        </p:nvGraphicFramePr>
        <p:xfrm>
          <a:off x="1529313" y="3377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36" name="Google Shape;4536;g22d42f2df3d_0_328"/>
          <p:cNvGraphicFramePr/>
          <p:nvPr/>
        </p:nvGraphicFramePr>
        <p:xfrm>
          <a:off x="2059688" y="2399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537" name="Google Shape;4537;g22d42f2df3d_0_328"/>
          <p:cNvSpPr/>
          <p:nvPr/>
        </p:nvSpPr>
        <p:spPr>
          <a:xfrm>
            <a:off x="652875" y="332906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538" name="Google Shape;4538;g22d42f2df3d_0_328"/>
          <p:cNvCxnSpPr>
            <a:stCxn id="4537" idx="4"/>
          </p:cNvCxnSpPr>
          <p:nvPr/>
        </p:nvCxnSpPr>
        <p:spPr>
          <a:xfrm flipH="1">
            <a:off x="570075" y="385946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39" name="Google Shape;4539;g22d42f2df3d_0_328"/>
          <p:cNvCxnSpPr>
            <a:stCxn id="4537" idx="4"/>
          </p:cNvCxnSpPr>
          <p:nvPr/>
        </p:nvCxnSpPr>
        <p:spPr>
          <a:xfrm>
            <a:off x="918075" y="3859460"/>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540" name="Google Shape;4540;g22d42f2df3d_0_328"/>
          <p:cNvGraphicFramePr/>
          <p:nvPr/>
        </p:nvGraphicFramePr>
        <p:xfrm>
          <a:off x="704763"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41" name="Google Shape;4541;g22d42f2df3d_0_328"/>
          <p:cNvGraphicFramePr/>
          <p:nvPr/>
        </p:nvGraphicFramePr>
        <p:xfrm>
          <a:off x="1452488"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542" name="Google Shape;4542;g22d42f2df3d_0_328"/>
          <p:cNvSpPr/>
          <p:nvPr/>
        </p:nvSpPr>
        <p:spPr>
          <a:xfrm>
            <a:off x="1078613" y="430105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543" name="Google Shape;4543;g22d42f2df3d_0_328"/>
          <p:cNvCxnSpPr>
            <a:stCxn id="4542" idx="4"/>
          </p:cNvCxnSpPr>
          <p:nvPr/>
        </p:nvCxnSpPr>
        <p:spPr>
          <a:xfrm flipH="1">
            <a:off x="995813" y="483145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44" name="Google Shape;4544;g22d42f2df3d_0_328"/>
          <p:cNvCxnSpPr>
            <a:stCxn id="4542" idx="4"/>
          </p:cNvCxnSpPr>
          <p:nvPr/>
        </p:nvCxnSpPr>
        <p:spPr>
          <a:xfrm>
            <a:off x="1343813" y="4831450"/>
            <a:ext cx="391800" cy="447600"/>
          </a:xfrm>
          <a:prstGeom prst="straightConnector1">
            <a:avLst/>
          </a:prstGeom>
          <a:noFill/>
          <a:ln cap="flat" cmpd="sng" w="9525">
            <a:solidFill>
              <a:schemeClr val="dk2"/>
            </a:solidFill>
            <a:prstDash val="solid"/>
            <a:round/>
            <a:headEnd len="med" w="med" type="none"/>
            <a:tailEnd len="med" w="med" type="none"/>
          </a:ln>
        </p:spPr>
      </p:cxnSp>
      <p:sp>
        <p:nvSpPr>
          <p:cNvPr id="4545" name="Google Shape;4545;g22d42f2df3d_0_328"/>
          <p:cNvSpPr/>
          <p:nvPr/>
        </p:nvSpPr>
        <p:spPr>
          <a:xfrm>
            <a:off x="1116688" y="2399472"/>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546" name="Google Shape;4546;g22d42f2df3d_0_328"/>
          <p:cNvCxnSpPr/>
          <p:nvPr/>
        </p:nvCxnSpPr>
        <p:spPr>
          <a:xfrm flipH="1">
            <a:off x="1011988" y="2929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47" name="Google Shape;4547;g22d42f2df3d_0_328"/>
          <p:cNvCxnSpPr/>
          <p:nvPr/>
        </p:nvCxnSpPr>
        <p:spPr>
          <a:xfrm>
            <a:off x="1359988" y="2929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548" name="Google Shape;4548;g22d42f2df3d_0_328"/>
          <p:cNvSpPr/>
          <p:nvPr/>
        </p:nvSpPr>
        <p:spPr>
          <a:xfrm>
            <a:off x="1519700" y="1275675"/>
            <a:ext cx="688200" cy="676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100</a:t>
            </a:r>
            <a:endParaRPr b="1" sz="1300">
              <a:solidFill>
                <a:srgbClr val="FF0000"/>
              </a:solidFill>
            </a:endParaRPr>
          </a:p>
        </p:txBody>
      </p:sp>
      <p:cxnSp>
        <p:nvCxnSpPr>
          <p:cNvPr id="4549" name="Google Shape;4549;g22d42f2df3d_0_328"/>
          <p:cNvCxnSpPr/>
          <p:nvPr/>
        </p:nvCxnSpPr>
        <p:spPr>
          <a:xfrm flipH="1">
            <a:off x="1493888" y="1951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50" name="Google Shape;4550;g22d42f2df3d_0_328"/>
          <p:cNvCxnSpPr/>
          <p:nvPr/>
        </p:nvCxnSpPr>
        <p:spPr>
          <a:xfrm>
            <a:off x="1841888" y="1951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551" name="Google Shape;4551;g22d42f2df3d_0_328"/>
          <p:cNvSpPr txBox="1"/>
          <p:nvPr/>
        </p:nvSpPr>
        <p:spPr>
          <a:xfrm>
            <a:off x="1362565" y="1874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552" name="Google Shape;4552;g22d42f2df3d_0_328"/>
          <p:cNvSpPr txBox="1"/>
          <p:nvPr/>
        </p:nvSpPr>
        <p:spPr>
          <a:xfrm>
            <a:off x="905365" y="2865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553" name="Google Shape;4553;g22d42f2df3d_0_328"/>
          <p:cNvSpPr txBox="1"/>
          <p:nvPr/>
        </p:nvSpPr>
        <p:spPr>
          <a:xfrm>
            <a:off x="448165" y="3779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554" name="Google Shape;4554;g22d42f2df3d_0_328"/>
          <p:cNvSpPr txBox="1"/>
          <p:nvPr/>
        </p:nvSpPr>
        <p:spPr>
          <a:xfrm>
            <a:off x="891137" y="4770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graphicFrame>
        <p:nvGraphicFramePr>
          <p:cNvPr id="4555" name="Google Shape;4555;g22d42f2df3d_0_328"/>
          <p:cNvGraphicFramePr/>
          <p:nvPr/>
        </p:nvGraphicFramePr>
        <p:xfrm>
          <a:off x="3862175" y="1275675"/>
          <a:ext cx="3000000" cy="3000000"/>
        </p:xfrm>
        <a:graphic>
          <a:graphicData uri="http://schemas.openxmlformats.org/drawingml/2006/table">
            <a:tbl>
              <a:tblPr>
                <a:noFill/>
                <a:tableStyleId>{A90F5CB7-AE2E-4AD2-9340-E7DD40EBAE22}</a:tableStyleId>
              </a:tblPr>
              <a:tblGrid>
                <a:gridCol w="948150"/>
                <a:gridCol w="3566150"/>
              </a:tblGrid>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B</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0 0 1 0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Total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0" name="Shape 4560"/>
        <p:cNvGrpSpPr/>
        <p:nvPr/>
      </p:nvGrpSpPr>
      <p:grpSpPr>
        <a:xfrm>
          <a:off x="0" y="0"/>
          <a:ext cx="0" cy="0"/>
          <a:chOff x="0" y="0"/>
          <a:chExt cx="0" cy="0"/>
        </a:xfrm>
      </p:grpSpPr>
      <p:sp>
        <p:nvSpPr>
          <p:cNvPr id="4561" name="Google Shape;4561;g22d42f2df3d_0_355"/>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562" name="Google Shape;4562;g22d42f2df3d_0_355"/>
          <p:cNvGraphicFramePr/>
          <p:nvPr/>
        </p:nvGraphicFramePr>
        <p:xfrm>
          <a:off x="250575" y="43070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63" name="Google Shape;4563;g22d42f2df3d_0_355"/>
          <p:cNvGraphicFramePr/>
          <p:nvPr/>
        </p:nvGraphicFramePr>
        <p:xfrm>
          <a:off x="1529313" y="3377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64" name="Google Shape;4564;g22d42f2df3d_0_355"/>
          <p:cNvGraphicFramePr/>
          <p:nvPr/>
        </p:nvGraphicFramePr>
        <p:xfrm>
          <a:off x="2059688" y="2399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565" name="Google Shape;4565;g22d42f2df3d_0_355"/>
          <p:cNvSpPr/>
          <p:nvPr/>
        </p:nvSpPr>
        <p:spPr>
          <a:xfrm>
            <a:off x="652875" y="332906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566" name="Google Shape;4566;g22d42f2df3d_0_355"/>
          <p:cNvCxnSpPr>
            <a:stCxn id="4565" idx="4"/>
          </p:cNvCxnSpPr>
          <p:nvPr/>
        </p:nvCxnSpPr>
        <p:spPr>
          <a:xfrm flipH="1">
            <a:off x="570075" y="385946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67" name="Google Shape;4567;g22d42f2df3d_0_355"/>
          <p:cNvCxnSpPr>
            <a:stCxn id="4565" idx="4"/>
          </p:cNvCxnSpPr>
          <p:nvPr/>
        </p:nvCxnSpPr>
        <p:spPr>
          <a:xfrm>
            <a:off x="918075" y="3859460"/>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568" name="Google Shape;4568;g22d42f2df3d_0_355"/>
          <p:cNvGraphicFramePr/>
          <p:nvPr/>
        </p:nvGraphicFramePr>
        <p:xfrm>
          <a:off x="704763"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69" name="Google Shape;4569;g22d42f2df3d_0_355"/>
          <p:cNvGraphicFramePr/>
          <p:nvPr/>
        </p:nvGraphicFramePr>
        <p:xfrm>
          <a:off x="1452488"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570" name="Google Shape;4570;g22d42f2df3d_0_355"/>
          <p:cNvSpPr/>
          <p:nvPr/>
        </p:nvSpPr>
        <p:spPr>
          <a:xfrm>
            <a:off x="1078613" y="430105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571" name="Google Shape;4571;g22d42f2df3d_0_355"/>
          <p:cNvCxnSpPr>
            <a:stCxn id="4570" idx="4"/>
          </p:cNvCxnSpPr>
          <p:nvPr/>
        </p:nvCxnSpPr>
        <p:spPr>
          <a:xfrm flipH="1">
            <a:off x="995813" y="483145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72" name="Google Shape;4572;g22d42f2df3d_0_355"/>
          <p:cNvCxnSpPr>
            <a:stCxn id="4570" idx="4"/>
          </p:cNvCxnSpPr>
          <p:nvPr/>
        </p:nvCxnSpPr>
        <p:spPr>
          <a:xfrm>
            <a:off x="1343813" y="4831450"/>
            <a:ext cx="391800" cy="447600"/>
          </a:xfrm>
          <a:prstGeom prst="straightConnector1">
            <a:avLst/>
          </a:prstGeom>
          <a:noFill/>
          <a:ln cap="flat" cmpd="sng" w="9525">
            <a:solidFill>
              <a:schemeClr val="dk2"/>
            </a:solidFill>
            <a:prstDash val="solid"/>
            <a:round/>
            <a:headEnd len="med" w="med" type="none"/>
            <a:tailEnd len="med" w="med" type="none"/>
          </a:ln>
        </p:spPr>
      </p:cxnSp>
      <p:sp>
        <p:nvSpPr>
          <p:cNvPr id="4573" name="Google Shape;4573;g22d42f2df3d_0_355"/>
          <p:cNvSpPr/>
          <p:nvPr/>
        </p:nvSpPr>
        <p:spPr>
          <a:xfrm>
            <a:off x="1116688" y="2399472"/>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574" name="Google Shape;4574;g22d42f2df3d_0_355"/>
          <p:cNvCxnSpPr/>
          <p:nvPr/>
        </p:nvCxnSpPr>
        <p:spPr>
          <a:xfrm flipH="1">
            <a:off x="1011988" y="2929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75" name="Google Shape;4575;g22d42f2df3d_0_355"/>
          <p:cNvCxnSpPr/>
          <p:nvPr/>
        </p:nvCxnSpPr>
        <p:spPr>
          <a:xfrm>
            <a:off x="1359988" y="2929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576" name="Google Shape;4576;g22d42f2df3d_0_355"/>
          <p:cNvSpPr/>
          <p:nvPr/>
        </p:nvSpPr>
        <p:spPr>
          <a:xfrm>
            <a:off x="1519700" y="1275675"/>
            <a:ext cx="688200" cy="676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100</a:t>
            </a:r>
            <a:endParaRPr b="1" sz="1300">
              <a:solidFill>
                <a:srgbClr val="FF0000"/>
              </a:solidFill>
            </a:endParaRPr>
          </a:p>
        </p:txBody>
      </p:sp>
      <p:cxnSp>
        <p:nvCxnSpPr>
          <p:cNvPr id="4577" name="Google Shape;4577;g22d42f2df3d_0_355"/>
          <p:cNvCxnSpPr/>
          <p:nvPr/>
        </p:nvCxnSpPr>
        <p:spPr>
          <a:xfrm flipH="1">
            <a:off x="1493888" y="1951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78" name="Google Shape;4578;g22d42f2df3d_0_355"/>
          <p:cNvCxnSpPr/>
          <p:nvPr/>
        </p:nvCxnSpPr>
        <p:spPr>
          <a:xfrm>
            <a:off x="1841888" y="1951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579" name="Google Shape;4579;g22d42f2df3d_0_355"/>
          <p:cNvSpPr txBox="1"/>
          <p:nvPr/>
        </p:nvSpPr>
        <p:spPr>
          <a:xfrm>
            <a:off x="1362565" y="1874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580" name="Google Shape;4580;g22d42f2df3d_0_355"/>
          <p:cNvSpPr txBox="1"/>
          <p:nvPr/>
        </p:nvSpPr>
        <p:spPr>
          <a:xfrm>
            <a:off x="905365" y="2865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581" name="Google Shape;4581;g22d42f2df3d_0_355"/>
          <p:cNvSpPr txBox="1"/>
          <p:nvPr/>
        </p:nvSpPr>
        <p:spPr>
          <a:xfrm>
            <a:off x="448165" y="3779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582" name="Google Shape;4582;g22d42f2df3d_0_355"/>
          <p:cNvSpPr txBox="1"/>
          <p:nvPr/>
        </p:nvSpPr>
        <p:spPr>
          <a:xfrm>
            <a:off x="891137" y="4770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graphicFrame>
        <p:nvGraphicFramePr>
          <p:cNvPr id="4583" name="Google Shape;4583;g22d42f2df3d_0_355"/>
          <p:cNvGraphicFramePr/>
          <p:nvPr/>
        </p:nvGraphicFramePr>
        <p:xfrm>
          <a:off x="3862175" y="1275675"/>
          <a:ext cx="3000000" cy="3000000"/>
        </p:xfrm>
        <a:graphic>
          <a:graphicData uri="http://schemas.openxmlformats.org/drawingml/2006/table">
            <a:tbl>
              <a:tblPr>
                <a:noFill/>
                <a:tableStyleId>{A90F5CB7-AE2E-4AD2-9340-E7DD40EBAE22}</a:tableStyleId>
              </a:tblPr>
              <a:tblGrid>
                <a:gridCol w="948150"/>
                <a:gridCol w="3566150"/>
              </a:tblGrid>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B</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0 0 1 0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0 0 1 1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US">
                          <a:solidFill>
                            <a:srgbClr val="FF0000"/>
                          </a:solidFill>
                          <a:latin typeface="Times New Roman"/>
                          <a:ea typeface="Times New Roman"/>
                          <a:cs typeface="Times New Roman"/>
                          <a:sym typeface="Times New Roman"/>
                        </a:rPr>
                        <a:t>Total</a:t>
                      </a:r>
                      <a:endParaRPr b="1">
                        <a:solidFill>
                          <a:srgbClr val="FF0000"/>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rgbClr val="FF0000"/>
                          </a:solidFill>
                          <a:latin typeface="Times New Roman"/>
                          <a:ea typeface="Times New Roman"/>
                          <a:cs typeface="Times New Roman"/>
                          <a:sym typeface="Times New Roman"/>
                        </a:rPr>
                        <a:t>14 (bits)</a:t>
                      </a:r>
                      <a:endParaRPr b="1">
                        <a:solidFill>
                          <a:srgbClr val="FF0000"/>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8" name="Shape 4588"/>
        <p:cNvGrpSpPr/>
        <p:nvPr/>
      </p:nvGrpSpPr>
      <p:grpSpPr>
        <a:xfrm>
          <a:off x="0" y="0"/>
          <a:ext cx="0" cy="0"/>
          <a:chOff x="0" y="0"/>
          <a:chExt cx="0" cy="0"/>
        </a:xfrm>
      </p:grpSpPr>
      <p:sp>
        <p:nvSpPr>
          <p:cNvPr id="4589" name="Google Shape;4589;g22d42f2df3d_0_410"/>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590" name="Google Shape;4590;g22d42f2df3d_0_410"/>
          <p:cNvGraphicFramePr/>
          <p:nvPr/>
        </p:nvGraphicFramePr>
        <p:xfrm>
          <a:off x="250575" y="430706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91" name="Google Shape;4591;g22d42f2df3d_0_410"/>
          <p:cNvGraphicFramePr/>
          <p:nvPr/>
        </p:nvGraphicFramePr>
        <p:xfrm>
          <a:off x="1529313" y="3377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92" name="Google Shape;4592;g22d42f2df3d_0_410"/>
          <p:cNvGraphicFramePr/>
          <p:nvPr/>
        </p:nvGraphicFramePr>
        <p:xfrm>
          <a:off x="2059688" y="239947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E</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593" name="Google Shape;4593;g22d42f2df3d_0_410"/>
          <p:cNvSpPr/>
          <p:nvPr/>
        </p:nvSpPr>
        <p:spPr>
          <a:xfrm>
            <a:off x="652875" y="332906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594" name="Google Shape;4594;g22d42f2df3d_0_410"/>
          <p:cNvCxnSpPr>
            <a:stCxn id="4593" idx="4"/>
          </p:cNvCxnSpPr>
          <p:nvPr/>
        </p:nvCxnSpPr>
        <p:spPr>
          <a:xfrm flipH="1">
            <a:off x="570075" y="385946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595" name="Google Shape;4595;g22d42f2df3d_0_410"/>
          <p:cNvCxnSpPr>
            <a:stCxn id="4593" idx="4"/>
          </p:cNvCxnSpPr>
          <p:nvPr/>
        </p:nvCxnSpPr>
        <p:spPr>
          <a:xfrm>
            <a:off x="918075" y="3859460"/>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596" name="Google Shape;4596;g22d42f2df3d_0_410"/>
          <p:cNvGraphicFramePr/>
          <p:nvPr/>
        </p:nvGraphicFramePr>
        <p:xfrm>
          <a:off x="704763"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597" name="Google Shape;4597;g22d42f2df3d_0_410"/>
          <p:cNvGraphicFramePr/>
          <p:nvPr/>
        </p:nvGraphicFramePr>
        <p:xfrm>
          <a:off x="1452488" y="5263613"/>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598" name="Google Shape;4598;g22d42f2df3d_0_410"/>
          <p:cNvSpPr/>
          <p:nvPr/>
        </p:nvSpPr>
        <p:spPr>
          <a:xfrm>
            <a:off x="1078613" y="4301050"/>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599" name="Google Shape;4599;g22d42f2df3d_0_410"/>
          <p:cNvCxnSpPr>
            <a:stCxn id="4598" idx="4"/>
          </p:cNvCxnSpPr>
          <p:nvPr/>
        </p:nvCxnSpPr>
        <p:spPr>
          <a:xfrm flipH="1">
            <a:off x="995813" y="4831450"/>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600" name="Google Shape;4600;g22d42f2df3d_0_410"/>
          <p:cNvCxnSpPr>
            <a:stCxn id="4598" idx="4"/>
          </p:cNvCxnSpPr>
          <p:nvPr/>
        </p:nvCxnSpPr>
        <p:spPr>
          <a:xfrm>
            <a:off x="1343813" y="4831450"/>
            <a:ext cx="391800" cy="447600"/>
          </a:xfrm>
          <a:prstGeom prst="straightConnector1">
            <a:avLst/>
          </a:prstGeom>
          <a:noFill/>
          <a:ln cap="flat" cmpd="sng" w="9525">
            <a:solidFill>
              <a:schemeClr val="dk2"/>
            </a:solidFill>
            <a:prstDash val="solid"/>
            <a:round/>
            <a:headEnd len="med" w="med" type="none"/>
            <a:tailEnd len="med" w="med" type="none"/>
          </a:ln>
        </p:spPr>
      </p:cxnSp>
      <p:sp>
        <p:nvSpPr>
          <p:cNvPr id="4601" name="Google Shape;4601;g22d42f2df3d_0_410"/>
          <p:cNvSpPr/>
          <p:nvPr/>
        </p:nvSpPr>
        <p:spPr>
          <a:xfrm>
            <a:off x="1116688" y="2399472"/>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65</a:t>
            </a:r>
            <a:endParaRPr b="1" sz="1300">
              <a:solidFill>
                <a:srgbClr val="FF0000"/>
              </a:solidFill>
            </a:endParaRPr>
          </a:p>
        </p:txBody>
      </p:sp>
      <p:cxnSp>
        <p:nvCxnSpPr>
          <p:cNvPr id="4602" name="Google Shape;4602;g22d42f2df3d_0_410"/>
          <p:cNvCxnSpPr/>
          <p:nvPr/>
        </p:nvCxnSpPr>
        <p:spPr>
          <a:xfrm flipH="1">
            <a:off x="1011988" y="2929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603" name="Google Shape;4603;g22d42f2df3d_0_410"/>
          <p:cNvCxnSpPr/>
          <p:nvPr/>
        </p:nvCxnSpPr>
        <p:spPr>
          <a:xfrm>
            <a:off x="1359988" y="2929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604" name="Google Shape;4604;g22d42f2df3d_0_410"/>
          <p:cNvSpPr/>
          <p:nvPr/>
        </p:nvSpPr>
        <p:spPr>
          <a:xfrm>
            <a:off x="1519700" y="1275675"/>
            <a:ext cx="688200" cy="676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100</a:t>
            </a:r>
            <a:endParaRPr b="1" sz="1300">
              <a:solidFill>
                <a:srgbClr val="FF0000"/>
              </a:solidFill>
            </a:endParaRPr>
          </a:p>
        </p:txBody>
      </p:sp>
      <p:cxnSp>
        <p:nvCxnSpPr>
          <p:cNvPr id="4605" name="Google Shape;4605;g22d42f2df3d_0_410"/>
          <p:cNvCxnSpPr/>
          <p:nvPr/>
        </p:nvCxnSpPr>
        <p:spPr>
          <a:xfrm flipH="1">
            <a:off x="1493888" y="1951872"/>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606" name="Google Shape;4606;g22d42f2df3d_0_410"/>
          <p:cNvCxnSpPr/>
          <p:nvPr/>
        </p:nvCxnSpPr>
        <p:spPr>
          <a:xfrm>
            <a:off x="1841888" y="1951872"/>
            <a:ext cx="391800" cy="447600"/>
          </a:xfrm>
          <a:prstGeom prst="straightConnector1">
            <a:avLst/>
          </a:prstGeom>
          <a:noFill/>
          <a:ln cap="flat" cmpd="sng" w="9525">
            <a:solidFill>
              <a:schemeClr val="dk2"/>
            </a:solidFill>
            <a:prstDash val="solid"/>
            <a:round/>
            <a:headEnd len="med" w="med" type="none"/>
            <a:tailEnd len="med" w="med" type="none"/>
          </a:ln>
        </p:spPr>
      </p:cxnSp>
      <p:sp>
        <p:nvSpPr>
          <p:cNvPr id="4607" name="Google Shape;4607;g22d42f2df3d_0_410"/>
          <p:cNvSpPr txBox="1"/>
          <p:nvPr/>
        </p:nvSpPr>
        <p:spPr>
          <a:xfrm>
            <a:off x="1362565" y="1874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608" name="Google Shape;4608;g22d42f2df3d_0_410"/>
          <p:cNvSpPr txBox="1"/>
          <p:nvPr/>
        </p:nvSpPr>
        <p:spPr>
          <a:xfrm>
            <a:off x="905365" y="2865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609" name="Google Shape;4609;g22d42f2df3d_0_410"/>
          <p:cNvSpPr txBox="1"/>
          <p:nvPr/>
        </p:nvSpPr>
        <p:spPr>
          <a:xfrm>
            <a:off x="448165" y="37796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sp>
        <p:nvSpPr>
          <p:cNvPr id="4610" name="Google Shape;4610;g22d42f2df3d_0_410"/>
          <p:cNvSpPr txBox="1"/>
          <p:nvPr/>
        </p:nvSpPr>
        <p:spPr>
          <a:xfrm>
            <a:off x="891137" y="4770250"/>
            <a:ext cx="10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0              1</a:t>
            </a:r>
            <a:endParaRPr>
              <a:latin typeface="Calibri"/>
              <a:ea typeface="Calibri"/>
              <a:cs typeface="Calibri"/>
              <a:sym typeface="Calibri"/>
            </a:endParaRPr>
          </a:p>
        </p:txBody>
      </p:sp>
      <p:graphicFrame>
        <p:nvGraphicFramePr>
          <p:cNvPr id="4611" name="Google Shape;4611;g22d42f2df3d_0_410"/>
          <p:cNvGraphicFramePr/>
          <p:nvPr/>
        </p:nvGraphicFramePr>
        <p:xfrm>
          <a:off x="3862175" y="1275675"/>
          <a:ext cx="3000000" cy="3000000"/>
        </p:xfrm>
        <a:graphic>
          <a:graphicData uri="http://schemas.openxmlformats.org/drawingml/2006/table">
            <a:tbl>
              <a:tblPr>
                <a:noFill/>
                <a:tableStyleId>{A90F5CB7-AE2E-4AD2-9340-E7DD40EBAE22}</a:tableStyleId>
              </a:tblPr>
              <a:tblGrid>
                <a:gridCol w="948150"/>
                <a:gridCol w="3566150"/>
              </a:tblGrid>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B</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0 0 1 0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0 0 1 1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E</a:t>
                      </a:r>
                      <a:endParaRPr>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a:solidFill>
                            <a:srgbClr val="FF0000"/>
                          </a:solidFill>
                          <a:latin typeface="Times New Roman"/>
                          <a:ea typeface="Times New Roman"/>
                          <a:cs typeface="Times New Roman"/>
                          <a:sym typeface="Times New Roman"/>
                        </a:rPr>
                        <a:t>Total</a:t>
                      </a:r>
                      <a:endParaRPr b="1">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FF0000"/>
                          </a:solidFill>
                          <a:latin typeface="Times New Roman"/>
                          <a:ea typeface="Times New Roman"/>
                          <a:cs typeface="Times New Roman"/>
                          <a:sym typeface="Times New Roman"/>
                        </a:rPr>
                        <a:t>14 (bits)</a:t>
                      </a:r>
                      <a:endParaRPr b="1">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612" name="Google Shape;4612;g22d42f2df3d_0_410"/>
          <p:cNvSpPr txBox="1"/>
          <p:nvPr/>
        </p:nvSpPr>
        <p:spPr>
          <a:xfrm>
            <a:off x="3016375" y="4695300"/>
            <a:ext cx="61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Normally how many bits would required?</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1"/>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98" name="Google Shape;298;p61"/>
          <p:cNvSpPr/>
          <p:nvPr/>
        </p:nvSpPr>
        <p:spPr>
          <a:xfrm>
            <a:off x="5652285" y="2736761"/>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9" name="Google Shape;299;p61"/>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0" name="Google Shape;300;p61"/>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01" name="Google Shape;301;p61"/>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2" name="Google Shape;302;p61"/>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3" name="Google Shape;303;p61"/>
          <p:cNvCxnSpPr>
            <a:stCxn id="299" idx="2"/>
            <a:endCxn id="300"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04" name="Google Shape;304;p61"/>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05" name="Google Shape;305;p61"/>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6" name="Google Shape;306;p61"/>
          <p:cNvSpPr/>
          <p:nvPr/>
        </p:nvSpPr>
        <p:spPr>
          <a:xfrm>
            <a:off x="6239045"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7" name="Google Shape;307;p61"/>
          <p:cNvCxnSpPr>
            <a:stCxn id="298" idx="2"/>
            <a:endCxn id="304"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08" name="Google Shape;308;p61"/>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09" name="Google Shape;309;p61"/>
          <p:cNvSpPr/>
          <p:nvPr/>
        </p:nvSpPr>
        <p:spPr>
          <a:xfrm>
            <a:off x="5977141"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0" name="Google Shape;310;p61"/>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 name="Google Shape;311;p61"/>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12" name="Google Shape;312;p61"/>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3" name="Google Shape;313;p61"/>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4" name="Google Shape;314;p61"/>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15" name="Google Shape;315;p61"/>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6" name="Google Shape;316;p61"/>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 name="Google Shape;317;p61"/>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18" name="Google Shape;318;p61"/>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9" name="Google Shape;319;p61"/>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0" name="Google Shape;320;p61"/>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21" name="Google Shape;321;p61"/>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2" name="Google Shape;322;p61"/>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 name="Google Shape;323;p61"/>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24" name="Google Shape;324;p61"/>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5" name="Google Shape;325;p61"/>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6" name="Google Shape;326;p61"/>
          <p:cNvCxnSpPr>
            <a:stCxn id="301" idx="2"/>
            <a:endCxn id="314"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7" name="Google Shape;327;p61"/>
          <p:cNvCxnSpPr>
            <a:stCxn id="306" idx="2"/>
            <a:endCxn id="308"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8" name="Google Shape;328;p61"/>
          <p:cNvCxnSpPr>
            <a:stCxn id="305" idx="2"/>
            <a:endCxn id="311"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9" name="Google Shape;329;p61"/>
          <p:cNvCxnSpPr>
            <a:stCxn id="310" idx="2"/>
            <a:endCxn id="317"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0" name="Google Shape;330;p61"/>
          <p:cNvCxnSpPr>
            <a:stCxn id="309" idx="2"/>
            <a:endCxn id="320"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1" name="Google Shape;331;p61"/>
          <p:cNvCxnSpPr>
            <a:stCxn id="312" idx="2"/>
            <a:endCxn id="323"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32" name="Google Shape;332;p61"/>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3" name="Google Shape;333;p61"/>
          <p:cNvCxnSpPr>
            <a:stCxn id="332" idx="2"/>
            <a:endCxn id="297"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34" name="Google Shape;334;p61"/>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35" name="Google Shape;335;p61"/>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6" name="Google Shape;336;p61"/>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7" name="Google Shape;337;p61"/>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8" name="Google Shape;338;p61"/>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9" name="Google Shape;339;p61"/>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0" name="Google Shape;340;p61"/>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1" name="Google Shape;341;p61"/>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2" name="Google Shape;342;p61"/>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3" name="Google Shape;343;p61"/>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4" name="Google Shape;344;p61"/>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45" name="Google Shape;345;p61"/>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8</a:t>
            </a:r>
            <a:endParaRPr sz="1800">
              <a:solidFill>
                <a:schemeClr val="dk1"/>
              </a:solidFill>
              <a:latin typeface="Calibri"/>
              <a:ea typeface="Calibri"/>
              <a:cs typeface="Calibri"/>
              <a:sym typeface="Calibri"/>
            </a:endParaRPr>
          </a:p>
        </p:txBody>
      </p:sp>
      <p:sp>
        <p:nvSpPr>
          <p:cNvPr id="346" name="Google Shape;346;p61"/>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347" name="Google Shape;347;p6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7" name="Shape 4617"/>
        <p:cNvGrpSpPr/>
        <p:nvPr/>
      </p:nvGrpSpPr>
      <p:grpSpPr>
        <a:xfrm>
          <a:off x="0" y="0"/>
          <a:ext cx="0" cy="0"/>
          <a:chOff x="0" y="0"/>
          <a:chExt cx="0" cy="0"/>
        </a:xfrm>
      </p:grpSpPr>
      <p:sp>
        <p:nvSpPr>
          <p:cNvPr id="4618" name="Google Shape;4618;g22d42f2df3d_0_438"/>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619" name="Google Shape;4619;g22d42f2df3d_0_438"/>
          <p:cNvSpPr txBox="1"/>
          <p:nvPr>
            <p:ph idx="1" type="body"/>
          </p:nvPr>
        </p:nvSpPr>
        <p:spPr>
          <a:xfrm>
            <a:off x="155575" y="939800"/>
            <a:ext cx="8797800" cy="5237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4" name="Shape 4624"/>
        <p:cNvGrpSpPr/>
        <p:nvPr/>
      </p:nvGrpSpPr>
      <p:grpSpPr>
        <a:xfrm>
          <a:off x="0" y="0"/>
          <a:ext cx="0" cy="0"/>
          <a:chOff x="0" y="0"/>
          <a:chExt cx="0" cy="0"/>
        </a:xfrm>
      </p:grpSpPr>
      <p:sp>
        <p:nvSpPr>
          <p:cNvPr id="4625" name="Google Shape;4625;g22d42f2df3d_0_444"/>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626" name="Google Shape;4626;g22d42f2df3d_0_444"/>
          <p:cNvSpPr txBox="1"/>
          <p:nvPr>
            <p:ph idx="1" type="body"/>
          </p:nvPr>
        </p:nvSpPr>
        <p:spPr>
          <a:xfrm>
            <a:off x="155575" y="939800"/>
            <a:ext cx="8797800" cy="5237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2"/>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53" name="Google Shape;353;p62"/>
          <p:cNvSpPr/>
          <p:nvPr/>
        </p:nvSpPr>
        <p:spPr>
          <a:xfrm>
            <a:off x="5652285" y="2736761"/>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 name="Google Shape;354;p62"/>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5" name="Google Shape;355;p62"/>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56" name="Google Shape;356;p62"/>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7" name="Google Shape;357;p62"/>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8" name="Google Shape;358;p62"/>
          <p:cNvCxnSpPr>
            <a:stCxn id="354" idx="2"/>
            <a:endCxn id="355"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59" name="Google Shape;359;p62"/>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60" name="Google Shape;360;p62"/>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1" name="Google Shape;361;p62"/>
          <p:cNvSpPr/>
          <p:nvPr/>
        </p:nvSpPr>
        <p:spPr>
          <a:xfrm>
            <a:off x="6239045"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2" name="Google Shape;362;p62"/>
          <p:cNvCxnSpPr>
            <a:stCxn id="353" idx="2"/>
            <a:endCxn id="359"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63" name="Google Shape;363;p62"/>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64" name="Google Shape;364;p62"/>
          <p:cNvSpPr/>
          <p:nvPr/>
        </p:nvSpPr>
        <p:spPr>
          <a:xfrm>
            <a:off x="5977141"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5" name="Google Shape;365;p62"/>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 name="Google Shape;366;p62"/>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67" name="Google Shape;367;p62"/>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8" name="Google Shape;368;p62"/>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9" name="Google Shape;369;p62"/>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70" name="Google Shape;370;p62"/>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1" name="Google Shape;371;p62"/>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 name="Google Shape;372;p62"/>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73" name="Google Shape;373;p62"/>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4" name="Google Shape;374;p62"/>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5" name="Google Shape;375;p62"/>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76" name="Google Shape;376;p62"/>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7" name="Google Shape;377;p62"/>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 name="Google Shape;378;p62"/>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79" name="Google Shape;379;p62"/>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0" name="Google Shape;380;p62"/>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1" name="Google Shape;381;p62"/>
          <p:cNvCxnSpPr>
            <a:stCxn id="356" idx="2"/>
            <a:endCxn id="369"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2" name="Google Shape;382;p62"/>
          <p:cNvCxnSpPr>
            <a:stCxn id="361" idx="2"/>
            <a:endCxn id="363"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3" name="Google Shape;383;p62"/>
          <p:cNvCxnSpPr>
            <a:stCxn id="360" idx="2"/>
            <a:endCxn id="366"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4" name="Google Shape;384;p62"/>
          <p:cNvCxnSpPr>
            <a:stCxn id="365" idx="2"/>
            <a:endCxn id="372"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5" name="Google Shape;385;p62"/>
          <p:cNvCxnSpPr>
            <a:stCxn id="364" idx="2"/>
            <a:endCxn id="375"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6" name="Google Shape;386;p62"/>
          <p:cNvCxnSpPr>
            <a:stCxn id="367" idx="2"/>
            <a:endCxn id="378"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87" name="Google Shape;387;p62"/>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8" name="Google Shape;388;p62"/>
          <p:cNvCxnSpPr>
            <a:stCxn id="387" idx="2"/>
            <a:endCxn id="352"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89" name="Google Shape;389;p62"/>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90" name="Google Shape;390;p62"/>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1" name="Google Shape;391;p62"/>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2" name="Google Shape;392;p62"/>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3" name="Google Shape;393;p62"/>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4" name="Google Shape;394;p62"/>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5" name="Google Shape;395;p62"/>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6" name="Google Shape;396;p62"/>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7" name="Google Shape;397;p62"/>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8" name="Google Shape;398;p62"/>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9" name="Google Shape;399;p62"/>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400" name="Google Shape;400;p62"/>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8</a:t>
            </a:r>
            <a:endParaRPr sz="1800">
              <a:solidFill>
                <a:schemeClr val="dk1"/>
              </a:solidFill>
              <a:latin typeface="Calibri"/>
              <a:ea typeface="Calibri"/>
              <a:cs typeface="Calibri"/>
              <a:sym typeface="Calibri"/>
            </a:endParaRPr>
          </a:p>
        </p:txBody>
      </p:sp>
      <p:sp>
        <p:nvSpPr>
          <p:cNvPr id="401" name="Google Shape;401;p62"/>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402" name="Google Shape;402;p62"/>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1</a:t>
            </a:r>
            <a:endParaRPr sz="1800">
              <a:solidFill>
                <a:schemeClr val="dk1"/>
              </a:solidFill>
              <a:latin typeface="Calibri"/>
              <a:ea typeface="Calibri"/>
              <a:cs typeface="Calibri"/>
              <a:sym typeface="Calibri"/>
            </a:endParaRPr>
          </a:p>
        </p:txBody>
      </p:sp>
      <p:sp>
        <p:nvSpPr>
          <p:cNvPr id="403" name="Google Shape;403;p6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3"/>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09" name="Google Shape;409;p63"/>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0" name="Google Shape;410;p63"/>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1" name="Google Shape;411;p63"/>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12" name="Google Shape;412;p63"/>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3" name="Google Shape;413;p63"/>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4" name="Google Shape;414;p63"/>
          <p:cNvCxnSpPr>
            <a:stCxn id="410" idx="2"/>
            <a:endCxn id="411"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15" name="Google Shape;415;p63"/>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16" name="Google Shape;416;p63"/>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7" name="Google Shape;417;p63"/>
          <p:cNvSpPr/>
          <p:nvPr/>
        </p:nvSpPr>
        <p:spPr>
          <a:xfrm>
            <a:off x="6239045" y="3494467"/>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8" name="Google Shape;418;p63"/>
          <p:cNvCxnSpPr>
            <a:stCxn id="409" idx="2"/>
            <a:endCxn id="415"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19" name="Google Shape;419;p63"/>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20" name="Google Shape;420;p63"/>
          <p:cNvSpPr/>
          <p:nvPr/>
        </p:nvSpPr>
        <p:spPr>
          <a:xfrm>
            <a:off x="5977141"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1" name="Google Shape;421;p63"/>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2" name="Google Shape;422;p63"/>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23" name="Google Shape;423;p63"/>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4" name="Google Shape;424;p63"/>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5" name="Google Shape;425;p63"/>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26" name="Google Shape;426;p63"/>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7" name="Google Shape;427;p63"/>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28" name="Google Shape;428;p63"/>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29" name="Google Shape;429;p63"/>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0" name="Google Shape;430;p63"/>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1" name="Google Shape;431;p63"/>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32" name="Google Shape;432;p63"/>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3" name="Google Shape;433;p63"/>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4" name="Google Shape;434;p63"/>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35" name="Google Shape;435;p63"/>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36" name="Google Shape;436;p63"/>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37" name="Google Shape;437;p63"/>
          <p:cNvCxnSpPr>
            <a:stCxn id="412" idx="2"/>
            <a:endCxn id="425"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8" name="Google Shape;438;p63"/>
          <p:cNvCxnSpPr>
            <a:stCxn id="417" idx="2"/>
            <a:endCxn id="419"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39" name="Google Shape;439;p63"/>
          <p:cNvCxnSpPr>
            <a:stCxn id="416" idx="2"/>
            <a:endCxn id="422"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0" name="Google Shape;440;p63"/>
          <p:cNvCxnSpPr>
            <a:stCxn id="421" idx="2"/>
            <a:endCxn id="428"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1" name="Google Shape;441;p63"/>
          <p:cNvCxnSpPr>
            <a:stCxn id="420" idx="2"/>
            <a:endCxn id="431"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42" name="Google Shape;442;p63"/>
          <p:cNvCxnSpPr>
            <a:stCxn id="423" idx="2"/>
            <a:endCxn id="434"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43" name="Google Shape;443;p63"/>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44" name="Google Shape;444;p63"/>
          <p:cNvCxnSpPr>
            <a:stCxn id="443" idx="2"/>
            <a:endCxn id="408"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45" name="Google Shape;445;p63"/>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46" name="Google Shape;446;p63"/>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47" name="Google Shape;447;p63"/>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48" name="Google Shape;448;p63"/>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49" name="Google Shape;449;p63"/>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50" name="Google Shape;450;p63"/>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51" name="Google Shape;451;p63"/>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52" name="Google Shape;452;p63"/>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53" name="Google Shape;453;p63"/>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54" name="Google Shape;454;p63"/>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55" name="Google Shape;455;p63"/>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456" name="Google Shape;456;p63"/>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8</a:t>
            </a:r>
            <a:endParaRPr sz="1800">
              <a:solidFill>
                <a:schemeClr val="dk1"/>
              </a:solidFill>
              <a:latin typeface="Calibri"/>
              <a:ea typeface="Calibri"/>
              <a:cs typeface="Calibri"/>
              <a:sym typeface="Calibri"/>
            </a:endParaRPr>
          </a:p>
        </p:txBody>
      </p:sp>
      <p:sp>
        <p:nvSpPr>
          <p:cNvPr id="457" name="Google Shape;457;p63"/>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458" name="Google Shape;458;p63"/>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1</a:t>
            </a:r>
            <a:endParaRPr sz="1800">
              <a:solidFill>
                <a:schemeClr val="dk1"/>
              </a:solidFill>
              <a:latin typeface="Calibri"/>
              <a:ea typeface="Calibri"/>
              <a:cs typeface="Calibri"/>
              <a:sym typeface="Calibri"/>
            </a:endParaRPr>
          </a:p>
        </p:txBody>
      </p:sp>
      <p:sp>
        <p:nvSpPr>
          <p:cNvPr id="459" name="Google Shape;459;p6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4"/>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465" name="Google Shape;465;p64"/>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6" name="Google Shape;466;p64"/>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7" name="Google Shape;467;p64"/>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68" name="Google Shape;468;p64"/>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69" name="Google Shape;469;p64"/>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70" name="Google Shape;470;p64"/>
          <p:cNvCxnSpPr>
            <a:stCxn id="466" idx="2"/>
            <a:endCxn id="467"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71" name="Google Shape;471;p64"/>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72" name="Google Shape;472;p64"/>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3" name="Google Shape;473;p64"/>
          <p:cNvSpPr/>
          <p:nvPr/>
        </p:nvSpPr>
        <p:spPr>
          <a:xfrm>
            <a:off x="6239045" y="3494467"/>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74" name="Google Shape;474;p64"/>
          <p:cNvCxnSpPr>
            <a:stCxn id="465" idx="2"/>
            <a:endCxn id="471"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75" name="Google Shape;475;p64"/>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476" name="Google Shape;476;p64"/>
          <p:cNvSpPr/>
          <p:nvPr/>
        </p:nvSpPr>
        <p:spPr>
          <a:xfrm>
            <a:off x="5977141"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7" name="Google Shape;477;p64"/>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78" name="Google Shape;478;p64"/>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79" name="Google Shape;479;p64"/>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0" name="Google Shape;480;p64"/>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1" name="Google Shape;481;p64"/>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82" name="Google Shape;482;p64"/>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3" name="Google Shape;483;p64"/>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4" name="Google Shape;484;p64"/>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485" name="Google Shape;485;p64"/>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6" name="Google Shape;486;p64"/>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7" name="Google Shape;487;p64"/>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488" name="Google Shape;488;p64"/>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89" name="Google Shape;489;p64"/>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0" name="Google Shape;490;p64"/>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91" name="Google Shape;491;p64"/>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92" name="Google Shape;492;p64"/>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93" name="Google Shape;493;p64"/>
          <p:cNvCxnSpPr>
            <a:stCxn id="468" idx="2"/>
            <a:endCxn id="481"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4" name="Google Shape;494;p64"/>
          <p:cNvCxnSpPr>
            <a:stCxn id="473" idx="2"/>
            <a:endCxn id="475"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5" name="Google Shape;495;p64"/>
          <p:cNvCxnSpPr>
            <a:stCxn id="472" idx="2"/>
            <a:endCxn id="478"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6" name="Google Shape;496;p64"/>
          <p:cNvCxnSpPr>
            <a:stCxn id="477" idx="2"/>
            <a:endCxn id="484"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7" name="Google Shape;497;p64"/>
          <p:cNvCxnSpPr>
            <a:stCxn id="476" idx="2"/>
            <a:endCxn id="487"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8" name="Google Shape;498;p64"/>
          <p:cNvCxnSpPr>
            <a:stCxn id="479" idx="2"/>
            <a:endCxn id="490"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99" name="Google Shape;499;p64"/>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00" name="Google Shape;500;p64"/>
          <p:cNvCxnSpPr>
            <a:stCxn id="499" idx="2"/>
            <a:endCxn id="464"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501" name="Google Shape;501;p64"/>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502" name="Google Shape;502;p64"/>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03" name="Google Shape;503;p64"/>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04" name="Google Shape;504;p64"/>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05" name="Google Shape;505;p64"/>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06" name="Google Shape;506;p64"/>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07" name="Google Shape;507;p64"/>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08" name="Google Shape;508;p64"/>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09" name="Google Shape;509;p64"/>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10" name="Google Shape;510;p64"/>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11" name="Google Shape;511;p64"/>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512" name="Google Shape;512;p64"/>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8</a:t>
            </a:r>
            <a:endParaRPr sz="1800">
              <a:solidFill>
                <a:schemeClr val="dk1"/>
              </a:solidFill>
              <a:latin typeface="Calibri"/>
              <a:ea typeface="Calibri"/>
              <a:cs typeface="Calibri"/>
              <a:sym typeface="Calibri"/>
            </a:endParaRPr>
          </a:p>
        </p:txBody>
      </p:sp>
      <p:sp>
        <p:nvSpPr>
          <p:cNvPr id="513" name="Google Shape;513;p64"/>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514" name="Google Shape;514;p64"/>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1</a:t>
            </a:r>
            <a:endParaRPr sz="1800">
              <a:solidFill>
                <a:schemeClr val="dk1"/>
              </a:solidFill>
              <a:latin typeface="Calibri"/>
              <a:ea typeface="Calibri"/>
              <a:cs typeface="Calibri"/>
              <a:sym typeface="Calibri"/>
            </a:endParaRPr>
          </a:p>
        </p:txBody>
      </p:sp>
      <p:sp>
        <p:nvSpPr>
          <p:cNvPr id="515" name="Google Shape;515;p64"/>
          <p:cNvSpPr txBox="1"/>
          <p:nvPr/>
        </p:nvSpPr>
        <p:spPr>
          <a:xfrm>
            <a:off x="318086" y="3535180"/>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516" name="Google Shape;516;p6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5"/>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522" name="Google Shape;522;p65"/>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23" name="Google Shape;523;p65"/>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24" name="Google Shape;524;p65"/>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525" name="Google Shape;525;p65"/>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26" name="Google Shape;526;p65"/>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27" name="Google Shape;527;p65"/>
          <p:cNvCxnSpPr>
            <a:stCxn id="523" idx="2"/>
            <a:endCxn id="524"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28" name="Google Shape;528;p65"/>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529" name="Google Shape;529;p65"/>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30" name="Google Shape;530;p65"/>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31" name="Google Shape;531;p65"/>
          <p:cNvCxnSpPr>
            <a:stCxn id="522" idx="2"/>
            <a:endCxn id="528"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32" name="Google Shape;532;p65"/>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533" name="Google Shape;533;p65"/>
          <p:cNvSpPr/>
          <p:nvPr/>
        </p:nvSpPr>
        <p:spPr>
          <a:xfrm>
            <a:off x="5977141" y="4228561"/>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34" name="Google Shape;534;p65"/>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35" name="Google Shape;535;p65"/>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536" name="Google Shape;536;p65"/>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37" name="Google Shape;537;p65"/>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38" name="Google Shape;538;p65"/>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539" name="Google Shape;539;p65"/>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40" name="Google Shape;540;p65"/>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41" name="Google Shape;541;p65"/>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542" name="Google Shape;542;p65"/>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43" name="Google Shape;543;p65"/>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44" name="Google Shape;544;p65"/>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545" name="Google Shape;545;p65"/>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46" name="Google Shape;546;p65"/>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47" name="Google Shape;547;p65"/>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548" name="Google Shape;548;p65"/>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49" name="Google Shape;549;p65"/>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50" name="Google Shape;550;p65"/>
          <p:cNvCxnSpPr>
            <a:stCxn id="525" idx="2"/>
            <a:endCxn id="538"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51" name="Google Shape;551;p65"/>
          <p:cNvCxnSpPr>
            <a:stCxn id="530" idx="2"/>
            <a:endCxn id="532"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52" name="Google Shape;552;p65"/>
          <p:cNvCxnSpPr>
            <a:stCxn id="529" idx="2"/>
            <a:endCxn id="535"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53" name="Google Shape;553;p65"/>
          <p:cNvCxnSpPr>
            <a:stCxn id="534" idx="2"/>
            <a:endCxn id="541"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54" name="Google Shape;554;p65"/>
          <p:cNvCxnSpPr>
            <a:stCxn id="533" idx="2"/>
            <a:endCxn id="544"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55" name="Google Shape;555;p65"/>
          <p:cNvCxnSpPr>
            <a:stCxn id="536" idx="2"/>
            <a:endCxn id="547"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556" name="Google Shape;556;p65"/>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57" name="Google Shape;557;p65"/>
          <p:cNvCxnSpPr>
            <a:stCxn id="556" idx="2"/>
            <a:endCxn id="521"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558" name="Google Shape;558;p65"/>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559" name="Google Shape;559;p65"/>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60" name="Google Shape;560;p65"/>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61" name="Google Shape;561;p65"/>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62" name="Google Shape;562;p65"/>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63" name="Google Shape;563;p65"/>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64" name="Google Shape;564;p65"/>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65" name="Google Shape;565;p65"/>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66" name="Google Shape;566;p65"/>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67" name="Google Shape;567;p65"/>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568" name="Google Shape;568;p65"/>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569" name="Google Shape;569;p65"/>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8</a:t>
            </a:r>
            <a:endParaRPr sz="1800">
              <a:solidFill>
                <a:schemeClr val="dk1"/>
              </a:solidFill>
              <a:latin typeface="Calibri"/>
              <a:ea typeface="Calibri"/>
              <a:cs typeface="Calibri"/>
              <a:sym typeface="Calibri"/>
            </a:endParaRPr>
          </a:p>
        </p:txBody>
      </p:sp>
      <p:sp>
        <p:nvSpPr>
          <p:cNvPr id="570" name="Google Shape;570;p65"/>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571" name="Google Shape;571;p65"/>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1</a:t>
            </a:r>
            <a:endParaRPr sz="1800">
              <a:solidFill>
                <a:schemeClr val="dk1"/>
              </a:solidFill>
              <a:latin typeface="Calibri"/>
              <a:ea typeface="Calibri"/>
              <a:cs typeface="Calibri"/>
              <a:sym typeface="Calibri"/>
            </a:endParaRPr>
          </a:p>
        </p:txBody>
      </p:sp>
      <p:sp>
        <p:nvSpPr>
          <p:cNvPr id="572" name="Google Shape;572;p65"/>
          <p:cNvSpPr txBox="1"/>
          <p:nvPr/>
        </p:nvSpPr>
        <p:spPr>
          <a:xfrm>
            <a:off x="318086" y="3535180"/>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573" name="Google Shape;573;p6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6"/>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579" name="Google Shape;579;p66"/>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80" name="Google Shape;580;p66"/>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81" name="Google Shape;581;p66"/>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582" name="Google Shape;582;p66"/>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83" name="Google Shape;583;p66"/>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84" name="Google Shape;584;p66"/>
          <p:cNvCxnSpPr>
            <a:stCxn id="580" idx="2"/>
            <a:endCxn id="581"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85" name="Google Shape;585;p66"/>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586" name="Google Shape;586;p66"/>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87" name="Google Shape;587;p66"/>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588" name="Google Shape;588;p66"/>
          <p:cNvCxnSpPr>
            <a:stCxn id="579" idx="2"/>
            <a:endCxn id="585"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589" name="Google Shape;589;p66"/>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590" name="Google Shape;590;p66"/>
          <p:cNvSpPr/>
          <p:nvPr/>
        </p:nvSpPr>
        <p:spPr>
          <a:xfrm>
            <a:off x="5977141" y="4228561"/>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91" name="Google Shape;591;p66"/>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92" name="Google Shape;592;p66"/>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593" name="Google Shape;593;p66"/>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94" name="Google Shape;594;p66"/>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95" name="Google Shape;595;p66"/>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596" name="Google Shape;596;p66"/>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97" name="Google Shape;597;p66"/>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598" name="Google Shape;598;p66"/>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599" name="Google Shape;599;p66"/>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00" name="Google Shape;600;p66"/>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01" name="Google Shape;601;p66"/>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602" name="Google Shape;602;p66"/>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03" name="Google Shape;603;p66"/>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04" name="Google Shape;604;p66"/>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605" name="Google Shape;605;p66"/>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06" name="Google Shape;606;p66"/>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607" name="Google Shape;607;p66"/>
          <p:cNvCxnSpPr>
            <a:stCxn id="582" idx="2"/>
            <a:endCxn id="595"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08" name="Google Shape;608;p66"/>
          <p:cNvCxnSpPr>
            <a:stCxn id="587" idx="2"/>
            <a:endCxn id="589"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09" name="Google Shape;609;p66"/>
          <p:cNvCxnSpPr>
            <a:stCxn id="586" idx="2"/>
            <a:endCxn id="592"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10" name="Google Shape;610;p66"/>
          <p:cNvCxnSpPr>
            <a:stCxn id="591" idx="2"/>
            <a:endCxn id="598"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11" name="Google Shape;611;p66"/>
          <p:cNvCxnSpPr>
            <a:stCxn id="590" idx="2"/>
            <a:endCxn id="601"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12" name="Google Shape;612;p66"/>
          <p:cNvCxnSpPr>
            <a:stCxn id="593" idx="2"/>
            <a:endCxn id="604"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613" name="Google Shape;613;p66"/>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614" name="Google Shape;614;p66"/>
          <p:cNvCxnSpPr>
            <a:stCxn id="613" idx="2"/>
            <a:endCxn id="578"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615" name="Google Shape;615;p66"/>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616" name="Google Shape;616;p66"/>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17" name="Google Shape;617;p66"/>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18" name="Google Shape;618;p66"/>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19" name="Google Shape;619;p66"/>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20" name="Google Shape;620;p66"/>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21" name="Google Shape;621;p66"/>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22" name="Google Shape;622;p66"/>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23" name="Google Shape;623;p66"/>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24" name="Google Shape;624;p66"/>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25" name="Google Shape;625;p66"/>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626" name="Google Shape;626;p66"/>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8</a:t>
            </a:r>
            <a:endParaRPr sz="1800">
              <a:solidFill>
                <a:schemeClr val="dk1"/>
              </a:solidFill>
              <a:latin typeface="Calibri"/>
              <a:ea typeface="Calibri"/>
              <a:cs typeface="Calibri"/>
              <a:sym typeface="Calibri"/>
            </a:endParaRPr>
          </a:p>
        </p:txBody>
      </p:sp>
      <p:sp>
        <p:nvSpPr>
          <p:cNvPr id="627" name="Google Shape;627;p66"/>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628" name="Google Shape;628;p66"/>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1</a:t>
            </a:r>
            <a:endParaRPr sz="1800">
              <a:solidFill>
                <a:schemeClr val="dk1"/>
              </a:solidFill>
              <a:latin typeface="Calibri"/>
              <a:ea typeface="Calibri"/>
              <a:cs typeface="Calibri"/>
              <a:sym typeface="Calibri"/>
            </a:endParaRPr>
          </a:p>
        </p:txBody>
      </p:sp>
      <p:sp>
        <p:nvSpPr>
          <p:cNvPr id="629" name="Google Shape;629;p66"/>
          <p:cNvSpPr txBox="1"/>
          <p:nvPr/>
        </p:nvSpPr>
        <p:spPr>
          <a:xfrm>
            <a:off x="318086" y="3535180"/>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630" name="Google Shape;630;p66"/>
          <p:cNvSpPr txBox="1"/>
          <p:nvPr/>
        </p:nvSpPr>
        <p:spPr>
          <a:xfrm>
            <a:off x="318085" y="4269273"/>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Base case 2</a:t>
            </a:r>
            <a:endParaRPr sz="1800">
              <a:solidFill>
                <a:schemeClr val="dk1"/>
              </a:solidFill>
              <a:latin typeface="Calibri"/>
              <a:ea typeface="Calibri"/>
              <a:cs typeface="Calibri"/>
              <a:sym typeface="Calibri"/>
            </a:endParaRPr>
          </a:p>
        </p:txBody>
      </p:sp>
      <p:sp>
        <p:nvSpPr>
          <p:cNvPr id="631" name="Google Shape;631;p6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7"/>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637" name="Google Shape;637;p67"/>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38" name="Google Shape;638;p67"/>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39" name="Google Shape;639;p67"/>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640" name="Google Shape;640;p67"/>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41" name="Google Shape;641;p67"/>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642" name="Google Shape;642;p67"/>
          <p:cNvCxnSpPr>
            <a:stCxn id="638" idx="2"/>
            <a:endCxn id="639"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643" name="Google Shape;643;p67"/>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644" name="Google Shape;644;p67"/>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45" name="Google Shape;645;p67"/>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646" name="Google Shape;646;p67"/>
          <p:cNvCxnSpPr>
            <a:stCxn id="637" idx="2"/>
            <a:endCxn id="643"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647" name="Google Shape;647;p67"/>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648" name="Google Shape;648;p67"/>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49" name="Google Shape;649;p67"/>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50" name="Google Shape;650;p67"/>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651" name="Google Shape;651;p67"/>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52" name="Google Shape;652;p67"/>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53" name="Google Shape;653;p67"/>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654" name="Google Shape;654;p67"/>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55" name="Google Shape;655;p67"/>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56" name="Google Shape;656;p67"/>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657" name="Google Shape;657;p67"/>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58" name="Google Shape;658;p67"/>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59" name="Google Shape;659;p67"/>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660" name="Google Shape;660;p67"/>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61" name="Google Shape;661;p67"/>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62" name="Google Shape;662;p67"/>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663" name="Google Shape;663;p67"/>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64" name="Google Shape;664;p67"/>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665" name="Google Shape;665;p67"/>
          <p:cNvCxnSpPr>
            <a:stCxn id="640" idx="2"/>
            <a:endCxn id="653"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66" name="Google Shape;666;p67"/>
          <p:cNvCxnSpPr>
            <a:stCxn id="645" idx="2"/>
            <a:endCxn id="647"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67" name="Google Shape;667;p67"/>
          <p:cNvCxnSpPr>
            <a:stCxn id="644" idx="2"/>
            <a:endCxn id="650"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68" name="Google Shape;668;p67"/>
          <p:cNvCxnSpPr>
            <a:stCxn id="649" idx="2"/>
            <a:endCxn id="656"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69" name="Google Shape;669;p67"/>
          <p:cNvCxnSpPr>
            <a:stCxn id="648" idx="2"/>
            <a:endCxn id="659"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70" name="Google Shape;670;p67"/>
          <p:cNvCxnSpPr>
            <a:stCxn id="651" idx="2"/>
            <a:endCxn id="662"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671" name="Google Shape;671;p67"/>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672" name="Google Shape;672;p67"/>
          <p:cNvCxnSpPr>
            <a:stCxn id="671" idx="2"/>
            <a:endCxn id="636"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673" name="Google Shape;673;p67"/>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674" name="Google Shape;674;p67"/>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75" name="Google Shape;675;p67"/>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76" name="Google Shape;676;p67"/>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77" name="Google Shape;677;p67"/>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78" name="Google Shape;678;p67"/>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79" name="Google Shape;679;p67"/>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80" name="Google Shape;680;p67"/>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81" name="Google Shape;681;p67"/>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82" name="Google Shape;682;p67"/>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683" name="Google Shape;683;p67"/>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684" name="Google Shape;684;p6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8"/>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690" name="Google Shape;690;p68"/>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91" name="Google Shape;691;p68"/>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92" name="Google Shape;692;p68"/>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693" name="Google Shape;693;p68"/>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94" name="Google Shape;694;p68"/>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695" name="Google Shape;695;p68"/>
          <p:cNvCxnSpPr>
            <a:stCxn id="691" idx="2"/>
            <a:endCxn id="692"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696" name="Google Shape;696;p68"/>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697" name="Google Shape;697;p68"/>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698" name="Google Shape;698;p68"/>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699" name="Google Shape;699;p68"/>
          <p:cNvCxnSpPr>
            <a:stCxn id="690" idx="2"/>
            <a:endCxn id="696"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700" name="Google Shape;700;p68"/>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701" name="Google Shape;701;p68"/>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02" name="Google Shape;702;p68"/>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03" name="Google Shape;703;p68"/>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704" name="Google Shape;704;p68"/>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05" name="Google Shape;705;p68"/>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06" name="Google Shape;706;p68"/>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707" name="Google Shape;707;p68"/>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08" name="Google Shape;708;p68"/>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09" name="Google Shape;709;p68"/>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710" name="Google Shape;710;p68"/>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11" name="Google Shape;711;p68"/>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12" name="Google Shape;712;p68"/>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713" name="Google Shape;713;p68"/>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14" name="Google Shape;714;p68"/>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15" name="Google Shape;715;p68"/>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716" name="Google Shape;716;p68"/>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17" name="Google Shape;717;p68"/>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718" name="Google Shape;718;p68"/>
          <p:cNvCxnSpPr>
            <a:stCxn id="693" idx="2"/>
            <a:endCxn id="706"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19" name="Google Shape;719;p68"/>
          <p:cNvCxnSpPr>
            <a:stCxn id="698" idx="2"/>
            <a:endCxn id="700"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20" name="Google Shape;720;p68"/>
          <p:cNvCxnSpPr>
            <a:stCxn id="697" idx="2"/>
            <a:endCxn id="703"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21" name="Google Shape;721;p68"/>
          <p:cNvCxnSpPr>
            <a:stCxn id="702" idx="2"/>
            <a:endCxn id="709"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22" name="Google Shape;722;p68"/>
          <p:cNvCxnSpPr>
            <a:stCxn id="701" idx="2"/>
            <a:endCxn id="712"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23" name="Google Shape;723;p68"/>
          <p:cNvCxnSpPr>
            <a:stCxn id="704" idx="2"/>
            <a:endCxn id="715"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724" name="Google Shape;724;p68"/>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725" name="Google Shape;725;p68"/>
          <p:cNvCxnSpPr>
            <a:stCxn id="724" idx="2"/>
            <a:endCxn id="689"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726" name="Google Shape;726;p68"/>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727" name="Google Shape;727;p68"/>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28" name="Google Shape;728;p68"/>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29" name="Google Shape;729;p68"/>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30" name="Google Shape;730;p68"/>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31" name="Google Shape;731;p68"/>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32" name="Google Shape;732;p68"/>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33" name="Google Shape;733;p68"/>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34" name="Google Shape;734;p68"/>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35" name="Google Shape;735;p68"/>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36" name="Google Shape;736;p68"/>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737" name="Google Shape;737;p68"/>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10</a:t>
            </a:r>
            <a:endParaRPr sz="1800">
              <a:solidFill>
                <a:schemeClr val="dk1"/>
              </a:solidFill>
              <a:latin typeface="Calibri"/>
              <a:ea typeface="Calibri"/>
              <a:cs typeface="Calibri"/>
              <a:sym typeface="Calibri"/>
            </a:endParaRPr>
          </a:p>
        </p:txBody>
      </p:sp>
      <p:sp>
        <p:nvSpPr>
          <p:cNvPr id="738" name="Google Shape;738;p6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69"/>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744" name="Google Shape;744;p69"/>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45" name="Google Shape;745;p69"/>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46" name="Google Shape;746;p69"/>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747" name="Google Shape;747;p69"/>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48" name="Google Shape;748;p69"/>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749" name="Google Shape;749;p69"/>
          <p:cNvCxnSpPr>
            <a:stCxn id="745" idx="2"/>
            <a:endCxn id="746"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750" name="Google Shape;750;p69"/>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751" name="Google Shape;751;p69"/>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52" name="Google Shape;752;p69"/>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753" name="Google Shape;753;p69"/>
          <p:cNvCxnSpPr>
            <a:stCxn id="744" idx="2"/>
            <a:endCxn id="750"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754" name="Google Shape;754;p69"/>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755" name="Google Shape;755;p69"/>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56" name="Google Shape;756;p69"/>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57" name="Google Shape;757;p69"/>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758" name="Google Shape;758;p69"/>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59" name="Google Shape;759;p69"/>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60" name="Google Shape;760;p69"/>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761" name="Google Shape;761;p69"/>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62" name="Google Shape;762;p69"/>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63" name="Google Shape;763;p69"/>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764" name="Google Shape;764;p69"/>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65" name="Google Shape;765;p69"/>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66" name="Google Shape;766;p69"/>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767" name="Google Shape;767;p69"/>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68" name="Google Shape;768;p69"/>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69" name="Google Shape;769;p69"/>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770" name="Google Shape;770;p69"/>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71" name="Google Shape;771;p69"/>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772" name="Google Shape;772;p69"/>
          <p:cNvCxnSpPr>
            <a:stCxn id="747" idx="2"/>
            <a:endCxn id="760"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73" name="Google Shape;773;p69"/>
          <p:cNvCxnSpPr>
            <a:stCxn id="752" idx="2"/>
            <a:endCxn id="754"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74" name="Google Shape;774;p69"/>
          <p:cNvCxnSpPr>
            <a:stCxn id="751" idx="2"/>
            <a:endCxn id="757"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75" name="Google Shape;775;p69"/>
          <p:cNvCxnSpPr>
            <a:stCxn id="756" idx="2"/>
            <a:endCxn id="763"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76" name="Google Shape;776;p69"/>
          <p:cNvCxnSpPr>
            <a:stCxn id="755" idx="2"/>
            <a:endCxn id="766"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77" name="Google Shape;777;p69"/>
          <p:cNvCxnSpPr>
            <a:stCxn id="758" idx="2"/>
            <a:endCxn id="769"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778" name="Google Shape;778;p69"/>
          <p:cNvSpPr/>
          <p:nvPr/>
        </p:nvSpPr>
        <p:spPr>
          <a:xfrm>
            <a:off x="5298116" y="1973684"/>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779" name="Google Shape;779;p69"/>
          <p:cNvCxnSpPr>
            <a:stCxn id="778" idx="2"/>
            <a:endCxn id="743"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780" name="Google Shape;780;p69"/>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781" name="Google Shape;781;p69"/>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82" name="Google Shape;782;p69"/>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83" name="Google Shape;783;p69"/>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84" name="Google Shape;784;p69"/>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85" name="Google Shape;785;p69"/>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86" name="Google Shape;786;p69"/>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87" name="Google Shape;787;p69"/>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88" name="Google Shape;788;p69"/>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89" name="Google Shape;789;p69"/>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790" name="Google Shape;790;p69"/>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791" name="Google Shape;791;p69"/>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10</a:t>
            </a:r>
            <a:endParaRPr sz="1800">
              <a:solidFill>
                <a:schemeClr val="dk1"/>
              </a:solidFill>
              <a:latin typeface="Calibri"/>
              <a:ea typeface="Calibri"/>
              <a:cs typeface="Calibri"/>
              <a:sym typeface="Calibri"/>
            </a:endParaRPr>
          </a:p>
        </p:txBody>
      </p:sp>
      <p:sp>
        <p:nvSpPr>
          <p:cNvPr id="792" name="Google Shape;792;p6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2"/>
          <p:cNvGraphicFramePr/>
          <p:nvPr/>
        </p:nvGraphicFramePr>
        <p:xfrm>
          <a:off x="218940" y="1219200"/>
          <a:ext cx="3000000" cy="3000000"/>
        </p:xfrm>
        <a:graphic>
          <a:graphicData uri="http://schemas.openxmlformats.org/drawingml/2006/table">
            <a:tbl>
              <a:tblPr bandRow="1" firstRow="1">
                <a:noFill/>
                <a:tableStyleId>{73DCFA9C-638B-4D8F-A3B6-DAD2108E3D00}</a:tableStyleId>
              </a:tblPr>
              <a:tblGrid>
                <a:gridCol w="2446975"/>
                <a:gridCol w="6272000"/>
              </a:tblGrid>
              <a:tr h="370850">
                <a:tc>
                  <a:txBody>
                    <a:bodyPr/>
                    <a:lstStyle/>
                    <a:p>
                      <a:pPr indent="0" lvl="0" marL="0" marR="0" rtl="0" algn="l">
                        <a:spcBef>
                          <a:spcPts val="0"/>
                        </a:spcBef>
                        <a:spcAft>
                          <a:spcPts val="0"/>
                        </a:spcAft>
                        <a:buNone/>
                      </a:pPr>
                      <a:r>
                        <a:rPr b="1" lang="en-US" sz="1800" u="none" cap="none" strike="noStrike"/>
                        <a:t>Structure:</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The placement of each element in the binary tree must satisfy the binary search property: The value of the key of an element is greater than the value of the key of any element in its left subtree, and less than the value of the key of any element in its right subtree.</a:t>
                      </a:r>
                      <a:endParaRPr b="0" sz="1800"/>
                    </a:p>
                  </a:txBody>
                  <a:tcPr marT="45725" marB="45725" marR="91450" marL="91450"/>
                </a:tc>
              </a:tr>
              <a:tr h="370850">
                <a:tc gridSpan="2">
                  <a:txBody>
                    <a:bodyPr/>
                    <a:lstStyle/>
                    <a:p>
                      <a:pPr indent="0" lvl="0" marL="0" marR="0" rtl="0" algn="l">
                        <a:lnSpc>
                          <a:spcPct val="100000"/>
                        </a:lnSpc>
                        <a:spcBef>
                          <a:spcPts val="0"/>
                        </a:spcBef>
                        <a:spcAft>
                          <a:spcPts val="0"/>
                        </a:spcAft>
                        <a:buClr>
                          <a:srgbClr val="FF0000"/>
                        </a:buClr>
                        <a:buSzPts val="1800"/>
                        <a:buFont typeface="Calibri"/>
                        <a:buNone/>
                      </a:pPr>
                      <a:r>
                        <a:rPr b="1" lang="en-US" sz="1800">
                          <a:solidFill>
                            <a:srgbClr val="FF0000"/>
                          </a:solidFill>
                        </a:rPr>
                        <a:t>Operations:</a:t>
                      </a:r>
                      <a:endParaRPr/>
                    </a:p>
                  </a:txBody>
                  <a:tcPr marT="45725" marB="45725" marR="91450" marL="91450"/>
                </a:tc>
                <a:tc hMerge="1"/>
              </a:tr>
              <a:tr h="370850">
                <a:tc gridSpan="2">
                  <a:txBody>
                    <a:bodyPr/>
                    <a:lstStyle/>
                    <a:p>
                      <a:pPr indent="0" lvl="0" marL="0" marR="0" rtl="0" algn="l">
                        <a:spcBef>
                          <a:spcPts val="0"/>
                        </a:spcBef>
                        <a:spcAft>
                          <a:spcPts val="0"/>
                        </a:spcAft>
                        <a:buNone/>
                      </a:pPr>
                      <a:r>
                        <a:rPr b="1" lang="en-US" sz="1800">
                          <a:solidFill>
                            <a:srgbClr val="0070C0"/>
                          </a:solidFill>
                        </a:rPr>
                        <a:t>MakeEmpty</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Initializes tree to empty state.</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Tree exists and is empty.</a:t>
                      </a:r>
                      <a:endParaRPr/>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Boolean IsEmpty </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Determines whether tree is empty.</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Returns true if tree is empty and false otherwise.</a:t>
                      </a:r>
                      <a:endParaRPr/>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Boolean IsFull </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Determines whether tree is full.</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Returns true if tree is full and false otherwise.</a:t>
                      </a:r>
                      <a:endParaRPr/>
                    </a:p>
                  </a:txBody>
                  <a:tcPr marT="45725" marB="45725" marR="91450" marL="91450"/>
                </a:tc>
              </a:tr>
            </a:tbl>
          </a:graphicData>
        </a:graphic>
      </p:graphicFrame>
      <p:sp>
        <p:nvSpPr>
          <p:cNvPr id="96" name="Google Shape;96;p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 Specification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70"/>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798" name="Google Shape;798;p70"/>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799" name="Google Shape;799;p70"/>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00" name="Google Shape;800;p70"/>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801" name="Google Shape;801;p70"/>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02" name="Google Shape;802;p70"/>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03" name="Google Shape;803;p70"/>
          <p:cNvCxnSpPr>
            <a:stCxn id="799" idx="2"/>
            <a:endCxn id="800"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804" name="Google Shape;804;p70"/>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805" name="Google Shape;805;p70"/>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06" name="Google Shape;806;p70"/>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07" name="Google Shape;807;p70"/>
          <p:cNvCxnSpPr>
            <a:stCxn id="798" idx="2"/>
            <a:endCxn id="804"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808" name="Google Shape;808;p70"/>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809" name="Google Shape;809;p70"/>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0" name="Google Shape;810;p70"/>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1" name="Google Shape;811;p70"/>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812" name="Google Shape;812;p70"/>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3" name="Google Shape;813;p70"/>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4" name="Google Shape;814;p70"/>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815" name="Google Shape;815;p70"/>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6" name="Google Shape;816;p70"/>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7" name="Google Shape;817;p70"/>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818" name="Google Shape;818;p70"/>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19" name="Google Shape;819;p70"/>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20" name="Google Shape;820;p70"/>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821" name="Google Shape;821;p70"/>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22" name="Google Shape;822;p70"/>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23" name="Google Shape;823;p70"/>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824" name="Google Shape;824;p70"/>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25" name="Google Shape;825;p70"/>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26" name="Google Shape;826;p70"/>
          <p:cNvCxnSpPr>
            <a:stCxn id="801" idx="2"/>
            <a:endCxn id="814"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7" name="Google Shape;827;p70"/>
          <p:cNvCxnSpPr>
            <a:stCxn id="806" idx="2"/>
            <a:endCxn id="808"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8" name="Google Shape;828;p70"/>
          <p:cNvCxnSpPr>
            <a:stCxn id="805" idx="2"/>
            <a:endCxn id="811"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29" name="Google Shape;829;p70"/>
          <p:cNvCxnSpPr>
            <a:stCxn id="810" idx="2"/>
            <a:endCxn id="817"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0" name="Google Shape;830;p70"/>
          <p:cNvCxnSpPr>
            <a:stCxn id="809" idx="2"/>
            <a:endCxn id="820"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31" name="Google Shape;831;p70"/>
          <p:cNvCxnSpPr>
            <a:stCxn id="812" idx="2"/>
            <a:endCxn id="823"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832" name="Google Shape;832;p70"/>
          <p:cNvSpPr/>
          <p:nvPr/>
        </p:nvSpPr>
        <p:spPr>
          <a:xfrm>
            <a:off x="5298116" y="1973684"/>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33" name="Google Shape;833;p70"/>
          <p:cNvCxnSpPr>
            <a:stCxn id="832" idx="2"/>
            <a:endCxn id="797"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834" name="Google Shape;834;p70"/>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835" name="Google Shape;835;p70"/>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6" name="Google Shape;836;p70"/>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7" name="Google Shape;837;p70"/>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8" name="Google Shape;838;p70"/>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39" name="Google Shape;839;p70"/>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40" name="Google Shape;840;p70"/>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41" name="Google Shape;841;p70"/>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42" name="Google Shape;842;p70"/>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43" name="Google Shape;843;p70"/>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44" name="Google Shape;844;p70"/>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845" name="Google Shape;845;p70"/>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10</a:t>
            </a:r>
            <a:endParaRPr sz="1800">
              <a:solidFill>
                <a:schemeClr val="dk1"/>
              </a:solidFill>
              <a:latin typeface="Calibri"/>
              <a:ea typeface="Calibri"/>
              <a:cs typeface="Calibri"/>
              <a:sym typeface="Calibri"/>
            </a:endParaRPr>
          </a:p>
        </p:txBody>
      </p:sp>
      <p:sp>
        <p:nvSpPr>
          <p:cNvPr id="846" name="Google Shape;846;p70"/>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847" name="Google Shape;847;p7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71"/>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853" name="Google Shape;853;p71"/>
          <p:cNvSpPr/>
          <p:nvPr/>
        </p:nvSpPr>
        <p:spPr>
          <a:xfrm>
            <a:off x="5652285" y="2736761"/>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54" name="Google Shape;854;p71"/>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55" name="Google Shape;855;p71"/>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856" name="Google Shape;856;p71"/>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57" name="Google Shape;857;p71"/>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58" name="Google Shape;858;p71"/>
          <p:cNvCxnSpPr>
            <a:stCxn id="854" idx="2"/>
            <a:endCxn id="855"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859" name="Google Shape;859;p71"/>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860" name="Google Shape;860;p71"/>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61" name="Google Shape;861;p71"/>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62" name="Google Shape;862;p71"/>
          <p:cNvCxnSpPr>
            <a:stCxn id="853" idx="2"/>
            <a:endCxn id="859"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863" name="Google Shape;863;p71"/>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864" name="Google Shape;864;p71"/>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65" name="Google Shape;865;p71"/>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66" name="Google Shape;866;p71"/>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867" name="Google Shape;867;p71"/>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68" name="Google Shape;868;p71"/>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69" name="Google Shape;869;p71"/>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870" name="Google Shape;870;p71"/>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71" name="Google Shape;871;p71"/>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72" name="Google Shape;872;p71"/>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873" name="Google Shape;873;p71"/>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74" name="Google Shape;874;p71"/>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75" name="Google Shape;875;p71"/>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876" name="Google Shape;876;p71"/>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77" name="Google Shape;877;p71"/>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78" name="Google Shape;878;p71"/>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879" name="Google Shape;879;p71"/>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880" name="Google Shape;880;p71"/>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81" name="Google Shape;881;p71"/>
          <p:cNvCxnSpPr>
            <a:stCxn id="856" idx="2"/>
            <a:endCxn id="869"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82" name="Google Shape;882;p71"/>
          <p:cNvCxnSpPr>
            <a:stCxn id="861" idx="2"/>
            <a:endCxn id="863"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83" name="Google Shape;883;p71"/>
          <p:cNvCxnSpPr>
            <a:stCxn id="860" idx="2"/>
            <a:endCxn id="866"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84" name="Google Shape;884;p71"/>
          <p:cNvCxnSpPr>
            <a:stCxn id="865" idx="2"/>
            <a:endCxn id="872"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85" name="Google Shape;885;p71"/>
          <p:cNvCxnSpPr>
            <a:stCxn id="864" idx="2"/>
            <a:endCxn id="875"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86" name="Google Shape;886;p71"/>
          <p:cNvCxnSpPr>
            <a:stCxn id="867" idx="2"/>
            <a:endCxn id="878"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887" name="Google Shape;887;p71"/>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888" name="Google Shape;888;p71"/>
          <p:cNvCxnSpPr>
            <a:stCxn id="887" idx="2"/>
            <a:endCxn id="852"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889" name="Google Shape;889;p71"/>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890" name="Google Shape;890;p71"/>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1" name="Google Shape;891;p71"/>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2" name="Google Shape;892;p71"/>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3" name="Google Shape;893;p71"/>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4" name="Google Shape;894;p71"/>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5" name="Google Shape;895;p71"/>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6" name="Google Shape;896;p71"/>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7" name="Google Shape;897;p71"/>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8" name="Google Shape;898;p71"/>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899" name="Google Shape;899;p71"/>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900" name="Google Shape;900;p71"/>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10</a:t>
            </a:r>
            <a:endParaRPr sz="1800">
              <a:solidFill>
                <a:schemeClr val="dk1"/>
              </a:solidFill>
              <a:latin typeface="Calibri"/>
              <a:ea typeface="Calibri"/>
              <a:cs typeface="Calibri"/>
              <a:sym typeface="Calibri"/>
            </a:endParaRPr>
          </a:p>
        </p:txBody>
      </p:sp>
      <p:sp>
        <p:nvSpPr>
          <p:cNvPr id="901" name="Google Shape;901;p71"/>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902" name="Google Shape;902;p7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72"/>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908" name="Google Shape;908;p72"/>
          <p:cNvSpPr/>
          <p:nvPr/>
        </p:nvSpPr>
        <p:spPr>
          <a:xfrm>
            <a:off x="5652285" y="2736761"/>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09" name="Google Shape;909;p72"/>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10" name="Google Shape;910;p72"/>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911" name="Google Shape;911;p72"/>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12" name="Google Shape;912;p72"/>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13" name="Google Shape;913;p72"/>
          <p:cNvCxnSpPr>
            <a:stCxn id="909" idx="2"/>
            <a:endCxn id="910"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914" name="Google Shape;914;p72"/>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915" name="Google Shape;915;p72"/>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16" name="Google Shape;916;p72"/>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17" name="Google Shape;917;p72"/>
          <p:cNvCxnSpPr>
            <a:stCxn id="908" idx="2"/>
            <a:endCxn id="914"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918" name="Google Shape;918;p72"/>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919" name="Google Shape;919;p72"/>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20" name="Google Shape;920;p72"/>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21" name="Google Shape;921;p72"/>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922" name="Google Shape;922;p72"/>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23" name="Google Shape;923;p72"/>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24" name="Google Shape;924;p72"/>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925" name="Google Shape;925;p72"/>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26" name="Google Shape;926;p72"/>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27" name="Google Shape;927;p72"/>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928" name="Google Shape;928;p72"/>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29" name="Google Shape;929;p72"/>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30" name="Google Shape;930;p72"/>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931" name="Google Shape;931;p72"/>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32" name="Google Shape;932;p72"/>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33" name="Google Shape;933;p72"/>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934" name="Google Shape;934;p72"/>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35" name="Google Shape;935;p72"/>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36" name="Google Shape;936;p72"/>
          <p:cNvCxnSpPr>
            <a:stCxn id="911" idx="2"/>
            <a:endCxn id="924"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37" name="Google Shape;937;p72"/>
          <p:cNvCxnSpPr>
            <a:stCxn id="916" idx="2"/>
            <a:endCxn id="918"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38" name="Google Shape;938;p72"/>
          <p:cNvCxnSpPr>
            <a:stCxn id="915" idx="2"/>
            <a:endCxn id="921"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39" name="Google Shape;939;p72"/>
          <p:cNvCxnSpPr>
            <a:stCxn id="920" idx="2"/>
            <a:endCxn id="927"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40" name="Google Shape;940;p72"/>
          <p:cNvCxnSpPr>
            <a:stCxn id="919" idx="2"/>
            <a:endCxn id="930"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41" name="Google Shape;941;p72"/>
          <p:cNvCxnSpPr>
            <a:stCxn id="922" idx="2"/>
            <a:endCxn id="933"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942" name="Google Shape;942;p72"/>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43" name="Google Shape;943;p72"/>
          <p:cNvCxnSpPr>
            <a:stCxn id="942" idx="2"/>
            <a:endCxn id="907"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944" name="Google Shape;944;p72"/>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945" name="Google Shape;945;p72"/>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46" name="Google Shape;946;p72"/>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47" name="Google Shape;947;p72"/>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48" name="Google Shape;948;p72"/>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49" name="Google Shape;949;p72"/>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50" name="Google Shape;950;p72"/>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51" name="Google Shape;951;p72"/>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52" name="Google Shape;952;p72"/>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53" name="Google Shape;953;p72"/>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954" name="Google Shape;954;p72"/>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955" name="Google Shape;955;p72"/>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10</a:t>
            </a:r>
            <a:endParaRPr sz="1800">
              <a:solidFill>
                <a:schemeClr val="dk1"/>
              </a:solidFill>
              <a:latin typeface="Calibri"/>
              <a:ea typeface="Calibri"/>
              <a:cs typeface="Calibri"/>
              <a:sym typeface="Calibri"/>
            </a:endParaRPr>
          </a:p>
        </p:txBody>
      </p:sp>
      <p:sp>
        <p:nvSpPr>
          <p:cNvPr id="956" name="Google Shape;956;p72"/>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957" name="Google Shape;957;p72"/>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958" name="Google Shape;958;p7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73"/>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964" name="Google Shape;964;p73"/>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65" name="Google Shape;965;p73"/>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66" name="Google Shape;966;p73"/>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967" name="Google Shape;967;p73"/>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68" name="Google Shape;968;p73"/>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69" name="Google Shape;969;p73"/>
          <p:cNvCxnSpPr>
            <a:stCxn id="965" idx="2"/>
            <a:endCxn id="966"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970" name="Google Shape;970;p73"/>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971" name="Google Shape;971;p73"/>
          <p:cNvSpPr/>
          <p:nvPr/>
        </p:nvSpPr>
        <p:spPr>
          <a:xfrm>
            <a:off x="6947383" y="3494467"/>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72" name="Google Shape;972;p73"/>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73" name="Google Shape;973;p73"/>
          <p:cNvCxnSpPr>
            <a:stCxn id="964" idx="2"/>
            <a:endCxn id="970"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974" name="Google Shape;974;p73"/>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975" name="Google Shape;975;p73"/>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76" name="Google Shape;976;p73"/>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77" name="Google Shape;977;p73"/>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978" name="Google Shape;978;p73"/>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79" name="Google Shape;979;p73"/>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80" name="Google Shape;980;p73"/>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981" name="Google Shape;981;p73"/>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82" name="Google Shape;982;p73"/>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83" name="Google Shape;983;p73"/>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984" name="Google Shape;984;p73"/>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85" name="Google Shape;985;p73"/>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86" name="Google Shape;986;p73"/>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987" name="Google Shape;987;p73"/>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88" name="Google Shape;988;p73"/>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89" name="Google Shape;989;p73"/>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990" name="Google Shape;990;p73"/>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991" name="Google Shape;991;p73"/>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92" name="Google Shape;992;p73"/>
          <p:cNvCxnSpPr>
            <a:stCxn id="967" idx="2"/>
            <a:endCxn id="980"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93" name="Google Shape;993;p73"/>
          <p:cNvCxnSpPr>
            <a:stCxn id="972" idx="2"/>
            <a:endCxn id="974"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94" name="Google Shape;994;p73"/>
          <p:cNvCxnSpPr>
            <a:stCxn id="971" idx="2"/>
            <a:endCxn id="977"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95" name="Google Shape;995;p73"/>
          <p:cNvCxnSpPr>
            <a:stCxn id="976" idx="2"/>
            <a:endCxn id="983"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96" name="Google Shape;996;p73"/>
          <p:cNvCxnSpPr>
            <a:stCxn id="975" idx="2"/>
            <a:endCxn id="986"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97" name="Google Shape;997;p73"/>
          <p:cNvCxnSpPr>
            <a:stCxn id="978" idx="2"/>
            <a:endCxn id="989"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998" name="Google Shape;998;p73"/>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999" name="Google Shape;999;p73"/>
          <p:cNvCxnSpPr>
            <a:stCxn id="998" idx="2"/>
            <a:endCxn id="963"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000" name="Google Shape;1000;p73"/>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001" name="Google Shape;1001;p73"/>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02" name="Google Shape;1002;p73"/>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03" name="Google Shape;1003;p73"/>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04" name="Google Shape;1004;p73"/>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05" name="Google Shape;1005;p73"/>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06" name="Google Shape;1006;p73"/>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07" name="Google Shape;1007;p73"/>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08" name="Google Shape;1008;p73"/>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09" name="Google Shape;1009;p73"/>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10" name="Google Shape;1010;p73"/>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11" name="Google Shape;1011;p73"/>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10</a:t>
            </a:r>
            <a:endParaRPr sz="1800">
              <a:solidFill>
                <a:schemeClr val="dk1"/>
              </a:solidFill>
              <a:latin typeface="Calibri"/>
              <a:ea typeface="Calibri"/>
              <a:cs typeface="Calibri"/>
              <a:sym typeface="Calibri"/>
            </a:endParaRPr>
          </a:p>
        </p:txBody>
      </p:sp>
      <p:sp>
        <p:nvSpPr>
          <p:cNvPr id="1012" name="Google Shape;1012;p73"/>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1013" name="Google Shape;1013;p73"/>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1014" name="Google Shape;1014;p7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74"/>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020" name="Google Shape;1020;p74"/>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21" name="Google Shape;1021;p74"/>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22" name="Google Shape;1022;p74"/>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023" name="Google Shape;1023;p74"/>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24" name="Google Shape;1024;p74"/>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25" name="Google Shape;1025;p74"/>
          <p:cNvCxnSpPr>
            <a:stCxn id="1021" idx="2"/>
            <a:endCxn id="1022"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026" name="Google Shape;1026;p74"/>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027" name="Google Shape;1027;p74"/>
          <p:cNvSpPr/>
          <p:nvPr/>
        </p:nvSpPr>
        <p:spPr>
          <a:xfrm>
            <a:off x="6947383" y="3494467"/>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28" name="Google Shape;1028;p74"/>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29" name="Google Shape;1029;p74"/>
          <p:cNvCxnSpPr>
            <a:stCxn id="1020" idx="2"/>
            <a:endCxn id="1026"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030" name="Google Shape;1030;p74"/>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031" name="Google Shape;1031;p74"/>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32" name="Google Shape;1032;p74"/>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33" name="Google Shape;1033;p74"/>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034" name="Google Shape;1034;p74"/>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35" name="Google Shape;1035;p74"/>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36" name="Google Shape;1036;p74"/>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037" name="Google Shape;1037;p74"/>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38" name="Google Shape;1038;p74"/>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39" name="Google Shape;1039;p74"/>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040" name="Google Shape;1040;p74"/>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41" name="Google Shape;1041;p74"/>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42" name="Google Shape;1042;p74"/>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043" name="Google Shape;1043;p74"/>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44" name="Google Shape;1044;p74"/>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45" name="Google Shape;1045;p74"/>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046" name="Google Shape;1046;p74"/>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47" name="Google Shape;1047;p74"/>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48" name="Google Shape;1048;p74"/>
          <p:cNvCxnSpPr>
            <a:stCxn id="1023" idx="2"/>
            <a:endCxn id="1036"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49" name="Google Shape;1049;p74"/>
          <p:cNvCxnSpPr>
            <a:stCxn id="1028" idx="2"/>
            <a:endCxn id="1030"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50" name="Google Shape;1050;p74"/>
          <p:cNvCxnSpPr>
            <a:stCxn id="1027" idx="2"/>
            <a:endCxn id="1033"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51" name="Google Shape;1051;p74"/>
          <p:cNvCxnSpPr>
            <a:stCxn id="1032" idx="2"/>
            <a:endCxn id="1039"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52" name="Google Shape;1052;p74"/>
          <p:cNvCxnSpPr>
            <a:stCxn id="1031" idx="2"/>
            <a:endCxn id="1042"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53" name="Google Shape;1053;p74"/>
          <p:cNvCxnSpPr>
            <a:stCxn id="1034" idx="2"/>
            <a:endCxn id="1045"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054" name="Google Shape;1054;p74"/>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55" name="Google Shape;1055;p74"/>
          <p:cNvCxnSpPr>
            <a:stCxn id="1054" idx="2"/>
            <a:endCxn id="1019"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056" name="Google Shape;1056;p74"/>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057" name="Google Shape;1057;p74"/>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58" name="Google Shape;1058;p74"/>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59" name="Google Shape;1059;p74"/>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60" name="Google Shape;1060;p74"/>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61" name="Google Shape;1061;p74"/>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62" name="Google Shape;1062;p74"/>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63" name="Google Shape;1063;p74"/>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64" name="Google Shape;1064;p74"/>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65" name="Google Shape;1065;p74"/>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066" name="Google Shape;1066;p74"/>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067" name="Google Shape;1067;p74"/>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10</a:t>
            </a:r>
            <a:endParaRPr sz="1800">
              <a:solidFill>
                <a:schemeClr val="dk1"/>
              </a:solidFill>
              <a:latin typeface="Calibri"/>
              <a:ea typeface="Calibri"/>
              <a:cs typeface="Calibri"/>
              <a:sym typeface="Calibri"/>
            </a:endParaRPr>
          </a:p>
        </p:txBody>
      </p:sp>
      <p:sp>
        <p:nvSpPr>
          <p:cNvPr id="1068" name="Google Shape;1068;p74"/>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1069" name="Google Shape;1069;p74"/>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1070" name="Google Shape;1070;p74"/>
          <p:cNvSpPr txBox="1"/>
          <p:nvPr/>
        </p:nvSpPr>
        <p:spPr>
          <a:xfrm>
            <a:off x="318086" y="3535180"/>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1</a:t>
            </a:r>
            <a:endParaRPr sz="1800">
              <a:solidFill>
                <a:schemeClr val="dk1"/>
              </a:solidFill>
              <a:latin typeface="Calibri"/>
              <a:ea typeface="Calibri"/>
              <a:cs typeface="Calibri"/>
              <a:sym typeface="Calibri"/>
            </a:endParaRPr>
          </a:p>
        </p:txBody>
      </p:sp>
      <p:sp>
        <p:nvSpPr>
          <p:cNvPr id="1071" name="Google Shape;1071;p7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75"/>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077" name="Google Shape;1077;p75"/>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78" name="Google Shape;1078;p75"/>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79" name="Google Shape;1079;p75"/>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080" name="Google Shape;1080;p75"/>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81" name="Google Shape;1081;p75"/>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82" name="Google Shape;1082;p75"/>
          <p:cNvCxnSpPr>
            <a:stCxn id="1078" idx="2"/>
            <a:endCxn id="1079"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083" name="Google Shape;1083;p75"/>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084" name="Google Shape;1084;p75"/>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85" name="Google Shape;1085;p75"/>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086" name="Google Shape;1086;p75"/>
          <p:cNvCxnSpPr>
            <a:stCxn id="1077" idx="2"/>
            <a:endCxn id="1083"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087" name="Google Shape;1087;p75"/>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088" name="Google Shape;1088;p75"/>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89" name="Google Shape;1089;p75"/>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0" name="Google Shape;1090;p75"/>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091" name="Google Shape;1091;p75"/>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2" name="Google Shape;1092;p75"/>
          <p:cNvSpPr/>
          <p:nvPr/>
        </p:nvSpPr>
        <p:spPr>
          <a:xfrm>
            <a:off x="7263686" y="4228561"/>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3" name="Google Shape;1093;p75"/>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094" name="Google Shape;1094;p75"/>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5" name="Google Shape;1095;p75"/>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6" name="Google Shape;1096;p75"/>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097" name="Google Shape;1097;p75"/>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8" name="Google Shape;1098;p75"/>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099" name="Google Shape;1099;p75"/>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100" name="Google Shape;1100;p75"/>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01" name="Google Shape;1101;p75"/>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02" name="Google Shape;1102;p75"/>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103" name="Google Shape;1103;p75"/>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04" name="Google Shape;1104;p75"/>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05" name="Google Shape;1105;p75"/>
          <p:cNvCxnSpPr>
            <a:stCxn id="1080" idx="2"/>
            <a:endCxn id="1093"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06" name="Google Shape;1106;p75"/>
          <p:cNvCxnSpPr>
            <a:stCxn id="1085" idx="2"/>
            <a:endCxn id="1087"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07" name="Google Shape;1107;p75"/>
          <p:cNvCxnSpPr>
            <a:stCxn id="1084" idx="2"/>
            <a:endCxn id="1090"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08" name="Google Shape;1108;p75"/>
          <p:cNvCxnSpPr>
            <a:stCxn id="1089" idx="2"/>
            <a:endCxn id="1096"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09" name="Google Shape;1109;p75"/>
          <p:cNvCxnSpPr>
            <a:stCxn id="1088" idx="2"/>
            <a:endCxn id="1099"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10" name="Google Shape;1110;p75"/>
          <p:cNvCxnSpPr>
            <a:stCxn id="1091" idx="2"/>
            <a:endCxn id="1102"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111" name="Google Shape;1111;p75"/>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12" name="Google Shape;1112;p75"/>
          <p:cNvCxnSpPr>
            <a:stCxn id="1111" idx="2"/>
            <a:endCxn id="1076"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113" name="Google Shape;1113;p75"/>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114" name="Google Shape;1114;p75"/>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15" name="Google Shape;1115;p75"/>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16" name="Google Shape;1116;p75"/>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17" name="Google Shape;1117;p75"/>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18" name="Google Shape;1118;p75"/>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19" name="Google Shape;1119;p75"/>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20" name="Google Shape;1120;p75"/>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21" name="Google Shape;1121;p75"/>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22" name="Google Shape;1122;p75"/>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23" name="Google Shape;1123;p75"/>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24" name="Google Shape;1124;p75"/>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10</a:t>
            </a:r>
            <a:endParaRPr sz="1800">
              <a:solidFill>
                <a:schemeClr val="dk1"/>
              </a:solidFill>
              <a:latin typeface="Calibri"/>
              <a:ea typeface="Calibri"/>
              <a:cs typeface="Calibri"/>
              <a:sym typeface="Calibri"/>
            </a:endParaRPr>
          </a:p>
        </p:txBody>
      </p:sp>
      <p:sp>
        <p:nvSpPr>
          <p:cNvPr id="1125" name="Google Shape;1125;p75"/>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1126" name="Google Shape;1126;p75"/>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1127" name="Google Shape;1127;p75"/>
          <p:cNvSpPr txBox="1"/>
          <p:nvPr/>
        </p:nvSpPr>
        <p:spPr>
          <a:xfrm>
            <a:off x="318086" y="3535180"/>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1</a:t>
            </a:r>
            <a:endParaRPr sz="1800">
              <a:solidFill>
                <a:schemeClr val="dk1"/>
              </a:solidFill>
              <a:latin typeface="Calibri"/>
              <a:ea typeface="Calibri"/>
              <a:cs typeface="Calibri"/>
              <a:sym typeface="Calibri"/>
            </a:endParaRPr>
          </a:p>
        </p:txBody>
      </p:sp>
      <p:sp>
        <p:nvSpPr>
          <p:cNvPr id="1128" name="Google Shape;1128;p7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76"/>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134" name="Google Shape;1134;p76"/>
          <p:cNvSpPr/>
          <p:nvPr/>
        </p:nvSpPr>
        <p:spPr>
          <a:xfrm>
            <a:off x="5652285" y="27367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35" name="Google Shape;1135;p76"/>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36" name="Google Shape;1136;p76"/>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137" name="Google Shape;1137;p76"/>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38" name="Google Shape;1138;p76"/>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39" name="Google Shape;1139;p76"/>
          <p:cNvCxnSpPr>
            <a:stCxn id="1135" idx="2"/>
            <a:endCxn id="1136"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140" name="Google Shape;1140;p76"/>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141" name="Google Shape;1141;p76"/>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42" name="Google Shape;1142;p76"/>
          <p:cNvSpPr/>
          <p:nvPr/>
        </p:nvSpPr>
        <p:spPr>
          <a:xfrm>
            <a:off x="6239045" y="349446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43" name="Google Shape;1143;p76"/>
          <p:cNvCxnSpPr>
            <a:stCxn id="1134" idx="2"/>
            <a:endCxn id="1140"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144" name="Google Shape;1144;p76"/>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145" name="Google Shape;1145;p76"/>
          <p:cNvSpPr/>
          <p:nvPr/>
        </p:nvSpPr>
        <p:spPr>
          <a:xfrm>
            <a:off x="5977141" y="422856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46" name="Google Shape;1146;p76"/>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47" name="Google Shape;1147;p76"/>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148" name="Google Shape;1148;p76"/>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49" name="Google Shape;1149;p76"/>
          <p:cNvSpPr/>
          <p:nvPr/>
        </p:nvSpPr>
        <p:spPr>
          <a:xfrm>
            <a:off x="7263686" y="4228561"/>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50" name="Google Shape;1150;p76"/>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151" name="Google Shape;1151;p76"/>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52" name="Google Shape;1152;p76"/>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53" name="Google Shape;1153;p76"/>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154" name="Google Shape;1154;p76"/>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55" name="Google Shape;1155;p76"/>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56" name="Google Shape;1156;p76"/>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157" name="Google Shape;1157;p76"/>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58" name="Google Shape;1158;p76"/>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59" name="Google Shape;1159;p76"/>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160" name="Google Shape;1160;p76"/>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161" name="Google Shape;1161;p76"/>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62" name="Google Shape;1162;p76"/>
          <p:cNvCxnSpPr>
            <a:stCxn id="1137" idx="2"/>
            <a:endCxn id="1150"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63" name="Google Shape;1163;p76"/>
          <p:cNvCxnSpPr>
            <a:stCxn id="1142" idx="2"/>
            <a:endCxn id="1144"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64" name="Google Shape;1164;p76"/>
          <p:cNvCxnSpPr>
            <a:stCxn id="1141" idx="2"/>
            <a:endCxn id="1147"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65" name="Google Shape;1165;p76"/>
          <p:cNvCxnSpPr>
            <a:stCxn id="1146" idx="2"/>
            <a:endCxn id="1153"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66" name="Google Shape;1166;p76"/>
          <p:cNvCxnSpPr>
            <a:stCxn id="1145" idx="2"/>
            <a:endCxn id="1156"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67" name="Google Shape;1167;p76"/>
          <p:cNvCxnSpPr>
            <a:stCxn id="1148" idx="2"/>
            <a:endCxn id="1159"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168" name="Google Shape;1168;p76"/>
          <p:cNvSpPr/>
          <p:nvPr/>
        </p:nvSpPr>
        <p:spPr>
          <a:xfrm>
            <a:off x="5298116" y="1973684"/>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169" name="Google Shape;1169;p76"/>
          <p:cNvCxnSpPr>
            <a:stCxn id="1168" idx="2"/>
            <a:endCxn id="1133"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170" name="Google Shape;1170;p76"/>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171" name="Google Shape;1171;p76"/>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72" name="Google Shape;1172;p76"/>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73" name="Google Shape;1173;p76"/>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74" name="Google Shape;1174;p76"/>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75" name="Google Shape;1175;p76"/>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76" name="Google Shape;1176;p76"/>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77" name="Google Shape;1177;p76"/>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78" name="Google Shape;1178;p76"/>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79" name="Google Shape;1179;p76"/>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180" name="Google Shape;1180;p76"/>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181" name="Google Shape;1181;p76"/>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10</a:t>
            </a:r>
            <a:endParaRPr sz="1800">
              <a:solidFill>
                <a:schemeClr val="dk1"/>
              </a:solidFill>
              <a:latin typeface="Calibri"/>
              <a:ea typeface="Calibri"/>
              <a:cs typeface="Calibri"/>
              <a:sym typeface="Calibri"/>
            </a:endParaRPr>
          </a:p>
        </p:txBody>
      </p:sp>
      <p:sp>
        <p:nvSpPr>
          <p:cNvPr id="1182" name="Google Shape;1182;p76"/>
          <p:cNvSpPr txBox="1"/>
          <p:nvPr/>
        </p:nvSpPr>
        <p:spPr>
          <a:xfrm>
            <a:off x="344143" y="2012029"/>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1183" name="Google Shape;1183;p76"/>
          <p:cNvSpPr txBox="1"/>
          <p:nvPr/>
        </p:nvSpPr>
        <p:spPr>
          <a:xfrm>
            <a:off x="344143" y="2777474"/>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2</a:t>
            </a:r>
            <a:endParaRPr sz="1800">
              <a:solidFill>
                <a:schemeClr val="dk1"/>
              </a:solidFill>
              <a:latin typeface="Calibri"/>
              <a:ea typeface="Calibri"/>
              <a:cs typeface="Calibri"/>
              <a:sym typeface="Calibri"/>
            </a:endParaRPr>
          </a:p>
        </p:txBody>
      </p:sp>
      <p:sp>
        <p:nvSpPr>
          <p:cNvPr id="1184" name="Google Shape;1184;p76"/>
          <p:cNvSpPr txBox="1"/>
          <p:nvPr/>
        </p:nvSpPr>
        <p:spPr>
          <a:xfrm>
            <a:off x="318086" y="3535180"/>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case 1</a:t>
            </a:r>
            <a:endParaRPr sz="1800">
              <a:solidFill>
                <a:schemeClr val="dk1"/>
              </a:solidFill>
              <a:latin typeface="Calibri"/>
              <a:ea typeface="Calibri"/>
              <a:cs typeface="Calibri"/>
              <a:sym typeface="Calibri"/>
            </a:endParaRPr>
          </a:p>
        </p:txBody>
      </p:sp>
      <p:sp>
        <p:nvSpPr>
          <p:cNvPr id="1185" name="Google Shape;1185;p76"/>
          <p:cNvSpPr txBox="1"/>
          <p:nvPr/>
        </p:nvSpPr>
        <p:spPr>
          <a:xfrm>
            <a:off x="318085" y="4269273"/>
            <a:ext cx="196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Base case 1</a:t>
            </a:r>
            <a:endParaRPr sz="1800">
              <a:solidFill>
                <a:schemeClr val="dk1"/>
              </a:solidFill>
              <a:latin typeface="Calibri"/>
              <a:ea typeface="Calibri"/>
              <a:cs typeface="Calibri"/>
              <a:sym typeface="Calibri"/>
            </a:endParaRPr>
          </a:p>
        </p:txBody>
      </p:sp>
      <p:sp>
        <p:nvSpPr>
          <p:cNvPr id="1186" name="Google Shape;1186;p7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77"/>
          <p:cNvSpPr txBox="1"/>
          <p:nvPr/>
        </p:nvSpPr>
        <p:spPr>
          <a:xfrm>
            <a:off x="154546" y="990600"/>
            <a:ext cx="8886423"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Retrieve(TreeNode* tree, ItemType&amp; item, bool&amp;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(tree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found = false;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 if (item &lt;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Retrieve(tree-&gt;left, item,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 if (item &gt;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Retrieve(tree-&gt;right, item,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item =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found = true;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TreeType::RetrieveItem(ItemType&amp; item, bool&amp;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Retrieve(root, item,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1192" name="Google Shape;1192;p77"/>
          <p:cNvSpPr txBox="1"/>
          <p:nvPr/>
        </p:nvSpPr>
        <p:spPr>
          <a:xfrm>
            <a:off x="6025400" y="2131889"/>
            <a:ext cx="301556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Worst case:</a:t>
            </a:r>
            <a:r>
              <a:rPr b="1" lang="en-US" sz="2800">
                <a:solidFill>
                  <a:schemeClr val="dk1"/>
                </a:solidFill>
                <a:latin typeface="Times New Roman"/>
                <a:ea typeface="Times New Roman"/>
                <a:cs typeface="Times New Roman"/>
                <a:sym typeface="Times New Roman"/>
              </a:rPr>
              <a:t> O(N)</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Best case:</a:t>
            </a:r>
            <a:r>
              <a:rPr b="1" lang="en-US" sz="2800">
                <a:solidFill>
                  <a:schemeClr val="dk1"/>
                </a:solidFill>
                <a:latin typeface="Times New Roman"/>
                <a:ea typeface="Times New Roman"/>
                <a:cs typeface="Times New Roman"/>
                <a:sym typeface="Times New Roman"/>
              </a:rPr>
              <a:t> O(logN)</a:t>
            </a:r>
            <a:endParaRPr b="1" sz="2800">
              <a:solidFill>
                <a:schemeClr val="dk1"/>
              </a:solidFill>
              <a:latin typeface="Times New Roman"/>
              <a:ea typeface="Times New Roman"/>
              <a:cs typeface="Times New Roman"/>
              <a:sym typeface="Times New Roman"/>
            </a:endParaRPr>
          </a:p>
        </p:txBody>
      </p:sp>
      <p:sp>
        <p:nvSpPr>
          <p:cNvPr id="1193" name="Google Shape;1193;p7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78"/>
          <p:cNvSpPr txBox="1"/>
          <p:nvPr>
            <p:ph idx="1" type="body"/>
          </p:nvPr>
        </p:nvSpPr>
        <p:spPr>
          <a:xfrm>
            <a:off x="731520" y="1244600"/>
            <a:ext cx="7680960"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Print the items in the tree (in sorted order) recursively</a:t>
            </a:r>
            <a:endParaRPr/>
          </a:p>
          <a:p>
            <a:pPr indent="-228600" lvl="1" marL="685800" rtl="0" algn="l">
              <a:lnSpc>
                <a:spcPct val="90000"/>
              </a:lnSpc>
              <a:spcBef>
                <a:spcPts val="500"/>
              </a:spcBef>
              <a:spcAft>
                <a:spcPts val="0"/>
              </a:spcAft>
              <a:buClr>
                <a:schemeClr val="dk1"/>
              </a:buClr>
              <a:buSzPts val="2400"/>
              <a:buChar char="•"/>
            </a:pPr>
            <a:r>
              <a:rPr lang="en-US" sz="2400"/>
              <a:t>If tree is empty (base case)</a:t>
            </a:r>
            <a:endParaRPr/>
          </a:p>
          <a:p>
            <a:pPr indent="-228600" lvl="2" marL="1143000" rtl="0" algn="l">
              <a:lnSpc>
                <a:spcPct val="90000"/>
              </a:lnSpc>
              <a:spcBef>
                <a:spcPts val="500"/>
              </a:spcBef>
              <a:spcAft>
                <a:spcPts val="0"/>
              </a:spcAft>
              <a:buClr>
                <a:schemeClr val="dk1"/>
              </a:buClr>
              <a:buSzPts val="2000"/>
              <a:buChar char="•"/>
            </a:pPr>
            <a:r>
              <a:rPr lang="en-US" sz="2000"/>
              <a:t>Nothing to print</a:t>
            </a:r>
            <a:endParaRPr/>
          </a:p>
          <a:p>
            <a:pPr indent="-228600" lvl="1" marL="685800" rtl="0" algn="l">
              <a:lnSpc>
                <a:spcPct val="90000"/>
              </a:lnSpc>
              <a:spcBef>
                <a:spcPts val="500"/>
              </a:spcBef>
              <a:spcAft>
                <a:spcPts val="0"/>
              </a:spcAft>
              <a:buClr>
                <a:schemeClr val="dk1"/>
              </a:buClr>
              <a:buSzPts val="2400"/>
              <a:buChar char="•"/>
            </a:pPr>
            <a:r>
              <a:rPr lang="en-US" sz="2400"/>
              <a:t>If tree is non-empty (general case)</a:t>
            </a:r>
            <a:endParaRPr/>
          </a:p>
          <a:p>
            <a:pPr indent="-228600" lvl="2" marL="1143000" rtl="0" algn="l">
              <a:lnSpc>
                <a:spcPct val="90000"/>
              </a:lnSpc>
              <a:spcBef>
                <a:spcPts val="500"/>
              </a:spcBef>
              <a:spcAft>
                <a:spcPts val="0"/>
              </a:spcAft>
              <a:buClr>
                <a:schemeClr val="dk1"/>
              </a:buClr>
              <a:buSzPts val="2000"/>
              <a:buChar char="•"/>
            </a:pPr>
            <a:r>
              <a:rPr lang="en-US" sz="2000"/>
              <a:t>Print the items in the left subtree</a:t>
            </a:r>
            <a:endParaRPr sz="2000"/>
          </a:p>
          <a:p>
            <a:pPr indent="-228600" lvl="2" marL="1143000" rtl="0" algn="l">
              <a:lnSpc>
                <a:spcPct val="90000"/>
              </a:lnSpc>
              <a:spcBef>
                <a:spcPts val="500"/>
              </a:spcBef>
              <a:spcAft>
                <a:spcPts val="0"/>
              </a:spcAft>
              <a:buClr>
                <a:schemeClr val="dk1"/>
              </a:buClr>
              <a:buSzPts val="2000"/>
              <a:buChar char="•"/>
            </a:pPr>
            <a:r>
              <a:rPr lang="en-US" sz="2000"/>
              <a:t>Print the item at the current node</a:t>
            </a:r>
            <a:endParaRPr sz="2400"/>
          </a:p>
          <a:p>
            <a:pPr indent="-228600" lvl="2" marL="1143000" rtl="0" algn="l">
              <a:lnSpc>
                <a:spcPct val="90000"/>
              </a:lnSpc>
              <a:spcBef>
                <a:spcPts val="500"/>
              </a:spcBef>
              <a:spcAft>
                <a:spcPts val="0"/>
              </a:spcAft>
              <a:buClr>
                <a:schemeClr val="dk1"/>
              </a:buClr>
              <a:buSzPts val="2000"/>
              <a:buChar char="•"/>
            </a:pPr>
            <a:r>
              <a:rPr lang="en-US" sz="2000"/>
              <a:t>Print the items in the right subtree</a:t>
            </a:r>
            <a:endParaRPr sz="2000"/>
          </a:p>
          <a:p>
            <a:pPr indent="-101600" lvl="2" marL="1143000" rtl="0" algn="l">
              <a:lnSpc>
                <a:spcPct val="90000"/>
              </a:lnSpc>
              <a:spcBef>
                <a:spcPts val="500"/>
              </a:spcBef>
              <a:spcAft>
                <a:spcPts val="0"/>
              </a:spcAft>
              <a:buClr>
                <a:schemeClr val="dk1"/>
              </a:buClr>
              <a:buSzPts val="2000"/>
              <a:buNone/>
            </a:pPr>
            <a:r>
              <a:t/>
            </a:r>
            <a:endParaRPr sz="2000"/>
          </a:p>
        </p:txBody>
      </p:sp>
      <p:sp>
        <p:nvSpPr>
          <p:cNvPr id="1199" name="Google Shape;1199;p7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79"/>
          <p:cNvSpPr txBox="1"/>
          <p:nvPr/>
        </p:nvSpPr>
        <p:spPr>
          <a:xfrm>
            <a:off x="154546" y="990600"/>
            <a:ext cx="8886423"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PrintTree(TreeNode* 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(tree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PrintTree(tree-&gt;left);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cout &lt;&lt; tree-&gt;info &lt;&lt; endl;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PrintTree(tree-&gt;right);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TreeType::Print()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PrintTree(root);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1205" name="Google Shape;1205;p7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aphicFrame>
        <p:nvGraphicFramePr>
          <p:cNvPr id="102" name="Google Shape;102;p3"/>
          <p:cNvGraphicFramePr/>
          <p:nvPr/>
        </p:nvGraphicFramePr>
        <p:xfrm>
          <a:off x="218940" y="1219200"/>
          <a:ext cx="3000000" cy="3000000"/>
        </p:xfrm>
        <a:graphic>
          <a:graphicData uri="http://schemas.openxmlformats.org/drawingml/2006/table">
            <a:tbl>
              <a:tblPr bandRow="1" firstRow="1">
                <a:noFill/>
                <a:tableStyleId>{73DCFA9C-638B-4D8F-A3B6-DAD2108E3D00}</a:tableStyleId>
              </a:tblPr>
              <a:tblGrid>
                <a:gridCol w="2459875"/>
                <a:gridCol w="6259125"/>
              </a:tblGrid>
              <a:tr h="370850">
                <a:tc gridSpan="2">
                  <a:txBody>
                    <a:bodyPr/>
                    <a:lstStyle/>
                    <a:p>
                      <a:pPr indent="0" lvl="0" marL="0" marR="0" rtl="0" algn="l">
                        <a:spcBef>
                          <a:spcPts val="0"/>
                        </a:spcBef>
                        <a:spcAft>
                          <a:spcPts val="0"/>
                        </a:spcAft>
                        <a:buNone/>
                      </a:pPr>
                      <a:r>
                        <a:rPr b="1" lang="en-US" sz="1800">
                          <a:solidFill>
                            <a:srgbClr val="0070C0"/>
                          </a:solidFill>
                        </a:rPr>
                        <a:t>int LengthIs</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Determines the number of elements in tree.</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Returns the number of elements in tree.</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RetrieveItem(ItemType&amp; item. Boolean&amp; found)</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Retrieves item whose key matches item's key (if present).</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Key member of item is initialized.</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If there is an element someItem whose key matches item's key, then found = true and item is a copy of someItem; otherwise, found = false and item is unchanged. Tree is unchanged.</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InsertItem(ItemType item)</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Adds item to tree.</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spcBef>
                          <a:spcPts val="0"/>
                        </a:spcBef>
                        <a:spcAft>
                          <a:spcPts val="0"/>
                        </a:spcAft>
                        <a:buNone/>
                      </a:pPr>
                      <a:r>
                        <a:rPr lang="en-US" sz="1800"/>
                        <a:t>Tree is not full. item is not in tree.</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item is in tree. Binary search property is maintained.</a:t>
                      </a:r>
                      <a:endParaRPr sz="1800"/>
                    </a:p>
                  </a:txBody>
                  <a:tcPr marT="45725" marB="45725" marR="91450" marL="91450"/>
                </a:tc>
              </a:tr>
            </a:tbl>
          </a:graphicData>
        </a:graphic>
      </p:graphicFrame>
      <p:sp>
        <p:nvSpPr>
          <p:cNvPr id="103" name="Google Shape;103;p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 Specification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80"/>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211" name="Google Shape;1211;p80"/>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12" name="Google Shape;1212;p80"/>
          <p:cNvSpPr/>
          <p:nvPr/>
        </p:nvSpPr>
        <p:spPr>
          <a:xfrm>
            <a:off x="3321209" y="22860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13" name="Google Shape;1213;p80"/>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214" name="Google Shape;1214;p80"/>
          <p:cNvSpPr/>
          <p:nvPr/>
        </p:nvSpPr>
        <p:spPr>
          <a:xfrm>
            <a:off x="2723012"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15" name="Google Shape;1215;p80"/>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16" name="Google Shape;1216;p80"/>
          <p:cNvCxnSpPr>
            <a:stCxn id="1212" idx="2"/>
            <a:endCxn id="1213"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217" name="Google Shape;1217;p80"/>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218" name="Google Shape;1218;p80"/>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19" name="Google Shape;1219;p80"/>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20" name="Google Shape;1220;p80"/>
          <p:cNvCxnSpPr>
            <a:stCxn id="1211" idx="2"/>
            <a:endCxn id="1217"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221" name="Google Shape;1221;p80"/>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222" name="Google Shape;1222;p80"/>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23" name="Google Shape;1223;p80"/>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24" name="Google Shape;1224;p80"/>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225" name="Google Shape;1225;p80"/>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26" name="Google Shape;1226;p80"/>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27" name="Google Shape;1227;p80"/>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228" name="Google Shape;1228;p80"/>
          <p:cNvSpPr/>
          <p:nvPr/>
        </p:nvSpPr>
        <p:spPr>
          <a:xfrm>
            <a:off x="3211067"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29" name="Google Shape;1229;p80"/>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30" name="Google Shape;1230;p80"/>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231" name="Google Shape;1231;p80"/>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32" name="Google Shape;1232;p80"/>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33" name="Google Shape;1233;p80"/>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234" name="Google Shape;1234;p80"/>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35" name="Google Shape;1235;p80"/>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36" name="Google Shape;1236;p80"/>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237" name="Google Shape;1237;p80"/>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38" name="Google Shape;1238;p80"/>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39" name="Google Shape;1239;p80"/>
          <p:cNvCxnSpPr>
            <a:stCxn id="1214" idx="2"/>
            <a:endCxn id="1227"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40" name="Google Shape;1240;p80"/>
          <p:cNvCxnSpPr>
            <a:stCxn id="1219" idx="2"/>
            <a:endCxn id="1221"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41" name="Google Shape;1241;p80"/>
          <p:cNvCxnSpPr>
            <a:stCxn id="1218" idx="2"/>
            <a:endCxn id="1224"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42" name="Google Shape;1242;p80"/>
          <p:cNvCxnSpPr>
            <a:stCxn id="1223" idx="2"/>
            <a:endCxn id="1230"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43" name="Google Shape;1243;p80"/>
          <p:cNvCxnSpPr>
            <a:stCxn id="1222" idx="2"/>
            <a:endCxn id="1233"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44" name="Google Shape;1244;p80"/>
          <p:cNvCxnSpPr>
            <a:stCxn id="1225" idx="2"/>
            <a:endCxn id="1236"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245" name="Google Shape;1245;p80"/>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46" name="Google Shape;1246;p80"/>
          <p:cNvCxnSpPr>
            <a:stCxn id="1245" idx="2"/>
            <a:endCxn id="1210"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247" name="Google Shape;1247;p80"/>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248" name="Google Shape;1248;p80"/>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49" name="Google Shape;1249;p80"/>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50" name="Google Shape;1250;p80"/>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51" name="Google Shape;1251;p80"/>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52" name="Google Shape;1252;p80"/>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53" name="Google Shape;1253;p80"/>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54" name="Google Shape;1254;p80"/>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55" name="Google Shape;1255;p80"/>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56" name="Google Shape;1256;p80"/>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257" name="Google Shape;1257;p80"/>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258" name="Google Shape;1258;p8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81"/>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264" name="Google Shape;1264;p81"/>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65" name="Google Shape;1265;p81"/>
          <p:cNvSpPr/>
          <p:nvPr/>
        </p:nvSpPr>
        <p:spPr>
          <a:xfrm>
            <a:off x="3321209" y="22860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66" name="Google Shape;1266;p81"/>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267" name="Google Shape;1267;p81"/>
          <p:cNvSpPr/>
          <p:nvPr/>
        </p:nvSpPr>
        <p:spPr>
          <a:xfrm>
            <a:off x="2723012"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68" name="Google Shape;1268;p81"/>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69" name="Google Shape;1269;p81"/>
          <p:cNvCxnSpPr>
            <a:stCxn id="1265" idx="2"/>
            <a:endCxn id="1266"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270" name="Google Shape;1270;p81"/>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271" name="Google Shape;1271;p81"/>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72" name="Google Shape;1272;p81"/>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73" name="Google Shape;1273;p81"/>
          <p:cNvCxnSpPr>
            <a:stCxn id="1264" idx="2"/>
            <a:endCxn id="1270"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274" name="Google Shape;1274;p81"/>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275" name="Google Shape;1275;p81"/>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76" name="Google Shape;1276;p81"/>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77" name="Google Shape;1277;p81"/>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278" name="Google Shape;1278;p81"/>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79" name="Google Shape;1279;p81"/>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80" name="Google Shape;1280;p81"/>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281" name="Google Shape;1281;p81"/>
          <p:cNvSpPr/>
          <p:nvPr/>
        </p:nvSpPr>
        <p:spPr>
          <a:xfrm>
            <a:off x="3211067"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82" name="Google Shape;1282;p81"/>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83" name="Google Shape;1283;p81"/>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284" name="Google Shape;1284;p81"/>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85" name="Google Shape;1285;p81"/>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86" name="Google Shape;1286;p81"/>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287" name="Google Shape;1287;p81"/>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88" name="Google Shape;1288;p81"/>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89" name="Google Shape;1289;p81"/>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290" name="Google Shape;1290;p81"/>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291" name="Google Shape;1291;p81"/>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92" name="Google Shape;1292;p81"/>
          <p:cNvCxnSpPr>
            <a:stCxn id="1267" idx="2"/>
            <a:endCxn id="1280"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93" name="Google Shape;1293;p81"/>
          <p:cNvCxnSpPr>
            <a:stCxn id="1272" idx="2"/>
            <a:endCxn id="1274"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94" name="Google Shape;1294;p81"/>
          <p:cNvCxnSpPr>
            <a:stCxn id="1271" idx="2"/>
            <a:endCxn id="1277"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95" name="Google Shape;1295;p81"/>
          <p:cNvCxnSpPr>
            <a:stCxn id="1276" idx="2"/>
            <a:endCxn id="1283"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96" name="Google Shape;1296;p81"/>
          <p:cNvCxnSpPr>
            <a:stCxn id="1275" idx="2"/>
            <a:endCxn id="1286"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97" name="Google Shape;1297;p81"/>
          <p:cNvCxnSpPr>
            <a:stCxn id="1278" idx="2"/>
            <a:endCxn id="1289"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298" name="Google Shape;1298;p81"/>
          <p:cNvSpPr/>
          <p:nvPr/>
        </p:nvSpPr>
        <p:spPr>
          <a:xfrm>
            <a:off x="3675378" y="1522923"/>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299" name="Google Shape;1299;p81"/>
          <p:cNvCxnSpPr>
            <a:stCxn id="1298" idx="2"/>
            <a:endCxn id="1263"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300" name="Google Shape;1300;p81"/>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301" name="Google Shape;1301;p81"/>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02" name="Google Shape;1302;p81"/>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03" name="Google Shape;1303;p81"/>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04" name="Google Shape;1304;p81"/>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05" name="Google Shape;1305;p81"/>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06" name="Google Shape;1306;p81"/>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07" name="Google Shape;1307;p81"/>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08" name="Google Shape;1308;p81"/>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09" name="Google Shape;1309;p81"/>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10" name="Google Shape;1310;p81"/>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11" name="Google Shape;1311;p8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82"/>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317" name="Google Shape;1317;p82"/>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18" name="Google Shape;1318;p82"/>
          <p:cNvSpPr/>
          <p:nvPr/>
        </p:nvSpPr>
        <p:spPr>
          <a:xfrm>
            <a:off x="3321209" y="22860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19" name="Google Shape;1319;p82"/>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320" name="Google Shape;1320;p82"/>
          <p:cNvSpPr/>
          <p:nvPr/>
        </p:nvSpPr>
        <p:spPr>
          <a:xfrm>
            <a:off x="2723012"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21" name="Google Shape;1321;p82"/>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22" name="Google Shape;1322;p82"/>
          <p:cNvCxnSpPr>
            <a:stCxn id="1318" idx="2"/>
            <a:endCxn id="1319"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323" name="Google Shape;1323;p82"/>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324" name="Google Shape;1324;p82"/>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25" name="Google Shape;1325;p82"/>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26" name="Google Shape;1326;p82"/>
          <p:cNvCxnSpPr>
            <a:stCxn id="1317" idx="2"/>
            <a:endCxn id="1323"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327" name="Google Shape;1327;p82"/>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328" name="Google Shape;1328;p82"/>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29" name="Google Shape;1329;p82"/>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30" name="Google Shape;1330;p82"/>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331" name="Google Shape;1331;p82"/>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32" name="Google Shape;1332;p82"/>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33" name="Google Shape;1333;p82"/>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334" name="Google Shape;1334;p82"/>
          <p:cNvSpPr/>
          <p:nvPr/>
        </p:nvSpPr>
        <p:spPr>
          <a:xfrm>
            <a:off x="3211067"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35" name="Google Shape;1335;p82"/>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36" name="Google Shape;1336;p82"/>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337" name="Google Shape;1337;p82"/>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38" name="Google Shape;1338;p82"/>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39" name="Google Shape;1339;p82"/>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340" name="Google Shape;1340;p82"/>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41" name="Google Shape;1341;p82"/>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42" name="Google Shape;1342;p82"/>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343" name="Google Shape;1343;p82"/>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44" name="Google Shape;1344;p82"/>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45" name="Google Shape;1345;p82"/>
          <p:cNvCxnSpPr>
            <a:stCxn id="1320" idx="2"/>
            <a:endCxn id="1333"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46" name="Google Shape;1346;p82"/>
          <p:cNvCxnSpPr>
            <a:stCxn id="1325" idx="2"/>
            <a:endCxn id="1327"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47" name="Google Shape;1347;p82"/>
          <p:cNvCxnSpPr>
            <a:stCxn id="1324" idx="2"/>
            <a:endCxn id="1330"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48" name="Google Shape;1348;p82"/>
          <p:cNvCxnSpPr>
            <a:stCxn id="1329" idx="2"/>
            <a:endCxn id="1336"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49" name="Google Shape;1349;p82"/>
          <p:cNvCxnSpPr>
            <a:stCxn id="1328" idx="2"/>
            <a:endCxn id="1339"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50" name="Google Shape;1350;p82"/>
          <p:cNvCxnSpPr>
            <a:stCxn id="1331" idx="2"/>
            <a:endCxn id="1342"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351" name="Google Shape;1351;p82"/>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52" name="Google Shape;1352;p82"/>
          <p:cNvCxnSpPr>
            <a:stCxn id="1351" idx="2"/>
            <a:endCxn id="1316"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353" name="Google Shape;1353;p82"/>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354" name="Google Shape;1354;p82"/>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55" name="Google Shape;1355;p82"/>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56" name="Google Shape;1356;p82"/>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57" name="Google Shape;1357;p82"/>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58" name="Google Shape;1358;p82"/>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59" name="Google Shape;1359;p82"/>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60" name="Google Shape;1360;p82"/>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61" name="Google Shape;1361;p82"/>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62" name="Google Shape;1362;p82"/>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363" name="Google Shape;1363;p82"/>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364" name="Google Shape;1364;p8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83"/>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370" name="Google Shape;1370;p83"/>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71" name="Google Shape;1371;p83"/>
          <p:cNvSpPr/>
          <p:nvPr/>
        </p:nvSpPr>
        <p:spPr>
          <a:xfrm>
            <a:off x="3321209" y="22860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72" name="Google Shape;1372;p83"/>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373" name="Google Shape;1373;p83"/>
          <p:cNvSpPr/>
          <p:nvPr/>
        </p:nvSpPr>
        <p:spPr>
          <a:xfrm>
            <a:off x="2723012"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74" name="Google Shape;1374;p83"/>
          <p:cNvSpPr/>
          <p:nvPr/>
        </p:nvSpPr>
        <p:spPr>
          <a:xfrm>
            <a:off x="2014674" y="3043707"/>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75" name="Google Shape;1375;p83"/>
          <p:cNvCxnSpPr>
            <a:stCxn id="1371" idx="2"/>
            <a:endCxn id="1372"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376" name="Google Shape;1376;p83"/>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377" name="Google Shape;1377;p83"/>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78" name="Google Shape;1378;p83"/>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79" name="Google Shape;1379;p83"/>
          <p:cNvCxnSpPr>
            <a:stCxn id="1370" idx="2"/>
            <a:endCxn id="1376"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380" name="Google Shape;1380;p83"/>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381" name="Google Shape;1381;p83"/>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82" name="Google Shape;1382;p83"/>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83" name="Google Shape;1383;p83"/>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384" name="Google Shape;1384;p83"/>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85" name="Google Shape;1385;p83"/>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86" name="Google Shape;1386;p83"/>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387" name="Google Shape;1387;p83"/>
          <p:cNvSpPr/>
          <p:nvPr/>
        </p:nvSpPr>
        <p:spPr>
          <a:xfrm>
            <a:off x="3211067"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88" name="Google Shape;1388;p83"/>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89" name="Google Shape;1389;p83"/>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390" name="Google Shape;1390;p83"/>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1" name="Google Shape;1391;p83"/>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2" name="Google Shape;1392;p83"/>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393" name="Google Shape;1393;p83"/>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4" name="Google Shape;1394;p83"/>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5" name="Google Shape;1395;p83"/>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396" name="Google Shape;1396;p83"/>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7" name="Google Shape;1397;p83"/>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398" name="Google Shape;1398;p83"/>
          <p:cNvCxnSpPr>
            <a:stCxn id="1373" idx="2"/>
            <a:endCxn id="1386"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99" name="Google Shape;1399;p83"/>
          <p:cNvCxnSpPr>
            <a:stCxn id="1378" idx="2"/>
            <a:endCxn id="1380"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00" name="Google Shape;1400;p83"/>
          <p:cNvCxnSpPr>
            <a:stCxn id="1377" idx="2"/>
            <a:endCxn id="1383"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01" name="Google Shape;1401;p83"/>
          <p:cNvCxnSpPr>
            <a:stCxn id="1382" idx="2"/>
            <a:endCxn id="1389"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02" name="Google Shape;1402;p83"/>
          <p:cNvCxnSpPr>
            <a:stCxn id="1381" idx="2"/>
            <a:endCxn id="1392"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03" name="Google Shape;1403;p83"/>
          <p:cNvCxnSpPr>
            <a:stCxn id="1384" idx="2"/>
            <a:endCxn id="1395"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404" name="Google Shape;1404;p83"/>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05" name="Google Shape;1405;p83"/>
          <p:cNvCxnSpPr>
            <a:stCxn id="1404" idx="2"/>
            <a:endCxn id="1369"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406" name="Google Shape;1406;p83"/>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407" name="Google Shape;1407;p83"/>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08" name="Google Shape;1408;p83"/>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09" name="Google Shape;1409;p83"/>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10" name="Google Shape;1410;p83"/>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11" name="Google Shape;1411;p83"/>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12" name="Google Shape;1412;p83"/>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13" name="Google Shape;1413;p83"/>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14" name="Google Shape;1414;p83"/>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15" name="Google Shape;1415;p83"/>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16" name="Google Shape;1416;p83"/>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417" name="Google Shape;1417;p8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84"/>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423" name="Google Shape;1423;p84"/>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24" name="Google Shape;1424;p84"/>
          <p:cNvSpPr/>
          <p:nvPr/>
        </p:nvSpPr>
        <p:spPr>
          <a:xfrm>
            <a:off x="3321209" y="22860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25" name="Google Shape;1425;p84"/>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3</a:t>
            </a:r>
            <a:endParaRPr b="1" sz="2400">
              <a:solidFill>
                <a:srgbClr val="FF0000"/>
              </a:solidFill>
              <a:latin typeface="Courier New"/>
              <a:ea typeface="Courier New"/>
              <a:cs typeface="Courier New"/>
              <a:sym typeface="Courier New"/>
            </a:endParaRPr>
          </a:p>
        </p:txBody>
      </p:sp>
      <p:sp>
        <p:nvSpPr>
          <p:cNvPr id="1426" name="Google Shape;1426;p84"/>
          <p:cNvSpPr/>
          <p:nvPr/>
        </p:nvSpPr>
        <p:spPr>
          <a:xfrm>
            <a:off x="2723012"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27" name="Google Shape;1427;p84"/>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28" name="Google Shape;1428;p84"/>
          <p:cNvCxnSpPr>
            <a:stCxn id="1424" idx="2"/>
            <a:endCxn id="1425"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429" name="Google Shape;1429;p84"/>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430" name="Google Shape;1430;p84"/>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31" name="Google Shape;1431;p84"/>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32" name="Google Shape;1432;p84"/>
          <p:cNvCxnSpPr>
            <a:stCxn id="1423" idx="2"/>
            <a:endCxn id="1429"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433" name="Google Shape;1433;p84"/>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434" name="Google Shape;1434;p84"/>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35" name="Google Shape;1435;p84"/>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36" name="Google Shape;1436;p84"/>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437" name="Google Shape;1437;p84"/>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38" name="Google Shape;1438;p84"/>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39" name="Google Shape;1439;p84"/>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440" name="Google Shape;1440;p84"/>
          <p:cNvSpPr/>
          <p:nvPr/>
        </p:nvSpPr>
        <p:spPr>
          <a:xfrm>
            <a:off x="3211067"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41" name="Google Shape;1441;p84"/>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42" name="Google Shape;1442;p84"/>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443" name="Google Shape;1443;p84"/>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44" name="Google Shape;1444;p84"/>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45" name="Google Shape;1445;p84"/>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446" name="Google Shape;1446;p84"/>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47" name="Google Shape;1447;p84"/>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48" name="Google Shape;1448;p84"/>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449" name="Google Shape;1449;p84"/>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50" name="Google Shape;1450;p84"/>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51" name="Google Shape;1451;p84"/>
          <p:cNvCxnSpPr>
            <a:stCxn id="1426" idx="2"/>
            <a:endCxn id="1439"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52" name="Google Shape;1452;p84"/>
          <p:cNvCxnSpPr>
            <a:stCxn id="1431" idx="2"/>
            <a:endCxn id="1433"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53" name="Google Shape;1453;p84"/>
          <p:cNvCxnSpPr>
            <a:stCxn id="1430" idx="2"/>
            <a:endCxn id="1436"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54" name="Google Shape;1454;p84"/>
          <p:cNvCxnSpPr>
            <a:stCxn id="1435" idx="2"/>
            <a:endCxn id="1442"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55" name="Google Shape;1455;p84"/>
          <p:cNvCxnSpPr>
            <a:stCxn id="1434" idx="2"/>
            <a:endCxn id="1445"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56" name="Google Shape;1456;p84"/>
          <p:cNvCxnSpPr>
            <a:stCxn id="1437" idx="2"/>
            <a:endCxn id="1448"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457" name="Google Shape;1457;p84"/>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58" name="Google Shape;1458;p84"/>
          <p:cNvCxnSpPr>
            <a:stCxn id="1457" idx="2"/>
            <a:endCxn id="1422"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459" name="Google Shape;1459;p84"/>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460" name="Google Shape;1460;p84"/>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61" name="Google Shape;1461;p84"/>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62" name="Google Shape;1462;p84"/>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63" name="Google Shape;1463;p84"/>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64" name="Google Shape;1464;p84"/>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65" name="Google Shape;1465;p84"/>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66" name="Google Shape;1466;p84"/>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67" name="Google Shape;1467;p84"/>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68" name="Google Shape;1468;p84"/>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469" name="Google Shape;1469;p84"/>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470" name="Google Shape;1470;p84"/>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471" name="Google Shape;1471;p8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85"/>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477" name="Google Shape;1477;p85"/>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78" name="Google Shape;1478;p85"/>
          <p:cNvSpPr/>
          <p:nvPr/>
        </p:nvSpPr>
        <p:spPr>
          <a:xfrm>
            <a:off x="3321209" y="22860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79" name="Google Shape;1479;p85"/>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480" name="Google Shape;1480;p85"/>
          <p:cNvSpPr/>
          <p:nvPr/>
        </p:nvSpPr>
        <p:spPr>
          <a:xfrm>
            <a:off x="2723012" y="3043707"/>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81" name="Google Shape;1481;p85"/>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82" name="Google Shape;1482;p85"/>
          <p:cNvCxnSpPr>
            <a:stCxn id="1478" idx="2"/>
            <a:endCxn id="1479"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483" name="Google Shape;1483;p85"/>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484" name="Google Shape;1484;p85"/>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85" name="Google Shape;1485;p85"/>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86" name="Google Shape;1486;p85"/>
          <p:cNvCxnSpPr>
            <a:stCxn id="1477" idx="2"/>
            <a:endCxn id="1483"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487" name="Google Shape;1487;p85"/>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488" name="Google Shape;1488;p85"/>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89" name="Google Shape;1489;p85"/>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90" name="Google Shape;1490;p85"/>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491" name="Google Shape;1491;p85"/>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92" name="Google Shape;1492;p85"/>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93" name="Google Shape;1493;p85"/>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494" name="Google Shape;1494;p85"/>
          <p:cNvSpPr/>
          <p:nvPr/>
        </p:nvSpPr>
        <p:spPr>
          <a:xfrm>
            <a:off x="3211067"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95" name="Google Shape;1495;p85"/>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96" name="Google Shape;1496;p85"/>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497" name="Google Shape;1497;p85"/>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98" name="Google Shape;1498;p85"/>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99" name="Google Shape;1499;p85"/>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500" name="Google Shape;1500;p85"/>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01" name="Google Shape;1501;p85"/>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02" name="Google Shape;1502;p85"/>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503" name="Google Shape;1503;p85"/>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04" name="Google Shape;1504;p85"/>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05" name="Google Shape;1505;p85"/>
          <p:cNvCxnSpPr>
            <a:stCxn id="1480" idx="2"/>
            <a:endCxn id="1493"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06" name="Google Shape;1506;p85"/>
          <p:cNvCxnSpPr>
            <a:stCxn id="1485" idx="2"/>
            <a:endCxn id="1487"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07" name="Google Shape;1507;p85"/>
          <p:cNvCxnSpPr>
            <a:stCxn id="1484" idx="2"/>
            <a:endCxn id="1490"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08" name="Google Shape;1508;p85"/>
          <p:cNvCxnSpPr>
            <a:stCxn id="1489" idx="2"/>
            <a:endCxn id="1496"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09" name="Google Shape;1509;p85"/>
          <p:cNvCxnSpPr>
            <a:stCxn id="1488" idx="2"/>
            <a:endCxn id="1499"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10" name="Google Shape;1510;p85"/>
          <p:cNvCxnSpPr>
            <a:stCxn id="1491" idx="2"/>
            <a:endCxn id="1502"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511" name="Google Shape;1511;p85"/>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12" name="Google Shape;1512;p85"/>
          <p:cNvCxnSpPr>
            <a:stCxn id="1511" idx="2"/>
            <a:endCxn id="1476"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513" name="Google Shape;1513;p85"/>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514" name="Google Shape;1514;p85"/>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15" name="Google Shape;1515;p85"/>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16" name="Google Shape;1516;p85"/>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17" name="Google Shape;1517;p85"/>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18" name="Google Shape;1518;p85"/>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19" name="Google Shape;1519;p85"/>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20" name="Google Shape;1520;p85"/>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21" name="Google Shape;1521;p85"/>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22" name="Google Shape;1522;p85"/>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23" name="Google Shape;1523;p85"/>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524" name="Google Shape;1524;p85"/>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525" name="Google Shape;1525;p8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86"/>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531" name="Google Shape;1531;p86"/>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32" name="Google Shape;1532;p86"/>
          <p:cNvSpPr/>
          <p:nvPr/>
        </p:nvSpPr>
        <p:spPr>
          <a:xfrm>
            <a:off x="3321209" y="22860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33" name="Google Shape;1533;p86"/>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534" name="Google Shape;1534;p86"/>
          <p:cNvSpPr/>
          <p:nvPr/>
        </p:nvSpPr>
        <p:spPr>
          <a:xfrm>
            <a:off x="2723012"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35" name="Google Shape;1535;p86"/>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36" name="Google Shape;1536;p86"/>
          <p:cNvCxnSpPr>
            <a:stCxn id="1532" idx="2"/>
            <a:endCxn id="1533"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537" name="Google Shape;1537;p86"/>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538" name="Google Shape;1538;p86"/>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39" name="Google Shape;1539;p86"/>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40" name="Google Shape;1540;p86"/>
          <p:cNvCxnSpPr>
            <a:stCxn id="1531" idx="2"/>
            <a:endCxn id="1537"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541" name="Google Shape;1541;p86"/>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542" name="Google Shape;1542;p86"/>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43" name="Google Shape;1543;p86"/>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44" name="Google Shape;1544;p86"/>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545" name="Google Shape;1545;p86"/>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46" name="Google Shape;1546;p86"/>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47" name="Google Shape;1547;p86"/>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548" name="Google Shape;1548;p86"/>
          <p:cNvSpPr/>
          <p:nvPr/>
        </p:nvSpPr>
        <p:spPr>
          <a:xfrm>
            <a:off x="3211067"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49" name="Google Shape;1549;p86"/>
          <p:cNvSpPr/>
          <p:nvPr/>
        </p:nvSpPr>
        <p:spPr>
          <a:xfrm>
            <a:off x="2502729" y="3777799"/>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50" name="Google Shape;1550;p86"/>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551" name="Google Shape;1551;p86"/>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52" name="Google Shape;1552;p86"/>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53" name="Google Shape;1553;p86"/>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554" name="Google Shape;1554;p86"/>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55" name="Google Shape;1555;p86"/>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56" name="Google Shape;1556;p86"/>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557" name="Google Shape;1557;p86"/>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58" name="Google Shape;1558;p86"/>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59" name="Google Shape;1559;p86"/>
          <p:cNvCxnSpPr>
            <a:stCxn id="1534" idx="2"/>
            <a:endCxn id="1547"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60" name="Google Shape;1560;p86"/>
          <p:cNvCxnSpPr>
            <a:stCxn id="1539" idx="2"/>
            <a:endCxn id="1541"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61" name="Google Shape;1561;p86"/>
          <p:cNvCxnSpPr>
            <a:stCxn id="1538" idx="2"/>
            <a:endCxn id="1544"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62" name="Google Shape;1562;p86"/>
          <p:cNvCxnSpPr>
            <a:stCxn id="1543" idx="2"/>
            <a:endCxn id="1550"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63" name="Google Shape;1563;p86"/>
          <p:cNvCxnSpPr>
            <a:stCxn id="1542" idx="2"/>
            <a:endCxn id="1553"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64" name="Google Shape;1564;p86"/>
          <p:cNvCxnSpPr>
            <a:stCxn id="1545" idx="2"/>
            <a:endCxn id="1556"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565" name="Google Shape;1565;p86"/>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66" name="Google Shape;1566;p86"/>
          <p:cNvCxnSpPr>
            <a:stCxn id="1565" idx="2"/>
            <a:endCxn id="1530"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567" name="Google Shape;1567;p86"/>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568" name="Google Shape;1568;p86"/>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69" name="Google Shape;1569;p86"/>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70" name="Google Shape;1570;p86"/>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71" name="Google Shape;1571;p86"/>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72" name="Google Shape;1572;p86"/>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73" name="Google Shape;1573;p86"/>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74" name="Google Shape;1574;p86"/>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75" name="Google Shape;1575;p86"/>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76" name="Google Shape;1576;p86"/>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577" name="Google Shape;1577;p86"/>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578" name="Google Shape;1578;p86"/>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579" name="Google Shape;1579;p8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87"/>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585" name="Google Shape;1585;p87"/>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86" name="Google Shape;1586;p87"/>
          <p:cNvSpPr/>
          <p:nvPr/>
        </p:nvSpPr>
        <p:spPr>
          <a:xfrm>
            <a:off x="3321209" y="22860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87" name="Google Shape;1587;p87"/>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588" name="Google Shape;1588;p87"/>
          <p:cNvSpPr/>
          <p:nvPr/>
        </p:nvSpPr>
        <p:spPr>
          <a:xfrm>
            <a:off x="2723012"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89" name="Google Shape;1589;p87"/>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90" name="Google Shape;1590;p87"/>
          <p:cNvCxnSpPr>
            <a:stCxn id="1586" idx="2"/>
            <a:endCxn id="1587"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591" name="Google Shape;1591;p87"/>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592" name="Google Shape;1592;p87"/>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93" name="Google Shape;1593;p87"/>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594" name="Google Shape;1594;p87"/>
          <p:cNvCxnSpPr>
            <a:stCxn id="1585" idx="2"/>
            <a:endCxn id="1591"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595" name="Google Shape;1595;p87"/>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596" name="Google Shape;1596;p87"/>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97" name="Google Shape;1597;p87"/>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98" name="Google Shape;1598;p87"/>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599" name="Google Shape;1599;p87"/>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00" name="Google Shape;1600;p87"/>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01" name="Google Shape;1601;p87"/>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4</a:t>
            </a:r>
            <a:endParaRPr b="1" sz="2400">
              <a:solidFill>
                <a:srgbClr val="FF0000"/>
              </a:solidFill>
              <a:latin typeface="Courier New"/>
              <a:ea typeface="Courier New"/>
              <a:cs typeface="Courier New"/>
              <a:sym typeface="Courier New"/>
            </a:endParaRPr>
          </a:p>
        </p:txBody>
      </p:sp>
      <p:sp>
        <p:nvSpPr>
          <p:cNvPr id="1602" name="Google Shape;1602;p87"/>
          <p:cNvSpPr/>
          <p:nvPr/>
        </p:nvSpPr>
        <p:spPr>
          <a:xfrm>
            <a:off x="3211067"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03" name="Google Shape;1603;p87"/>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04" name="Google Shape;1604;p87"/>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605" name="Google Shape;1605;p87"/>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06" name="Google Shape;1606;p87"/>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07" name="Google Shape;1607;p87"/>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608" name="Google Shape;1608;p87"/>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09" name="Google Shape;1609;p87"/>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10" name="Google Shape;1610;p87"/>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611" name="Google Shape;1611;p87"/>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12" name="Google Shape;1612;p87"/>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13" name="Google Shape;1613;p87"/>
          <p:cNvCxnSpPr>
            <a:stCxn id="1588" idx="2"/>
            <a:endCxn id="1601"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14" name="Google Shape;1614;p87"/>
          <p:cNvCxnSpPr>
            <a:stCxn id="1593" idx="2"/>
            <a:endCxn id="1595"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15" name="Google Shape;1615;p87"/>
          <p:cNvCxnSpPr>
            <a:stCxn id="1592" idx="2"/>
            <a:endCxn id="1598"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16" name="Google Shape;1616;p87"/>
          <p:cNvCxnSpPr>
            <a:stCxn id="1597" idx="2"/>
            <a:endCxn id="1604"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17" name="Google Shape;1617;p87"/>
          <p:cNvCxnSpPr>
            <a:stCxn id="1596" idx="2"/>
            <a:endCxn id="1607"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18" name="Google Shape;1618;p87"/>
          <p:cNvCxnSpPr>
            <a:stCxn id="1599" idx="2"/>
            <a:endCxn id="1610"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619" name="Google Shape;1619;p87"/>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20" name="Google Shape;1620;p87"/>
          <p:cNvCxnSpPr>
            <a:stCxn id="1619" idx="2"/>
            <a:endCxn id="1584"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621" name="Google Shape;1621;p87"/>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622" name="Google Shape;1622;p87"/>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23" name="Google Shape;1623;p87"/>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24" name="Google Shape;1624;p87"/>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25" name="Google Shape;1625;p87"/>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26" name="Google Shape;1626;p87"/>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27" name="Google Shape;1627;p87"/>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28" name="Google Shape;1628;p87"/>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29" name="Google Shape;1629;p87"/>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30" name="Google Shape;1630;p87"/>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31" name="Google Shape;1631;p87"/>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632" name="Google Shape;1632;p87"/>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633" name="Google Shape;1633;p87"/>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634" name="Google Shape;1634;p8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88"/>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640" name="Google Shape;1640;p88"/>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41" name="Google Shape;1641;p88"/>
          <p:cNvSpPr/>
          <p:nvPr/>
        </p:nvSpPr>
        <p:spPr>
          <a:xfrm>
            <a:off x="3321209" y="22860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42" name="Google Shape;1642;p88"/>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643" name="Google Shape;1643;p88"/>
          <p:cNvSpPr/>
          <p:nvPr/>
        </p:nvSpPr>
        <p:spPr>
          <a:xfrm>
            <a:off x="2723012"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44" name="Google Shape;1644;p88"/>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45" name="Google Shape;1645;p88"/>
          <p:cNvCxnSpPr>
            <a:stCxn id="1641" idx="2"/>
            <a:endCxn id="1642"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646" name="Google Shape;1646;p88"/>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647" name="Google Shape;1647;p88"/>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48" name="Google Shape;1648;p88"/>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49" name="Google Shape;1649;p88"/>
          <p:cNvCxnSpPr>
            <a:stCxn id="1640" idx="2"/>
            <a:endCxn id="1646"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650" name="Google Shape;1650;p88"/>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651" name="Google Shape;1651;p88"/>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52" name="Google Shape;1652;p88"/>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53" name="Google Shape;1653;p88"/>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654" name="Google Shape;1654;p88"/>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55" name="Google Shape;1655;p88"/>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56" name="Google Shape;1656;p88"/>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657" name="Google Shape;1657;p88"/>
          <p:cNvSpPr/>
          <p:nvPr/>
        </p:nvSpPr>
        <p:spPr>
          <a:xfrm>
            <a:off x="3211067" y="3777799"/>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58" name="Google Shape;1658;p88"/>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59" name="Google Shape;1659;p88"/>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660" name="Google Shape;1660;p88"/>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61" name="Google Shape;1661;p88"/>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62" name="Google Shape;1662;p88"/>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663" name="Google Shape;1663;p88"/>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64" name="Google Shape;1664;p88"/>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65" name="Google Shape;1665;p88"/>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666" name="Google Shape;1666;p88"/>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67" name="Google Shape;1667;p88"/>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68" name="Google Shape;1668;p88"/>
          <p:cNvCxnSpPr>
            <a:stCxn id="1643" idx="2"/>
            <a:endCxn id="1656"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69" name="Google Shape;1669;p88"/>
          <p:cNvCxnSpPr>
            <a:stCxn id="1648" idx="2"/>
            <a:endCxn id="1650"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70" name="Google Shape;1670;p88"/>
          <p:cNvCxnSpPr>
            <a:stCxn id="1647" idx="2"/>
            <a:endCxn id="1653"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71" name="Google Shape;1671;p88"/>
          <p:cNvCxnSpPr>
            <a:stCxn id="1652" idx="2"/>
            <a:endCxn id="1659"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72" name="Google Shape;1672;p88"/>
          <p:cNvCxnSpPr>
            <a:stCxn id="1651" idx="2"/>
            <a:endCxn id="1662"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73" name="Google Shape;1673;p88"/>
          <p:cNvCxnSpPr>
            <a:stCxn id="1654" idx="2"/>
            <a:endCxn id="1665"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674" name="Google Shape;1674;p88"/>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75" name="Google Shape;1675;p88"/>
          <p:cNvCxnSpPr>
            <a:stCxn id="1674" idx="2"/>
            <a:endCxn id="1639"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676" name="Google Shape;1676;p88"/>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677" name="Google Shape;1677;p88"/>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78" name="Google Shape;1678;p88"/>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79" name="Google Shape;1679;p88"/>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80" name="Google Shape;1680;p88"/>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81" name="Google Shape;1681;p88"/>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82" name="Google Shape;1682;p88"/>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83" name="Google Shape;1683;p88"/>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84" name="Google Shape;1684;p88"/>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85" name="Google Shape;1685;p88"/>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686" name="Google Shape;1686;p88"/>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687" name="Google Shape;1687;p88"/>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688" name="Google Shape;1688;p88"/>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689" name="Google Shape;1689;p8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89"/>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695" name="Google Shape;1695;p89"/>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96" name="Google Shape;1696;p89"/>
          <p:cNvSpPr/>
          <p:nvPr/>
        </p:nvSpPr>
        <p:spPr>
          <a:xfrm>
            <a:off x="3321209" y="22860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97" name="Google Shape;1697;p89"/>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698" name="Google Shape;1698;p89"/>
          <p:cNvSpPr/>
          <p:nvPr/>
        </p:nvSpPr>
        <p:spPr>
          <a:xfrm>
            <a:off x="2723012" y="3043707"/>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99" name="Google Shape;1699;p89"/>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00" name="Google Shape;1700;p89"/>
          <p:cNvCxnSpPr>
            <a:stCxn id="1696" idx="2"/>
            <a:endCxn id="1697"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701" name="Google Shape;1701;p89"/>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702" name="Google Shape;1702;p89"/>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03" name="Google Shape;1703;p89"/>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04" name="Google Shape;1704;p89"/>
          <p:cNvCxnSpPr>
            <a:stCxn id="1695" idx="2"/>
            <a:endCxn id="1701"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705" name="Google Shape;1705;p89"/>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706" name="Google Shape;1706;p89"/>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07" name="Google Shape;1707;p89"/>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08" name="Google Shape;1708;p89"/>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709" name="Google Shape;1709;p89"/>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10" name="Google Shape;1710;p89"/>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11" name="Google Shape;1711;p89"/>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712" name="Google Shape;1712;p89"/>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13" name="Google Shape;1713;p89"/>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14" name="Google Shape;1714;p89"/>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715" name="Google Shape;1715;p89"/>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16" name="Google Shape;1716;p89"/>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17" name="Google Shape;1717;p89"/>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718" name="Google Shape;1718;p89"/>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19" name="Google Shape;1719;p89"/>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20" name="Google Shape;1720;p89"/>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721" name="Google Shape;1721;p89"/>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22" name="Google Shape;1722;p89"/>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23" name="Google Shape;1723;p89"/>
          <p:cNvCxnSpPr>
            <a:stCxn id="1698" idx="2"/>
            <a:endCxn id="1711"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24" name="Google Shape;1724;p89"/>
          <p:cNvCxnSpPr>
            <a:stCxn id="1703" idx="2"/>
            <a:endCxn id="1705"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25" name="Google Shape;1725;p89"/>
          <p:cNvCxnSpPr>
            <a:stCxn id="1702" idx="2"/>
            <a:endCxn id="1708"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26" name="Google Shape;1726;p89"/>
          <p:cNvCxnSpPr>
            <a:stCxn id="1707" idx="2"/>
            <a:endCxn id="1714"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27" name="Google Shape;1727;p89"/>
          <p:cNvCxnSpPr>
            <a:stCxn id="1706" idx="2"/>
            <a:endCxn id="1717"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28" name="Google Shape;1728;p89"/>
          <p:cNvCxnSpPr>
            <a:stCxn id="1709" idx="2"/>
            <a:endCxn id="1720"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729" name="Google Shape;1729;p89"/>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30" name="Google Shape;1730;p89"/>
          <p:cNvCxnSpPr>
            <a:stCxn id="1729" idx="2"/>
            <a:endCxn id="1694"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731" name="Google Shape;1731;p89"/>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732" name="Google Shape;1732;p89"/>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33" name="Google Shape;1733;p89"/>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34" name="Google Shape;1734;p89"/>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35" name="Google Shape;1735;p89"/>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36" name="Google Shape;1736;p89"/>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37" name="Google Shape;1737;p89"/>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38" name="Google Shape;1738;p89"/>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39" name="Google Shape;1739;p89"/>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40" name="Google Shape;1740;p89"/>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41" name="Google Shape;1741;p89"/>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42" name="Google Shape;1742;p89"/>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743" name="Google Shape;1743;p89"/>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744" name="Google Shape;1744;p8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4"/>
          <p:cNvGraphicFramePr/>
          <p:nvPr/>
        </p:nvGraphicFramePr>
        <p:xfrm>
          <a:off x="218940" y="1219200"/>
          <a:ext cx="3000000" cy="3000000"/>
        </p:xfrm>
        <a:graphic>
          <a:graphicData uri="http://schemas.openxmlformats.org/drawingml/2006/table">
            <a:tbl>
              <a:tblPr bandRow="1" firstRow="1">
                <a:noFill/>
                <a:tableStyleId>{73DCFA9C-638B-4D8F-A3B6-DAD2108E3D00}</a:tableStyleId>
              </a:tblPr>
              <a:tblGrid>
                <a:gridCol w="2459875"/>
                <a:gridCol w="6259125"/>
              </a:tblGrid>
              <a:tr h="370850">
                <a:tc gridSpan="2">
                  <a:txBody>
                    <a:bodyPr/>
                    <a:lstStyle/>
                    <a:p>
                      <a:pPr indent="0" lvl="0" marL="0" marR="0" rtl="0" algn="l">
                        <a:spcBef>
                          <a:spcPts val="0"/>
                        </a:spcBef>
                        <a:spcAft>
                          <a:spcPts val="0"/>
                        </a:spcAft>
                        <a:buNone/>
                      </a:pPr>
                      <a:r>
                        <a:rPr b="1" lang="en-US" sz="1800">
                          <a:solidFill>
                            <a:srgbClr val="0070C0"/>
                          </a:solidFill>
                        </a:rPr>
                        <a:t>DeleteItem(ItemType item)</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Deletes the element whose key matches item's key.</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spcBef>
                          <a:spcPts val="0"/>
                        </a:spcBef>
                        <a:spcAft>
                          <a:spcPts val="0"/>
                        </a:spcAft>
                        <a:buNone/>
                      </a:pPr>
                      <a:r>
                        <a:rPr lang="en-US" sz="1800"/>
                        <a:t>Key member of item is initialized. One and only one element in tree has a key matching item's key.</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No element in tree has a key matching item's key.</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Print()</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Prints the values in the tree in ascending key order.</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Items in the tree are printed in ascending key order.</a:t>
                      </a:r>
                      <a:endParaRPr sz="1800"/>
                    </a:p>
                  </a:txBody>
                  <a:tcPr marT="45725" marB="45725" marR="91450" marL="91450"/>
                </a:tc>
              </a:tr>
            </a:tbl>
          </a:graphicData>
        </a:graphic>
      </p:graphicFrame>
      <p:sp>
        <p:nvSpPr>
          <p:cNvPr id="110" name="Google Shape;110;p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 Specification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90"/>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750" name="Google Shape;1750;p90"/>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51" name="Google Shape;1751;p90"/>
          <p:cNvSpPr/>
          <p:nvPr/>
        </p:nvSpPr>
        <p:spPr>
          <a:xfrm>
            <a:off x="3321209" y="22860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52" name="Google Shape;1752;p90"/>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753" name="Google Shape;1753;p90"/>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54" name="Google Shape;1754;p90"/>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55" name="Google Shape;1755;p90"/>
          <p:cNvCxnSpPr>
            <a:stCxn id="1751" idx="2"/>
            <a:endCxn id="1752"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756" name="Google Shape;1756;p90"/>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757" name="Google Shape;1757;p90"/>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58" name="Google Shape;1758;p90"/>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59" name="Google Shape;1759;p90"/>
          <p:cNvCxnSpPr>
            <a:stCxn id="1750" idx="2"/>
            <a:endCxn id="1756"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760" name="Google Shape;1760;p90"/>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761" name="Google Shape;1761;p90"/>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62" name="Google Shape;1762;p90"/>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63" name="Google Shape;1763;p90"/>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764" name="Google Shape;1764;p90"/>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65" name="Google Shape;1765;p90"/>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66" name="Google Shape;1766;p90"/>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767" name="Google Shape;1767;p90"/>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68" name="Google Shape;1768;p90"/>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69" name="Google Shape;1769;p90"/>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770" name="Google Shape;1770;p90"/>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71" name="Google Shape;1771;p90"/>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72" name="Google Shape;1772;p90"/>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773" name="Google Shape;1773;p90"/>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74" name="Google Shape;1774;p90"/>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75" name="Google Shape;1775;p90"/>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776" name="Google Shape;1776;p90"/>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777" name="Google Shape;1777;p90"/>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78" name="Google Shape;1778;p90"/>
          <p:cNvCxnSpPr>
            <a:stCxn id="1753" idx="2"/>
            <a:endCxn id="1766"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79" name="Google Shape;1779;p90"/>
          <p:cNvCxnSpPr>
            <a:stCxn id="1758" idx="2"/>
            <a:endCxn id="1760"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80" name="Google Shape;1780;p90"/>
          <p:cNvCxnSpPr>
            <a:stCxn id="1757" idx="2"/>
            <a:endCxn id="1763"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81" name="Google Shape;1781;p90"/>
          <p:cNvCxnSpPr>
            <a:stCxn id="1762" idx="2"/>
            <a:endCxn id="1769"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82" name="Google Shape;1782;p90"/>
          <p:cNvCxnSpPr>
            <a:stCxn id="1761" idx="2"/>
            <a:endCxn id="1772"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83" name="Google Shape;1783;p90"/>
          <p:cNvCxnSpPr>
            <a:stCxn id="1764" idx="2"/>
            <a:endCxn id="1775"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784" name="Google Shape;1784;p90"/>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85" name="Google Shape;1785;p90"/>
          <p:cNvCxnSpPr>
            <a:stCxn id="1784" idx="2"/>
            <a:endCxn id="1749"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786" name="Google Shape;1786;p90"/>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787" name="Google Shape;1787;p90"/>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88" name="Google Shape;1788;p90"/>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89" name="Google Shape;1789;p90"/>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90" name="Google Shape;1790;p90"/>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91" name="Google Shape;1791;p90"/>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92" name="Google Shape;1792;p90"/>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93" name="Google Shape;1793;p90"/>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94" name="Google Shape;1794;p90"/>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95" name="Google Shape;1795;p90"/>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96" name="Google Shape;1796;p90"/>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797" name="Google Shape;1797;p90"/>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798" name="Google Shape;1798;p90"/>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799" name="Google Shape;1799;p9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91"/>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5</a:t>
            </a:r>
            <a:endParaRPr b="1" sz="2400">
              <a:solidFill>
                <a:srgbClr val="FF0000"/>
              </a:solidFill>
              <a:latin typeface="Courier New"/>
              <a:ea typeface="Courier New"/>
              <a:cs typeface="Courier New"/>
              <a:sym typeface="Courier New"/>
            </a:endParaRPr>
          </a:p>
        </p:txBody>
      </p:sp>
      <p:sp>
        <p:nvSpPr>
          <p:cNvPr id="1805" name="Google Shape;1805;p91"/>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06" name="Google Shape;1806;p91"/>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07" name="Google Shape;1807;p91"/>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808" name="Google Shape;1808;p91"/>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09" name="Google Shape;1809;p91"/>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10" name="Google Shape;1810;p91"/>
          <p:cNvCxnSpPr>
            <a:stCxn id="1806" idx="2"/>
            <a:endCxn id="1807"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811" name="Google Shape;1811;p91"/>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812" name="Google Shape;1812;p91"/>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13" name="Google Shape;1813;p91"/>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14" name="Google Shape;1814;p91"/>
          <p:cNvCxnSpPr>
            <a:stCxn id="1805" idx="2"/>
            <a:endCxn id="1811"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815" name="Google Shape;1815;p91"/>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816" name="Google Shape;1816;p91"/>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17" name="Google Shape;1817;p91"/>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18" name="Google Shape;1818;p91"/>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819" name="Google Shape;1819;p91"/>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20" name="Google Shape;1820;p91"/>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21" name="Google Shape;1821;p91"/>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822" name="Google Shape;1822;p91"/>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23" name="Google Shape;1823;p91"/>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24" name="Google Shape;1824;p91"/>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825" name="Google Shape;1825;p91"/>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26" name="Google Shape;1826;p91"/>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27" name="Google Shape;1827;p91"/>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828" name="Google Shape;1828;p91"/>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29" name="Google Shape;1829;p91"/>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30" name="Google Shape;1830;p91"/>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831" name="Google Shape;1831;p91"/>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32" name="Google Shape;1832;p91"/>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33" name="Google Shape;1833;p91"/>
          <p:cNvCxnSpPr>
            <a:stCxn id="1808" idx="2"/>
            <a:endCxn id="1821"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34" name="Google Shape;1834;p91"/>
          <p:cNvCxnSpPr>
            <a:stCxn id="1813" idx="2"/>
            <a:endCxn id="1815"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35" name="Google Shape;1835;p91"/>
          <p:cNvCxnSpPr>
            <a:stCxn id="1812" idx="2"/>
            <a:endCxn id="1818"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36" name="Google Shape;1836;p91"/>
          <p:cNvCxnSpPr>
            <a:stCxn id="1817" idx="2"/>
            <a:endCxn id="1824"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37" name="Google Shape;1837;p91"/>
          <p:cNvCxnSpPr>
            <a:stCxn id="1816" idx="2"/>
            <a:endCxn id="1827"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38" name="Google Shape;1838;p91"/>
          <p:cNvCxnSpPr>
            <a:stCxn id="1819" idx="2"/>
            <a:endCxn id="1830"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839" name="Google Shape;1839;p91"/>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40" name="Google Shape;1840;p91"/>
          <p:cNvCxnSpPr>
            <a:stCxn id="1839" idx="2"/>
            <a:endCxn id="1804"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841" name="Google Shape;1841;p91"/>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842" name="Google Shape;1842;p91"/>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43" name="Google Shape;1843;p91"/>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44" name="Google Shape;1844;p91"/>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45" name="Google Shape;1845;p91"/>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46" name="Google Shape;1846;p91"/>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47" name="Google Shape;1847;p91"/>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48" name="Google Shape;1848;p91"/>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49" name="Google Shape;1849;p91"/>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50" name="Google Shape;1850;p91"/>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51" name="Google Shape;1851;p91"/>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52" name="Google Shape;1852;p91"/>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853" name="Google Shape;1853;p91"/>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854" name="Google Shape;1854;p91"/>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855" name="Google Shape;1855;p9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92"/>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861" name="Google Shape;1861;p92"/>
          <p:cNvSpPr/>
          <p:nvPr/>
        </p:nvSpPr>
        <p:spPr>
          <a:xfrm>
            <a:off x="4029547" y="22860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62" name="Google Shape;1862;p92"/>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63" name="Google Shape;1863;p92"/>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864" name="Google Shape;1864;p92"/>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65" name="Google Shape;1865;p92"/>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66" name="Google Shape;1866;p92"/>
          <p:cNvCxnSpPr>
            <a:stCxn id="1862" idx="2"/>
            <a:endCxn id="1863"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867" name="Google Shape;1867;p92"/>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868" name="Google Shape;1868;p92"/>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69" name="Google Shape;1869;p92"/>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70" name="Google Shape;1870;p92"/>
          <p:cNvCxnSpPr>
            <a:stCxn id="1861" idx="2"/>
            <a:endCxn id="1867"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871" name="Google Shape;1871;p92"/>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872" name="Google Shape;1872;p92"/>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73" name="Google Shape;1873;p92"/>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74" name="Google Shape;1874;p92"/>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875" name="Google Shape;1875;p92"/>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76" name="Google Shape;1876;p92"/>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77" name="Google Shape;1877;p92"/>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878" name="Google Shape;1878;p92"/>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79" name="Google Shape;1879;p92"/>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80" name="Google Shape;1880;p92"/>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881" name="Google Shape;1881;p92"/>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82" name="Google Shape;1882;p92"/>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83" name="Google Shape;1883;p92"/>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884" name="Google Shape;1884;p92"/>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85" name="Google Shape;1885;p92"/>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86" name="Google Shape;1886;p92"/>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887" name="Google Shape;1887;p92"/>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888" name="Google Shape;1888;p92"/>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89" name="Google Shape;1889;p92"/>
          <p:cNvCxnSpPr>
            <a:stCxn id="1864" idx="2"/>
            <a:endCxn id="1877"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90" name="Google Shape;1890;p92"/>
          <p:cNvCxnSpPr>
            <a:stCxn id="1869" idx="2"/>
            <a:endCxn id="1871"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91" name="Google Shape;1891;p92"/>
          <p:cNvCxnSpPr>
            <a:stCxn id="1868" idx="2"/>
            <a:endCxn id="1874"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92" name="Google Shape;1892;p92"/>
          <p:cNvCxnSpPr>
            <a:stCxn id="1873" idx="2"/>
            <a:endCxn id="1880"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93" name="Google Shape;1893;p92"/>
          <p:cNvCxnSpPr>
            <a:stCxn id="1872" idx="2"/>
            <a:endCxn id="1883"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94" name="Google Shape;1894;p92"/>
          <p:cNvCxnSpPr>
            <a:stCxn id="1875" idx="2"/>
            <a:endCxn id="1886"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895" name="Google Shape;1895;p92"/>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896" name="Google Shape;1896;p92"/>
          <p:cNvCxnSpPr>
            <a:stCxn id="1895" idx="2"/>
            <a:endCxn id="1860"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897" name="Google Shape;1897;p92"/>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898" name="Google Shape;1898;p92"/>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99" name="Google Shape;1899;p92"/>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00" name="Google Shape;1900;p92"/>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01" name="Google Shape;1901;p92"/>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02" name="Google Shape;1902;p92"/>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03" name="Google Shape;1903;p92"/>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04" name="Google Shape;1904;p92"/>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05" name="Google Shape;1905;p92"/>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06" name="Google Shape;1906;p92"/>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07" name="Google Shape;1907;p92"/>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08" name="Google Shape;1908;p92"/>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909" name="Google Shape;1909;p92"/>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910" name="Google Shape;1910;p92"/>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911" name="Google Shape;1911;p9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93"/>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917" name="Google Shape;1917;p93"/>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18" name="Google Shape;1918;p93"/>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19" name="Google Shape;1919;p93"/>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920" name="Google Shape;1920;p93"/>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21" name="Google Shape;1921;p93"/>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22" name="Google Shape;1922;p93"/>
          <p:cNvCxnSpPr>
            <a:stCxn id="1918" idx="2"/>
            <a:endCxn id="1919"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923" name="Google Shape;1923;p93"/>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924" name="Google Shape;1924;p93"/>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25" name="Google Shape;1925;p93"/>
          <p:cNvSpPr/>
          <p:nvPr/>
        </p:nvSpPr>
        <p:spPr>
          <a:xfrm>
            <a:off x="4616307" y="3043706"/>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26" name="Google Shape;1926;p93"/>
          <p:cNvCxnSpPr>
            <a:stCxn id="1917" idx="2"/>
            <a:endCxn id="1923"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927" name="Google Shape;1927;p93"/>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928" name="Google Shape;1928;p93"/>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29" name="Google Shape;1929;p93"/>
          <p:cNvSpPr/>
          <p:nvPr/>
        </p:nvSpPr>
        <p:spPr>
          <a:xfrm>
            <a:off x="3646065"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30" name="Google Shape;1930;p93"/>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931" name="Google Shape;1931;p93"/>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32" name="Google Shape;1932;p93"/>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33" name="Google Shape;1933;p93"/>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934" name="Google Shape;1934;p93"/>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35" name="Google Shape;1935;p93"/>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36" name="Google Shape;1936;p93"/>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937" name="Google Shape;1937;p93"/>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38" name="Google Shape;1938;p93"/>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39" name="Google Shape;1939;p93"/>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940" name="Google Shape;1940;p93"/>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41" name="Google Shape;1941;p93"/>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42" name="Google Shape;1942;p93"/>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943" name="Google Shape;1943;p93"/>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44" name="Google Shape;1944;p93"/>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45" name="Google Shape;1945;p93"/>
          <p:cNvCxnSpPr>
            <a:stCxn id="1920" idx="2"/>
            <a:endCxn id="1933"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46" name="Google Shape;1946;p93"/>
          <p:cNvCxnSpPr>
            <a:stCxn id="1925" idx="2"/>
            <a:endCxn id="1927"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47" name="Google Shape;1947;p93"/>
          <p:cNvCxnSpPr>
            <a:stCxn id="1924" idx="2"/>
            <a:endCxn id="1930"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48" name="Google Shape;1948;p93"/>
          <p:cNvCxnSpPr>
            <a:stCxn id="1929" idx="2"/>
            <a:endCxn id="1936"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49" name="Google Shape;1949;p93"/>
          <p:cNvCxnSpPr>
            <a:stCxn id="1928" idx="2"/>
            <a:endCxn id="1939"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50" name="Google Shape;1950;p93"/>
          <p:cNvCxnSpPr>
            <a:stCxn id="1931" idx="2"/>
            <a:endCxn id="1942"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951" name="Google Shape;1951;p93"/>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52" name="Google Shape;1952;p93"/>
          <p:cNvCxnSpPr>
            <a:stCxn id="1951" idx="2"/>
            <a:endCxn id="1916"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953" name="Google Shape;1953;p93"/>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954" name="Google Shape;1954;p93"/>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55" name="Google Shape;1955;p93"/>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56" name="Google Shape;1956;p93"/>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57" name="Google Shape;1957;p93"/>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58" name="Google Shape;1958;p93"/>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59" name="Google Shape;1959;p93"/>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60" name="Google Shape;1960;p93"/>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61" name="Google Shape;1961;p93"/>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62" name="Google Shape;1962;p93"/>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963" name="Google Shape;1963;p93"/>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964" name="Google Shape;1964;p93"/>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965" name="Google Shape;1965;p93"/>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966" name="Google Shape;1966;p93"/>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967" name="Google Shape;1967;p9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94"/>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973" name="Google Shape;1973;p94"/>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74" name="Google Shape;1974;p94"/>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75" name="Google Shape;1975;p94"/>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976" name="Google Shape;1976;p94"/>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77" name="Google Shape;1977;p94"/>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78" name="Google Shape;1978;p94"/>
          <p:cNvCxnSpPr>
            <a:stCxn id="1974" idx="2"/>
            <a:endCxn id="1975"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979" name="Google Shape;1979;p94"/>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980" name="Google Shape;1980;p94"/>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81" name="Google Shape;1981;p94"/>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82" name="Google Shape;1982;p94"/>
          <p:cNvCxnSpPr>
            <a:stCxn id="1973" idx="2"/>
            <a:endCxn id="1979"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983" name="Google Shape;1983;p94"/>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984" name="Google Shape;1984;p94"/>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85" name="Google Shape;1985;p94"/>
          <p:cNvSpPr/>
          <p:nvPr/>
        </p:nvSpPr>
        <p:spPr>
          <a:xfrm>
            <a:off x="3646065" y="37778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86" name="Google Shape;1986;p94"/>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987" name="Google Shape;1987;p94"/>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88" name="Google Shape;1988;p94"/>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89" name="Google Shape;1989;p94"/>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990" name="Google Shape;1990;p94"/>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91" name="Google Shape;1991;p94"/>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92" name="Google Shape;1992;p94"/>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993" name="Google Shape;1993;p94"/>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94" name="Google Shape;1994;p94"/>
          <p:cNvSpPr/>
          <p:nvPr/>
        </p:nvSpPr>
        <p:spPr>
          <a:xfrm>
            <a:off x="3053637"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95" name="Google Shape;1995;p94"/>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996" name="Google Shape;1996;p94"/>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97" name="Google Shape;1997;p94"/>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98" name="Google Shape;1998;p94"/>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999" name="Google Shape;1999;p94"/>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00" name="Google Shape;2000;p94"/>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01" name="Google Shape;2001;p94"/>
          <p:cNvCxnSpPr>
            <a:stCxn id="1976" idx="2"/>
            <a:endCxn id="1989"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02" name="Google Shape;2002;p94"/>
          <p:cNvCxnSpPr>
            <a:stCxn id="1981" idx="2"/>
            <a:endCxn id="1983"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03" name="Google Shape;2003;p94"/>
          <p:cNvCxnSpPr>
            <a:stCxn id="1980" idx="2"/>
            <a:endCxn id="1986"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04" name="Google Shape;2004;p94"/>
          <p:cNvCxnSpPr>
            <a:stCxn id="1985" idx="2"/>
            <a:endCxn id="1992"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05" name="Google Shape;2005;p94"/>
          <p:cNvCxnSpPr>
            <a:stCxn id="1984" idx="2"/>
            <a:endCxn id="1995"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06" name="Google Shape;2006;p94"/>
          <p:cNvCxnSpPr>
            <a:stCxn id="1987" idx="2"/>
            <a:endCxn id="1998"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007" name="Google Shape;2007;p94"/>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08" name="Google Shape;2008;p94"/>
          <p:cNvCxnSpPr>
            <a:stCxn id="2007" idx="2"/>
            <a:endCxn id="1972"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009" name="Google Shape;2009;p94"/>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010" name="Google Shape;2010;p94"/>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1" name="Google Shape;2011;p94"/>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2" name="Google Shape;2012;p94"/>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3" name="Google Shape;2013;p94"/>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4" name="Google Shape;2014;p94"/>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5" name="Google Shape;2015;p94"/>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6" name="Google Shape;2016;p94"/>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7" name="Google Shape;2017;p94"/>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8" name="Google Shape;2018;p94"/>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19" name="Google Shape;2019;p94"/>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20" name="Google Shape;2020;p94"/>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021" name="Google Shape;2021;p94"/>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022" name="Google Shape;2022;p94"/>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023" name="Google Shape;2023;p9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95"/>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029" name="Google Shape;2029;p95"/>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30" name="Google Shape;2030;p95"/>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31" name="Google Shape;2031;p95"/>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032" name="Google Shape;2032;p95"/>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33" name="Google Shape;2033;p95"/>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34" name="Google Shape;2034;p95"/>
          <p:cNvCxnSpPr>
            <a:stCxn id="2030" idx="2"/>
            <a:endCxn id="2031"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035" name="Google Shape;2035;p95"/>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036" name="Google Shape;2036;p95"/>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37" name="Google Shape;2037;p95"/>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38" name="Google Shape;2038;p95"/>
          <p:cNvCxnSpPr>
            <a:stCxn id="2029" idx="2"/>
            <a:endCxn id="2035"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039" name="Google Shape;2039;p95"/>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040" name="Google Shape;2040;p95"/>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41" name="Google Shape;2041;p95"/>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42" name="Google Shape;2042;p95"/>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043" name="Google Shape;2043;p95"/>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44" name="Google Shape;2044;p95"/>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45" name="Google Shape;2045;p95"/>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046" name="Google Shape;2046;p95"/>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47" name="Google Shape;2047;p95"/>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48" name="Google Shape;2048;p95"/>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049" name="Google Shape;2049;p95"/>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50" name="Google Shape;2050;p95"/>
          <p:cNvSpPr/>
          <p:nvPr/>
        </p:nvSpPr>
        <p:spPr>
          <a:xfrm>
            <a:off x="3053637" y="4511889"/>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51" name="Google Shape;2051;p95"/>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052" name="Google Shape;2052;p95"/>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53" name="Google Shape;2053;p95"/>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54" name="Google Shape;2054;p95"/>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055" name="Google Shape;2055;p95"/>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56" name="Google Shape;2056;p95"/>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57" name="Google Shape;2057;p95"/>
          <p:cNvCxnSpPr>
            <a:stCxn id="2032" idx="2"/>
            <a:endCxn id="2045"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58" name="Google Shape;2058;p95"/>
          <p:cNvCxnSpPr>
            <a:stCxn id="2037" idx="2"/>
            <a:endCxn id="2039"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59" name="Google Shape;2059;p95"/>
          <p:cNvCxnSpPr>
            <a:stCxn id="2036" idx="2"/>
            <a:endCxn id="2042"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60" name="Google Shape;2060;p95"/>
          <p:cNvCxnSpPr>
            <a:stCxn id="2041" idx="2"/>
            <a:endCxn id="2048"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61" name="Google Shape;2061;p95"/>
          <p:cNvCxnSpPr>
            <a:stCxn id="2040" idx="2"/>
            <a:endCxn id="2051"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62" name="Google Shape;2062;p95"/>
          <p:cNvCxnSpPr>
            <a:stCxn id="2043" idx="2"/>
            <a:endCxn id="2054"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063" name="Google Shape;2063;p95"/>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64" name="Google Shape;2064;p95"/>
          <p:cNvCxnSpPr>
            <a:stCxn id="2063" idx="2"/>
            <a:endCxn id="2028"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065" name="Google Shape;2065;p95"/>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066" name="Google Shape;2066;p95"/>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67" name="Google Shape;2067;p95"/>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68" name="Google Shape;2068;p95"/>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69" name="Google Shape;2069;p95"/>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70" name="Google Shape;2070;p95"/>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71" name="Google Shape;2071;p95"/>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72" name="Google Shape;2072;p95"/>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73" name="Google Shape;2073;p95"/>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74" name="Google Shape;2074;p95"/>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075" name="Google Shape;2075;p95"/>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076" name="Google Shape;2076;p95"/>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077" name="Google Shape;2077;p95"/>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078" name="Google Shape;2078;p95"/>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079" name="Google Shape;2079;p9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p96"/>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085" name="Google Shape;2085;p96"/>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86" name="Google Shape;2086;p96"/>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87" name="Google Shape;2087;p96"/>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088" name="Google Shape;2088;p96"/>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89" name="Google Shape;2089;p96"/>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90" name="Google Shape;2090;p96"/>
          <p:cNvCxnSpPr>
            <a:stCxn id="2086" idx="2"/>
            <a:endCxn id="2087"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091" name="Google Shape;2091;p96"/>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092" name="Google Shape;2092;p96"/>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93" name="Google Shape;2093;p96"/>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094" name="Google Shape;2094;p96"/>
          <p:cNvCxnSpPr>
            <a:stCxn id="2085" idx="2"/>
            <a:endCxn id="2091"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095" name="Google Shape;2095;p96"/>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096" name="Google Shape;2096;p96"/>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97" name="Google Shape;2097;p96"/>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98" name="Google Shape;2098;p96"/>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099" name="Google Shape;2099;p96"/>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0" name="Google Shape;2100;p96"/>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1" name="Google Shape;2101;p96"/>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102" name="Google Shape;2102;p96"/>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3" name="Google Shape;2103;p96"/>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4" name="Google Shape;2104;p96"/>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6</a:t>
            </a:r>
            <a:endParaRPr b="1" sz="2400">
              <a:solidFill>
                <a:srgbClr val="FF0000"/>
              </a:solidFill>
              <a:latin typeface="Courier New"/>
              <a:ea typeface="Courier New"/>
              <a:cs typeface="Courier New"/>
              <a:sym typeface="Courier New"/>
            </a:endParaRPr>
          </a:p>
        </p:txBody>
      </p:sp>
      <p:sp>
        <p:nvSpPr>
          <p:cNvPr id="2105" name="Google Shape;2105;p96"/>
          <p:cNvSpPr/>
          <p:nvPr/>
        </p:nvSpPr>
        <p:spPr>
          <a:xfrm>
            <a:off x="3761975" y="451188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6" name="Google Shape;2106;p96"/>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7" name="Google Shape;2107;p96"/>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108" name="Google Shape;2108;p96"/>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9" name="Google Shape;2109;p96"/>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10" name="Google Shape;2110;p96"/>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111" name="Google Shape;2111;p96"/>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12" name="Google Shape;2112;p96"/>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13" name="Google Shape;2113;p96"/>
          <p:cNvCxnSpPr>
            <a:stCxn id="2088" idx="2"/>
            <a:endCxn id="2101"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14" name="Google Shape;2114;p96"/>
          <p:cNvCxnSpPr>
            <a:stCxn id="2093" idx="2"/>
            <a:endCxn id="2095"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15" name="Google Shape;2115;p96"/>
          <p:cNvCxnSpPr>
            <a:stCxn id="2092" idx="2"/>
            <a:endCxn id="2098"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16" name="Google Shape;2116;p96"/>
          <p:cNvCxnSpPr>
            <a:stCxn id="2097" idx="2"/>
            <a:endCxn id="2104"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17" name="Google Shape;2117;p96"/>
          <p:cNvCxnSpPr>
            <a:stCxn id="2096" idx="2"/>
            <a:endCxn id="2107"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18" name="Google Shape;2118;p96"/>
          <p:cNvCxnSpPr>
            <a:stCxn id="2099" idx="2"/>
            <a:endCxn id="2110"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119" name="Google Shape;2119;p96"/>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20" name="Google Shape;2120;p96"/>
          <p:cNvCxnSpPr>
            <a:stCxn id="2119" idx="2"/>
            <a:endCxn id="2084"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121" name="Google Shape;2121;p96"/>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122" name="Google Shape;2122;p96"/>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23" name="Google Shape;2123;p96"/>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24" name="Google Shape;2124;p96"/>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25" name="Google Shape;2125;p96"/>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26" name="Google Shape;2126;p96"/>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27" name="Google Shape;2127;p96"/>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28" name="Google Shape;2128;p96"/>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29" name="Google Shape;2129;p96"/>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30" name="Google Shape;2130;p96"/>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31" name="Google Shape;2131;p96"/>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32" name="Google Shape;2132;p96"/>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133" name="Google Shape;2133;p96"/>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134" name="Google Shape;2134;p96"/>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135" name="Google Shape;2135;p96"/>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136" name="Google Shape;2136;p9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0" name="Shape 2140"/>
        <p:cNvGrpSpPr/>
        <p:nvPr/>
      </p:nvGrpSpPr>
      <p:grpSpPr>
        <a:xfrm>
          <a:off x="0" y="0"/>
          <a:ext cx="0" cy="0"/>
          <a:chOff x="0" y="0"/>
          <a:chExt cx="0" cy="0"/>
        </a:xfrm>
      </p:grpSpPr>
      <p:sp>
        <p:nvSpPr>
          <p:cNvPr id="2141" name="Google Shape;2141;p97"/>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142" name="Google Shape;2142;p97"/>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43" name="Google Shape;2143;p97"/>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44" name="Google Shape;2144;p97"/>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145" name="Google Shape;2145;p97"/>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46" name="Google Shape;2146;p97"/>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47" name="Google Shape;2147;p97"/>
          <p:cNvCxnSpPr>
            <a:stCxn id="2143" idx="2"/>
            <a:endCxn id="2144"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148" name="Google Shape;2148;p97"/>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149" name="Google Shape;2149;p97"/>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50" name="Google Shape;2150;p97"/>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51" name="Google Shape;2151;p97"/>
          <p:cNvCxnSpPr>
            <a:stCxn id="2142" idx="2"/>
            <a:endCxn id="2148"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152" name="Google Shape;2152;p97"/>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153" name="Google Shape;2153;p97"/>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54" name="Google Shape;2154;p97"/>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55" name="Google Shape;2155;p97"/>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156" name="Google Shape;2156;p97"/>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57" name="Google Shape;2157;p97"/>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58" name="Google Shape;2158;p97"/>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159" name="Google Shape;2159;p97"/>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0" name="Google Shape;2160;p97"/>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1" name="Google Shape;2161;p97"/>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162" name="Google Shape;2162;p97"/>
          <p:cNvSpPr/>
          <p:nvPr/>
        </p:nvSpPr>
        <p:spPr>
          <a:xfrm>
            <a:off x="3761975" y="4511889"/>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3" name="Google Shape;2163;p97"/>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4" name="Google Shape;2164;p97"/>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165" name="Google Shape;2165;p97"/>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6" name="Google Shape;2166;p97"/>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7" name="Google Shape;2167;p97"/>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168" name="Google Shape;2168;p97"/>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9" name="Google Shape;2169;p97"/>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70" name="Google Shape;2170;p97"/>
          <p:cNvCxnSpPr>
            <a:stCxn id="2145" idx="2"/>
            <a:endCxn id="2158"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71" name="Google Shape;2171;p97"/>
          <p:cNvCxnSpPr>
            <a:stCxn id="2150" idx="2"/>
            <a:endCxn id="2152"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72" name="Google Shape;2172;p97"/>
          <p:cNvCxnSpPr>
            <a:stCxn id="2149" idx="2"/>
            <a:endCxn id="2155"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73" name="Google Shape;2173;p97"/>
          <p:cNvCxnSpPr>
            <a:stCxn id="2154" idx="2"/>
            <a:endCxn id="2161"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74" name="Google Shape;2174;p97"/>
          <p:cNvCxnSpPr>
            <a:stCxn id="2153" idx="2"/>
            <a:endCxn id="2164"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75" name="Google Shape;2175;p97"/>
          <p:cNvCxnSpPr>
            <a:stCxn id="2156" idx="2"/>
            <a:endCxn id="2167"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176" name="Google Shape;2176;p97"/>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77" name="Google Shape;2177;p97"/>
          <p:cNvCxnSpPr>
            <a:stCxn id="2176" idx="2"/>
            <a:endCxn id="2141"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178" name="Google Shape;2178;p97"/>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179" name="Google Shape;2179;p97"/>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80" name="Google Shape;2180;p97"/>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81" name="Google Shape;2181;p97"/>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82" name="Google Shape;2182;p97"/>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83" name="Google Shape;2183;p97"/>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84" name="Google Shape;2184;p97"/>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85" name="Google Shape;2185;p97"/>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86" name="Google Shape;2186;p97"/>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87" name="Google Shape;2187;p97"/>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188" name="Google Shape;2188;p97"/>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189" name="Google Shape;2189;p97"/>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190" name="Google Shape;2190;p97"/>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191" name="Google Shape;2191;p97"/>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192" name="Google Shape;2192;p97"/>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193" name="Google Shape;2193;p9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98"/>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199" name="Google Shape;2199;p98"/>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00" name="Google Shape;2200;p98"/>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01" name="Google Shape;2201;p98"/>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202" name="Google Shape;2202;p98"/>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03" name="Google Shape;2203;p98"/>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04" name="Google Shape;2204;p98"/>
          <p:cNvCxnSpPr>
            <a:stCxn id="2200" idx="2"/>
            <a:endCxn id="2201"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205" name="Google Shape;2205;p98"/>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206" name="Google Shape;2206;p98"/>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07" name="Google Shape;2207;p98"/>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08" name="Google Shape;2208;p98"/>
          <p:cNvCxnSpPr>
            <a:stCxn id="2199" idx="2"/>
            <a:endCxn id="2205"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209" name="Google Shape;2209;p98"/>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210" name="Google Shape;2210;p98"/>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11" name="Google Shape;2211;p98"/>
          <p:cNvSpPr/>
          <p:nvPr/>
        </p:nvSpPr>
        <p:spPr>
          <a:xfrm>
            <a:off x="3646065" y="37778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12" name="Google Shape;2212;p98"/>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213" name="Google Shape;2213;p98"/>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14" name="Google Shape;2214;p98"/>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15" name="Google Shape;2215;p98"/>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216" name="Google Shape;2216;p98"/>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17" name="Google Shape;2217;p98"/>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18" name="Google Shape;2218;p98"/>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219" name="Google Shape;2219;p98"/>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20" name="Google Shape;2220;p98"/>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21" name="Google Shape;2221;p98"/>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222" name="Google Shape;2222;p98"/>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23" name="Google Shape;2223;p98"/>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24" name="Google Shape;2224;p98"/>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225" name="Google Shape;2225;p98"/>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26" name="Google Shape;2226;p98"/>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27" name="Google Shape;2227;p98"/>
          <p:cNvCxnSpPr>
            <a:stCxn id="2202" idx="2"/>
            <a:endCxn id="2215"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28" name="Google Shape;2228;p98"/>
          <p:cNvCxnSpPr>
            <a:stCxn id="2207" idx="2"/>
            <a:endCxn id="2209"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29" name="Google Shape;2229;p98"/>
          <p:cNvCxnSpPr>
            <a:stCxn id="2206" idx="2"/>
            <a:endCxn id="2212"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30" name="Google Shape;2230;p98"/>
          <p:cNvCxnSpPr>
            <a:stCxn id="2211" idx="2"/>
            <a:endCxn id="2218"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31" name="Google Shape;2231;p98"/>
          <p:cNvCxnSpPr>
            <a:stCxn id="2210" idx="2"/>
            <a:endCxn id="2221"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32" name="Google Shape;2232;p98"/>
          <p:cNvCxnSpPr>
            <a:stCxn id="2213" idx="2"/>
            <a:endCxn id="2224"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233" name="Google Shape;2233;p98"/>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34" name="Google Shape;2234;p98"/>
          <p:cNvCxnSpPr>
            <a:stCxn id="2233" idx="2"/>
            <a:endCxn id="2198"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235" name="Google Shape;2235;p98"/>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236" name="Google Shape;2236;p98"/>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37" name="Google Shape;2237;p98"/>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38" name="Google Shape;2238;p98"/>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39" name="Google Shape;2239;p98"/>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40" name="Google Shape;2240;p98"/>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41" name="Google Shape;2241;p98"/>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42" name="Google Shape;2242;p98"/>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43" name="Google Shape;2243;p98"/>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44" name="Google Shape;2244;p98"/>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45" name="Google Shape;2245;p98"/>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246" name="Google Shape;2246;p98"/>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247" name="Google Shape;2247;p98"/>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248" name="Google Shape;2248;p98"/>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249" name="Google Shape;2249;p98"/>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250" name="Google Shape;2250;p9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99"/>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256" name="Google Shape;2256;p99"/>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57" name="Google Shape;2257;p99"/>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58" name="Google Shape;2258;p99"/>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259" name="Google Shape;2259;p99"/>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60" name="Google Shape;2260;p99"/>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61" name="Google Shape;2261;p99"/>
          <p:cNvCxnSpPr>
            <a:stCxn id="2257" idx="2"/>
            <a:endCxn id="2258"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262" name="Google Shape;2262;p99"/>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263" name="Google Shape;2263;p99"/>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64" name="Google Shape;2264;p99"/>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65" name="Google Shape;2265;p99"/>
          <p:cNvCxnSpPr>
            <a:stCxn id="2256" idx="2"/>
            <a:endCxn id="2262"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266" name="Google Shape;2266;p99"/>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7</a:t>
            </a:r>
            <a:endParaRPr b="1" sz="2400">
              <a:solidFill>
                <a:srgbClr val="FF0000"/>
              </a:solidFill>
              <a:latin typeface="Courier New"/>
              <a:ea typeface="Courier New"/>
              <a:cs typeface="Courier New"/>
              <a:sym typeface="Courier New"/>
            </a:endParaRPr>
          </a:p>
        </p:txBody>
      </p:sp>
      <p:sp>
        <p:nvSpPr>
          <p:cNvPr id="2267" name="Google Shape;2267;p99"/>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68" name="Google Shape;2268;p99"/>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69" name="Google Shape;2269;p99"/>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270" name="Google Shape;2270;p99"/>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71" name="Google Shape;2271;p99"/>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72" name="Google Shape;2272;p99"/>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273" name="Google Shape;2273;p99"/>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74" name="Google Shape;2274;p99"/>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75" name="Google Shape;2275;p99"/>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276" name="Google Shape;2276;p99"/>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77" name="Google Shape;2277;p99"/>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78" name="Google Shape;2278;p99"/>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279" name="Google Shape;2279;p99"/>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80" name="Google Shape;2280;p99"/>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81" name="Google Shape;2281;p99"/>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282" name="Google Shape;2282;p99"/>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283" name="Google Shape;2283;p99"/>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84" name="Google Shape;2284;p99"/>
          <p:cNvCxnSpPr>
            <a:stCxn id="2259" idx="2"/>
            <a:endCxn id="2272"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85" name="Google Shape;2285;p99"/>
          <p:cNvCxnSpPr>
            <a:stCxn id="2264" idx="2"/>
            <a:endCxn id="2266"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86" name="Google Shape;2286;p99"/>
          <p:cNvCxnSpPr>
            <a:stCxn id="2263" idx="2"/>
            <a:endCxn id="2269"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87" name="Google Shape;2287;p99"/>
          <p:cNvCxnSpPr>
            <a:stCxn id="2268" idx="2"/>
            <a:endCxn id="2275"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88" name="Google Shape;2288;p99"/>
          <p:cNvCxnSpPr>
            <a:stCxn id="2267" idx="2"/>
            <a:endCxn id="2278"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89" name="Google Shape;2289;p99"/>
          <p:cNvCxnSpPr>
            <a:stCxn id="2270" idx="2"/>
            <a:endCxn id="2281"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290" name="Google Shape;2290;p99"/>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91" name="Google Shape;2291;p99"/>
          <p:cNvCxnSpPr>
            <a:stCxn id="2290" idx="2"/>
            <a:endCxn id="2255"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292" name="Google Shape;2292;p99"/>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293" name="Google Shape;2293;p99"/>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94" name="Google Shape;2294;p99"/>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95" name="Google Shape;2295;p99"/>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96" name="Google Shape;2296;p99"/>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97" name="Google Shape;2297;p99"/>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98" name="Google Shape;2298;p99"/>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99" name="Google Shape;2299;p99"/>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00" name="Google Shape;2300;p99"/>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01" name="Google Shape;2301;p99"/>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02" name="Google Shape;2302;p99"/>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303" name="Google Shape;2303;p99"/>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304" name="Google Shape;2304;p99"/>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305" name="Google Shape;2305;p99"/>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306" name="Google Shape;2306;p99"/>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307" name="Google Shape;2307;p99"/>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308" name="Google Shape;2308;p9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5"/>
          <p:cNvGraphicFramePr/>
          <p:nvPr/>
        </p:nvGraphicFramePr>
        <p:xfrm>
          <a:off x="218940" y="1219200"/>
          <a:ext cx="3000000" cy="3000000"/>
        </p:xfrm>
        <a:graphic>
          <a:graphicData uri="http://schemas.openxmlformats.org/drawingml/2006/table">
            <a:tbl>
              <a:tblPr bandRow="1" firstRow="1">
                <a:noFill/>
                <a:tableStyleId>{73DCFA9C-638B-4D8F-A3B6-DAD2108E3D00}</a:tableStyleId>
              </a:tblPr>
              <a:tblGrid>
                <a:gridCol w="2459875"/>
                <a:gridCol w="6259125"/>
              </a:tblGrid>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ResetTree(OrderType order)</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Initializes current position for an iteration through the tree in OrderType order.</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Current position is prior to root of tree.</a:t>
                      </a:r>
                      <a:endParaRPr sz="1800"/>
                    </a:p>
                  </a:txBody>
                  <a:tcPr marT="45725" marB="45725" marR="91450" marL="91450"/>
                </a:tc>
              </a:tr>
              <a:tr h="370850">
                <a:tc gridSpan="2">
                  <a:txBody>
                    <a:bodyPr/>
                    <a:lstStyle/>
                    <a:p>
                      <a:pPr indent="0" lvl="0" marL="0" marR="0" rtl="0" algn="l">
                        <a:spcBef>
                          <a:spcPts val="0"/>
                        </a:spcBef>
                        <a:spcAft>
                          <a:spcPts val="0"/>
                        </a:spcAft>
                        <a:buNone/>
                      </a:pPr>
                      <a:r>
                        <a:rPr b="1" lang="en-US" sz="1800">
                          <a:solidFill>
                            <a:srgbClr val="0070C0"/>
                          </a:solidFill>
                        </a:rPr>
                        <a:t>GetNextItem(ItemType&amp; item, OrderType order, Boolean&amp; finished)</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Gets the next element in tree.</a:t>
                      </a:r>
                      <a:endParaRPr/>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Current position is defined. Element at current position is not last in tree.</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Current position is one position beyond current position at entry to GetNextItem. finished = (current position is last in tree). item is a copy of element at current position.</a:t>
                      </a:r>
                      <a:endParaRPr/>
                    </a:p>
                  </a:txBody>
                  <a:tcPr marT="45725" marB="45725" marR="91450" marL="91450"/>
                </a:tc>
              </a:tr>
            </a:tbl>
          </a:graphicData>
        </a:graphic>
      </p:graphicFrame>
      <p:sp>
        <p:nvSpPr>
          <p:cNvPr id="117" name="Google Shape;117;p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Binary Search Tree Specification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2" name="Shape 2312"/>
        <p:cNvGrpSpPr/>
        <p:nvPr/>
      </p:nvGrpSpPr>
      <p:grpSpPr>
        <a:xfrm>
          <a:off x="0" y="0"/>
          <a:ext cx="0" cy="0"/>
          <a:chOff x="0" y="0"/>
          <a:chExt cx="0" cy="0"/>
        </a:xfrm>
      </p:grpSpPr>
      <p:sp>
        <p:nvSpPr>
          <p:cNvPr id="2313" name="Google Shape;2313;p100"/>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314" name="Google Shape;2314;p100"/>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15" name="Google Shape;2315;p100"/>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16" name="Google Shape;2316;p100"/>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317" name="Google Shape;2317;p100"/>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18" name="Google Shape;2318;p100"/>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19" name="Google Shape;2319;p100"/>
          <p:cNvCxnSpPr>
            <a:stCxn id="2315" idx="2"/>
            <a:endCxn id="2316"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320" name="Google Shape;2320;p100"/>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321" name="Google Shape;2321;p100"/>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22" name="Google Shape;2322;p100"/>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23" name="Google Shape;2323;p100"/>
          <p:cNvCxnSpPr>
            <a:stCxn id="2314" idx="2"/>
            <a:endCxn id="2320"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324" name="Google Shape;2324;p100"/>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325" name="Google Shape;2325;p100"/>
          <p:cNvSpPr/>
          <p:nvPr/>
        </p:nvSpPr>
        <p:spPr>
          <a:xfrm>
            <a:off x="4354403" y="37778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26" name="Google Shape;2326;p100"/>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27" name="Google Shape;2327;p100"/>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328" name="Google Shape;2328;p100"/>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29" name="Google Shape;2329;p100"/>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30" name="Google Shape;2330;p100"/>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331" name="Google Shape;2331;p100"/>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32" name="Google Shape;2332;p100"/>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33" name="Google Shape;2333;p100"/>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334" name="Google Shape;2334;p100"/>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35" name="Google Shape;2335;p100"/>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36" name="Google Shape;2336;p100"/>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337" name="Google Shape;2337;p100"/>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38" name="Google Shape;2338;p100"/>
          <p:cNvSpPr/>
          <p:nvPr/>
        </p:nvSpPr>
        <p:spPr>
          <a:xfrm>
            <a:off x="4175541"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39" name="Google Shape;2339;p100"/>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340" name="Google Shape;2340;p100"/>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41" name="Google Shape;2341;p100"/>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42" name="Google Shape;2342;p100"/>
          <p:cNvCxnSpPr>
            <a:stCxn id="2317" idx="2"/>
            <a:endCxn id="2330"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43" name="Google Shape;2343;p100"/>
          <p:cNvCxnSpPr>
            <a:stCxn id="2322" idx="2"/>
            <a:endCxn id="2324"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44" name="Google Shape;2344;p100"/>
          <p:cNvCxnSpPr>
            <a:stCxn id="2321" idx="2"/>
            <a:endCxn id="2327"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45" name="Google Shape;2345;p100"/>
          <p:cNvCxnSpPr>
            <a:stCxn id="2326" idx="2"/>
            <a:endCxn id="2333"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46" name="Google Shape;2346;p100"/>
          <p:cNvCxnSpPr>
            <a:stCxn id="2325" idx="2"/>
            <a:endCxn id="2336"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47" name="Google Shape;2347;p100"/>
          <p:cNvCxnSpPr>
            <a:stCxn id="2328" idx="2"/>
            <a:endCxn id="2339"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348" name="Google Shape;2348;p100"/>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49" name="Google Shape;2349;p100"/>
          <p:cNvCxnSpPr>
            <a:stCxn id="2348" idx="2"/>
            <a:endCxn id="2313"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350" name="Google Shape;2350;p100"/>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351" name="Google Shape;2351;p100"/>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52" name="Google Shape;2352;p100"/>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53" name="Google Shape;2353;p100"/>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54" name="Google Shape;2354;p100"/>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55" name="Google Shape;2355;p100"/>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56" name="Google Shape;2356;p100"/>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57" name="Google Shape;2357;p100"/>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58" name="Google Shape;2358;p100"/>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59" name="Google Shape;2359;p100"/>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60" name="Google Shape;2360;p100"/>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361" name="Google Shape;2361;p100"/>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362" name="Google Shape;2362;p100"/>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363" name="Google Shape;2363;p100"/>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364" name="Google Shape;2364;p100"/>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365" name="Google Shape;2365;p100"/>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366" name="Google Shape;2366;p10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0" name="Shape 2370"/>
        <p:cNvGrpSpPr/>
        <p:nvPr/>
      </p:nvGrpSpPr>
      <p:grpSpPr>
        <a:xfrm>
          <a:off x="0" y="0"/>
          <a:ext cx="0" cy="0"/>
          <a:chOff x="0" y="0"/>
          <a:chExt cx="0" cy="0"/>
        </a:xfrm>
      </p:grpSpPr>
      <p:sp>
        <p:nvSpPr>
          <p:cNvPr id="2371" name="Google Shape;2371;p101"/>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372" name="Google Shape;2372;p101"/>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73" name="Google Shape;2373;p101"/>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74" name="Google Shape;2374;p101"/>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375" name="Google Shape;2375;p101"/>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76" name="Google Shape;2376;p101"/>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77" name="Google Shape;2377;p101"/>
          <p:cNvCxnSpPr>
            <a:stCxn id="2373" idx="2"/>
            <a:endCxn id="2374"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378" name="Google Shape;2378;p101"/>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379" name="Google Shape;2379;p101"/>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80" name="Google Shape;2380;p101"/>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381" name="Google Shape;2381;p101"/>
          <p:cNvCxnSpPr>
            <a:stCxn id="2372" idx="2"/>
            <a:endCxn id="2378"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382" name="Google Shape;2382;p101"/>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383" name="Google Shape;2383;p101"/>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84" name="Google Shape;2384;p101"/>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85" name="Google Shape;2385;p101"/>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386" name="Google Shape;2386;p101"/>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87" name="Google Shape;2387;p101"/>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88" name="Google Shape;2388;p101"/>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389" name="Google Shape;2389;p101"/>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90" name="Google Shape;2390;p101"/>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91" name="Google Shape;2391;p101"/>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392" name="Google Shape;2392;p101"/>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93" name="Google Shape;2393;p101"/>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94" name="Google Shape;2394;p101"/>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395" name="Google Shape;2395;p101"/>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96" name="Google Shape;2396;p101"/>
          <p:cNvSpPr/>
          <p:nvPr/>
        </p:nvSpPr>
        <p:spPr>
          <a:xfrm>
            <a:off x="4175541" y="451188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97" name="Google Shape;2397;p101"/>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398" name="Google Shape;2398;p101"/>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399" name="Google Shape;2399;p101"/>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00" name="Google Shape;2400;p101"/>
          <p:cNvCxnSpPr>
            <a:stCxn id="2375" idx="2"/>
            <a:endCxn id="2388"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01" name="Google Shape;2401;p101"/>
          <p:cNvCxnSpPr>
            <a:stCxn id="2380" idx="2"/>
            <a:endCxn id="2382"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02" name="Google Shape;2402;p101"/>
          <p:cNvCxnSpPr>
            <a:stCxn id="2379" idx="2"/>
            <a:endCxn id="2385"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03" name="Google Shape;2403;p101"/>
          <p:cNvCxnSpPr>
            <a:stCxn id="2384" idx="2"/>
            <a:endCxn id="2391"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04" name="Google Shape;2404;p101"/>
          <p:cNvCxnSpPr>
            <a:stCxn id="2383" idx="2"/>
            <a:endCxn id="2394"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05" name="Google Shape;2405;p101"/>
          <p:cNvCxnSpPr>
            <a:stCxn id="2386" idx="2"/>
            <a:endCxn id="2397"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406" name="Google Shape;2406;p101"/>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07" name="Google Shape;2407;p101"/>
          <p:cNvCxnSpPr>
            <a:stCxn id="2406" idx="2"/>
            <a:endCxn id="2371"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408" name="Google Shape;2408;p101"/>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409" name="Google Shape;2409;p101"/>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10" name="Google Shape;2410;p101"/>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11" name="Google Shape;2411;p101"/>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12" name="Google Shape;2412;p101"/>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13" name="Google Shape;2413;p101"/>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14" name="Google Shape;2414;p101"/>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15" name="Google Shape;2415;p101"/>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16" name="Google Shape;2416;p101"/>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17" name="Google Shape;2417;p101"/>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18" name="Google Shape;2418;p101"/>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419" name="Google Shape;2419;p101"/>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420" name="Google Shape;2420;p101"/>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421" name="Google Shape;2421;p101"/>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422" name="Google Shape;2422;p101"/>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423" name="Google Shape;2423;p101"/>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424" name="Google Shape;2424;p10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8" name="Shape 2428"/>
        <p:cNvGrpSpPr/>
        <p:nvPr/>
      </p:nvGrpSpPr>
      <p:grpSpPr>
        <a:xfrm>
          <a:off x="0" y="0"/>
          <a:ext cx="0" cy="0"/>
          <a:chOff x="0" y="0"/>
          <a:chExt cx="0" cy="0"/>
        </a:xfrm>
      </p:grpSpPr>
      <p:sp>
        <p:nvSpPr>
          <p:cNvPr id="2429" name="Google Shape;2429;p102"/>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430" name="Google Shape;2430;p102"/>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31" name="Google Shape;2431;p102"/>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32" name="Google Shape;2432;p102"/>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433" name="Google Shape;2433;p102"/>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34" name="Google Shape;2434;p102"/>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35" name="Google Shape;2435;p102"/>
          <p:cNvCxnSpPr>
            <a:stCxn id="2431" idx="2"/>
            <a:endCxn id="2432"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436" name="Google Shape;2436;p102"/>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437" name="Google Shape;2437;p102"/>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38" name="Google Shape;2438;p102"/>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39" name="Google Shape;2439;p102"/>
          <p:cNvCxnSpPr>
            <a:stCxn id="2430" idx="2"/>
            <a:endCxn id="2436"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440" name="Google Shape;2440;p102"/>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441" name="Google Shape;2441;p102"/>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42" name="Google Shape;2442;p102"/>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43" name="Google Shape;2443;p102"/>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444" name="Google Shape;2444;p102"/>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45" name="Google Shape;2445;p102"/>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46" name="Google Shape;2446;p102"/>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447" name="Google Shape;2447;p102"/>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48" name="Google Shape;2448;p102"/>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49" name="Google Shape;2449;p102"/>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450" name="Google Shape;2450;p102"/>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1" name="Google Shape;2451;p102"/>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2" name="Google Shape;2452;p102"/>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8</a:t>
            </a:r>
            <a:endParaRPr b="1" sz="2400">
              <a:solidFill>
                <a:srgbClr val="FF0000"/>
              </a:solidFill>
              <a:latin typeface="Courier New"/>
              <a:ea typeface="Courier New"/>
              <a:cs typeface="Courier New"/>
              <a:sym typeface="Courier New"/>
            </a:endParaRPr>
          </a:p>
        </p:txBody>
      </p:sp>
      <p:sp>
        <p:nvSpPr>
          <p:cNvPr id="2453" name="Google Shape;2453;p102"/>
          <p:cNvSpPr/>
          <p:nvPr/>
        </p:nvSpPr>
        <p:spPr>
          <a:xfrm>
            <a:off x="4883879" y="451188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4" name="Google Shape;2454;p102"/>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5" name="Google Shape;2455;p102"/>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456" name="Google Shape;2456;p102"/>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57" name="Google Shape;2457;p102"/>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58" name="Google Shape;2458;p102"/>
          <p:cNvCxnSpPr>
            <a:stCxn id="2433" idx="2"/>
            <a:endCxn id="2446"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59" name="Google Shape;2459;p102"/>
          <p:cNvCxnSpPr>
            <a:stCxn id="2438" idx="2"/>
            <a:endCxn id="2440"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60" name="Google Shape;2460;p102"/>
          <p:cNvCxnSpPr>
            <a:stCxn id="2437" idx="2"/>
            <a:endCxn id="2443"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61" name="Google Shape;2461;p102"/>
          <p:cNvCxnSpPr>
            <a:stCxn id="2442" idx="2"/>
            <a:endCxn id="2449"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62" name="Google Shape;2462;p102"/>
          <p:cNvCxnSpPr>
            <a:stCxn id="2441" idx="2"/>
            <a:endCxn id="2452"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63" name="Google Shape;2463;p102"/>
          <p:cNvCxnSpPr>
            <a:stCxn id="2444" idx="2"/>
            <a:endCxn id="2455"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464" name="Google Shape;2464;p102"/>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65" name="Google Shape;2465;p102"/>
          <p:cNvCxnSpPr>
            <a:stCxn id="2464" idx="2"/>
            <a:endCxn id="2429"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466" name="Google Shape;2466;p102"/>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467" name="Google Shape;2467;p102"/>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68" name="Google Shape;2468;p102"/>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69" name="Google Shape;2469;p102"/>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70" name="Google Shape;2470;p102"/>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71" name="Google Shape;2471;p102"/>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72" name="Google Shape;2472;p102"/>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73" name="Google Shape;2473;p102"/>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74" name="Google Shape;2474;p102"/>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75" name="Google Shape;2475;p102"/>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476" name="Google Shape;2476;p102"/>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477" name="Google Shape;2477;p102"/>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478" name="Google Shape;2478;p102"/>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479" name="Google Shape;2479;p102"/>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480" name="Google Shape;2480;p102"/>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481" name="Google Shape;2481;p102"/>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482" name="Google Shape;2482;p102"/>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483" name="Google Shape;2483;p10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7" name="Shape 2487"/>
        <p:cNvGrpSpPr/>
        <p:nvPr/>
      </p:nvGrpSpPr>
      <p:grpSpPr>
        <a:xfrm>
          <a:off x="0" y="0"/>
          <a:ext cx="0" cy="0"/>
          <a:chOff x="0" y="0"/>
          <a:chExt cx="0" cy="0"/>
        </a:xfrm>
      </p:grpSpPr>
      <p:sp>
        <p:nvSpPr>
          <p:cNvPr id="2488" name="Google Shape;2488;p103"/>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489" name="Google Shape;2489;p103"/>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90" name="Google Shape;2490;p103"/>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91" name="Google Shape;2491;p103"/>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492" name="Google Shape;2492;p103"/>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93" name="Google Shape;2493;p103"/>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94" name="Google Shape;2494;p103"/>
          <p:cNvCxnSpPr>
            <a:stCxn id="2490" idx="2"/>
            <a:endCxn id="2491"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495" name="Google Shape;2495;p103"/>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496" name="Google Shape;2496;p103"/>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497" name="Google Shape;2497;p103"/>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498" name="Google Shape;2498;p103"/>
          <p:cNvCxnSpPr>
            <a:stCxn id="2489" idx="2"/>
            <a:endCxn id="2495"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499" name="Google Shape;2499;p103"/>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500" name="Google Shape;2500;p103"/>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01" name="Google Shape;2501;p103"/>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02" name="Google Shape;2502;p103"/>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503" name="Google Shape;2503;p103"/>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04" name="Google Shape;2504;p103"/>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05" name="Google Shape;2505;p103"/>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506" name="Google Shape;2506;p103"/>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07" name="Google Shape;2507;p103"/>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08" name="Google Shape;2508;p103"/>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509" name="Google Shape;2509;p103"/>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0" name="Google Shape;2510;p103"/>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1" name="Google Shape;2511;p103"/>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512" name="Google Shape;2512;p103"/>
          <p:cNvSpPr/>
          <p:nvPr/>
        </p:nvSpPr>
        <p:spPr>
          <a:xfrm>
            <a:off x="4883879" y="4511888"/>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3" name="Google Shape;2513;p103"/>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4" name="Google Shape;2514;p103"/>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515" name="Google Shape;2515;p103"/>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16" name="Google Shape;2516;p103"/>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17" name="Google Shape;2517;p103"/>
          <p:cNvCxnSpPr>
            <a:stCxn id="2492" idx="2"/>
            <a:endCxn id="2505"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18" name="Google Shape;2518;p103"/>
          <p:cNvCxnSpPr>
            <a:stCxn id="2497" idx="2"/>
            <a:endCxn id="2499"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19" name="Google Shape;2519;p103"/>
          <p:cNvCxnSpPr>
            <a:stCxn id="2496" idx="2"/>
            <a:endCxn id="2502"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20" name="Google Shape;2520;p103"/>
          <p:cNvCxnSpPr>
            <a:stCxn id="2501" idx="2"/>
            <a:endCxn id="2508"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21" name="Google Shape;2521;p103"/>
          <p:cNvCxnSpPr>
            <a:stCxn id="2500" idx="2"/>
            <a:endCxn id="2511"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22" name="Google Shape;2522;p103"/>
          <p:cNvCxnSpPr>
            <a:stCxn id="2503" idx="2"/>
            <a:endCxn id="2514"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523" name="Google Shape;2523;p103"/>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24" name="Google Shape;2524;p103"/>
          <p:cNvCxnSpPr>
            <a:stCxn id="2523" idx="2"/>
            <a:endCxn id="2488"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525" name="Google Shape;2525;p103"/>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526" name="Google Shape;2526;p103"/>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27" name="Google Shape;2527;p103"/>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28" name="Google Shape;2528;p103"/>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29" name="Google Shape;2529;p103"/>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30" name="Google Shape;2530;p103"/>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31" name="Google Shape;2531;p103"/>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32" name="Google Shape;2532;p103"/>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33" name="Google Shape;2533;p103"/>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34" name="Google Shape;2534;p103"/>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35" name="Google Shape;2535;p103"/>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536" name="Google Shape;2536;p103"/>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537" name="Google Shape;2537;p103"/>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538" name="Google Shape;2538;p103"/>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539" name="Google Shape;2539;p103"/>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540" name="Google Shape;2540;p103"/>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541" name="Google Shape;2541;p103"/>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542" name="Google Shape;2542;p10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6" name="Shape 2546"/>
        <p:cNvGrpSpPr/>
        <p:nvPr/>
      </p:nvGrpSpPr>
      <p:grpSpPr>
        <a:xfrm>
          <a:off x="0" y="0"/>
          <a:ext cx="0" cy="0"/>
          <a:chOff x="0" y="0"/>
          <a:chExt cx="0" cy="0"/>
        </a:xfrm>
      </p:grpSpPr>
      <p:sp>
        <p:nvSpPr>
          <p:cNvPr id="2547" name="Google Shape;2547;p104"/>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548" name="Google Shape;2548;p104"/>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49" name="Google Shape;2549;p104"/>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50" name="Google Shape;2550;p104"/>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551" name="Google Shape;2551;p104"/>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52" name="Google Shape;2552;p104"/>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53" name="Google Shape;2553;p104"/>
          <p:cNvCxnSpPr>
            <a:stCxn id="2549" idx="2"/>
            <a:endCxn id="2550"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554" name="Google Shape;2554;p104"/>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555" name="Google Shape;2555;p104"/>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56" name="Google Shape;2556;p104"/>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57" name="Google Shape;2557;p104"/>
          <p:cNvCxnSpPr>
            <a:stCxn id="2548" idx="2"/>
            <a:endCxn id="2554"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558" name="Google Shape;2558;p104"/>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559" name="Google Shape;2559;p104"/>
          <p:cNvSpPr/>
          <p:nvPr/>
        </p:nvSpPr>
        <p:spPr>
          <a:xfrm>
            <a:off x="4354403" y="37778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0" name="Google Shape;2560;p104"/>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1" name="Google Shape;2561;p104"/>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562" name="Google Shape;2562;p104"/>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3" name="Google Shape;2563;p104"/>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4" name="Google Shape;2564;p104"/>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565" name="Google Shape;2565;p104"/>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6" name="Google Shape;2566;p104"/>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7" name="Google Shape;2567;p104"/>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568" name="Google Shape;2568;p104"/>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69" name="Google Shape;2569;p104"/>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0" name="Google Shape;2570;p104"/>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571" name="Google Shape;2571;p104"/>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2" name="Google Shape;2572;p104"/>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3" name="Google Shape;2573;p104"/>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574" name="Google Shape;2574;p104"/>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575" name="Google Shape;2575;p104"/>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76" name="Google Shape;2576;p104"/>
          <p:cNvCxnSpPr>
            <a:stCxn id="2551" idx="2"/>
            <a:endCxn id="2564"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77" name="Google Shape;2577;p104"/>
          <p:cNvCxnSpPr>
            <a:stCxn id="2556" idx="2"/>
            <a:endCxn id="2558"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78" name="Google Shape;2578;p104"/>
          <p:cNvCxnSpPr>
            <a:stCxn id="2555" idx="2"/>
            <a:endCxn id="2561"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79" name="Google Shape;2579;p104"/>
          <p:cNvCxnSpPr>
            <a:stCxn id="2560" idx="2"/>
            <a:endCxn id="2567"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80" name="Google Shape;2580;p104"/>
          <p:cNvCxnSpPr>
            <a:stCxn id="2559" idx="2"/>
            <a:endCxn id="2570"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81" name="Google Shape;2581;p104"/>
          <p:cNvCxnSpPr>
            <a:stCxn id="2562" idx="2"/>
            <a:endCxn id="2573"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582" name="Google Shape;2582;p104"/>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583" name="Google Shape;2583;p104"/>
          <p:cNvCxnSpPr>
            <a:stCxn id="2582" idx="2"/>
            <a:endCxn id="2547"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584" name="Google Shape;2584;p104"/>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585" name="Google Shape;2585;p104"/>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86" name="Google Shape;2586;p104"/>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87" name="Google Shape;2587;p104"/>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88" name="Google Shape;2588;p104"/>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89" name="Google Shape;2589;p104"/>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90" name="Google Shape;2590;p104"/>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91" name="Google Shape;2591;p104"/>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92" name="Google Shape;2592;p104"/>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93" name="Google Shape;2593;p104"/>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594" name="Google Shape;2594;p104"/>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595" name="Google Shape;2595;p104"/>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596" name="Google Shape;2596;p104"/>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597" name="Google Shape;2597;p104"/>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598" name="Google Shape;2598;p104"/>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599" name="Google Shape;2599;p104"/>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600" name="Google Shape;2600;p104"/>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601" name="Google Shape;2601;p10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05"/>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607" name="Google Shape;2607;p105"/>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08" name="Google Shape;2608;p105"/>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09" name="Google Shape;2609;p105"/>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610" name="Google Shape;2610;p105"/>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11" name="Google Shape;2611;p105"/>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12" name="Google Shape;2612;p105"/>
          <p:cNvCxnSpPr>
            <a:stCxn id="2608" idx="2"/>
            <a:endCxn id="2609"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613" name="Google Shape;2613;p105"/>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614" name="Google Shape;2614;p105"/>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15" name="Google Shape;2615;p105"/>
          <p:cNvSpPr/>
          <p:nvPr/>
        </p:nvSpPr>
        <p:spPr>
          <a:xfrm>
            <a:off x="4616307" y="3043706"/>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16" name="Google Shape;2616;p105"/>
          <p:cNvCxnSpPr>
            <a:stCxn id="2607" idx="2"/>
            <a:endCxn id="2613"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617" name="Google Shape;2617;p105"/>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618" name="Google Shape;2618;p105"/>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19" name="Google Shape;2619;p105"/>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0" name="Google Shape;2620;p105"/>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621" name="Google Shape;2621;p105"/>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2" name="Google Shape;2622;p105"/>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3" name="Google Shape;2623;p105"/>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624" name="Google Shape;2624;p105"/>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5" name="Google Shape;2625;p105"/>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6" name="Google Shape;2626;p105"/>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627" name="Google Shape;2627;p105"/>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8" name="Google Shape;2628;p105"/>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29" name="Google Shape;2629;p105"/>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630" name="Google Shape;2630;p105"/>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31" name="Google Shape;2631;p105"/>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32" name="Google Shape;2632;p105"/>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633" name="Google Shape;2633;p105"/>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34" name="Google Shape;2634;p105"/>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35" name="Google Shape;2635;p105"/>
          <p:cNvCxnSpPr>
            <a:stCxn id="2610" idx="2"/>
            <a:endCxn id="2623"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36" name="Google Shape;2636;p105"/>
          <p:cNvCxnSpPr>
            <a:stCxn id="2615" idx="2"/>
            <a:endCxn id="2617"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37" name="Google Shape;2637;p105"/>
          <p:cNvCxnSpPr>
            <a:stCxn id="2614" idx="2"/>
            <a:endCxn id="2620"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38" name="Google Shape;2638;p105"/>
          <p:cNvCxnSpPr>
            <a:stCxn id="2619" idx="2"/>
            <a:endCxn id="2626"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39" name="Google Shape;2639;p105"/>
          <p:cNvCxnSpPr>
            <a:stCxn id="2618" idx="2"/>
            <a:endCxn id="2629"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40" name="Google Shape;2640;p105"/>
          <p:cNvCxnSpPr>
            <a:stCxn id="2621" idx="2"/>
            <a:endCxn id="2632"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641" name="Google Shape;2641;p105"/>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42" name="Google Shape;2642;p105"/>
          <p:cNvCxnSpPr>
            <a:stCxn id="2641" idx="2"/>
            <a:endCxn id="2606"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643" name="Google Shape;2643;p105"/>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644" name="Google Shape;2644;p105"/>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645" name="Google Shape;2645;p105"/>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646" name="Google Shape;2646;p105"/>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647" name="Google Shape;2647;p105"/>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648" name="Google Shape;2648;p105"/>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649" name="Google Shape;2649;p105"/>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650" name="Google Shape;2650;p105"/>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651" name="Google Shape;2651;p105"/>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652" name="Google Shape;2652;p105"/>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653" name="Google Shape;2653;p105"/>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654" name="Google Shape;2654;p105"/>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655" name="Google Shape;2655;p105"/>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656" name="Google Shape;2656;p105"/>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657" name="Google Shape;2657;p105"/>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658" name="Google Shape;2658;p105"/>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659" name="Google Shape;2659;p105"/>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660" name="Google Shape;2660;p10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4" name="Shape 2664"/>
        <p:cNvGrpSpPr/>
        <p:nvPr/>
      </p:nvGrpSpPr>
      <p:grpSpPr>
        <a:xfrm>
          <a:off x="0" y="0"/>
          <a:ext cx="0" cy="0"/>
          <a:chOff x="0" y="0"/>
          <a:chExt cx="0" cy="0"/>
        </a:xfrm>
      </p:grpSpPr>
      <p:sp>
        <p:nvSpPr>
          <p:cNvPr id="2665" name="Google Shape;2665;p106"/>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666" name="Google Shape;2666;p106"/>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67" name="Google Shape;2667;p106"/>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68" name="Google Shape;2668;p106"/>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669" name="Google Shape;2669;p106"/>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0" name="Google Shape;2670;p106"/>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71" name="Google Shape;2671;p106"/>
          <p:cNvCxnSpPr>
            <a:stCxn id="2667" idx="2"/>
            <a:endCxn id="2668"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672" name="Google Shape;2672;p106"/>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9</a:t>
            </a:r>
            <a:endParaRPr b="1" sz="2400">
              <a:solidFill>
                <a:srgbClr val="FF0000"/>
              </a:solidFill>
              <a:latin typeface="Courier New"/>
              <a:ea typeface="Courier New"/>
              <a:cs typeface="Courier New"/>
              <a:sym typeface="Courier New"/>
            </a:endParaRPr>
          </a:p>
        </p:txBody>
      </p:sp>
      <p:sp>
        <p:nvSpPr>
          <p:cNvPr id="2673" name="Google Shape;2673;p106"/>
          <p:cNvSpPr/>
          <p:nvPr/>
        </p:nvSpPr>
        <p:spPr>
          <a:xfrm>
            <a:off x="5324645" y="3043706"/>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4" name="Google Shape;2674;p106"/>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75" name="Google Shape;2675;p106"/>
          <p:cNvCxnSpPr>
            <a:stCxn id="2666" idx="2"/>
            <a:endCxn id="2672"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676" name="Google Shape;2676;p106"/>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677" name="Google Shape;2677;p106"/>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8" name="Google Shape;2678;p106"/>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79" name="Google Shape;2679;p106"/>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680" name="Google Shape;2680;p106"/>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1" name="Google Shape;2681;p106"/>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2" name="Google Shape;2682;p106"/>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683" name="Google Shape;2683;p106"/>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4" name="Google Shape;2684;p106"/>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5" name="Google Shape;2685;p106"/>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686" name="Google Shape;2686;p106"/>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7" name="Google Shape;2687;p106"/>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88" name="Google Shape;2688;p106"/>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689" name="Google Shape;2689;p106"/>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90" name="Google Shape;2690;p106"/>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91" name="Google Shape;2691;p106"/>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692" name="Google Shape;2692;p106"/>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693" name="Google Shape;2693;p106"/>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694" name="Google Shape;2694;p106"/>
          <p:cNvCxnSpPr>
            <a:stCxn id="2669" idx="2"/>
            <a:endCxn id="2682"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5" name="Google Shape;2695;p106"/>
          <p:cNvCxnSpPr>
            <a:stCxn id="2674" idx="2"/>
            <a:endCxn id="2676"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6" name="Google Shape;2696;p106"/>
          <p:cNvCxnSpPr>
            <a:stCxn id="2673" idx="2"/>
            <a:endCxn id="2679"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7" name="Google Shape;2697;p106"/>
          <p:cNvCxnSpPr>
            <a:stCxn id="2678" idx="2"/>
            <a:endCxn id="2685"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8" name="Google Shape;2698;p106"/>
          <p:cNvCxnSpPr>
            <a:stCxn id="2677" idx="2"/>
            <a:endCxn id="2688"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99" name="Google Shape;2699;p106"/>
          <p:cNvCxnSpPr>
            <a:stCxn id="2680" idx="2"/>
            <a:endCxn id="2691"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700" name="Google Shape;2700;p106"/>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01" name="Google Shape;2701;p106"/>
          <p:cNvCxnSpPr>
            <a:stCxn id="2700" idx="2"/>
            <a:endCxn id="2665"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702" name="Google Shape;2702;p106"/>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703" name="Google Shape;2703;p106"/>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04" name="Google Shape;2704;p106"/>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05" name="Google Shape;2705;p106"/>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06" name="Google Shape;2706;p106"/>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07" name="Google Shape;2707;p106"/>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08" name="Google Shape;2708;p106"/>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09" name="Google Shape;2709;p106"/>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10" name="Google Shape;2710;p106"/>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11" name="Google Shape;2711;p106"/>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12" name="Google Shape;2712;p106"/>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713" name="Google Shape;2713;p106"/>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714" name="Google Shape;2714;p106"/>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715" name="Google Shape;2715;p106"/>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716" name="Google Shape;2716;p106"/>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717" name="Google Shape;2717;p106"/>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718" name="Google Shape;2718;p106"/>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719" name="Google Shape;2719;p106"/>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720" name="Google Shape;2720;p10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107"/>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726" name="Google Shape;2726;p107"/>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27" name="Google Shape;2727;p107"/>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28" name="Google Shape;2728;p107"/>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729" name="Google Shape;2729;p107"/>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0" name="Google Shape;2730;p107"/>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31" name="Google Shape;2731;p107"/>
          <p:cNvCxnSpPr>
            <a:stCxn id="2727" idx="2"/>
            <a:endCxn id="2728"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732" name="Google Shape;2732;p107"/>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733" name="Google Shape;2733;p107"/>
          <p:cNvSpPr/>
          <p:nvPr/>
        </p:nvSpPr>
        <p:spPr>
          <a:xfrm>
            <a:off x="5324645" y="3043706"/>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4" name="Google Shape;2734;p107"/>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35" name="Google Shape;2735;p107"/>
          <p:cNvCxnSpPr>
            <a:stCxn id="2726" idx="2"/>
            <a:endCxn id="2732"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736" name="Google Shape;2736;p107"/>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737" name="Google Shape;2737;p107"/>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8" name="Google Shape;2738;p107"/>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39" name="Google Shape;2739;p107"/>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740" name="Google Shape;2740;p107"/>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41" name="Google Shape;2741;p107"/>
          <p:cNvSpPr/>
          <p:nvPr/>
        </p:nvSpPr>
        <p:spPr>
          <a:xfrm>
            <a:off x="5640948"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42" name="Google Shape;2742;p107"/>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743" name="Google Shape;2743;p107"/>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44" name="Google Shape;2744;p107"/>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45" name="Google Shape;2745;p107"/>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746" name="Google Shape;2746;p107"/>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47" name="Google Shape;2747;p107"/>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48" name="Google Shape;2748;p107"/>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749" name="Google Shape;2749;p107"/>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50" name="Google Shape;2750;p107"/>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51" name="Google Shape;2751;p107"/>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752" name="Google Shape;2752;p107"/>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53" name="Google Shape;2753;p107"/>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54" name="Google Shape;2754;p107"/>
          <p:cNvCxnSpPr>
            <a:stCxn id="2729" idx="2"/>
            <a:endCxn id="2742"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55" name="Google Shape;2755;p107"/>
          <p:cNvCxnSpPr>
            <a:stCxn id="2734" idx="2"/>
            <a:endCxn id="2736"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56" name="Google Shape;2756;p107"/>
          <p:cNvCxnSpPr>
            <a:stCxn id="2733" idx="2"/>
            <a:endCxn id="2739"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57" name="Google Shape;2757;p107"/>
          <p:cNvCxnSpPr>
            <a:stCxn id="2738" idx="2"/>
            <a:endCxn id="2745"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58" name="Google Shape;2758;p107"/>
          <p:cNvCxnSpPr>
            <a:stCxn id="2737" idx="2"/>
            <a:endCxn id="2748"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759" name="Google Shape;2759;p107"/>
          <p:cNvCxnSpPr>
            <a:stCxn id="2740" idx="2"/>
            <a:endCxn id="2751"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760" name="Google Shape;2760;p107"/>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61" name="Google Shape;2761;p107"/>
          <p:cNvCxnSpPr>
            <a:stCxn id="2760" idx="2"/>
            <a:endCxn id="2725"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762" name="Google Shape;2762;p107"/>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763" name="Google Shape;2763;p107"/>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64" name="Google Shape;2764;p107"/>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65" name="Google Shape;2765;p107"/>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66" name="Google Shape;2766;p107"/>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67" name="Google Shape;2767;p107"/>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68" name="Google Shape;2768;p107"/>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69" name="Google Shape;2769;p107"/>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70" name="Google Shape;2770;p107"/>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71" name="Google Shape;2771;p107"/>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772" name="Google Shape;2772;p107"/>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773" name="Google Shape;2773;p107"/>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774" name="Google Shape;2774;p107"/>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775" name="Google Shape;2775;p107"/>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776" name="Google Shape;2776;p107"/>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777" name="Google Shape;2777;p107"/>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778" name="Google Shape;2778;p107"/>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779" name="Google Shape;2779;p107"/>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780" name="Google Shape;2780;p10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108"/>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786" name="Google Shape;2786;p108"/>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87" name="Google Shape;2787;p108"/>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88" name="Google Shape;2788;p108"/>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789" name="Google Shape;2789;p108"/>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0" name="Google Shape;2790;p108"/>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91" name="Google Shape;2791;p108"/>
          <p:cNvCxnSpPr>
            <a:stCxn id="2787" idx="2"/>
            <a:endCxn id="2788"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792" name="Google Shape;2792;p108"/>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793" name="Google Shape;2793;p108"/>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4" name="Google Shape;2794;p108"/>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795" name="Google Shape;2795;p108"/>
          <p:cNvCxnSpPr>
            <a:stCxn id="2786" idx="2"/>
            <a:endCxn id="2792"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796" name="Google Shape;2796;p108"/>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797" name="Google Shape;2797;p108"/>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8" name="Google Shape;2798;p108"/>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799" name="Google Shape;2799;p108"/>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800" name="Google Shape;2800;p108"/>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01" name="Google Shape;2801;p108"/>
          <p:cNvSpPr/>
          <p:nvPr/>
        </p:nvSpPr>
        <p:spPr>
          <a:xfrm>
            <a:off x="5640948" y="37778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02" name="Google Shape;2802;p108"/>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803" name="Google Shape;2803;p108"/>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04" name="Google Shape;2804;p108"/>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05" name="Google Shape;2805;p108"/>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806" name="Google Shape;2806;p108"/>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07" name="Google Shape;2807;p108"/>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08" name="Google Shape;2808;p108"/>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809" name="Google Shape;2809;p108"/>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10" name="Google Shape;2810;p108"/>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11" name="Google Shape;2811;p108"/>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812" name="Google Shape;2812;p108"/>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13" name="Google Shape;2813;p108"/>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14" name="Google Shape;2814;p108"/>
          <p:cNvCxnSpPr>
            <a:stCxn id="2789" idx="2"/>
            <a:endCxn id="2802"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15" name="Google Shape;2815;p108"/>
          <p:cNvCxnSpPr>
            <a:stCxn id="2794" idx="2"/>
            <a:endCxn id="2796"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16" name="Google Shape;2816;p108"/>
          <p:cNvCxnSpPr>
            <a:stCxn id="2793" idx="2"/>
            <a:endCxn id="2799"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17" name="Google Shape;2817;p108"/>
          <p:cNvCxnSpPr>
            <a:stCxn id="2798" idx="2"/>
            <a:endCxn id="2805"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18" name="Google Shape;2818;p108"/>
          <p:cNvCxnSpPr>
            <a:stCxn id="2797" idx="2"/>
            <a:endCxn id="2808"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19" name="Google Shape;2819;p108"/>
          <p:cNvCxnSpPr>
            <a:stCxn id="2800" idx="2"/>
            <a:endCxn id="2811"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820" name="Google Shape;2820;p108"/>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21" name="Google Shape;2821;p108"/>
          <p:cNvCxnSpPr>
            <a:stCxn id="2820" idx="2"/>
            <a:endCxn id="2785"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822" name="Google Shape;2822;p108"/>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823" name="Google Shape;2823;p108"/>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24" name="Google Shape;2824;p108"/>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25" name="Google Shape;2825;p108"/>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26" name="Google Shape;2826;p108"/>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27" name="Google Shape;2827;p108"/>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28" name="Google Shape;2828;p108"/>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29" name="Google Shape;2829;p108"/>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30" name="Google Shape;2830;p108"/>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31" name="Google Shape;2831;p108"/>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32" name="Google Shape;2832;p108"/>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833" name="Google Shape;2833;p108"/>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834" name="Google Shape;2834;p108"/>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835" name="Google Shape;2835;p108"/>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836" name="Google Shape;2836;p108"/>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837" name="Google Shape;2837;p108"/>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838" name="Google Shape;2838;p108"/>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839" name="Google Shape;2839;p108"/>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840" name="Google Shape;2840;p10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4" name="Shape 2844"/>
        <p:cNvGrpSpPr/>
        <p:nvPr/>
      </p:nvGrpSpPr>
      <p:grpSpPr>
        <a:xfrm>
          <a:off x="0" y="0"/>
          <a:ext cx="0" cy="0"/>
          <a:chOff x="0" y="0"/>
          <a:chExt cx="0" cy="0"/>
        </a:xfrm>
      </p:grpSpPr>
      <p:sp>
        <p:nvSpPr>
          <p:cNvPr id="2845" name="Google Shape;2845;p109"/>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846" name="Google Shape;2846;p109"/>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47" name="Google Shape;2847;p109"/>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48" name="Google Shape;2848;p109"/>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849" name="Google Shape;2849;p109"/>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50" name="Google Shape;2850;p109"/>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51" name="Google Shape;2851;p109"/>
          <p:cNvCxnSpPr>
            <a:stCxn id="2847" idx="2"/>
            <a:endCxn id="2848"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852" name="Google Shape;2852;p109"/>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853" name="Google Shape;2853;p109"/>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54" name="Google Shape;2854;p109"/>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55" name="Google Shape;2855;p109"/>
          <p:cNvCxnSpPr>
            <a:stCxn id="2846" idx="2"/>
            <a:endCxn id="2852"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856" name="Google Shape;2856;p109"/>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857" name="Google Shape;2857;p109"/>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58" name="Google Shape;2858;p109"/>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59" name="Google Shape;2859;p109"/>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Courier New"/>
                <a:ea typeface="Courier New"/>
                <a:cs typeface="Courier New"/>
                <a:sym typeface="Courier New"/>
              </a:rPr>
              <a:t>12</a:t>
            </a:r>
            <a:endParaRPr b="1" sz="1600">
              <a:solidFill>
                <a:srgbClr val="FF0000"/>
              </a:solidFill>
              <a:latin typeface="Courier New"/>
              <a:ea typeface="Courier New"/>
              <a:cs typeface="Courier New"/>
              <a:sym typeface="Courier New"/>
            </a:endParaRPr>
          </a:p>
        </p:txBody>
      </p:sp>
      <p:sp>
        <p:nvSpPr>
          <p:cNvPr id="2860" name="Google Shape;2860;p109"/>
          <p:cNvSpPr/>
          <p:nvPr/>
        </p:nvSpPr>
        <p:spPr>
          <a:xfrm>
            <a:off x="6349286" y="377780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61" name="Google Shape;2861;p109"/>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62" name="Google Shape;2862;p109"/>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863" name="Google Shape;2863;p109"/>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64" name="Google Shape;2864;p109"/>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65" name="Google Shape;2865;p109"/>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866" name="Google Shape;2866;p109"/>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67" name="Google Shape;2867;p109"/>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68" name="Google Shape;2868;p109"/>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869" name="Google Shape;2869;p109"/>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70" name="Google Shape;2870;p109"/>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71" name="Google Shape;2871;p109"/>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872" name="Google Shape;2872;p109"/>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873" name="Google Shape;2873;p109"/>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74" name="Google Shape;2874;p109"/>
          <p:cNvCxnSpPr>
            <a:stCxn id="2849" idx="2"/>
            <a:endCxn id="2862"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75" name="Google Shape;2875;p109"/>
          <p:cNvCxnSpPr>
            <a:stCxn id="2854" idx="2"/>
            <a:endCxn id="2856"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76" name="Google Shape;2876;p109"/>
          <p:cNvCxnSpPr>
            <a:stCxn id="2853" idx="2"/>
            <a:endCxn id="2859"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77" name="Google Shape;2877;p109"/>
          <p:cNvCxnSpPr>
            <a:stCxn id="2858" idx="2"/>
            <a:endCxn id="2865"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78" name="Google Shape;2878;p109"/>
          <p:cNvCxnSpPr>
            <a:stCxn id="2857" idx="2"/>
            <a:endCxn id="2868"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79" name="Google Shape;2879;p109"/>
          <p:cNvCxnSpPr>
            <a:stCxn id="2860" idx="2"/>
            <a:endCxn id="2871"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880" name="Google Shape;2880;p109"/>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881" name="Google Shape;2881;p109"/>
          <p:cNvCxnSpPr>
            <a:stCxn id="2880" idx="2"/>
            <a:endCxn id="2845"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882" name="Google Shape;2882;p109"/>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883" name="Google Shape;2883;p109"/>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84" name="Google Shape;2884;p109"/>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85" name="Google Shape;2885;p109"/>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86" name="Google Shape;2886;p109"/>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87" name="Google Shape;2887;p109"/>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88" name="Google Shape;2888;p109"/>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89" name="Google Shape;2889;p109"/>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90" name="Google Shape;2890;p109"/>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91" name="Google Shape;2891;p109"/>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892" name="Google Shape;2892;p109"/>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893" name="Google Shape;2893;p109"/>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894" name="Google Shape;2894;p109"/>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895" name="Google Shape;2895;p109"/>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896" name="Google Shape;2896;p109"/>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897" name="Google Shape;2897;p109"/>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898" name="Google Shape;2898;p109"/>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899" name="Google Shape;2899;p109"/>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900" name="Google Shape;2900;p109"/>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2901" name="Google Shape;2901;p10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6"/>
          <p:cNvSpPr txBox="1"/>
          <p:nvPr>
            <p:ph idx="1" type="body"/>
          </p:nvPr>
        </p:nvSpPr>
        <p:spPr>
          <a:xfrm>
            <a:off x="731520" y="1244600"/>
            <a:ext cx="7680960"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Find the target node recursively</a:t>
            </a:r>
            <a:endParaRPr/>
          </a:p>
          <a:p>
            <a:pPr indent="-228600" lvl="1" marL="685800" rtl="0" algn="l">
              <a:lnSpc>
                <a:spcPct val="90000"/>
              </a:lnSpc>
              <a:spcBef>
                <a:spcPts val="500"/>
              </a:spcBef>
              <a:spcAft>
                <a:spcPts val="0"/>
              </a:spcAft>
              <a:buClr>
                <a:schemeClr val="dk1"/>
              </a:buClr>
              <a:buSzPts val="2400"/>
              <a:buChar char="•"/>
            </a:pPr>
            <a:r>
              <a:rPr lang="en-US" sz="2400"/>
              <a:t>If tree is empty (base case 1)</a:t>
            </a:r>
            <a:endParaRPr/>
          </a:p>
          <a:p>
            <a:pPr indent="-228600" lvl="2" marL="1143000" rtl="0" algn="l">
              <a:lnSpc>
                <a:spcPct val="90000"/>
              </a:lnSpc>
              <a:spcBef>
                <a:spcPts val="500"/>
              </a:spcBef>
              <a:spcAft>
                <a:spcPts val="0"/>
              </a:spcAft>
              <a:buClr>
                <a:schemeClr val="dk1"/>
              </a:buClr>
              <a:buSzPts val="2000"/>
              <a:buChar char="•"/>
            </a:pPr>
            <a:r>
              <a:rPr lang="en-US" sz="2000"/>
              <a:t>Item is not found in the tree</a:t>
            </a:r>
            <a:endParaRPr/>
          </a:p>
          <a:p>
            <a:pPr indent="-228600" lvl="1" marL="685800" rtl="0" algn="l">
              <a:lnSpc>
                <a:spcPct val="90000"/>
              </a:lnSpc>
              <a:spcBef>
                <a:spcPts val="500"/>
              </a:spcBef>
              <a:spcAft>
                <a:spcPts val="0"/>
              </a:spcAft>
              <a:buClr>
                <a:schemeClr val="dk1"/>
              </a:buClr>
              <a:buSzPts val="2400"/>
              <a:buChar char="•"/>
            </a:pPr>
            <a:r>
              <a:rPr lang="en-US" sz="2400"/>
              <a:t>Item == current_node_info (base case 2)</a:t>
            </a:r>
            <a:endParaRPr sz="2400"/>
          </a:p>
          <a:p>
            <a:pPr indent="-228600" lvl="2" marL="1143000" rtl="0" algn="l">
              <a:lnSpc>
                <a:spcPct val="90000"/>
              </a:lnSpc>
              <a:spcBef>
                <a:spcPts val="500"/>
              </a:spcBef>
              <a:spcAft>
                <a:spcPts val="0"/>
              </a:spcAft>
              <a:buClr>
                <a:schemeClr val="dk1"/>
              </a:buClr>
              <a:buSzPts val="2000"/>
              <a:buChar char="•"/>
            </a:pPr>
            <a:r>
              <a:rPr lang="en-US" sz="2000"/>
              <a:t>Item is found</a:t>
            </a:r>
            <a:endParaRPr/>
          </a:p>
          <a:p>
            <a:pPr indent="-228600" lvl="1" marL="685800" rtl="0" algn="l">
              <a:lnSpc>
                <a:spcPct val="90000"/>
              </a:lnSpc>
              <a:spcBef>
                <a:spcPts val="500"/>
              </a:spcBef>
              <a:spcAft>
                <a:spcPts val="0"/>
              </a:spcAft>
              <a:buClr>
                <a:schemeClr val="dk1"/>
              </a:buClr>
              <a:buSzPts val="2400"/>
              <a:buChar char="•"/>
            </a:pPr>
            <a:r>
              <a:rPr lang="en-US" sz="2400"/>
              <a:t>Item &lt; current_node_info (general case 1)</a:t>
            </a:r>
            <a:endParaRPr/>
          </a:p>
          <a:p>
            <a:pPr indent="-228600" lvl="2" marL="1143000" rtl="0" algn="l">
              <a:lnSpc>
                <a:spcPct val="90000"/>
              </a:lnSpc>
              <a:spcBef>
                <a:spcPts val="500"/>
              </a:spcBef>
              <a:spcAft>
                <a:spcPts val="0"/>
              </a:spcAft>
              <a:buClr>
                <a:schemeClr val="dk1"/>
              </a:buClr>
              <a:buSzPts val="2000"/>
              <a:buChar char="•"/>
            </a:pPr>
            <a:r>
              <a:rPr lang="en-US" sz="2000"/>
              <a:t>Search the left subtree</a:t>
            </a:r>
            <a:endParaRPr sz="2000"/>
          </a:p>
          <a:p>
            <a:pPr indent="-228600" lvl="1" marL="685800" rtl="0" algn="l">
              <a:lnSpc>
                <a:spcPct val="90000"/>
              </a:lnSpc>
              <a:spcBef>
                <a:spcPts val="500"/>
              </a:spcBef>
              <a:spcAft>
                <a:spcPts val="0"/>
              </a:spcAft>
              <a:buClr>
                <a:schemeClr val="dk1"/>
              </a:buClr>
              <a:buSzPts val="2400"/>
              <a:buChar char="•"/>
            </a:pPr>
            <a:r>
              <a:rPr lang="en-US" sz="2400"/>
              <a:t>Item &gt; current_node_info (general case 2)</a:t>
            </a:r>
            <a:endParaRPr/>
          </a:p>
          <a:p>
            <a:pPr indent="-228600" lvl="2" marL="1143000" rtl="0" algn="l">
              <a:lnSpc>
                <a:spcPct val="90000"/>
              </a:lnSpc>
              <a:spcBef>
                <a:spcPts val="500"/>
              </a:spcBef>
              <a:spcAft>
                <a:spcPts val="0"/>
              </a:spcAft>
              <a:buClr>
                <a:schemeClr val="dk1"/>
              </a:buClr>
              <a:buSzPts val="2000"/>
              <a:buChar char="•"/>
            </a:pPr>
            <a:r>
              <a:rPr lang="en-US" sz="2000"/>
              <a:t>Search the right subtree</a:t>
            </a:r>
            <a:endParaRPr sz="2000"/>
          </a:p>
          <a:p>
            <a:pPr indent="-76200" lvl="1" marL="685800" rtl="0" algn="l">
              <a:lnSpc>
                <a:spcPct val="90000"/>
              </a:lnSpc>
              <a:spcBef>
                <a:spcPts val="500"/>
              </a:spcBef>
              <a:spcAft>
                <a:spcPts val="0"/>
              </a:spcAft>
              <a:buClr>
                <a:schemeClr val="dk1"/>
              </a:buClr>
              <a:buSzPts val="2400"/>
              <a:buNone/>
            </a:pPr>
            <a:r>
              <a:t/>
            </a:r>
            <a:endParaRPr sz="2400"/>
          </a:p>
        </p:txBody>
      </p:sp>
      <p:sp>
        <p:nvSpPr>
          <p:cNvPr id="123" name="Google Shape;123;p5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5" name="Shape 2905"/>
        <p:cNvGrpSpPr/>
        <p:nvPr/>
      </p:nvGrpSpPr>
      <p:grpSpPr>
        <a:xfrm>
          <a:off x="0" y="0"/>
          <a:ext cx="0" cy="0"/>
          <a:chOff x="0" y="0"/>
          <a:chExt cx="0" cy="0"/>
        </a:xfrm>
      </p:grpSpPr>
      <p:sp>
        <p:nvSpPr>
          <p:cNvPr id="2906" name="Google Shape;2906;p110"/>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907" name="Google Shape;2907;p110"/>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08" name="Google Shape;2908;p110"/>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09" name="Google Shape;2909;p110"/>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910" name="Google Shape;2910;p110"/>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11" name="Google Shape;2911;p110"/>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12" name="Google Shape;2912;p110"/>
          <p:cNvCxnSpPr>
            <a:stCxn id="2908" idx="2"/>
            <a:endCxn id="2909"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913" name="Google Shape;2913;p110"/>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914" name="Google Shape;2914;p110"/>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15" name="Google Shape;2915;p110"/>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16" name="Google Shape;2916;p110"/>
          <p:cNvCxnSpPr>
            <a:stCxn id="2907" idx="2"/>
            <a:endCxn id="2913"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917" name="Google Shape;2917;p110"/>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918" name="Google Shape;2918;p110"/>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19" name="Google Shape;2919;p110"/>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20" name="Google Shape;2920;p110"/>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921" name="Google Shape;2921;p110"/>
          <p:cNvSpPr/>
          <p:nvPr/>
        </p:nvSpPr>
        <p:spPr>
          <a:xfrm>
            <a:off x="6349286" y="37778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22" name="Google Shape;2922;p110"/>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23" name="Google Shape;2923;p110"/>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924" name="Google Shape;2924;p110"/>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25" name="Google Shape;2925;p110"/>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26" name="Google Shape;2926;p110"/>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927" name="Google Shape;2927;p110"/>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28" name="Google Shape;2928;p110"/>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29" name="Google Shape;2929;p110"/>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930" name="Google Shape;2930;p110"/>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31" name="Google Shape;2931;p110"/>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32" name="Google Shape;2932;p110"/>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933" name="Google Shape;2933;p110"/>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34" name="Google Shape;2934;p110"/>
          <p:cNvSpPr/>
          <p:nvPr/>
        </p:nvSpPr>
        <p:spPr>
          <a:xfrm>
            <a:off x="6273454"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35" name="Google Shape;2935;p110"/>
          <p:cNvCxnSpPr>
            <a:stCxn id="2910" idx="2"/>
            <a:endCxn id="2923"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36" name="Google Shape;2936;p110"/>
          <p:cNvCxnSpPr>
            <a:stCxn id="2915" idx="2"/>
            <a:endCxn id="2917"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37" name="Google Shape;2937;p110"/>
          <p:cNvCxnSpPr>
            <a:stCxn id="2914" idx="2"/>
            <a:endCxn id="2920"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38" name="Google Shape;2938;p110"/>
          <p:cNvCxnSpPr>
            <a:stCxn id="2919" idx="2"/>
            <a:endCxn id="2926"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39" name="Google Shape;2939;p110"/>
          <p:cNvCxnSpPr>
            <a:stCxn id="2918" idx="2"/>
            <a:endCxn id="2929"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40" name="Google Shape;2940;p110"/>
          <p:cNvCxnSpPr>
            <a:stCxn id="2921" idx="2"/>
            <a:endCxn id="2932"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941" name="Google Shape;2941;p110"/>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42" name="Google Shape;2942;p110"/>
          <p:cNvCxnSpPr>
            <a:stCxn id="2941" idx="2"/>
            <a:endCxn id="2906"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943" name="Google Shape;2943;p110"/>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944" name="Google Shape;2944;p110"/>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945" name="Google Shape;2945;p110"/>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946" name="Google Shape;2946;p110"/>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947" name="Google Shape;2947;p110"/>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948" name="Google Shape;2948;p110"/>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949" name="Google Shape;2949;p110"/>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950" name="Google Shape;2950;p110"/>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951" name="Google Shape;2951;p110"/>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952" name="Google Shape;2952;p110"/>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953" name="Google Shape;2953;p110"/>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954" name="Google Shape;2954;p110"/>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955" name="Google Shape;2955;p110"/>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956" name="Google Shape;2956;p110"/>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957" name="Google Shape;2957;p110"/>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958" name="Google Shape;2958;p110"/>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959" name="Google Shape;2959;p110"/>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960" name="Google Shape;2960;p110"/>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961" name="Google Shape;2961;p110"/>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2962" name="Google Shape;2962;p11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6" name="Shape 2966"/>
        <p:cNvGrpSpPr/>
        <p:nvPr/>
      </p:nvGrpSpPr>
      <p:grpSpPr>
        <a:xfrm>
          <a:off x="0" y="0"/>
          <a:ext cx="0" cy="0"/>
          <a:chOff x="0" y="0"/>
          <a:chExt cx="0" cy="0"/>
        </a:xfrm>
      </p:grpSpPr>
      <p:sp>
        <p:nvSpPr>
          <p:cNvPr id="2967" name="Google Shape;2967;p111"/>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2968" name="Google Shape;2968;p111"/>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69" name="Google Shape;2969;p111"/>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70" name="Google Shape;2970;p111"/>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2971" name="Google Shape;2971;p111"/>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72" name="Google Shape;2972;p111"/>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73" name="Google Shape;2973;p111"/>
          <p:cNvCxnSpPr>
            <a:stCxn id="2969" idx="2"/>
            <a:endCxn id="2970"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974" name="Google Shape;2974;p111"/>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2975" name="Google Shape;2975;p111"/>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76" name="Google Shape;2976;p111"/>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77" name="Google Shape;2977;p111"/>
          <p:cNvCxnSpPr>
            <a:stCxn id="2968" idx="2"/>
            <a:endCxn id="2974"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2978" name="Google Shape;2978;p111"/>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979" name="Google Shape;2979;p111"/>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80" name="Google Shape;2980;p111"/>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81" name="Google Shape;2981;p111"/>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982" name="Google Shape;2982;p111"/>
          <p:cNvSpPr/>
          <p:nvPr/>
        </p:nvSpPr>
        <p:spPr>
          <a:xfrm>
            <a:off x="6349286"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83" name="Google Shape;2983;p111"/>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84" name="Google Shape;2984;p111"/>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985" name="Google Shape;2985;p111"/>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86" name="Google Shape;2986;p111"/>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87" name="Google Shape;2987;p111"/>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988" name="Google Shape;2988;p111"/>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89" name="Google Shape;2989;p111"/>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90" name="Google Shape;2990;p111"/>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991" name="Google Shape;2991;p111"/>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92" name="Google Shape;2992;p111"/>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93" name="Google Shape;2993;p111"/>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994" name="Google Shape;2994;p111"/>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995" name="Google Shape;2995;p111"/>
          <p:cNvSpPr/>
          <p:nvPr/>
        </p:nvSpPr>
        <p:spPr>
          <a:xfrm>
            <a:off x="6273454" y="4511887"/>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996" name="Google Shape;2996;p111"/>
          <p:cNvCxnSpPr>
            <a:stCxn id="2971" idx="2"/>
            <a:endCxn id="2984"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97" name="Google Shape;2997;p111"/>
          <p:cNvCxnSpPr>
            <a:stCxn id="2976" idx="2"/>
            <a:endCxn id="2978"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98" name="Google Shape;2998;p111"/>
          <p:cNvCxnSpPr>
            <a:stCxn id="2975" idx="2"/>
            <a:endCxn id="2981"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99" name="Google Shape;2999;p111"/>
          <p:cNvCxnSpPr>
            <a:stCxn id="2980" idx="2"/>
            <a:endCxn id="2987"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00" name="Google Shape;3000;p111"/>
          <p:cNvCxnSpPr>
            <a:stCxn id="2979" idx="2"/>
            <a:endCxn id="2990"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01" name="Google Shape;3001;p111"/>
          <p:cNvCxnSpPr>
            <a:stCxn id="2982" idx="2"/>
            <a:endCxn id="2993"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002" name="Google Shape;3002;p111"/>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03" name="Google Shape;3003;p111"/>
          <p:cNvCxnSpPr>
            <a:stCxn id="3002" idx="2"/>
            <a:endCxn id="2967"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004" name="Google Shape;3004;p111"/>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005" name="Google Shape;3005;p111"/>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06" name="Google Shape;3006;p111"/>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07" name="Google Shape;3007;p111"/>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08" name="Google Shape;3008;p111"/>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09" name="Google Shape;3009;p111"/>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10" name="Google Shape;3010;p111"/>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11" name="Google Shape;3011;p111"/>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12" name="Google Shape;3012;p111"/>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13" name="Google Shape;3013;p111"/>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14" name="Google Shape;3014;p111"/>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015" name="Google Shape;3015;p111"/>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016" name="Google Shape;3016;p111"/>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017" name="Google Shape;3017;p111"/>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018" name="Google Shape;3018;p111"/>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019" name="Google Shape;3019;p111"/>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020" name="Google Shape;3020;p111"/>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021" name="Google Shape;3021;p111"/>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022" name="Google Shape;3022;p111"/>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3023" name="Google Shape;3023;p11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7" name="Shape 3027"/>
        <p:cNvGrpSpPr/>
        <p:nvPr/>
      </p:nvGrpSpPr>
      <p:grpSpPr>
        <a:xfrm>
          <a:off x="0" y="0"/>
          <a:ext cx="0" cy="0"/>
          <a:chOff x="0" y="0"/>
          <a:chExt cx="0" cy="0"/>
        </a:xfrm>
      </p:grpSpPr>
      <p:sp>
        <p:nvSpPr>
          <p:cNvPr id="3028" name="Google Shape;3028;p112"/>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029" name="Google Shape;3029;p112"/>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30" name="Google Shape;3030;p112"/>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31" name="Google Shape;3031;p112"/>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032" name="Google Shape;3032;p112"/>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33" name="Google Shape;3033;p112"/>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34" name="Google Shape;3034;p112"/>
          <p:cNvCxnSpPr>
            <a:stCxn id="3030" idx="2"/>
            <a:endCxn id="3031"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035" name="Google Shape;3035;p112"/>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036" name="Google Shape;3036;p112"/>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37" name="Google Shape;3037;p112"/>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38" name="Google Shape;3038;p112"/>
          <p:cNvCxnSpPr>
            <a:stCxn id="3029" idx="2"/>
            <a:endCxn id="3035"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039" name="Google Shape;3039;p112"/>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040" name="Google Shape;3040;p112"/>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41" name="Google Shape;3041;p112"/>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42" name="Google Shape;3042;p112"/>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043" name="Google Shape;3043;p112"/>
          <p:cNvSpPr/>
          <p:nvPr/>
        </p:nvSpPr>
        <p:spPr>
          <a:xfrm>
            <a:off x="6349286"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44" name="Google Shape;3044;p112"/>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45" name="Google Shape;3045;p112"/>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046" name="Google Shape;3046;p112"/>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47" name="Google Shape;3047;p112"/>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48" name="Google Shape;3048;p112"/>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049" name="Google Shape;3049;p112"/>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50" name="Google Shape;3050;p112"/>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51" name="Google Shape;3051;p112"/>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052" name="Google Shape;3052;p112"/>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53" name="Google Shape;3053;p112"/>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54" name="Google Shape;3054;p112"/>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Courier New"/>
                <a:ea typeface="Courier New"/>
                <a:cs typeface="Courier New"/>
                <a:sym typeface="Courier New"/>
              </a:rPr>
              <a:t>20</a:t>
            </a:r>
            <a:endParaRPr b="1" sz="1600">
              <a:solidFill>
                <a:srgbClr val="FF0000"/>
              </a:solidFill>
              <a:latin typeface="Courier New"/>
              <a:ea typeface="Courier New"/>
              <a:cs typeface="Courier New"/>
              <a:sym typeface="Courier New"/>
            </a:endParaRPr>
          </a:p>
        </p:txBody>
      </p:sp>
      <p:sp>
        <p:nvSpPr>
          <p:cNvPr id="3055" name="Google Shape;3055;p112"/>
          <p:cNvSpPr/>
          <p:nvPr/>
        </p:nvSpPr>
        <p:spPr>
          <a:xfrm>
            <a:off x="6981792" y="451188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56" name="Google Shape;3056;p112"/>
          <p:cNvSpPr/>
          <p:nvPr/>
        </p:nvSpPr>
        <p:spPr>
          <a:xfrm>
            <a:off x="6273454"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57" name="Google Shape;3057;p112"/>
          <p:cNvCxnSpPr>
            <a:stCxn id="3032" idx="2"/>
            <a:endCxn id="3045"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58" name="Google Shape;3058;p112"/>
          <p:cNvCxnSpPr>
            <a:stCxn id="3037" idx="2"/>
            <a:endCxn id="3039"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59" name="Google Shape;3059;p112"/>
          <p:cNvCxnSpPr>
            <a:stCxn id="3036" idx="2"/>
            <a:endCxn id="3042"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60" name="Google Shape;3060;p112"/>
          <p:cNvCxnSpPr>
            <a:stCxn id="3041" idx="2"/>
            <a:endCxn id="3048"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61" name="Google Shape;3061;p112"/>
          <p:cNvCxnSpPr>
            <a:stCxn id="3040" idx="2"/>
            <a:endCxn id="3051"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062" name="Google Shape;3062;p112"/>
          <p:cNvCxnSpPr>
            <a:stCxn id="3043" idx="2"/>
            <a:endCxn id="3054"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063" name="Google Shape;3063;p112"/>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64" name="Google Shape;3064;p112"/>
          <p:cNvCxnSpPr>
            <a:stCxn id="3063" idx="2"/>
            <a:endCxn id="3028"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065" name="Google Shape;3065;p112"/>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066" name="Google Shape;3066;p112"/>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67" name="Google Shape;3067;p112"/>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68" name="Google Shape;3068;p112"/>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69" name="Google Shape;3069;p112"/>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70" name="Google Shape;3070;p112"/>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71" name="Google Shape;3071;p112"/>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72" name="Google Shape;3072;p112"/>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73" name="Google Shape;3073;p112"/>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74" name="Google Shape;3074;p112"/>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075" name="Google Shape;3075;p112"/>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076" name="Google Shape;3076;p112"/>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077" name="Google Shape;3077;p112"/>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078" name="Google Shape;3078;p112"/>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079" name="Google Shape;3079;p112"/>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080" name="Google Shape;3080;p112"/>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081" name="Google Shape;3081;p112"/>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082" name="Google Shape;3082;p112"/>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083" name="Google Shape;3083;p112"/>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3084" name="Google Shape;3084;p112"/>
          <p:cNvSpPr/>
          <p:nvPr/>
        </p:nvSpPr>
        <p:spPr>
          <a:xfrm>
            <a:off x="5195470" y="5733242"/>
            <a:ext cx="598197"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085" name="Google Shape;3085;p11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9" name="Shape 3089"/>
        <p:cNvGrpSpPr/>
        <p:nvPr/>
      </p:nvGrpSpPr>
      <p:grpSpPr>
        <a:xfrm>
          <a:off x="0" y="0"/>
          <a:ext cx="0" cy="0"/>
          <a:chOff x="0" y="0"/>
          <a:chExt cx="0" cy="0"/>
        </a:xfrm>
      </p:grpSpPr>
      <p:sp>
        <p:nvSpPr>
          <p:cNvPr id="3090" name="Google Shape;3090;p113"/>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091" name="Google Shape;3091;p113"/>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92" name="Google Shape;3092;p113"/>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93" name="Google Shape;3093;p113"/>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094" name="Google Shape;3094;p113"/>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95" name="Google Shape;3095;p113"/>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096" name="Google Shape;3096;p113"/>
          <p:cNvCxnSpPr>
            <a:stCxn id="3092" idx="2"/>
            <a:endCxn id="3093"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097" name="Google Shape;3097;p113"/>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098" name="Google Shape;3098;p113"/>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099" name="Google Shape;3099;p113"/>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00" name="Google Shape;3100;p113"/>
          <p:cNvCxnSpPr>
            <a:stCxn id="3091" idx="2"/>
            <a:endCxn id="3097"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101" name="Google Shape;3101;p113"/>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102" name="Google Shape;3102;p113"/>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03" name="Google Shape;3103;p113"/>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04" name="Google Shape;3104;p113"/>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105" name="Google Shape;3105;p113"/>
          <p:cNvSpPr/>
          <p:nvPr/>
        </p:nvSpPr>
        <p:spPr>
          <a:xfrm>
            <a:off x="6349286"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06" name="Google Shape;3106;p113"/>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07" name="Google Shape;3107;p113"/>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108" name="Google Shape;3108;p113"/>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09" name="Google Shape;3109;p113"/>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0" name="Google Shape;3110;p113"/>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111" name="Google Shape;3111;p113"/>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2" name="Google Shape;3112;p113"/>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3" name="Google Shape;3113;p113"/>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114" name="Google Shape;3114;p113"/>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5" name="Google Shape;3115;p113"/>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6" name="Google Shape;3116;p113"/>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117" name="Google Shape;3117;p113"/>
          <p:cNvSpPr/>
          <p:nvPr/>
        </p:nvSpPr>
        <p:spPr>
          <a:xfrm>
            <a:off x="6981792" y="4511887"/>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18" name="Google Shape;3118;p113"/>
          <p:cNvSpPr/>
          <p:nvPr/>
        </p:nvSpPr>
        <p:spPr>
          <a:xfrm>
            <a:off x="6273454"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19" name="Google Shape;3119;p113"/>
          <p:cNvCxnSpPr>
            <a:stCxn id="3094" idx="2"/>
            <a:endCxn id="3107"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20" name="Google Shape;3120;p113"/>
          <p:cNvCxnSpPr>
            <a:stCxn id="3099" idx="2"/>
            <a:endCxn id="3101"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21" name="Google Shape;3121;p113"/>
          <p:cNvCxnSpPr>
            <a:stCxn id="3098" idx="2"/>
            <a:endCxn id="3104"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22" name="Google Shape;3122;p113"/>
          <p:cNvCxnSpPr>
            <a:stCxn id="3103" idx="2"/>
            <a:endCxn id="3110"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23" name="Google Shape;3123;p113"/>
          <p:cNvCxnSpPr>
            <a:stCxn id="3102" idx="2"/>
            <a:endCxn id="3113"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24" name="Google Shape;3124;p113"/>
          <p:cNvCxnSpPr>
            <a:stCxn id="3105" idx="2"/>
            <a:endCxn id="3116"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125" name="Google Shape;3125;p113"/>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26" name="Google Shape;3126;p113"/>
          <p:cNvCxnSpPr>
            <a:stCxn id="3125" idx="2"/>
            <a:endCxn id="3090"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127" name="Google Shape;3127;p113"/>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128" name="Google Shape;3128;p113"/>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29" name="Google Shape;3129;p113"/>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30" name="Google Shape;3130;p113"/>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31" name="Google Shape;3131;p113"/>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32" name="Google Shape;3132;p113"/>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33" name="Google Shape;3133;p113"/>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34" name="Google Shape;3134;p113"/>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35" name="Google Shape;3135;p113"/>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36" name="Google Shape;3136;p113"/>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37" name="Google Shape;3137;p113"/>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138" name="Google Shape;3138;p113"/>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139" name="Google Shape;3139;p113"/>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140" name="Google Shape;3140;p113"/>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141" name="Google Shape;3141;p113"/>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142" name="Google Shape;3142;p113"/>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143" name="Google Shape;3143;p113"/>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144" name="Google Shape;3144;p113"/>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145" name="Google Shape;3145;p113"/>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3146" name="Google Shape;3146;p113"/>
          <p:cNvSpPr/>
          <p:nvPr/>
        </p:nvSpPr>
        <p:spPr>
          <a:xfrm>
            <a:off x="5195470" y="5733242"/>
            <a:ext cx="598197"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147" name="Google Shape;3147;p11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1" name="Shape 3151"/>
        <p:cNvGrpSpPr/>
        <p:nvPr/>
      </p:nvGrpSpPr>
      <p:grpSpPr>
        <a:xfrm>
          <a:off x="0" y="0"/>
          <a:ext cx="0" cy="0"/>
          <a:chOff x="0" y="0"/>
          <a:chExt cx="0" cy="0"/>
        </a:xfrm>
      </p:grpSpPr>
      <p:sp>
        <p:nvSpPr>
          <p:cNvPr id="3152" name="Google Shape;3152;p114"/>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153" name="Google Shape;3153;p114"/>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54" name="Google Shape;3154;p114"/>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55" name="Google Shape;3155;p114"/>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156" name="Google Shape;3156;p114"/>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57" name="Google Shape;3157;p114"/>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58" name="Google Shape;3158;p114"/>
          <p:cNvCxnSpPr>
            <a:stCxn id="3154" idx="2"/>
            <a:endCxn id="3155"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159" name="Google Shape;3159;p114"/>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160" name="Google Shape;3160;p114"/>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61" name="Google Shape;3161;p114"/>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62" name="Google Shape;3162;p114"/>
          <p:cNvCxnSpPr>
            <a:stCxn id="3153" idx="2"/>
            <a:endCxn id="3159"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163" name="Google Shape;3163;p114"/>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164" name="Google Shape;3164;p114"/>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65" name="Google Shape;3165;p114"/>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66" name="Google Shape;3166;p114"/>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167" name="Google Shape;3167;p114"/>
          <p:cNvSpPr/>
          <p:nvPr/>
        </p:nvSpPr>
        <p:spPr>
          <a:xfrm>
            <a:off x="6349286" y="37778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68" name="Google Shape;3168;p114"/>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69" name="Google Shape;3169;p114"/>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170" name="Google Shape;3170;p114"/>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1" name="Google Shape;3171;p114"/>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2" name="Google Shape;3172;p114"/>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173" name="Google Shape;3173;p114"/>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4" name="Google Shape;3174;p114"/>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5" name="Google Shape;3175;p114"/>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176" name="Google Shape;3176;p114"/>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7" name="Google Shape;3177;p114"/>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78" name="Google Shape;3178;p114"/>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179" name="Google Shape;3179;p114"/>
          <p:cNvSpPr/>
          <p:nvPr/>
        </p:nvSpPr>
        <p:spPr>
          <a:xfrm>
            <a:off x="6981792"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180" name="Google Shape;3180;p114"/>
          <p:cNvSpPr/>
          <p:nvPr/>
        </p:nvSpPr>
        <p:spPr>
          <a:xfrm>
            <a:off x="6273454"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81" name="Google Shape;3181;p114"/>
          <p:cNvCxnSpPr>
            <a:stCxn id="3156" idx="2"/>
            <a:endCxn id="3169"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82" name="Google Shape;3182;p114"/>
          <p:cNvCxnSpPr>
            <a:stCxn id="3161" idx="2"/>
            <a:endCxn id="3163"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83" name="Google Shape;3183;p114"/>
          <p:cNvCxnSpPr>
            <a:stCxn id="3160" idx="2"/>
            <a:endCxn id="3166"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84" name="Google Shape;3184;p114"/>
          <p:cNvCxnSpPr>
            <a:stCxn id="3165" idx="2"/>
            <a:endCxn id="3172"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85" name="Google Shape;3185;p114"/>
          <p:cNvCxnSpPr>
            <a:stCxn id="3164" idx="2"/>
            <a:endCxn id="3175"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86" name="Google Shape;3186;p114"/>
          <p:cNvCxnSpPr>
            <a:stCxn id="3167" idx="2"/>
            <a:endCxn id="3178"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187" name="Google Shape;3187;p114"/>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188" name="Google Shape;3188;p114"/>
          <p:cNvCxnSpPr>
            <a:stCxn id="3187" idx="2"/>
            <a:endCxn id="3152"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189" name="Google Shape;3189;p114"/>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190" name="Google Shape;3190;p114"/>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91" name="Google Shape;3191;p114"/>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92" name="Google Shape;3192;p114"/>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93" name="Google Shape;3193;p114"/>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94" name="Google Shape;3194;p114"/>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95" name="Google Shape;3195;p114"/>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96" name="Google Shape;3196;p114"/>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97" name="Google Shape;3197;p114"/>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98" name="Google Shape;3198;p114"/>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199" name="Google Shape;3199;p114"/>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200" name="Google Shape;3200;p114"/>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201" name="Google Shape;3201;p114"/>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202" name="Google Shape;3202;p114"/>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203" name="Google Shape;3203;p114"/>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204" name="Google Shape;3204;p114"/>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205" name="Google Shape;3205;p114"/>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206" name="Google Shape;3206;p114"/>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207" name="Google Shape;3207;p114"/>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3208" name="Google Shape;3208;p114"/>
          <p:cNvSpPr/>
          <p:nvPr/>
        </p:nvSpPr>
        <p:spPr>
          <a:xfrm>
            <a:off x="5195470" y="5733242"/>
            <a:ext cx="598197"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209" name="Google Shape;3209;p11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3" name="Shape 3213"/>
        <p:cNvGrpSpPr/>
        <p:nvPr/>
      </p:nvGrpSpPr>
      <p:grpSpPr>
        <a:xfrm>
          <a:off x="0" y="0"/>
          <a:ext cx="0" cy="0"/>
          <a:chOff x="0" y="0"/>
          <a:chExt cx="0" cy="0"/>
        </a:xfrm>
      </p:grpSpPr>
      <p:sp>
        <p:nvSpPr>
          <p:cNvPr id="3214" name="Google Shape;3214;p115"/>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215" name="Google Shape;3215;p115"/>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16" name="Google Shape;3216;p115"/>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17" name="Google Shape;3217;p115"/>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218" name="Google Shape;3218;p115"/>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19" name="Google Shape;3219;p115"/>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20" name="Google Shape;3220;p115"/>
          <p:cNvCxnSpPr>
            <a:stCxn id="3216" idx="2"/>
            <a:endCxn id="3217"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221" name="Google Shape;3221;p115"/>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222" name="Google Shape;3222;p115"/>
          <p:cNvSpPr/>
          <p:nvPr/>
        </p:nvSpPr>
        <p:spPr>
          <a:xfrm>
            <a:off x="5324645" y="3043706"/>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23" name="Google Shape;3223;p115"/>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24" name="Google Shape;3224;p115"/>
          <p:cNvCxnSpPr>
            <a:stCxn id="3215" idx="2"/>
            <a:endCxn id="3221"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225" name="Google Shape;3225;p115"/>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226" name="Google Shape;3226;p115"/>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27" name="Google Shape;3227;p115"/>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28" name="Google Shape;3228;p115"/>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229" name="Google Shape;3229;p115"/>
          <p:cNvSpPr/>
          <p:nvPr/>
        </p:nvSpPr>
        <p:spPr>
          <a:xfrm>
            <a:off x="6349286"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0" name="Google Shape;3230;p115"/>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1" name="Google Shape;3231;p115"/>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232" name="Google Shape;3232;p115"/>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3" name="Google Shape;3233;p115"/>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4" name="Google Shape;3234;p115"/>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235" name="Google Shape;3235;p115"/>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6" name="Google Shape;3236;p115"/>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7" name="Google Shape;3237;p115"/>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238" name="Google Shape;3238;p115"/>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39" name="Google Shape;3239;p115"/>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40" name="Google Shape;3240;p115"/>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241" name="Google Shape;3241;p115"/>
          <p:cNvSpPr/>
          <p:nvPr/>
        </p:nvSpPr>
        <p:spPr>
          <a:xfrm>
            <a:off x="6981792"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42" name="Google Shape;3242;p115"/>
          <p:cNvSpPr/>
          <p:nvPr/>
        </p:nvSpPr>
        <p:spPr>
          <a:xfrm>
            <a:off x="6273454"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43" name="Google Shape;3243;p115"/>
          <p:cNvCxnSpPr>
            <a:stCxn id="3218" idx="2"/>
            <a:endCxn id="3231"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44" name="Google Shape;3244;p115"/>
          <p:cNvCxnSpPr>
            <a:stCxn id="3223" idx="2"/>
            <a:endCxn id="3225"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45" name="Google Shape;3245;p115"/>
          <p:cNvCxnSpPr>
            <a:stCxn id="3222" idx="2"/>
            <a:endCxn id="3228"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46" name="Google Shape;3246;p115"/>
          <p:cNvCxnSpPr>
            <a:stCxn id="3227" idx="2"/>
            <a:endCxn id="3234"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47" name="Google Shape;3247;p115"/>
          <p:cNvCxnSpPr>
            <a:stCxn id="3226" idx="2"/>
            <a:endCxn id="3237"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248" name="Google Shape;3248;p115"/>
          <p:cNvCxnSpPr>
            <a:stCxn id="3229" idx="2"/>
            <a:endCxn id="3240"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249" name="Google Shape;3249;p115"/>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50" name="Google Shape;3250;p115"/>
          <p:cNvCxnSpPr>
            <a:stCxn id="3249" idx="2"/>
            <a:endCxn id="3214"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251" name="Google Shape;3251;p115"/>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252" name="Google Shape;3252;p115"/>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253" name="Google Shape;3253;p115"/>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254" name="Google Shape;3254;p115"/>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255" name="Google Shape;3255;p115"/>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256" name="Google Shape;3256;p115"/>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257" name="Google Shape;3257;p115"/>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258" name="Google Shape;3258;p115"/>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259" name="Google Shape;3259;p115"/>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260" name="Google Shape;3260;p115"/>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261" name="Google Shape;3261;p115"/>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262" name="Google Shape;3262;p115"/>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263" name="Google Shape;3263;p115"/>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264" name="Google Shape;3264;p115"/>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265" name="Google Shape;3265;p115"/>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266" name="Google Shape;3266;p115"/>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267" name="Google Shape;3267;p115"/>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268" name="Google Shape;3268;p115"/>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269" name="Google Shape;3269;p115"/>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3270" name="Google Shape;3270;p115"/>
          <p:cNvSpPr/>
          <p:nvPr/>
        </p:nvSpPr>
        <p:spPr>
          <a:xfrm>
            <a:off x="5195470" y="5733242"/>
            <a:ext cx="598197"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271" name="Google Shape;3271;p11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5" name="Shape 3275"/>
        <p:cNvGrpSpPr/>
        <p:nvPr/>
      </p:nvGrpSpPr>
      <p:grpSpPr>
        <a:xfrm>
          <a:off x="0" y="0"/>
          <a:ext cx="0" cy="0"/>
          <a:chOff x="0" y="0"/>
          <a:chExt cx="0" cy="0"/>
        </a:xfrm>
      </p:grpSpPr>
      <p:sp>
        <p:nvSpPr>
          <p:cNvPr id="3276" name="Google Shape;3276;p116"/>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277" name="Google Shape;3277;p116"/>
          <p:cNvSpPr/>
          <p:nvPr/>
        </p:nvSpPr>
        <p:spPr>
          <a:xfrm>
            <a:off x="4029547" y="2286000"/>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78" name="Google Shape;3278;p116"/>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79" name="Google Shape;3279;p116"/>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280" name="Google Shape;3280;p116"/>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81" name="Google Shape;3281;p116"/>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82" name="Google Shape;3282;p116"/>
          <p:cNvCxnSpPr>
            <a:stCxn id="3278" idx="2"/>
            <a:endCxn id="3279"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283" name="Google Shape;3283;p116"/>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284" name="Google Shape;3284;p116"/>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85" name="Google Shape;3285;p116"/>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286" name="Google Shape;3286;p116"/>
          <p:cNvCxnSpPr>
            <a:stCxn id="3277" idx="2"/>
            <a:endCxn id="3283"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287" name="Google Shape;3287;p116"/>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288" name="Google Shape;3288;p116"/>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89" name="Google Shape;3289;p116"/>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0" name="Google Shape;3290;p116"/>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291" name="Google Shape;3291;p116"/>
          <p:cNvSpPr/>
          <p:nvPr/>
        </p:nvSpPr>
        <p:spPr>
          <a:xfrm>
            <a:off x="6349286"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2" name="Google Shape;3292;p116"/>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3" name="Google Shape;3293;p116"/>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294" name="Google Shape;3294;p116"/>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5" name="Google Shape;3295;p116"/>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6" name="Google Shape;3296;p116"/>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297" name="Google Shape;3297;p116"/>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8" name="Google Shape;3298;p116"/>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299" name="Google Shape;3299;p116"/>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300" name="Google Shape;3300;p116"/>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1" name="Google Shape;3301;p116"/>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2" name="Google Shape;3302;p116"/>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303" name="Google Shape;3303;p116"/>
          <p:cNvSpPr/>
          <p:nvPr/>
        </p:nvSpPr>
        <p:spPr>
          <a:xfrm>
            <a:off x="6981792"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04" name="Google Shape;3304;p116"/>
          <p:cNvSpPr/>
          <p:nvPr/>
        </p:nvSpPr>
        <p:spPr>
          <a:xfrm>
            <a:off x="6273454"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05" name="Google Shape;3305;p116"/>
          <p:cNvCxnSpPr>
            <a:stCxn id="3280" idx="2"/>
            <a:endCxn id="3293"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06" name="Google Shape;3306;p116"/>
          <p:cNvCxnSpPr>
            <a:stCxn id="3285" idx="2"/>
            <a:endCxn id="3287"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07" name="Google Shape;3307;p116"/>
          <p:cNvCxnSpPr>
            <a:stCxn id="3284" idx="2"/>
            <a:endCxn id="3290"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08" name="Google Shape;3308;p116"/>
          <p:cNvCxnSpPr>
            <a:stCxn id="3289" idx="2"/>
            <a:endCxn id="3296"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09" name="Google Shape;3309;p116"/>
          <p:cNvCxnSpPr>
            <a:stCxn id="3288" idx="2"/>
            <a:endCxn id="3299"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10" name="Google Shape;3310;p116"/>
          <p:cNvCxnSpPr>
            <a:stCxn id="3291" idx="2"/>
            <a:endCxn id="3302"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311" name="Google Shape;3311;p116"/>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12" name="Google Shape;3312;p116"/>
          <p:cNvCxnSpPr>
            <a:stCxn id="3311" idx="2"/>
            <a:endCxn id="3276"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313" name="Google Shape;3313;p116"/>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314" name="Google Shape;3314;p116"/>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15" name="Google Shape;3315;p116"/>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16" name="Google Shape;3316;p116"/>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17" name="Google Shape;3317;p116"/>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18" name="Google Shape;3318;p116"/>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19" name="Google Shape;3319;p116"/>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20" name="Google Shape;3320;p116"/>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21" name="Google Shape;3321;p116"/>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22" name="Google Shape;3322;p116"/>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23" name="Google Shape;3323;p116"/>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324" name="Google Shape;3324;p116"/>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325" name="Google Shape;3325;p116"/>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326" name="Google Shape;3326;p116"/>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327" name="Google Shape;3327;p116"/>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328" name="Google Shape;3328;p116"/>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329" name="Google Shape;3329;p116"/>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330" name="Google Shape;3330;p116"/>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331" name="Google Shape;3331;p116"/>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3332" name="Google Shape;3332;p116"/>
          <p:cNvSpPr/>
          <p:nvPr/>
        </p:nvSpPr>
        <p:spPr>
          <a:xfrm>
            <a:off x="5195470" y="5733242"/>
            <a:ext cx="598197"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333" name="Google Shape;3333;p11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7" name="Shape 3337"/>
        <p:cNvGrpSpPr/>
        <p:nvPr/>
      </p:nvGrpSpPr>
      <p:grpSpPr>
        <a:xfrm>
          <a:off x="0" y="0"/>
          <a:ext cx="0" cy="0"/>
          <a:chOff x="0" y="0"/>
          <a:chExt cx="0" cy="0"/>
        </a:xfrm>
      </p:grpSpPr>
      <p:sp>
        <p:nvSpPr>
          <p:cNvPr id="3338" name="Google Shape;3338;p117"/>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339" name="Google Shape;3339;p117"/>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40" name="Google Shape;3340;p117"/>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41" name="Google Shape;3341;p117"/>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342" name="Google Shape;3342;p117"/>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43" name="Google Shape;3343;p117"/>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44" name="Google Shape;3344;p117"/>
          <p:cNvCxnSpPr>
            <a:stCxn id="3340" idx="2"/>
            <a:endCxn id="3341"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345" name="Google Shape;3345;p117"/>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346" name="Google Shape;3346;p117"/>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47" name="Google Shape;3347;p117"/>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48" name="Google Shape;3348;p117"/>
          <p:cNvCxnSpPr>
            <a:stCxn id="3339" idx="2"/>
            <a:endCxn id="3345"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349" name="Google Shape;3349;p117"/>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350" name="Google Shape;3350;p117"/>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1" name="Google Shape;3351;p117"/>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2" name="Google Shape;3352;p117"/>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353" name="Google Shape;3353;p117"/>
          <p:cNvSpPr/>
          <p:nvPr/>
        </p:nvSpPr>
        <p:spPr>
          <a:xfrm>
            <a:off x="6349286"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4" name="Google Shape;3354;p117"/>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5" name="Google Shape;3355;p117"/>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356" name="Google Shape;3356;p117"/>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7" name="Google Shape;3357;p117"/>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58" name="Google Shape;3358;p117"/>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359" name="Google Shape;3359;p117"/>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0" name="Google Shape;3360;p117"/>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1" name="Google Shape;3361;p117"/>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362" name="Google Shape;3362;p117"/>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3" name="Google Shape;3363;p117"/>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4" name="Google Shape;3364;p117"/>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365" name="Google Shape;3365;p117"/>
          <p:cNvSpPr/>
          <p:nvPr/>
        </p:nvSpPr>
        <p:spPr>
          <a:xfrm>
            <a:off x="6981792"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366" name="Google Shape;3366;p117"/>
          <p:cNvSpPr/>
          <p:nvPr/>
        </p:nvSpPr>
        <p:spPr>
          <a:xfrm>
            <a:off x="6273454"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67" name="Google Shape;3367;p117"/>
          <p:cNvCxnSpPr>
            <a:stCxn id="3342" idx="2"/>
            <a:endCxn id="3355"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68" name="Google Shape;3368;p117"/>
          <p:cNvCxnSpPr>
            <a:stCxn id="3347" idx="2"/>
            <a:endCxn id="3349"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69" name="Google Shape;3369;p117"/>
          <p:cNvCxnSpPr>
            <a:stCxn id="3346" idx="2"/>
            <a:endCxn id="3352"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70" name="Google Shape;3370;p117"/>
          <p:cNvCxnSpPr>
            <a:stCxn id="3351" idx="2"/>
            <a:endCxn id="3358"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71" name="Google Shape;3371;p117"/>
          <p:cNvCxnSpPr>
            <a:stCxn id="3350" idx="2"/>
            <a:endCxn id="3361"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372" name="Google Shape;3372;p117"/>
          <p:cNvCxnSpPr>
            <a:stCxn id="3353" idx="2"/>
            <a:endCxn id="3364"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373" name="Google Shape;3373;p117"/>
          <p:cNvSpPr/>
          <p:nvPr/>
        </p:nvSpPr>
        <p:spPr>
          <a:xfrm>
            <a:off x="3675378" y="1522923"/>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374" name="Google Shape;3374;p117"/>
          <p:cNvCxnSpPr>
            <a:stCxn id="3373" idx="2"/>
            <a:endCxn id="3338"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375" name="Google Shape;3375;p117"/>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376" name="Google Shape;3376;p117"/>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77" name="Google Shape;3377;p117"/>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78" name="Google Shape;3378;p117"/>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79" name="Google Shape;3379;p117"/>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80" name="Google Shape;3380;p117"/>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81" name="Google Shape;3381;p117"/>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82" name="Google Shape;3382;p117"/>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83" name="Google Shape;3383;p117"/>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84" name="Google Shape;3384;p117"/>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385" name="Google Shape;3385;p117"/>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386" name="Google Shape;3386;p117"/>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387" name="Google Shape;3387;p117"/>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388" name="Google Shape;3388;p117"/>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389" name="Google Shape;3389;p117"/>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390" name="Google Shape;3390;p117"/>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391" name="Google Shape;3391;p117"/>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392" name="Google Shape;3392;p117"/>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393" name="Google Shape;3393;p117"/>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3394" name="Google Shape;3394;p117"/>
          <p:cNvSpPr/>
          <p:nvPr/>
        </p:nvSpPr>
        <p:spPr>
          <a:xfrm>
            <a:off x="5195470" y="5733242"/>
            <a:ext cx="598197"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395" name="Google Shape;3395;p11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9" name="Shape 3399"/>
        <p:cNvGrpSpPr/>
        <p:nvPr/>
      </p:nvGrpSpPr>
      <p:grpSpPr>
        <a:xfrm>
          <a:off x="0" y="0"/>
          <a:ext cx="0" cy="0"/>
          <a:chOff x="0" y="0"/>
          <a:chExt cx="0" cy="0"/>
        </a:xfrm>
      </p:grpSpPr>
      <p:sp>
        <p:nvSpPr>
          <p:cNvPr id="3400" name="Google Shape;3400;p118"/>
          <p:cNvSpPr/>
          <p:nvPr/>
        </p:nvSpPr>
        <p:spPr>
          <a:xfrm>
            <a:off x="3588781" y="22860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401" name="Google Shape;3401;p118"/>
          <p:cNvSpPr/>
          <p:nvPr/>
        </p:nvSpPr>
        <p:spPr>
          <a:xfrm>
            <a:off x="4029547"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02" name="Google Shape;3402;p118"/>
          <p:cNvSpPr/>
          <p:nvPr/>
        </p:nvSpPr>
        <p:spPr>
          <a:xfrm>
            <a:off x="3321209" y="22860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03" name="Google Shape;3403;p118"/>
          <p:cNvSpPr/>
          <p:nvPr/>
        </p:nvSpPr>
        <p:spPr>
          <a:xfrm>
            <a:off x="2282246" y="304370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404" name="Google Shape;3404;p118"/>
          <p:cNvSpPr/>
          <p:nvPr/>
        </p:nvSpPr>
        <p:spPr>
          <a:xfrm>
            <a:off x="2723012" y="304370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05" name="Google Shape;3405;p118"/>
          <p:cNvSpPr/>
          <p:nvPr/>
        </p:nvSpPr>
        <p:spPr>
          <a:xfrm>
            <a:off x="2014674" y="304370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06" name="Google Shape;3406;p118"/>
          <p:cNvCxnSpPr>
            <a:stCxn id="3402" idx="2"/>
            <a:endCxn id="3403" idx="0"/>
          </p:cNvCxnSpPr>
          <p:nvPr/>
        </p:nvCxnSpPr>
        <p:spPr>
          <a:xfrm flipH="1">
            <a:off x="2502495" y="2736759"/>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407" name="Google Shape;3407;p118"/>
          <p:cNvSpPr/>
          <p:nvPr/>
        </p:nvSpPr>
        <p:spPr>
          <a:xfrm>
            <a:off x="4883879" y="304370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408" name="Google Shape;3408;p118"/>
          <p:cNvSpPr/>
          <p:nvPr/>
        </p:nvSpPr>
        <p:spPr>
          <a:xfrm>
            <a:off x="5324645"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09" name="Google Shape;3409;p118"/>
          <p:cNvSpPr/>
          <p:nvPr/>
        </p:nvSpPr>
        <p:spPr>
          <a:xfrm>
            <a:off x="4616307" y="304370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10" name="Google Shape;3410;p118"/>
          <p:cNvCxnSpPr>
            <a:stCxn id="3401" idx="2"/>
            <a:endCxn id="3407" idx="0"/>
          </p:cNvCxnSpPr>
          <p:nvPr/>
        </p:nvCxnSpPr>
        <p:spPr>
          <a:xfrm>
            <a:off x="4163333" y="2736759"/>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411" name="Google Shape;3411;p118"/>
          <p:cNvSpPr/>
          <p:nvPr/>
        </p:nvSpPr>
        <p:spPr>
          <a:xfrm>
            <a:off x="3913637"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412" name="Google Shape;3412;p118"/>
          <p:cNvSpPr/>
          <p:nvPr/>
        </p:nvSpPr>
        <p:spPr>
          <a:xfrm>
            <a:off x="4354403"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13" name="Google Shape;3413;p118"/>
          <p:cNvSpPr/>
          <p:nvPr/>
        </p:nvSpPr>
        <p:spPr>
          <a:xfrm>
            <a:off x="3646065"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14" name="Google Shape;3414;p118"/>
          <p:cNvSpPr/>
          <p:nvPr/>
        </p:nvSpPr>
        <p:spPr>
          <a:xfrm>
            <a:off x="5908520" y="377780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415" name="Google Shape;3415;p118"/>
          <p:cNvSpPr/>
          <p:nvPr/>
        </p:nvSpPr>
        <p:spPr>
          <a:xfrm>
            <a:off x="6349286"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16" name="Google Shape;3416;p118"/>
          <p:cNvSpPr/>
          <p:nvPr/>
        </p:nvSpPr>
        <p:spPr>
          <a:xfrm>
            <a:off x="5640948" y="377780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17" name="Google Shape;3417;p118"/>
          <p:cNvSpPr/>
          <p:nvPr/>
        </p:nvSpPr>
        <p:spPr>
          <a:xfrm>
            <a:off x="2770301" y="377780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418" name="Google Shape;3418;p118"/>
          <p:cNvSpPr/>
          <p:nvPr/>
        </p:nvSpPr>
        <p:spPr>
          <a:xfrm>
            <a:off x="3211067" y="377779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19" name="Google Shape;3419;p118"/>
          <p:cNvSpPr/>
          <p:nvPr/>
        </p:nvSpPr>
        <p:spPr>
          <a:xfrm>
            <a:off x="2502729" y="377779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0" name="Google Shape;3420;p118"/>
          <p:cNvSpPr/>
          <p:nvPr/>
        </p:nvSpPr>
        <p:spPr>
          <a:xfrm>
            <a:off x="3321209" y="451189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421" name="Google Shape;3421;p118"/>
          <p:cNvSpPr/>
          <p:nvPr/>
        </p:nvSpPr>
        <p:spPr>
          <a:xfrm>
            <a:off x="3761975"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2" name="Google Shape;3422;p118"/>
          <p:cNvSpPr/>
          <p:nvPr/>
        </p:nvSpPr>
        <p:spPr>
          <a:xfrm>
            <a:off x="3053637" y="451188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3" name="Google Shape;3423;p118"/>
          <p:cNvSpPr/>
          <p:nvPr/>
        </p:nvSpPr>
        <p:spPr>
          <a:xfrm>
            <a:off x="4443113" y="451188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424" name="Google Shape;3424;p118"/>
          <p:cNvSpPr/>
          <p:nvPr/>
        </p:nvSpPr>
        <p:spPr>
          <a:xfrm>
            <a:off x="4883879"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5" name="Google Shape;3425;p118"/>
          <p:cNvSpPr/>
          <p:nvPr/>
        </p:nvSpPr>
        <p:spPr>
          <a:xfrm>
            <a:off x="4175541" y="4511888"/>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6" name="Google Shape;3426;p118"/>
          <p:cNvSpPr/>
          <p:nvPr/>
        </p:nvSpPr>
        <p:spPr>
          <a:xfrm>
            <a:off x="6541026" y="451188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427" name="Google Shape;3427;p118"/>
          <p:cNvSpPr/>
          <p:nvPr/>
        </p:nvSpPr>
        <p:spPr>
          <a:xfrm>
            <a:off x="6981792"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28" name="Google Shape;3428;p118"/>
          <p:cNvSpPr/>
          <p:nvPr/>
        </p:nvSpPr>
        <p:spPr>
          <a:xfrm>
            <a:off x="6273454" y="4511887"/>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29" name="Google Shape;3429;p118"/>
          <p:cNvCxnSpPr>
            <a:stCxn id="3404" idx="2"/>
            <a:endCxn id="3417" idx="0"/>
          </p:cNvCxnSpPr>
          <p:nvPr/>
        </p:nvCxnSpPr>
        <p:spPr>
          <a:xfrm>
            <a:off x="2856798" y="3494466"/>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0" name="Google Shape;3430;p118"/>
          <p:cNvCxnSpPr>
            <a:stCxn id="3409" idx="2"/>
            <a:endCxn id="3411" idx="0"/>
          </p:cNvCxnSpPr>
          <p:nvPr/>
        </p:nvCxnSpPr>
        <p:spPr>
          <a:xfrm flipH="1">
            <a:off x="4133893" y="3494465"/>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1" name="Google Shape;3431;p118"/>
          <p:cNvCxnSpPr>
            <a:stCxn id="3408" idx="2"/>
            <a:endCxn id="3414" idx="0"/>
          </p:cNvCxnSpPr>
          <p:nvPr/>
        </p:nvCxnSpPr>
        <p:spPr>
          <a:xfrm>
            <a:off x="5458431" y="3494465"/>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2" name="Google Shape;3432;p118"/>
          <p:cNvCxnSpPr>
            <a:stCxn id="3413" idx="2"/>
            <a:endCxn id="3420" idx="0"/>
          </p:cNvCxnSpPr>
          <p:nvPr/>
        </p:nvCxnSpPr>
        <p:spPr>
          <a:xfrm flipH="1">
            <a:off x="3541651" y="4228559"/>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3" name="Google Shape;3433;p118"/>
          <p:cNvCxnSpPr>
            <a:stCxn id="3412" idx="2"/>
            <a:endCxn id="3423" idx="0"/>
          </p:cNvCxnSpPr>
          <p:nvPr/>
        </p:nvCxnSpPr>
        <p:spPr>
          <a:xfrm>
            <a:off x="4488189" y="4228559"/>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34" name="Google Shape;3434;p118"/>
          <p:cNvCxnSpPr>
            <a:stCxn id="3415" idx="2"/>
            <a:endCxn id="3426" idx="0"/>
          </p:cNvCxnSpPr>
          <p:nvPr/>
        </p:nvCxnSpPr>
        <p:spPr>
          <a:xfrm>
            <a:off x="6483072" y="4228559"/>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435" name="Google Shape;3435;p118"/>
          <p:cNvSpPr/>
          <p:nvPr/>
        </p:nvSpPr>
        <p:spPr>
          <a:xfrm>
            <a:off x="3675378" y="152292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36" name="Google Shape;3436;p118"/>
          <p:cNvCxnSpPr>
            <a:stCxn id="3435" idx="2"/>
            <a:endCxn id="3400" idx="0"/>
          </p:cNvCxnSpPr>
          <p:nvPr/>
        </p:nvCxnSpPr>
        <p:spPr>
          <a:xfrm>
            <a:off x="3809164" y="1973682"/>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437" name="Google Shape;3437;p118"/>
          <p:cNvSpPr txBox="1"/>
          <p:nvPr/>
        </p:nvSpPr>
        <p:spPr>
          <a:xfrm>
            <a:off x="4029547" y="1576657"/>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438" name="Google Shape;3438;p118"/>
          <p:cNvCxnSpPr/>
          <p:nvPr/>
        </p:nvCxnSpPr>
        <p:spPr>
          <a:xfrm flipH="1">
            <a:off x="2014674" y="304370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39" name="Google Shape;3439;p118"/>
          <p:cNvCxnSpPr/>
          <p:nvPr/>
        </p:nvCxnSpPr>
        <p:spPr>
          <a:xfrm flipH="1">
            <a:off x="250500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40" name="Google Shape;3440;p118"/>
          <p:cNvCxnSpPr/>
          <p:nvPr/>
        </p:nvCxnSpPr>
        <p:spPr>
          <a:xfrm flipH="1">
            <a:off x="3207127"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41" name="Google Shape;3441;p118"/>
          <p:cNvCxnSpPr/>
          <p:nvPr/>
        </p:nvCxnSpPr>
        <p:spPr>
          <a:xfrm flipH="1">
            <a:off x="5640948" y="377779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42" name="Google Shape;3442;p118"/>
          <p:cNvCxnSpPr/>
          <p:nvPr/>
        </p:nvCxnSpPr>
        <p:spPr>
          <a:xfrm flipH="1">
            <a:off x="6273454" y="451188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43" name="Google Shape;3443;p118"/>
          <p:cNvCxnSpPr/>
          <p:nvPr/>
        </p:nvCxnSpPr>
        <p:spPr>
          <a:xfrm flipH="1">
            <a:off x="4883879"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44" name="Google Shape;3444;p118"/>
          <p:cNvCxnSpPr/>
          <p:nvPr/>
        </p:nvCxnSpPr>
        <p:spPr>
          <a:xfrm flipH="1">
            <a:off x="4174484" y="4511886"/>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45" name="Google Shape;3445;p118"/>
          <p:cNvCxnSpPr/>
          <p:nvPr/>
        </p:nvCxnSpPr>
        <p:spPr>
          <a:xfrm flipH="1">
            <a:off x="3766854" y="450799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46" name="Google Shape;3446;p118"/>
          <p:cNvCxnSpPr/>
          <p:nvPr/>
        </p:nvCxnSpPr>
        <p:spPr>
          <a:xfrm flipH="1">
            <a:off x="3051826" y="451834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447" name="Google Shape;3447;p118"/>
          <p:cNvCxnSpPr/>
          <p:nvPr/>
        </p:nvCxnSpPr>
        <p:spPr>
          <a:xfrm flipH="1">
            <a:off x="6981792" y="4507997"/>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448" name="Google Shape;3448;p118"/>
          <p:cNvSpPr/>
          <p:nvPr/>
        </p:nvSpPr>
        <p:spPr>
          <a:xfrm>
            <a:off x="1513641" y="5733246"/>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449" name="Google Shape;3449;p118"/>
          <p:cNvSpPr/>
          <p:nvPr/>
        </p:nvSpPr>
        <p:spPr>
          <a:xfrm>
            <a:off x="1956305" y="5733245"/>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450" name="Google Shape;3450;p118"/>
          <p:cNvSpPr/>
          <p:nvPr/>
        </p:nvSpPr>
        <p:spPr>
          <a:xfrm>
            <a:off x="2397071" y="5733244"/>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3451" name="Google Shape;3451;p118"/>
          <p:cNvSpPr/>
          <p:nvPr/>
        </p:nvSpPr>
        <p:spPr>
          <a:xfrm>
            <a:off x="2837837"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3452" name="Google Shape;3452;p118"/>
          <p:cNvSpPr/>
          <p:nvPr/>
        </p:nvSpPr>
        <p:spPr>
          <a:xfrm>
            <a:off x="3278603"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3453" name="Google Shape;3453;p118"/>
          <p:cNvSpPr/>
          <p:nvPr/>
        </p:nvSpPr>
        <p:spPr>
          <a:xfrm>
            <a:off x="3719369" y="5743981"/>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3454" name="Google Shape;3454;p118"/>
          <p:cNvSpPr/>
          <p:nvPr/>
        </p:nvSpPr>
        <p:spPr>
          <a:xfrm>
            <a:off x="4160135" y="5733243"/>
            <a:ext cx="440766"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455" name="Google Shape;3455;p118"/>
          <p:cNvSpPr/>
          <p:nvPr/>
        </p:nvSpPr>
        <p:spPr>
          <a:xfrm>
            <a:off x="4600901" y="5733243"/>
            <a:ext cx="550550"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12</a:t>
            </a:r>
            <a:endParaRPr b="1" sz="1800">
              <a:solidFill>
                <a:schemeClr val="dk1"/>
              </a:solidFill>
              <a:latin typeface="Courier New"/>
              <a:ea typeface="Courier New"/>
              <a:cs typeface="Courier New"/>
              <a:sym typeface="Courier New"/>
            </a:endParaRPr>
          </a:p>
        </p:txBody>
      </p:sp>
      <p:sp>
        <p:nvSpPr>
          <p:cNvPr id="3456" name="Google Shape;3456;p118"/>
          <p:cNvSpPr/>
          <p:nvPr/>
        </p:nvSpPr>
        <p:spPr>
          <a:xfrm>
            <a:off x="5195470" y="5733242"/>
            <a:ext cx="598197" cy="4507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457" name="Google Shape;3457;p11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1" name="Shape 3461"/>
        <p:cNvGrpSpPr/>
        <p:nvPr/>
      </p:nvGrpSpPr>
      <p:grpSpPr>
        <a:xfrm>
          <a:off x="0" y="0"/>
          <a:ext cx="0" cy="0"/>
          <a:chOff x="0" y="0"/>
          <a:chExt cx="0" cy="0"/>
        </a:xfrm>
      </p:grpSpPr>
      <p:sp>
        <p:nvSpPr>
          <p:cNvPr id="3462" name="Google Shape;3462;p119"/>
          <p:cNvSpPr txBox="1"/>
          <p:nvPr/>
        </p:nvSpPr>
        <p:spPr>
          <a:xfrm>
            <a:off x="154546" y="990600"/>
            <a:ext cx="8886423"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PrintTree(TreeNode* 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(tree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PrintTree(tree-&gt;left);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std::cout &lt;&lt; tree-&gt;info &lt;&lt; std::endl;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PrintTree(tree-&gt;right);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TreeType::Print()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PrintTree(root);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3463" name="Google Shape;3463;p119"/>
          <p:cNvSpPr txBox="1"/>
          <p:nvPr/>
        </p:nvSpPr>
        <p:spPr>
          <a:xfrm>
            <a:off x="6720860" y="2067495"/>
            <a:ext cx="9637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O(N)</a:t>
            </a:r>
            <a:endParaRPr b="1" sz="2800">
              <a:solidFill>
                <a:schemeClr val="dk1"/>
              </a:solidFill>
              <a:latin typeface="Times New Roman"/>
              <a:ea typeface="Times New Roman"/>
              <a:cs typeface="Times New Roman"/>
              <a:sym typeface="Times New Roman"/>
            </a:endParaRPr>
          </a:p>
        </p:txBody>
      </p:sp>
      <p:sp>
        <p:nvSpPr>
          <p:cNvPr id="3464" name="Google Shape;3464;p11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Print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7"/>
          <p:cNvSpPr txBox="1"/>
          <p:nvPr/>
        </p:nvSpPr>
        <p:spPr>
          <a:xfrm>
            <a:off x="154546" y="990600"/>
            <a:ext cx="8886423"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Retrieve(TreeNode* tree, ItemType&amp; item, bool&amp;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(tree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found = false;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 if (item &lt;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Retrieve(tree-&gt;left, item,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 if (item &gt;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Retrieve(tree-&gt;right, item,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item =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found = true;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TreeType::RetrieveItem(ItemType&amp; item, bool&amp;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Retrieve(root, item, found);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129" name="Google Shape;129;p5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8" name="Shape 3468"/>
        <p:cNvGrpSpPr/>
        <p:nvPr/>
      </p:nvGrpSpPr>
      <p:grpSpPr>
        <a:xfrm>
          <a:off x="0" y="0"/>
          <a:ext cx="0" cy="0"/>
          <a:chOff x="0" y="0"/>
          <a:chExt cx="0" cy="0"/>
        </a:xfrm>
      </p:grpSpPr>
      <p:sp>
        <p:nvSpPr>
          <p:cNvPr id="3469" name="Google Shape;3469;p120"/>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470" name="Google Shape;3470;p120"/>
          <p:cNvSpPr/>
          <p:nvPr/>
        </p:nvSpPr>
        <p:spPr>
          <a:xfrm>
            <a:off x="5549254"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71" name="Google Shape;3471;p120"/>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72" name="Google Shape;3472;p120"/>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473" name="Google Shape;3473;p120"/>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74" name="Google Shape;3474;p120"/>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75" name="Google Shape;3475;p120"/>
          <p:cNvCxnSpPr>
            <a:stCxn id="3471" idx="2"/>
            <a:endCxn id="3472"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476" name="Google Shape;3476;p120"/>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16</a:t>
            </a:r>
            <a:endParaRPr b="1" sz="1600">
              <a:solidFill>
                <a:schemeClr val="dk1"/>
              </a:solidFill>
              <a:latin typeface="Courier New"/>
              <a:ea typeface="Courier New"/>
              <a:cs typeface="Courier New"/>
              <a:sym typeface="Courier New"/>
            </a:endParaRPr>
          </a:p>
        </p:txBody>
      </p:sp>
      <p:sp>
        <p:nvSpPr>
          <p:cNvPr id="3477" name="Google Shape;3477;p120"/>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78" name="Google Shape;3478;p120"/>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79" name="Google Shape;3479;p120"/>
          <p:cNvCxnSpPr>
            <a:stCxn id="3470" idx="2"/>
            <a:endCxn id="3476"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480" name="Google Shape;3480;p120"/>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3481" name="Google Shape;3481;p120"/>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2" name="Google Shape;3482;p120"/>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3" name="Google Shape;3483;p120"/>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3484" name="Google Shape;3484;p120"/>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5" name="Google Shape;3485;p120"/>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6" name="Google Shape;3486;p120"/>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487" name="Google Shape;3487;p120"/>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8" name="Google Shape;3488;p120"/>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89" name="Google Shape;3489;p120"/>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3490" name="Google Shape;3490;p120"/>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91" name="Google Shape;3491;p120"/>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92" name="Google Shape;3492;p120"/>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3493" name="Google Shape;3493;p120"/>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94" name="Google Shape;3494;p120"/>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95" name="Google Shape;3495;p120"/>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496" name="Google Shape;3496;p120"/>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497" name="Google Shape;3497;p120"/>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498" name="Google Shape;3498;p120"/>
          <p:cNvCxnSpPr>
            <a:stCxn id="3473" idx="2"/>
            <a:endCxn id="3486"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99" name="Google Shape;3499;p120"/>
          <p:cNvCxnSpPr>
            <a:stCxn id="3478" idx="2"/>
            <a:endCxn id="3480"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00" name="Google Shape;3500;p120"/>
          <p:cNvCxnSpPr>
            <a:stCxn id="3477" idx="2"/>
            <a:endCxn id="3483"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01" name="Google Shape;3501;p120"/>
          <p:cNvCxnSpPr>
            <a:endCxn id="3489"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02" name="Google Shape;3502;p120"/>
          <p:cNvCxnSpPr>
            <a:stCxn id="3481" idx="2"/>
            <a:endCxn id="3492"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03" name="Google Shape;3503;p120"/>
          <p:cNvCxnSpPr>
            <a:stCxn id="3484" idx="2"/>
            <a:endCxn id="3495"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504" name="Google Shape;3504;p120"/>
          <p:cNvSpPr/>
          <p:nvPr/>
        </p:nvSpPr>
        <p:spPr>
          <a:xfrm>
            <a:off x="5195085" y="156097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05" name="Google Shape;3505;p120"/>
          <p:cNvCxnSpPr>
            <a:stCxn id="3504" idx="2"/>
            <a:endCxn id="3469"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506" name="Google Shape;3506;p120"/>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507" name="Google Shape;3507;p120"/>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08" name="Google Shape;3508;p120"/>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09" name="Google Shape;3509;p120"/>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10" name="Google Shape;3510;p120"/>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11" name="Google Shape;3511;p120"/>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12" name="Google Shape;3512;p120"/>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13" name="Google Shape;3513;p120"/>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14" name="Google Shape;3514;p120"/>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515" name="Google Shape;3515;p120"/>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516" name="Google Shape;3516;p120"/>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17" name="Google Shape;3517;p120"/>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18" name="Google Shape;3518;p120"/>
          <p:cNvCxnSpPr>
            <a:endCxn id="3515"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19" name="Google Shape;3519;p120"/>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20" name="Google Shape;3520;p120"/>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21" name="Google Shape;3521;p120"/>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522" name="Google Shape;3522;p12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6" name="Shape 3526"/>
        <p:cNvGrpSpPr/>
        <p:nvPr/>
      </p:nvGrpSpPr>
      <p:grpSpPr>
        <a:xfrm>
          <a:off x="0" y="0"/>
          <a:ext cx="0" cy="0"/>
          <a:chOff x="0" y="0"/>
          <a:chExt cx="0" cy="0"/>
        </a:xfrm>
      </p:grpSpPr>
      <p:sp>
        <p:nvSpPr>
          <p:cNvPr id="3527" name="Google Shape;3527;p121"/>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528" name="Google Shape;3528;p121"/>
          <p:cNvSpPr/>
          <p:nvPr/>
        </p:nvSpPr>
        <p:spPr>
          <a:xfrm>
            <a:off x="5549254"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29" name="Google Shape;3529;p121"/>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30" name="Google Shape;3530;p121"/>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531" name="Google Shape;3531;p121"/>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32" name="Google Shape;3532;p121"/>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33" name="Google Shape;3533;p121"/>
          <p:cNvCxnSpPr>
            <a:stCxn id="3529" idx="2"/>
            <a:endCxn id="3530"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534" name="Google Shape;3534;p121"/>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16</a:t>
            </a:r>
            <a:endParaRPr b="1" sz="1600">
              <a:solidFill>
                <a:schemeClr val="dk1"/>
              </a:solidFill>
              <a:latin typeface="Courier New"/>
              <a:ea typeface="Courier New"/>
              <a:cs typeface="Courier New"/>
              <a:sym typeface="Courier New"/>
            </a:endParaRPr>
          </a:p>
        </p:txBody>
      </p:sp>
      <p:sp>
        <p:nvSpPr>
          <p:cNvPr id="3535" name="Google Shape;3535;p121"/>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36" name="Google Shape;3536;p121"/>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37" name="Google Shape;3537;p121"/>
          <p:cNvCxnSpPr>
            <a:stCxn id="3528" idx="2"/>
            <a:endCxn id="3534"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538" name="Google Shape;3538;p121"/>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3539" name="Google Shape;3539;p121"/>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0" name="Google Shape;3540;p121"/>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1" name="Google Shape;3541;p121"/>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3542" name="Google Shape;3542;p121"/>
          <p:cNvSpPr/>
          <p:nvPr/>
        </p:nvSpPr>
        <p:spPr>
          <a:xfrm>
            <a:off x="7868993" y="3815853"/>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3" name="Google Shape;3543;p121"/>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4" name="Google Shape;3544;p121"/>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545" name="Google Shape;3545;p121"/>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6" name="Google Shape;3546;p121"/>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7" name="Google Shape;3547;p121"/>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3548" name="Google Shape;3548;p121"/>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49" name="Google Shape;3549;p121"/>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50" name="Google Shape;3550;p121"/>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3551" name="Google Shape;3551;p121"/>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52" name="Google Shape;3552;p121"/>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53" name="Google Shape;3553;p121"/>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Courier New"/>
                <a:ea typeface="Courier New"/>
                <a:cs typeface="Courier New"/>
                <a:sym typeface="Courier New"/>
              </a:rPr>
              <a:t>20</a:t>
            </a:r>
            <a:endParaRPr b="1" sz="1600">
              <a:solidFill>
                <a:srgbClr val="FF0000"/>
              </a:solidFill>
              <a:latin typeface="Courier New"/>
              <a:ea typeface="Courier New"/>
              <a:cs typeface="Courier New"/>
              <a:sym typeface="Courier New"/>
            </a:endParaRPr>
          </a:p>
        </p:txBody>
      </p:sp>
      <p:sp>
        <p:nvSpPr>
          <p:cNvPr id="3554" name="Google Shape;3554;p121"/>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55" name="Google Shape;3555;p121"/>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56" name="Google Shape;3556;p121"/>
          <p:cNvCxnSpPr>
            <a:stCxn id="3531" idx="2"/>
            <a:endCxn id="3544"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7" name="Google Shape;3557;p121"/>
          <p:cNvCxnSpPr>
            <a:stCxn id="3536" idx="2"/>
            <a:endCxn id="3538"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8" name="Google Shape;3558;p121"/>
          <p:cNvCxnSpPr>
            <a:stCxn id="3535" idx="2"/>
            <a:endCxn id="3541"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9" name="Google Shape;3559;p121"/>
          <p:cNvCxnSpPr>
            <a:endCxn id="3547"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60" name="Google Shape;3560;p121"/>
          <p:cNvCxnSpPr>
            <a:stCxn id="3539" idx="2"/>
            <a:endCxn id="3550"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61" name="Google Shape;3561;p121"/>
          <p:cNvCxnSpPr>
            <a:stCxn id="3542" idx="2"/>
            <a:endCxn id="3553"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562" name="Google Shape;3562;p121"/>
          <p:cNvSpPr/>
          <p:nvPr/>
        </p:nvSpPr>
        <p:spPr>
          <a:xfrm>
            <a:off x="5195085" y="156097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63" name="Google Shape;3563;p121"/>
          <p:cNvCxnSpPr>
            <a:stCxn id="3562" idx="2"/>
            <a:endCxn id="3527"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564" name="Google Shape;3564;p121"/>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565" name="Google Shape;3565;p121"/>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66" name="Google Shape;3566;p121"/>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67" name="Google Shape;3567;p121"/>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68" name="Google Shape;3568;p121"/>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69" name="Google Shape;3569;p121"/>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70" name="Google Shape;3570;p121"/>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71" name="Google Shape;3571;p121"/>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72" name="Google Shape;3572;p121"/>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573" name="Google Shape;3573;p121"/>
          <p:cNvSpPr txBox="1"/>
          <p:nvPr/>
        </p:nvSpPr>
        <p:spPr>
          <a:xfrm>
            <a:off x="457200" y="1222422"/>
            <a:ext cx="796558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leaf node (20).</a:t>
            </a:r>
            <a:endParaRPr b="1" sz="2000">
              <a:solidFill>
                <a:schemeClr val="dk1"/>
              </a:solidFill>
              <a:latin typeface="Calibri"/>
              <a:ea typeface="Calibri"/>
              <a:cs typeface="Calibri"/>
              <a:sym typeface="Calibri"/>
            </a:endParaRPr>
          </a:p>
        </p:txBody>
      </p:sp>
      <p:sp>
        <p:nvSpPr>
          <p:cNvPr id="3574" name="Google Shape;3574;p121"/>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575" name="Google Shape;3575;p121"/>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76" name="Google Shape;3576;p121"/>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77" name="Google Shape;3577;p121"/>
          <p:cNvCxnSpPr>
            <a:endCxn id="3574"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78" name="Google Shape;3578;p121"/>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79" name="Google Shape;3579;p121"/>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580" name="Google Shape;3580;p121"/>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581" name="Google Shape;3581;p12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5" name="Shape 3585"/>
        <p:cNvGrpSpPr/>
        <p:nvPr/>
      </p:nvGrpSpPr>
      <p:grpSpPr>
        <a:xfrm>
          <a:off x="0" y="0"/>
          <a:ext cx="0" cy="0"/>
          <a:chOff x="0" y="0"/>
          <a:chExt cx="0" cy="0"/>
        </a:xfrm>
      </p:grpSpPr>
      <p:sp>
        <p:nvSpPr>
          <p:cNvPr id="3586" name="Google Shape;3586;p122"/>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587" name="Google Shape;3587;p122"/>
          <p:cNvSpPr/>
          <p:nvPr/>
        </p:nvSpPr>
        <p:spPr>
          <a:xfrm>
            <a:off x="5549254"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88" name="Google Shape;3588;p122"/>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89" name="Google Shape;3589;p122"/>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590" name="Google Shape;3590;p122"/>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91" name="Google Shape;3591;p122"/>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92" name="Google Shape;3592;p122"/>
          <p:cNvCxnSpPr>
            <a:stCxn id="3588" idx="2"/>
            <a:endCxn id="3589"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593" name="Google Shape;3593;p122"/>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16</a:t>
            </a:r>
            <a:endParaRPr b="1" sz="1600">
              <a:solidFill>
                <a:schemeClr val="dk1"/>
              </a:solidFill>
              <a:latin typeface="Courier New"/>
              <a:ea typeface="Courier New"/>
              <a:cs typeface="Courier New"/>
              <a:sym typeface="Courier New"/>
            </a:endParaRPr>
          </a:p>
        </p:txBody>
      </p:sp>
      <p:sp>
        <p:nvSpPr>
          <p:cNvPr id="3594" name="Google Shape;3594;p122"/>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95" name="Google Shape;3595;p122"/>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596" name="Google Shape;3596;p122"/>
          <p:cNvCxnSpPr>
            <a:stCxn id="3587" idx="2"/>
            <a:endCxn id="3593"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597" name="Google Shape;3597;p122"/>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3598" name="Google Shape;3598;p122"/>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599" name="Google Shape;3599;p122"/>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0" name="Google Shape;3600;p122"/>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3601" name="Google Shape;3601;p122"/>
          <p:cNvSpPr/>
          <p:nvPr/>
        </p:nvSpPr>
        <p:spPr>
          <a:xfrm>
            <a:off x="7868993" y="3815853"/>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2" name="Google Shape;3602;p122"/>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3" name="Google Shape;3603;p122"/>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604" name="Google Shape;3604;p122"/>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5" name="Google Shape;3605;p122"/>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6" name="Google Shape;3606;p122"/>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3607" name="Google Shape;3607;p122"/>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8" name="Google Shape;3608;p122"/>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09" name="Google Shape;3609;p122"/>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3610" name="Google Shape;3610;p122"/>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11" name="Google Shape;3611;p122"/>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12" name="Google Shape;3612;p122"/>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Courier New"/>
                <a:ea typeface="Courier New"/>
                <a:cs typeface="Courier New"/>
                <a:sym typeface="Courier New"/>
              </a:rPr>
              <a:t>20</a:t>
            </a:r>
            <a:endParaRPr b="1" sz="1600">
              <a:solidFill>
                <a:srgbClr val="FF0000"/>
              </a:solidFill>
              <a:latin typeface="Courier New"/>
              <a:ea typeface="Courier New"/>
              <a:cs typeface="Courier New"/>
              <a:sym typeface="Courier New"/>
            </a:endParaRPr>
          </a:p>
        </p:txBody>
      </p:sp>
      <p:sp>
        <p:nvSpPr>
          <p:cNvPr id="3613" name="Google Shape;3613;p122"/>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14" name="Google Shape;3614;p122"/>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15" name="Google Shape;3615;p122"/>
          <p:cNvCxnSpPr>
            <a:stCxn id="3590" idx="2"/>
            <a:endCxn id="3603"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6" name="Google Shape;3616;p122"/>
          <p:cNvCxnSpPr>
            <a:stCxn id="3595" idx="2"/>
            <a:endCxn id="3597"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7" name="Google Shape;3617;p122"/>
          <p:cNvCxnSpPr>
            <a:stCxn id="3594" idx="2"/>
            <a:endCxn id="3600"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8" name="Google Shape;3618;p122"/>
          <p:cNvCxnSpPr>
            <a:endCxn id="3606"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9" name="Google Shape;3619;p122"/>
          <p:cNvCxnSpPr>
            <a:stCxn id="3598" idx="2"/>
            <a:endCxn id="3609"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620" name="Google Shape;3620;p122"/>
          <p:cNvSpPr/>
          <p:nvPr/>
        </p:nvSpPr>
        <p:spPr>
          <a:xfrm>
            <a:off x="5195085" y="156097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21" name="Google Shape;3621;p122"/>
          <p:cNvCxnSpPr>
            <a:stCxn id="3620" idx="2"/>
            <a:endCxn id="3586"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622" name="Google Shape;3622;p122"/>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623" name="Google Shape;3623;p122"/>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24" name="Google Shape;3624;p122"/>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25" name="Google Shape;3625;p122"/>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26" name="Google Shape;3626;p122"/>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27" name="Google Shape;3627;p122"/>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28" name="Google Shape;3628;p122"/>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29" name="Google Shape;3629;p122"/>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30" name="Google Shape;3630;p122"/>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631" name="Google Shape;3631;p122"/>
          <p:cNvSpPr txBox="1"/>
          <p:nvPr/>
        </p:nvSpPr>
        <p:spPr>
          <a:xfrm>
            <a:off x="457200" y="1222422"/>
            <a:ext cx="796558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leaf node (20).</a:t>
            </a:r>
            <a:endParaRPr b="1" sz="2000">
              <a:solidFill>
                <a:schemeClr val="dk1"/>
              </a:solidFill>
              <a:latin typeface="Calibri"/>
              <a:ea typeface="Calibri"/>
              <a:cs typeface="Calibri"/>
              <a:sym typeface="Calibri"/>
            </a:endParaRPr>
          </a:p>
        </p:txBody>
      </p:sp>
      <p:sp>
        <p:nvSpPr>
          <p:cNvPr id="3632" name="Google Shape;3632;p122"/>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633" name="Google Shape;3633;p122"/>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34" name="Google Shape;3634;p122"/>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35" name="Google Shape;3635;p122"/>
          <p:cNvCxnSpPr>
            <a:endCxn id="3632"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36" name="Google Shape;3636;p122"/>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37" name="Google Shape;3637;p122"/>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38" name="Google Shape;3638;p122"/>
          <p:cNvCxnSpPr/>
          <p:nvPr/>
        </p:nvCxnSpPr>
        <p:spPr>
          <a:xfrm flipH="1">
            <a:off x="7868993" y="381312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39" name="Google Shape;3639;p122"/>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640" name="Google Shape;3640;p12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4" name="Shape 3644"/>
        <p:cNvGrpSpPr/>
        <p:nvPr/>
      </p:nvGrpSpPr>
      <p:grpSpPr>
        <a:xfrm>
          <a:off x="0" y="0"/>
          <a:ext cx="0" cy="0"/>
          <a:chOff x="0" y="0"/>
          <a:chExt cx="0" cy="0"/>
        </a:xfrm>
      </p:grpSpPr>
      <p:sp>
        <p:nvSpPr>
          <p:cNvPr id="3645" name="Google Shape;3645;p123"/>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646" name="Google Shape;3646;p123"/>
          <p:cNvSpPr/>
          <p:nvPr/>
        </p:nvSpPr>
        <p:spPr>
          <a:xfrm>
            <a:off x="5549254"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47" name="Google Shape;3647;p123"/>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48" name="Google Shape;3648;p123"/>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649" name="Google Shape;3649;p123"/>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50" name="Google Shape;3650;p123"/>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51" name="Google Shape;3651;p123"/>
          <p:cNvCxnSpPr>
            <a:stCxn id="3647" idx="2"/>
            <a:endCxn id="3648"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652" name="Google Shape;3652;p123"/>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16</a:t>
            </a:r>
            <a:endParaRPr b="1" sz="1600">
              <a:solidFill>
                <a:schemeClr val="dk1"/>
              </a:solidFill>
              <a:latin typeface="Courier New"/>
              <a:ea typeface="Courier New"/>
              <a:cs typeface="Courier New"/>
              <a:sym typeface="Courier New"/>
            </a:endParaRPr>
          </a:p>
        </p:txBody>
      </p:sp>
      <p:sp>
        <p:nvSpPr>
          <p:cNvPr id="3653" name="Google Shape;3653;p123"/>
          <p:cNvSpPr/>
          <p:nvPr/>
        </p:nvSpPr>
        <p:spPr>
          <a:xfrm>
            <a:off x="6844352" y="3081759"/>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54" name="Google Shape;3654;p123"/>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55" name="Google Shape;3655;p123"/>
          <p:cNvCxnSpPr>
            <a:stCxn id="3646" idx="2"/>
            <a:endCxn id="3652"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656" name="Google Shape;3656;p123"/>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3657" name="Google Shape;3657;p123"/>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58" name="Google Shape;3658;p123"/>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59" name="Google Shape;3659;p123"/>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Courier New"/>
                <a:ea typeface="Courier New"/>
                <a:cs typeface="Courier New"/>
                <a:sym typeface="Courier New"/>
              </a:rPr>
              <a:t>18</a:t>
            </a:r>
            <a:endParaRPr b="1" sz="1600">
              <a:solidFill>
                <a:srgbClr val="FF0000"/>
              </a:solidFill>
              <a:latin typeface="Courier New"/>
              <a:ea typeface="Courier New"/>
              <a:cs typeface="Courier New"/>
              <a:sym typeface="Courier New"/>
            </a:endParaRPr>
          </a:p>
        </p:txBody>
      </p:sp>
      <p:sp>
        <p:nvSpPr>
          <p:cNvPr id="3660" name="Google Shape;3660;p123"/>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1" name="Google Shape;3661;p123"/>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2" name="Google Shape;3662;p123"/>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663" name="Google Shape;3663;p123"/>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4" name="Google Shape;3664;p123"/>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5" name="Google Shape;3665;p123"/>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3666" name="Google Shape;3666;p123"/>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7" name="Google Shape;3667;p123"/>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68" name="Google Shape;3668;p123"/>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3669" name="Google Shape;3669;p123"/>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70" name="Google Shape;3670;p123"/>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71" name="Google Shape;3671;p123"/>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672" name="Google Shape;3672;p123"/>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73" name="Google Shape;3673;p123"/>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74" name="Google Shape;3674;p123"/>
          <p:cNvCxnSpPr>
            <a:stCxn id="3649" idx="2"/>
            <a:endCxn id="3662"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75" name="Google Shape;3675;p123"/>
          <p:cNvCxnSpPr>
            <a:stCxn id="3654" idx="2"/>
            <a:endCxn id="3656"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76" name="Google Shape;3676;p123"/>
          <p:cNvCxnSpPr>
            <a:stCxn id="3653" idx="2"/>
            <a:endCxn id="3659"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77" name="Google Shape;3677;p123"/>
          <p:cNvCxnSpPr>
            <a:endCxn id="3665"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78" name="Google Shape;3678;p123"/>
          <p:cNvCxnSpPr>
            <a:stCxn id="3657" idx="2"/>
            <a:endCxn id="3668"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79" name="Google Shape;3679;p123"/>
          <p:cNvCxnSpPr>
            <a:stCxn id="3660" idx="2"/>
            <a:endCxn id="3671"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680" name="Google Shape;3680;p123"/>
          <p:cNvSpPr/>
          <p:nvPr/>
        </p:nvSpPr>
        <p:spPr>
          <a:xfrm>
            <a:off x="5195085" y="156097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81" name="Google Shape;3681;p123"/>
          <p:cNvCxnSpPr>
            <a:stCxn id="3680" idx="2"/>
            <a:endCxn id="3645"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682" name="Google Shape;3682;p123"/>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683" name="Google Shape;3683;p123"/>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84" name="Google Shape;3684;p123"/>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85" name="Google Shape;3685;p123"/>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86" name="Google Shape;3686;p123"/>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87" name="Google Shape;3687;p123"/>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88" name="Google Shape;3688;p123"/>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89" name="Google Shape;3689;p123"/>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90" name="Google Shape;3690;p123"/>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691" name="Google Shape;3691;p123"/>
          <p:cNvSpPr txBox="1"/>
          <p:nvPr/>
        </p:nvSpPr>
        <p:spPr>
          <a:xfrm>
            <a:off x="457200" y="1222422"/>
            <a:ext cx="796558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node with one child (18).</a:t>
            </a:r>
            <a:endParaRPr b="1" sz="2000">
              <a:solidFill>
                <a:schemeClr val="dk1"/>
              </a:solidFill>
              <a:latin typeface="Calibri"/>
              <a:ea typeface="Calibri"/>
              <a:cs typeface="Calibri"/>
              <a:sym typeface="Calibri"/>
            </a:endParaRPr>
          </a:p>
        </p:txBody>
      </p:sp>
      <p:sp>
        <p:nvSpPr>
          <p:cNvPr id="3692" name="Google Shape;3692;p123"/>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693" name="Google Shape;3693;p123"/>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694" name="Google Shape;3694;p123"/>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695" name="Google Shape;3695;p123"/>
          <p:cNvCxnSpPr>
            <a:endCxn id="3692"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96" name="Google Shape;3696;p123"/>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97" name="Google Shape;3697;p123"/>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698" name="Google Shape;3698;p123"/>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699" name="Google Shape;3699;p12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3" name="Shape 3703"/>
        <p:cNvGrpSpPr/>
        <p:nvPr/>
      </p:nvGrpSpPr>
      <p:grpSpPr>
        <a:xfrm>
          <a:off x="0" y="0"/>
          <a:ext cx="0" cy="0"/>
          <a:chOff x="0" y="0"/>
          <a:chExt cx="0" cy="0"/>
        </a:xfrm>
      </p:grpSpPr>
      <p:sp>
        <p:nvSpPr>
          <p:cNvPr id="3704" name="Google Shape;3704;p124"/>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705" name="Google Shape;3705;p124"/>
          <p:cNvSpPr/>
          <p:nvPr/>
        </p:nvSpPr>
        <p:spPr>
          <a:xfrm>
            <a:off x="5549254"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06" name="Google Shape;3706;p124"/>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07" name="Google Shape;3707;p124"/>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708" name="Google Shape;3708;p124"/>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09" name="Google Shape;3709;p124"/>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10" name="Google Shape;3710;p124"/>
          <p:cNvCxnSpPr>
            <a:stCxn id="3706" idx="2"/>
            <a:endCxn id="3707"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711" name="Google Shape;3711;p124"/>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16</a:t>
            </a:r>
            <a:endParaRPr b="1" sz="1600">
              <a:solidFill>
                <a:schemeClr val="dk1"/>
              </a:solidFill>
              <a:latin typeface="Courier New"/>
              <a:ea typeface="Courier New"/>
              <a:cs typeface="Courier New"/>
              <a:sym typeface="Courier New"/>
            </a:endParaRPr>
          </a:p>
        </p:txBody>
      </p:sp>
      <p:sp>
        <p:nvSpPr>
          <p:cNvPr id="3712" name="Google Shape;3712;p124"/>
          <p:cNvSpPr/>
          <p:nvPr/>
        </p:nvSpPr>
        <p:spPr>
          <a:xfrm>
            <a:off x="6844352" y="3081759"/>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13" name="Google Shape;3713;p124"/>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14" name="Google Shape;3714;p124"/>
          <p:cNvCxnSpPr>
            <a:stCxn id="3705" idx="2"/>
            <a:endCxn id="3711"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715" name="Google Shape;3715;p124"/>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3716" name="Google Shape;3716;p124"/>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17" name="Google Shape;3717;p124"/>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18" name="Google Shape;3718;p124"/>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Courier New"/>
                <a:ea typeface="Courier New"/>
                <a:cs typeface="Courier New"/>
                <a:sym typeface="Courier New"/>
              </a:rPr>
              <a:t>18</a:t>
            </a:r>
            <a:endParaRPr b="1" sz="1600">
              <a:solidFill>
                <a:srgbClr val="FF0000"/>
              </a:solidFill>
              <a:latin typeface="Courier New"/>
              <a:ea typeface="Courier New"/>
              <a:cs typeface="Courier New"/>
              <a:sym typeface="Courier New"/>
            </a:endParaRPr>
          </a:p>
        </p:txBody>
      </p:sp>
      <p:sp>
        <p:nvSpPr>
          <p:cNvPr id="3719" name="Google Shape;3719;p124"/>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0" name="Google Shape;3720;p124"/>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1" name="Google Shape;3721;p124"/>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722" name="Google Shape;3722;p124"/>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3" name="Google Shape;3723;p124"/>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4" name="Google Shape;3724;p124"/>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3725" name="Google Shape;3725;p124"/>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6" name="Google Shape;3726;p124"/>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7" name="Google Shape;3727;p124"/>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3728" name="Google Shape;3728;p124"/>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29" name="Google Shape;3729;p124"/>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30" name="Google Shape;3730;p124"/>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731" name="Google Shape;3731;p124"/>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32" name="Google Shape;3732;p124"/>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33" name="Google Shape;3733;p124"/>
          <p:cNvCxnSpPr>
            <a:stCxn id="3708" idx="2"/>
            <a:endCxn id="3721"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34" name="Google Shape;3734;p124"/>
          <p:cNvCxnSpPr>
            <a:stCxn id="3713" idx="2"/>
            <a:endCxn id="3715"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35" name="Google Shape;3735;p124"/>
          <p:cNvCxnSpPr>
            <a:endCxn id="3724"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36" name="Google Shape;3736;p124"/>
          <p:cNvCxnSpPr>
            <a:stCxn id="3716" idx="2"/>
            <a:endCxn id="3727"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37" name="Google Shape;3737;p124"/>
          <p:cNvCxnSpPr>
            <a:stCxn id="3719" idx="2"/>
            <a:endCxn id="3730"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738" name="Google Shape;3738;p124"/>
          <p:cNvSpPr/>
          <p:nvPr/>
        </p:nvSpPr>
        <p:spPr>
          <a:xfrm>
            <a:off x="5195085" y="156097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39" name="Google Shape;3739;p124"/>
          <p:cNvCxnSpPr>
            <a:stCxn id="3738" idx="2"/>
            <a:endCxn id="3704"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740" name="Google Shape;3740;p124"/>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741" name="Google Shape;3741;p124"/>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742" name="Google Shape;3742;p124"/>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743" name="Google Shape;3743;p124"/>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744" name="Google Shape;3744;p124"/>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745" name="Google Shape;3745;p124"/>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746" name="Google Shape;3746;p124"/>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747" name="Google Shape;3747;p124"/>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748" name="Google Shape;3748;p124"/>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749" name="Google Shape;3749;p124"/>
          <p:cNvSpPr txBox="1"/>
          <p:nvPr/>
        </p:nvSpPr>
        <p:spPr>
          <a:xfrm>
            <a:off x="457200" y="1222422"/>
            <a:ext cx="796558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node with one child (18).</a:t>
            </a:r>
            <a:endParaRPr b="1" sz="2000">
              <a:solidFill>
                <a:schemeClr val="dk1"/>
              </a:solidFill>
              <a:latin typeface="Calibri"/>
              <a:ea typeface="Calibri"/>
              <a:cs typeface="Calibri"/>
              <a:sym typeface="Calibri"/>
            </a:endParaRPr>
          </a:p>
        </p:txBody>
      </p:sp>
      <p:sp>
        <p:nvSpPr>
          <p:cNvPr id="3750" name="Google Shape;3750;p124"/>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751" name="Google Shape;3751;p124"/>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52" name="Google Shape;3752;p124"/>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53" name="Google Shape;3753;p124"/>
          <p:cNvCxnSpPr>
            <a:endCxn id="3750"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54" name="Google Shape;3754;p124"/>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755" name="Google Shape;3755;p124"/>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756" name="Google Shape;3756;p124"/>
          <p:cNvSpPr/>
          <p:nvPr/>
        </p:nvSpPr>
        <p:spPr>
          <a:xfrm>
            <a:off x="7122017" y="3189668"/>
            <a:ext cx="1289478" cy="1357565"/>
          </a:xfrm>
          <a:custGeom>
            <a:rect b="b" l="l" r="r" t="t"/>
            <a:pathLst>
              <a:path extrusionOk="0" h="1357565" w="1289478">
                <a:moveTo>
                  <a:pt x="0" y="4293"/>
                </a:moveTo>
                <a:cubicBezTo>
                  <a:pt x="232892" y="-2147"/>
                  <a:pt x="465785" y="-8586"/>
                  <a:pt x="656822" y="42929"/>
                </a:cubicBezTo>
                <a:cubicBezTo>
                  <a:pt x="847859" y="94444"/>
                  <a:pt x="1041043" y="199623"/>
                  <a:pt x="1146220" y="313386"/>
                </a:cubicBezTo>
                <a:cubicBezTo>
                  <a:pt x="1251397" y="427149"/>
                  <a:pt x="1268569" y="551644"/>
                  <a:pt x="1287887" y="725509"/>
                </a:cubicBezTo>
                <a:cubicBezTo>
                  <a:pt x="1307205" y="899374"/>
                  <a:pt x="1141926" y="1382332"/>
                  <a:pt x="1262129" y="1356574"/>
                </a:cubicBezTo>
              </a:path>
            </a:pathLst>
          </a:cu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57" name="Google Shape;3757;p124"/>
          <p:cNvCxnSpPr/>
          <p:nvPr/>
        </p:nvCxnSpPr>
        <p:spPr>
          <a:xfrm rot="10800000">
            <a:off x="6980349" y="3284113"/>
            <a:ext cx="1022431" cy="772733"/>
          </a:xfrm>
          <a:prstGeom prst="straightConnector1">
            <a:avLst/>
          </a:prstGeom>
          <a:noFill/>
          <a:ln cap="flat" cmpd="sng" w="9525">
            <a:solidFill>
              <a:schemeClr val="dk1"/>
            </a:solidFill>
            <a:prstDash val="dot"/>
            <a:miter lim="800000"/>
            <a:headEnd len="sm" w="sm" type="none"/>
            <a:tailEnd len="med" w="med" type="triangle"/>
          </a:ln>
        </p:spPr>
      </p:cxnSp>
      <p:cxnSp>
        <p:nvCxnSpPr>
          <p:cNvPr id="3758" name="Google Shape;3758;p124"/>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759" name="Google Shape;3759;p12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3" name="Shape 3763"/>
        <p:cNvGrpSpPr/>
        <p:nvPr/>
      </p:nvGrpSpPr>
      <p:grpSpPr>
        <a:xfrm>
          <a:off x="0" y="0"/>
          <a:ext cx="0" cy="0"/>
          <a:chOff x="0" y="0"/>
          <a:chExt cx="0" cy="0"/>
        </a:xfrm>
      </p:grpSpPr>
      <p:sp>
        <p:nvSpPr>
          <p:cNvPr id="3764" name="Google Shape;3764;p125"/>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9</a:t>
            </a:r>
            <a:endParaRPr b="1" sz="2400">
              <a:solidFill>
                <a:srgbClr val="FF0000"/>
              </a:solidFill>
              <a:latin typeface="Courier New"/>
              <a:ea typeface="Courier New"/>
              <a:cs typeface="Courier New"/>
              <a:sym typeface="Courier New"/>
            </a:endParaRPr>
          </a:p>
        </p:txBody>
      </p:sp>
      <p:sp>
        <p:nvSpPr>
          <p:cNvPr id="3765" name="Google Shape;3765;p125"/>
          <p:cNvSpPr/>
          <p:nvPr/>
        </p:nvSpPr>
        <p:spPr>
          <a:xfrm>
            <a:off x="5549254"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66" name="Google Shape;3766;p125"/>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67" name="Google Shape;3767;p125"/>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768" name="Google Shape;3768;p125"/>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69" name="Google Shape;3769;p125"/>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70" name="Google Shape;3770;p125"/>
          <p:cNvCxnSpPr>
            <a:stCxn id="3766" idx="2"/>
            <a:endCxn id="3767"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771" name="Google Shape;3771;p125"/>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16</a:t>
            </a:r>
            <a:endParaRPr b="1" sz="1600">
              <a:solidFill>
                <a:schemeClr val="dk1"/>
              </a:solidFill>
              <a:latin typeface="Courier New"/>
              <a:ea typeface="Courier New"/>
              <a:cs typeface="Courier New"/>
              <a:sym typeface="Courier New"/>
            </a:endParaRPr>
          </a:p>
        </p:txBody>
      </p:sp>
      <p:sp>
        <p:nvSpPr>
          <p:cNvPr id="3772" name="Google Shape;3772;p125"/>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73" name="Google Shape;3773;p125"/>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74" name="Google Shape;3774;p125"/>
          <p:cNvCxnSpPr>
            <a:stCxn id="3765" idx="2"/>
            <a:endCxn id="3771"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775" name="Google Shape;3775;p125"/>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3776" name="Google Shape;3776;p125"/>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77" name="Google Shape;3777;p125"/>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78" name="Google Shape;3778;p125"/>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3779" name="Google Shape;3779;p125"/>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0" name="Google Shape;3780;p125"/>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1" name="Google Shape;3781;p125"/>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782" name="Google Shape;3782;p125"/>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3" name="Google Shape;3783;p125"/>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4" name="Google Shape;3784;p125"/>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3785" name="Google Shape;3785;p125"/>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6" name="Google Shape;3786;p125"/>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7" name="Google Shape;3787;p125"/>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3788" name="Google Shape;3788;p125"/>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89" name="Google Shape;3789;p125"/>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90" name="Google Shape;3790;p125"/>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791" name="Google Shape;3791;p125"/>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792" name="Google Shape;3792;p125"/>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793" name="Google Shape;3793;p125"/>
          <p:cNvCxnSpPr>
            <a:stCxn id="3768" idx="2"/>
            <a:endCxn id="3781"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94" name="Google Shape;3794;p125"/>
          <p:cNvCxnSpPr>
            <a:stCxn id="3773" idx="2"/>
            <a:endCxn id="3775"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95" name="Google Shape;3795;p125"/>
          <p:cNvCxnSpPr>
            <a:stCxn id="3772" idx="2"/>
            <a:endCxn id="3778"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96" name="Google Shape;3796;p125"/>
          <p:cNvCxnSpPr>
            <a:endCxn id="3784"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97" name="Google Shape;3797;p125"/>
          <p:cNvCxnSpPr>
            <a:stCxn id="3776" idx="2"/>
            <a:endCxn id="3787"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798" name="Google Shape;3798;p125"/>
          <p:cNvCxnSpPr>
            <a:stCxn id="3779" idx="2"/>
            <a:endCxn id="3790"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799" name="Google Shape;3799;p125"/>
          <p:cNvSpPr/>
          <p:nvPr/>
        </p:nvSpPr>
        <p:spPr>
          <a:xfrm>
            <a:off x="5195085" y="1560976"/>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00" name="Google Shape;3800;p125"/>
          <p:cNvCxnSpPr>
            <a:stCxn id="3799" idx="2"/>
            <a:endCxn id="3764"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801" name="Google Shape;3801;p125"/>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802" name="Google Shape;3802;p125"/>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03" name="Google Shape;3803;p125"/>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04" name="Google Shape;3804;p125"/>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05" name="Google Shape;3805;p125"/>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06" name="Google Shape;3806;p125"/>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07" name="Google Shape;3807;p125"/>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08" name="Google Shape;3808;p125"/>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09" name="Google Shape;3809;p125"/>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810" name="Google Shape;3810;p125"/>
          <p:cNvSpPr txBox="1"/>
          <p:nvPr/>
        </p:nvSpPr>
        <p:spPr>
          <a:xfrm>
            <a:off x="457200" y="1222422"/>
            <a:ext cx="307718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node with two children (9).</a:t>
            </a:r>
            <a:endParaRPr b="1" sz="2000">
              <a:solidFill>
                <a:schemeClr val="dk1"/>
              </a:solidFill>
              <a:latin typeface="Calibri"/>
              <a:ea typeface="Calibri"/>
              <a:cs typeface="Calibri"/>
              <a:sym typeface="Calibri"/>
            </a:endParaRPr>
          </a:p>
        </p:txBody>
      </p:sp>
      <p:sp>
        <p:nvSpPr>
          <p:cNvPr id="3811" name="Google Shape;3811;p125"/>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812" name="Google Shape;3812;p125"/>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13" name="Google Shape;3813;p125"/>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14" name="Google Shape;3814;p125"/>
          <p:cNvCxnSpPr>
            <a:endCxn id="3811"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15" name="Google Shape;3815;p125"/>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16" name="Google Shape;3816;p125"/>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17" name="Google Shape;3817;p125"/>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818" name="Google Shape;3818;p12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2" name="Shape 3822"/>
        <p:cNvGrpSpPr/>
        <p:nvPr/>
      </p:nvGrpSpPr>
      <p:grpSpPr>
        <a:xfrm>
          <a:off x="0" y="0"/>
          <a:ext cx="0" cy="0"/>
          <a:chOff x="0" y="0"/>
          <a:chExt cx="0" cy="0"/>
        </a:xfrm>
      </p:grpSpPr>
      <p:sp>
        <p:nvSpPr>
          <p:cNvPr id="3823" name="Google Shape;3823;p126"/>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9</a:t>
            </a:r>
            <a:endParaRPr b="1" sz="2400">
              <a:solidFill>
                <a:srgbClr val="FF0000"/>
              </a:solidFill>
              <a:latin typeface="Courier New"/>
              <a:ea typeface="Courier New"/>
              <a:cs typeface="Courier New"/>
              <a:sym typeface="Courier New"/>
            </a:endParaRPr>
          </a:p>
        </p:txBody>
      </p:sp>
      <p:sp>
        <p:nvSpPr>
          <p:cNvPr id="3824" name="Google Shape;3824;p126"/>
          <p:cNvSpPr/>
          <p:nvPr/>
        </p:nvSpPr>
        <p:spPr>
          <a:xfrm>
            <a:off x="5549254"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25" name="Google Shape;3825;p126"/>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26" name="Google Shape;3826;p126"/>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827" name="Google Shape;3827;p126"/>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28" name="Google Shape;3828;p126"/>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29" name="Google Shape;3829;p126"/>
          <p:cNvCxnSpPr>
            <a:stCxn id="3825" idx="2"/>
            <a:endCxn id="3826"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830" name="Google Shape;3830;p126"/>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16</a:t>
            </a:r>
            <a:endParaRPr b="1" sz="1600">
              <a:solidFill>
                <a:schemeClr val="dk1"/>
              </a:solidFill>
              <a:latin typeface="Courier New"/>
              <a:ea typeface="Courier New"/>
              <a:cs typeface="Courier New"/>
              <a:sym typeface="Courier New"/>
            </a:endParaRPr>
          </a:p>
        </p:txBody>
      </p:sp>
      <p:sp>
        <p:nvSpPr>
          <p:cNvPr id="3831" name="Google Shape;3831;p126"/>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32" name="Google Shape;3832;p126"/>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33" name="Google Shape;3833;p126"/>
          <p:cNvCxnSpPr>
            <a:stCxn id="3824" idx="2"/>
            <a:endCxn id="3830"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834" name="Google Shape;3834;p126"/>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3835" name="Google Shape;3835;p126"/>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36" name="Google Shape;3836;p126"/>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37" name="Google Shape;3837;p126"/>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3838" name="Google Shape;3838;p126"/>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39" name="Google Shape;3839;p126"/>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0" name="Google Shape;3840;p126"/>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841" name="Google Shape;3841;p126"/>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2" name="Google Shape;3842;p126"/>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3" name="Google Shape;3843;p126"/>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3844" name="Google Shape;3844;p126"/>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5" name="Google Shape;3845;p126"/>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6" name="Google Shape;3846;p126"/>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3847" name="Google Shape;3847;p126"/>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8" name="Google Shape;3848;p126"/>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49" name="Google Shape;3849;p126"/>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850" name="Google Shape;3850;p126"/>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51" name="Google Shape;3851;p126"/>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52" name="Google Shape;3852;p126"/>
          <p:cNvCxnSpPr>
            <a:stCxn id="3827" idx="2"/>
            <a:endCxn id="3840"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53" name="Google Shape;3853;p126"/>
          <p:cNvCxnSpPr>
            <a:stCxn id="3832" idx="2"/>
            <a:endCxn id="3834"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54" name="Google Shape;3854;p126"/>
          <p:cNvCxnSpPr>
            <a:stCxn id="3831" idx="2"/>
            <a:endCxn id="3837"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55" name="Google Shape;3855;p126"/>
          <p:cNvCxnSpPr>
            <a:endCxn id="3843"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56" name="Google Shape;3856;p126"/>
          <p:cNvCxnSpPr>
            <a:stCxn id="3835" idx="2"/>
            <a:endCxn id="3846"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57" name="Google Shape;3857;p126"/>
          <p:cNvCxnSpPr>
            <a:stCxn id="3838" idx="2"/>
            <a:endCxn id="3849"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858" name="Google Shape;3858;p126"/>
          <p:cNvSpPr/>
          <p:nvPr/>
        </p:nvSpPr>
        <p:spPr>
          <a:xfrm>
            <a:off x="5195085" y="1560976"/>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59" name="Google Shape;3859;p126"/>
          <p:cNvCxnSpPr>
            <a:stCxn id="3858" idx="2"/>
            <a:endCxn id="3823"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860" name="Google Shape;3860;p126"/>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861" name="Google Shape;3861;p126"/>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62" name="Google Shape;3862;p126"/>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63" name="Google Shape;3863;p126"/>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64" name="Google Shape;3864;p126"/>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65" name="Google Shape;3865;p126"/>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66" name="Google Shape;3866;p126"/>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67" name="Google Shape;3867;p126"/>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68" name="Google Shape;3868;p126"/>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869" name="Google Shape;3869;p126"/>
          <p:cNvSpPr txBox="1"/>
          <p:nvPr/>
        </p:nvSpPr>
        <p:spPr>
          <a:xfrm>
            <a:off x="457200" y="1222422"/>
            <a:ext cx="307718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node with two children (9).</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Replace it with its predecessor (rightmost nodes in the left subtree).</a:t>
            </a:r>
            <a:endParaRPr sz="2000">
              <a:solidFill>
                <a:schemeClr val="dk1"/>
              </a:solidFill>
              <a:latin typeface="Calibri"/>
              <a:ea typeface="Calibri"/>
              <a:cs typeface="Calibri"/>
              <a:sym typeface="Calibri"/>
            </a:endParaRPr>
          </a:p>
        </p:txBody>
      </p:sp>
      <p:sp>
        <p:nvSpPr>
          <p:cNvPr id="3870" name="Google Shape;3870;p126"/>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871" name="Google Shape;3871;p126"/>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72" name="Google Shape;3872;p126"/>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73" name="Google Shape;3873;p126"/>
          <p:cNvCxnSpPr>
            <a:endCxn id="3870"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874" name="Google Shape;3874;p126"/>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75" name="Google Shape;3875;p126"/>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876" name="Google Shape;3876;p126"/>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877" name="Google Shape;3877;p12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1" name="Shape 3881"/>
        <p:cNvGrpSpPr/>
        <p:nvPr/>
      </p:nvGrpSpPr>
      <p:grpSpPr>
        <a:xfrm>
          <a:off x="0" y="0"/>
          <a:ext cx="0" cy="0"/>
          <a:chOff x="0" y="0"/>
          <a:chExt cx="0" cy="0"/>
        </a:xfrm>
      </p:grpSpPr>
      <p:sp>
        <p:nvSpPr>
          <p:cNvPr id="3882" name="Google Shape;3882;p127"/>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Courier New"/>
                <a:ea typeface="Courier New"/>
                <a:cs typeface="Courier New"/>
                <a:sym typeface="Courier New"/>
              </a:rPr>
              <a:t>4</a:t>
            </a:r>
            <a:endParaRPr b="1" sz="2400">
              <a:solidFill>
                <a:srgbClr val="FF0000"/>
              </a:solidFill>
              <a:latin typeface="Courier New"/>
              <a:ea typeface="Courier New"/>
              <a:cs typeface="Courier New"/>
              <a:sym typeface="Courier New"/>
            </a:endParaRPr>
          </a:p>
        </p:txBody>
      </p:sp>
      <p:sp>
        <p:nvSpPr>
          <p:cNvPr id="3883" name="Google Shape;3883;p127"/>
          <p:cNvSpPr/>
          <p:nvPr/>
        </p:nvSpPr>
        <p:spPr>
          <a:xfrm>
            <a:off x="5549254"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84" name="Google Shape;3884;p127"/>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85" name="Google Shape;3885;p127"/>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886" name="Google Shape;3886;p127"/>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87" name="Google Shape;3887;p127"/>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88" name="Google Shape;3888;p127"/>
          <p:cNvCxnSpPr>
            <a:stCxn id="3884" idx="2"/>
            <a:endCxn id="3885"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889" name="Google Shape;3889;p127"/>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16</a:t>
            </a:r>
            <a:endParaRPr b="1" sz="1600">
              <a:solidFill>
                <a:schemeClr val="dk1"/>
              </a:solidFill>
              <a:latin typeface="Courier New"/>
              <a:ea typeface="Courier New"/>
              <a:cs typeface="Courier New"/>
              <a:sym typeface="Courier New"/>
            </a:endParaRPr>
          </a:p>
        </p:txBody>
      </p:sp>
      <p:sp>
        <p:nvSpPr>
          <p:cNvPr id="3890" name="Google Shape;3890;p127"/>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91" name="Google Shape;3891;p127"/>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892" name="Google Shape;3892;p127"/>
          <p:cNvCxnSpPr>
            <a:stCxn id="3883" idx="2"/>
            <a:endCxn id="3889"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893" name="Google Shape;3893;p127"/>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3894" name="Google Shape;3894;p127"/>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95" name="Google Shape;3895;p127"/>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96" name="Google Shape;3896;p127"/>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3897" name="Google Shape;3897;p127"/>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98" name="Google Shape;3898;p127"/>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899" name="Google Shape;3899;p127"/>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900" name="Google Shape;3900;p127"/>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01" name="Google Shape;3901;p127"/>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02" name="Google Shape;3902;p127"/>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3903" name="Google Shape;3903;p127"/>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04" name="Google Shape;3904;p127"/>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05" name="Google Shape;3905;p127"/>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3906" name="Google Shape;3906;p127"/>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07" name="Google Shape;3907;p127"/>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08" name="Google Shape;3908;p127"/>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909" name="Google Shape;3909;p127"/>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10" name="Google Shape;3910;p127"/>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11" name="Google Shape;3911;p127"/>
          <p:cNvCxnSpPr>
            <a:stCxn id="3891" idx="2"/>
            <a:endCxn id="3893"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12" name="Google Shape;3912;p127"/>
          <p:cNvCxnSpPr>
            <a:stCxn id="3890" idx="2"/>
            <a:endCxn id="3896"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13" name="Google Shape;3913;p127"/>
          <p:cNvCxnSpPr>
            <a:endCxn id="3902"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14" name="Google Shape;3914;p127"/>
          <p:cNvCxnSpPr>
            <a:stCxn id="3894" idx="2"/>
            <a:endCxn id="3905"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15" name="Google Shape;3915;p127"/>
          <p:cNvCxnSpPr>
            <a:stCxn id="3897" idx="2"/>
            <a:endCxn id="3908"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916" name="Google Shape;3916;p127"/>
          <p:cNvSpPr/>
          <p:nvPr/>
        </p:nvSpPr>
        <p:spPr>
          <a:xfrm>
            <a:off x="5195085" y="1560976"/>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17" name="Google Shape;3917;p127"/>
          <p:cNvCxnSpPr>
            <a:stCxn id="3916" idx="2"/>
            <a:endCxn id="3882"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918" name="Google Shape;3918;p127"/>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919" name="Google Shape;3919;p127"/>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20" name="Google Shape;3920;p127"/>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21" name="Google Shape;3921;p127"/>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22" name="Google Shape;3922;p127"/>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23" name="Google Shape;3923;p127"/>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24" name="Google Shape;3924;p127"/>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25" name="Google Shape;3925;p127"/>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26" name="Google Shape;3926;p127"/>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927" name="Google Shape;3927;p127"/>
          <p:cNvSpPr txBox="1"/>
          <p:nvPr/>
        </p:nvSpPr>
        <p:spPr>
          <a:xfrm>
            <a:off x="457200" y="1222422"/>
            <a:ext cx="307718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node with two children (9).</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Replace it with its predecessor (rightmost nodes in the left subtree).</a:t>
            </a:r>
            <a:endParaRPr sz="2000">
              <a:solidFill>
                <a:schemeClr val="dk1"/>
              </a:solidFill>
              <a:latin typeface="Calibri"/>
              <a:ea typeface="Calibri"/>
              <a:cs typeface="Calibri"/>
              <a:sym typeface="Calibri"/>
            </a:endParaRPr>
          </a:p>
        </p:txBody>
      </p:sp>
      <p:sp>
        <p:nvSpPr>
          <p:cNvPr id="3928" name="Google Shape;3928;p127"/>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929" name="Google Shape;3929;p127"/>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30" name="Google Shape;3930;p127"/>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31" name="Google Shape;3931;p127"/>
          <p:cNvCxnSpPr>
            <a:endCxn id="3928"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32" name="Google Shape;3932;p127"/>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33" name="Google Shape;3933;p127"/>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34" name="Google Shape;3934;p127"/>
          <p:cNvCxnSpPr/>
          <p:nvPr/>
        </p:nvCxnSpPr>
        <p:spPr>
          <a:xfrm flipH="1">
            <a:off x="4237978"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35" name="Google Shape;3935;p127"/>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936" name="Google Shape;3936;p12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0" name="Shape 3940"/>
        <p:cNvGrpSpPr/>
        <p:nvPr/>
      </p:nvGrpSpPr>
      <p:grpSpPr>
        <a:xfrm>
          <a:off x="0" y="0"/>
          <a:ext cx="0" cy="0"/>
          <a:chOff x="0" y="0"/>
          <a:chExt cx="0" cy="0"/>
        </a:xfrm>
      </p:grpSpPr>
      <p:sp>
        <p:nvSpPr>
          <p:cNvPr id="3941" name="Google Shape;3941;p128"/>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3942" name="Google Shape;3942;p128"/>
          <p:cNvSpPr/>
          <p:nvPr/>
        </p:nvSpPr>
        <p:spPr>
          <a:xfrm>
            <a:off x="5549254" y="2324053"/>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43" name="Google Shape;3943;p128"/>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44" name="Google Shape;3944;p128"/>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3945" name="Google Shape;3945;p128"/>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46" name="Google Shape;3946;p128"/>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47" name="Google Shape;3947;p128"/>
          <p:cNvCxnSpPr>
            <a:stCxn id="3943" idx="2"/>
            <a:endCxn id="3944"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948" name="Google Shape;3948;p128"/>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Courier New"/>
                <a:ea typeface="Courier New"/>
                <a:cs typeface="Courier New"/>
                <a:sym typeface="Courier New"/>
              </a:rPr>
              <a:t>16</a:t>
            </a:r>
            <a:endParaRPr b="1" sz="1600">
              <a:solidFill>
                <a:srgbClr val="FF0000"/>
              </a:solidFill>
              <a:latin typeface="Courier New"/>
              <a:ea typeface="Courier New"/>
              <a:cs typeface="Courier New"/>
              <a:sym typeface="Courier New"/>
            </a:endParaRPr>
          </a:p>
        </p:txBody>
      </p:sp>
      <p:sp>
        <p:nvSpPr>
          <p:cNvPr id="3949" name="Google Shape;3949;p128"/>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50" name="Google Shape;3950;p128"/>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51" name="Google Shape;3951;p128"/>
          <p:cNvCxnSpPr>
            <a:stCxn id="3942" idx="2"/>
            <a:endCxn id="3948"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3952" name="Google Shape;3952;p128"/>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3953" name="Google Shape;3953;p128"/>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54" name="Google Shape;3954;p128"/>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55" name="Google Shape;3955;p128"/>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3956" name="Google Shape;3956;p128"/>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57" name="Google Shape;3957;p128"/>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58" name="Google Shape;3958;p128"/>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3959" name="Google Shape;3959;p128"/>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0" name="Google Shape;3960;p128"/>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1" name="Google Shape;3961;p128"/>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3962" name="Google Shape;3962;p128"/>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3" name="Google Shape;3963;p128"/>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4" name="Google Shape;3964;p128"/>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3965" name="Google Shape;3965;p128"/>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6" name="Google Shape;3966;p128"/>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7" name="Google Shape;3967;p128"/>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3968" name="Google Shape;3968;p128"/>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69" name="Google Shape;3969;p128"/>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70" name="Google Shape;3970;p128"/>
          <p:cNvCxnSpPr>
            <a:stCxn id="3945" idx="2"/>
            <a:endCxn id="3958"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71" name="Google Shape;3971;p128"/>
          <p:cNvCxnSpPr>
            <a:stCxn id="3950" idx="2"/>
            <a:endCxn id="3952"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72" name="Google Shape;3972;p128"/>
          <p:cNvCxnSpPr>
            <a:stCxn id="3949" idx="2"/>
            <a:endCxn id="3955"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73" name="Google Shape;3973;p128"/>
          <p:cNvCxnSpPr>
            <a:endCxn id="3961"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74" name="Google Shape;3974;p128"/>
          <p:cNvCxnSpPr>
            <a:stCxn id="3953" idx="2"/>
            <a:endCxn id="3964"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75" name="Google Shape;3975;p128"/>
          <p:cNvCxnSpPr>
            <a:stCxn id="3956" idx="2"/>
            <a:endCxn id="3967"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3976" name="Google Shape;3976;p128"/>
          <p:cNvSpPr/>
          <p:nvPr/>
        </p:nvSpPr>
        <p:spPr>
          <a:xfrm>
            <a:off x="5195085" y="156097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77" name="Google Shape;3977;p128"/>
          <p:cNvCxnSpPr>
            <a:stCxn id="3976" idx="2"/>
            <a:endCxn id="3941"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3978" name="Google Shape;3978;p128"/>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3979" name="Google Shape;3979;p128"/>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80" name="Google Shape;3980;p128"/>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81" name="Google Shape;3981;p128"/>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82" name="Google Shape;3982;p128"/>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83" name="Google Shape;3983;p128"/>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84" name="Google Shape;3984;p128"/>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85" name="Google Shape;3985;p128"/>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86" name="Google Shape;3986;p128"/>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987" name="Google Shape;3987;p128"/>
          <p:cNvSpPr txBox="1"/>
          <p:nvPr/>
        </p:nvSpPr>
        <p:spPr>
          <a:xfrm>
            <a:off x="457200" y="1222422"/>
            <a:ext cx="307718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node with two children (16).</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Replace it with its predecessor (rightmost nodes in the left subtree).</a:t>
            </a:r>
            <a:endParaRPr sz="2000">
              <a:solidFill>
                <a:schemeClr val="dk1"/>
              </a:solidFill>
              <a:latin typeface="Calibri"/>
              <a:ea typeface="Calibri"/>
              <a:cs typeface="Calibri"/>
              <a:sym typeface="Calibri"/>
            </a:endParaRPr>
          </a:p>
        </p:txBody>
      </p:sp>
      <p:sp>
        <p:nvSpPr>
          <p:cNvPr id="3988" name="Google Shape;3988;p128"/>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3989" name="Google Shape;3989;p128"/>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3990" name="Google Shape;3990;p128"/>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3991" name="Google Shape;3991;p128"/>
          <p:cNvCxnSpPr>
            <a:endCxn id="3988"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992" name="Google Shape;3992;p128"/>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93" name="Google Shape;3993;p128"/>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3994" name="Google Shape;3994;p128"/>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3995" name="Google Shape;3995;p12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9" name="Shape 3999"/>
        <p:cNvGrpSpPr/>
        <p:nvPr/>
      </p:nvGrpSpPr>
      <p:grpSpPr>
        <a:xfrm>
          <a:off x="0" y="0"/>
          <a:ext cx="0" cy="0"/>
          <a:chOff x="0" y="0"/>
          <a:chExt cx="0" cy="0"/>
        </a:xfrm>
      </p:grpSpPr>
      <p:sp>
        <p:nvSpPr>
          <p:cNvPr id="4000" name="Google Shape;4000;p129"/>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001" name="Google Shape;4001;p129"/>
          <p:cNvSpPr/>
          <p:nvPr/>
        </p:nvSpPr>
        <p:spPr>
          <a:xfrm>
            <a:off x="5549254" y="2324053"/>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02" name="Google Shape;4002;p129"/>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03" name="Google Shape;4003;p129"/>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004" name="Google Shape;4004;p129"/>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05" name="Google Shape;4005;p129"/>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06" name="Google Shape;4006;p129"/>
          <p:cNvCxnSpPr>
            <a:stCxn id="4002" idx="2"/>
            <a:endCxn id="4003"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007" name="Google Shape;4007;p129"/>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Courier New"/>
                <a:ea typeface="Courier New"/>
                <a:cs typeface="Courier New"/>
                <a:sym typeface="Courier New"/>
              </a:rPr>
              <a:t>14</a:t>
            </a:r>
            <a:endParaRPr b="1" sz="1600">
              <a:solidFill>
                <a:srgbClr val="FF0000"/>
              </a:solidFill>
              <a:latin typeface="Courier New"/>
              <a:ea typeface="Courier New"/>
              <a:cs typeface="Courier New"/>
              <a:sym typeface="Courier New"/>
            </a:endParaRPr>
          </a:p>
        </p:txBody>
      </p:sp>
      <p:sp>
        <p:nvSpPr>
          <p:cNvPr id="4008" name="Google Shape;4008;p129"/>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09" name="Google Shape;4009;p129"/>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10" name="Google Shape;4010;p129"/>
          <p:cNvCxnSpPr>
            <a:stCxn id="4001" idx="2"/>
            <a:endCxn id="4007"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011" name="Google Shape;4011;p129"/>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4012" name="Google Shape;4012;p129"/>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13" name="Google Shape;4013;p129"/>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14" name="Google Shape;4014;p129"/>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4015" name="Google Shape;4015;p129"/>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16" name="Google Shape;4016;p129"/>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17" name="Google Shape;4017;p129"/>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018" name="Google Shape;4018;p129"/>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19" name="Google Shape;4019;p129"/>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20" name="Google Shape;4020;p129"/>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4021" name="Google Shape;4021;p129"/>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22" name="Google Shape;4022;p129"/>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23" name="Google Shape;4023;p129"/>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4024" name="Google Shape;4024;p129"/>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25" name="Google Shape;4025;p129"/>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26" name="Google Shape;4026;p129"/>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027" name="Google Shape;4027;p129"/>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28" name="Google Shape;4028;p129"/>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29" name="Google Shape;4029;p129"/>
          <p:cNvCxnSpPr>
            <a:stCxn id="4004" idx="2"/>
            <a:endCxn id="4017"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30" name="Google Shape;4030;p129"/>
          <p:cNvCxnSpPr>
            <a:stCxn id="4009" idx="2"/>
            <a:endCxn id="4011"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31" name="Google Shape;4031;p129"/>
          <p:cNvCxnSpPr>
            <a:stCxn id="4008" idx="2"/>
            <a:endCxn id="4014"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32" name="Google Shape;4032;p129"/>
          <p:cNvCxnSpPr>
            <a:endCxn id="4020"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33" name="Google Shape;4033;p129"/>
          <p:cNvCxnSpPr>
            <a:stCxn id="4012" idx="2"/>
            <a:endCxn id="4023"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34" name="Google Shape;4034;p129"/>
          <p:cNvCxnSpPr>
            <a:stCxn id="4015" idx="2"/>
            <a:endCxn id="4026"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035" name="Google Shape;4035;p129"/>
          <p:cNvSpPr/>
          <p:nvPr/>
        </p:nvSpPr>
        <p:spPr>
          <a:xfrm>
            <a:off x="5195085" y="156097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36" name="Google Shape;4036;p129"/>
          <p:cNvCxnSpPr>
            <a:stCxn id="4035" idx="2"/>
            <a:endCxn id="4000"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037" name="Google Shape;4037;p129"/>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038" name="Google Shape;4038;p129"/>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39" name="Google Shape;4039;p129"/>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40" name="Google Shape;4040;p129"/>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41" name="Google Shape;4041;p129"/>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42" name="Google Shape;4042;p129"/>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43" name="Google Shape;4043;p129"/>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44" name="Google Shape;4044;p129"/>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45" name="Google Shape;4045;p129"/>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4046" name="Google Shape;4046;p129"/>
          <p:cNvSpPr txBox="1"/>
          <p:nvPr/>
        </p:nvSpPr>
        <p:spPr>
          <a:xfrm>
            <a:off x="457200" y="1222422"/>
            <a:ext cx="307718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node with two children (16).</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Replace it with its predecessor (rightmost nodes in the left subtree).</a:t>
            </a:r>
            <a:endParaRPr sz="2000">
              <a:solidFill>
                <a:schemeClr val="dk1"/>
              </a:solidFill>
              <a:latin typeface="Calibri"/>
              <a:ea typeface="Calibri"/>
              <a:cs typeface="Calibri"/>
              <a:sym typeface="Calibri"/>
            </a:endParaRPr>
          </a:p>
        </p:txBody>
      </p:sp>
      <p:sp>
        <p:nvSpPr>
          <p:cNvPr id="4047" name="Google Shape;4047;p129"/>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048" name="Google Shape;4048;p129"/>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49" name="Google Shape;4049;p129"/>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50" name="Google Shape;4050;p129"/>
          <p:cNvCxnSpPr>
            <a:endCxn id="4047"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51" name="Google Shape;4051;p129"/>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52" name="Google Shape;4052;p129"/>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53" name="Google Shape;4053;p129"/>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4054" name="Google Shape;4054;p12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8"/>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35" name="Google Shape;135;p58"/>
          <p:cNvSpPr/>
          <p:nvPr/>
        </p:nvSpPr>
        <p:spPr>
          <a:xfrm>
            <a:off x="5652285"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6" name="Google Shape;136;p58"/>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7" name="Google Shape;137;p58"/>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38" name="Google Shape;138;p58"/>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39" name="Google Shape;139;p58"/>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0" name="Google Shape;140;p58"/>
          <p:cNvCxnSpPr>
            <a:stCxn id="136" idx="2"/>
            <a:endCxn id="137"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41" name="Google Shape;141;p58"/>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42" name="Google Shape;142;p58"/>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3" name="Google Shape;143;p58"/>
          <p:cNvSpPr/>
          <p:nvPr/>
        </p:nvSpPr>
        <p:spPr>
          <a:xfrm>
            <a:off x="6239045"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44" name="Google Shape;144;p58"/>
          <p:cNvCxnSpPr>
            <a:stCxn id="135" idx="2"/>
            <a:endCxn id="141"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45" name="Google Shape;145;p58"/>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146" name="Google Shape;146;p58"/>
          <p:cNvSpPr/>
          <p:nvPr/>
        </p:nvSpPr>
        <p:spPr>
          <a:xfrm>
            <a:off x="5977141"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7" name="Google Shape;147;p58"/>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48" name="Google Shape;148;p58"/>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149" name="Google Shape;149;p58"/>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0" name="Google Shape;150;p58"/>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1" name="Google Shape;151;p58"/>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152" name="Google Shape;152;p58"/>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3" name="Google Shape;153;p58"/>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4" name="Google Shape;154;p58"/>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155" name="Google Shape;155;p58"/>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6" name="Google Shape;156;p58"/>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7" name="Google Shape;157;p58"/>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158" name="Google Shape;158;p58"/>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59" name="Google Shape;159;p58"/>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0" name="Google Shape;160;p58"/>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161" name="Google Shape;161;p58"/>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62" name="Google Shape;162;p58"/>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63" name="Google Shape;163;p58"/>
          <p:cNvCxnSpPr>
            <a:stCxn id="138" idx="2"/>
            <a:endCxn id="151"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4" name="Google Shape;164;p58"/>
          <p:cNvCxnSpPr>
            <a:stCxn id="143" idx="2"/>
            <a:endCxn id="145"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5" name="Google Shape;165;p58"/>
          <p:cNvCxnSpPr>
            <a:stCxn id="142" idx="2"/>
            <a:endCxn id="148"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6" name="Google Shape;166;p58"/>
          <p:cNvCxnSpPr>
            <a:stCxn id="147" idx="2"/>
            <a:endCxn id="154"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7" name="Google Shape;167;p58"/>
          <p:cNvCxnSpPr>
            <a:stCxn id="146" idx="2"/>
            <a:endCxn id="157"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8" name="Google Shape;168;p58"/>
          <p:cNvCxnSpPr>
            <a:stCxn id="149" idx="2"/>
            <a:endCxn id="160"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169" name="Google Shape;169;p58"/>
          <p:cNvSpPr/>
          <p:nvPr/>
        </p:nvSpPr>
        <p:spPr>
          <a:xfrm>
            <a:off x="5298116" y="1973684"/>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70" name="Google Shape;170;p58"/>
          <p:cNvCxnSpPr>
            <a:stCxn id="169" idx="2"/>
            <a:endCxn id="134"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171" name="Google Shape;171;p58"/>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172" name="Google Shape;172;p58"/>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3" name="Google Shape;173;p58"/>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4" name="Google Shape;174;p58"/>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5" name="Google Shape;175;p58"/>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6" name="Google Shape;176;p58"/>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7" name="Google Shape;177;p58"/>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8" name="Google Shape;178;p58"/>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79" name="Google Shape;179;p58"/>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0" name="Google Shape;180;p58"/>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181" name="Google Shape;181;p58"/>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182" name="Google Shape;182;p58"/>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8</a:t>
            </a:r>
            <a:endParaRPr sz="1800">
              <a:solidFill>
                <a:schemeClr val="dk1"/>
              </a:solidFill>
              <a:latin typeface="Calibri"/>
              <a:ea typeface="Calibri"/>
              <a:cs typeface="Calibri"/>
              <a:sym typeface="Calibri"/>
            </a:endParaRPr>
          </a:p>
        </p:txBody>
      </p:sp>
      <p:sp>
        <p:nvSpPr>
          <p:cNvPr id="183" name="Google Shape;183;p5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8" name="Shape 4058"/>
        <p:cNvGrpSpPr/>
        <p:nvPr/>
      </p:nvGrpSpPr>
      <p:grpSpPr>
        <a:xfrm>
          <a:off x="0" y="0"/>
          <a:ext cx="0" cy="0"/>
          <a:chOff x="0" y="0"/>
          <a:chExt cx="0" cy="0"/>
        </a:xfrm>
      </p:grpSpPr>
      <p:sp>
        <p:nvSpPr>
          <p:cNvPr id="4059" name="Google Shape;4059;p130"/>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060" name="Google Shape;4060;p130"/>
          <p:cNvSpPr/>
          <p:nvPr/>
        </p:nvSpPr>
        <p:spPr>
          <a:xfrm>
            <a:off x="5549254" y="2324053"/>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61" name="Google Shape;4061;p130"/>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62" name="Google Shape;4062;p130"/>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063" name="Google Shape;4063;p130"/>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64" name="Google Shape;4064;p130"/>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65" name="Google Shape;4065;p130"/>
          <p:cNvCxnSpPr>
            <a:stCxn id="4061" idx="2"/>
            <a:endCxn id="4062"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066" name="Google Shape;4066;p130"/>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Courier New"/>
                <a:ea typeface="Courier New"/>
                <a:cs typeface="Courier New"/>
                <a:sym typeface="Courier New"/>
              </a:rPr>
              <a:t>14</a:t>
            </a:r>
            <a:endParaRPr b="1" sz="1600">
              <a:solidFill>
                <a:srgbClr val="FF0000"/>
              </a:solidFill>
              <a:latin typeface="Courier New"/>
              <a:ea typeface="Courier New"/>
              <a:cs typeface="Courier New"/>
              <a:sym typeface="Courier New"/>
            </a:endParaRPr>
          </a:p>
        </p:txBody>
      </p:sp>
      <p:sp>
        <p:nvSpPr>
          <p:cNvPr id="4067" name="Google Shape;4067;p130"/>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68" name="Google Shape;4068;p130"/>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69" name="Google Shape;4069;p130"/>
          <p:cNvCxnSpPr>
            <a:stCxn id="4060" idx="2"/>
            <a:endCxn id="4066"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070" name="Google Shape;4070;p130"/>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4071" name="Google Shape;4071;p130"/>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72" name="Google Shape;4072;p130"/>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73" name="Google Shape;4073;p130"/>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4074" name="Google Shape;4074;p130"/>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75" name="Google Shape;4075;p130"/>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76" name="Google Shape;4076;p130"/>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077" name="Google Shape;4077;p130"/>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78" name="Google Shape;4078;p130"/>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79" name="Google Shape;4079;p130"/>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4080" name="Google Shape;4080;p130"/>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81" name="Google Shape;4081;p130"/>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82" name="Google Shape;4082;p130"/>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4083" name="Google Shape;4083;p130"/>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84" name="Google Shape;4084;p130"/>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85" name="Google Shape;4085;p130"/>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086" name="Google Shape;4086;p130"/>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087" name="Google Shape;4087;p130"/>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88" name="Google Shape;4088;p130"/>
          <p:cNvCxnSpPr>
            <a:stCxn id="4063" idx="2"/>
            <a:endCxn id="4076"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89" name="Google Shape;4089;p130"/>
          <p:cNvCxnSpPr>
            <a:stCxn id="4068" idx="2"/>
            <a:endCxn id="4070"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90" name="Google Shape;4090;p130"/>
          <p:cNvCxnSpPr>
            <a:stCxn id="4067" idx="2"/>
            <a:endCxn id="4073"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91" name="Google Shape;4091;p130"/>
          <p:cNvCxnSpPr>
            <a:endCxn id="4079"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092" name="Google Shape;4092;p130"/>
          <p:cNvCxnSpPr>
            <a:stCxn id="4074" idx="2"/>
            <a:endCxn id="4085"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093" name="Google Shape;4093;p130"/>
          <p:cNvSpPr/>
          <p:nvPr/>
        </p:nvSpPr>
        <p:spPr>
          <a:xfrm>
            <a:off x="5195085" y="156097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094" name="Google Shape;4094;p130"/>
          <p:cNvCxnSpPr>
            <a:stCxn id="4093" idx="2"/>
            <a:endCxn id="4059"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095" name="Google Shape;4095;p130"/>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096" name="Google Shape;4096;p130"/>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97" name="Google Shape;4097;p130"/>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98" name="Google Shape;4098;p130"/>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099" name="Google Shape;4099;p130"/>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00" name="Google Shape;4100;p130"/>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01" name="Google Shape;4101;p130"/>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02" name="Google Shape;4102;p130"/>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03" name="Google Shape;4103;p130"/>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4104" name="Google Shape;4104;p130"/>
          <p:cNvSpPr txBox="1"/>
          <p:nvPr/>
        </p:nvSpPr>
        <p:spPr>
          <a:xfrm>
            <a:off x="457200" y="1222422"/>
            <a:ext cx="307718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Deleting a node with two children (16).</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Replace it with its predecessor (rightmost nodes in the left subtree).</a:t>
            </a:r>
            <a:endParaRPr sz="2000">
              <a:solidFill>
                <a:schemeClr val="dk1"/>
              </a:solidFill>
              <a:latin typeface="Calibri"/>
              <a:ea typeface="Calibri"/>
              <a:cs typeface="Calibri"/>
              <a:sym typeface="Calibri"/>
            </a:endParaRPr>
          </a:p>
        </p:txBody>
      </p:sp>
      <p:sp>
        <p:nvSpPr>
          <p:cNvPr id="4105" name="Google Shape;4105;p130"/>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106" name="Google Shape;4106;p130"/>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07" name="Google Shape;4107;p130"/>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08" name="Google Shape;4108;p130"/>
          <p:cNvCxnSpPr>
            <a:endCxn id="4105"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09" name="Google Shape;4109;p130"/>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10" name="Google Shape;4110;p130"/>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4111" name="Google Shape;4111;p130"/>
          <p:cNvSpPr/>
          <p:nvPr/>
        </p:nvSpPr>
        <p:spPr>
          <a:xfrm>
            <a:off x="5518628" y="4262907"/>
            <a:ext cx="444290" cy="1017431"/>
          </a:xfrm>
          <a:custGeom>
            <a:rect b="b" l="l" r="r" t="t"/>
            <a:pathLst>
              <a:path extrusionOk="0" h="1017431" w="444290">
                <a:moveTo>
                  <a:pt x="444290" y="0"/>
                </a:moveTo>
                <a:cubicBezTo>
                  <a:pt x="268278" y="37563"/>
                  <a:pt x="92267" y="75127"/>
                  <a:pt x="19287" y="244699"/>
                </a:cubicBezTo>
                <a:cubicBezTo>
                  <a:pt x="-53693" y="414271"/>
                  <a:pt x="111586" y="865031"/>
                  <a:pt x="6409" y="1017431"/>
                </a:cubicBezTo>
              </a:path>
            </a:pathLst>
          </a:cu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112" name="Google Shape;4112;p130"/>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4113" name="Google Shape;4113;p13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Deleting a Node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7" name="Shape 4117"/>
        <p:cNvGrpSpPr/>
        <p:nvPr/>
      </p:nvGrpSpPr>
      <p:grpSpPr>
        <a:xfrm>
          <a:off x="0" y="0"/>
          <a:ext cx="0" cy="0"/>
          <a:chOff x="0" y="0"/>
          <a:chExt cx="0" cy="0"/>
        </a:xfrm>
      </p:grpSpPr>
      <p:sp>
        <p:nvSpPr>
          <p:cNvPr id="4118" name="Google Shape;4118;p131"/>
          <p:cNvSpPr txBox="1"/>
          <p:nvPr/>
        </p:nvSpPr>
        <p:spPr>
          <a:xfrm>
            <a:off x="154546" y="990600"/>
            <a:ext cx="8886423"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DeleteNode(TreeNode*&amp; 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subDelete(TreeNode*&amp; tree, ItemType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GetPredecessor(TreeNode* tree, ItemType&amp; data);</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TreeType::DeleteItem(ItemType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Delete(root,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Delete(TreeNode*&amp; tree, ItemType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(item &lt;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Delete(tree-&gt;left,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 if (item &gt;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Delete(tree-&gt;right, item);</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DeleteNode(tree);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4119" name="Google Shape;4119;p13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DeleteItem</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3" name="Shape 4123"/>
        <p:cNvGrpSpPr/>
        <p:nvPr/>
      </p:nvGrpSpPr>
      <p:grpSpPr>
        <a:xfrm>
          <a:off x="0" y="0"/>
          <a:ext cx="0" cy="0"/>
          <a:chOff x="0" y="0"/>
          <a:chExt cx="0" cy="0"/>
        </a:xfrm>
      </p:grpSpPr>
      <p:sp>
        <p:nvSpPr>
          <p:cNvPr id="4124" name="Google Shape;4124;p132"/>
          <p:cNvSpPr txBox="1"/>
          <p:nvPr/>
        </p:nvSpPr>
        <p:spPr>
          <a:xfrm>
            <a:off x="154546" y="990600"/>
            <a:ext cx="8886423"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void DeleteNode(TreeNode*&amp; tree)</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ItemType data;</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TreeNode* tempPtr;</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tempPtr = tree;</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if (tree-&gt;left == NULL &amp;&amp; tree-&gt;right == NULL)</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tree = NULL;</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delete tempPtr;</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else if (tree-&gt;left == NULL)</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tree = tree-&gt;right;</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delete tempPtr;</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else if (tree-&gt;right == NULL)</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tree = tree-&gt;left;</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delete tempPtr;</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GetPredecessor(tree-&gt;left, data);</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tree-&gt;info = data;</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Delete(tree-&gt;left, data);</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
        <p:nvSpPr>
          <p:cNvPr id="4125" name="Google Shape;4125;p13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DeleteItem</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9" name="Shape 4129"/>
        <p:cNvGrpSpPr/>
        <p:nvPr/>
      </p:nvGrpSpPr>
      <p:grpSpPr>
        <a:xfrm>
          <a:off x="0" y="0"/>
          <a:ext cx="0" cy="0"/>
          <a:chOff x="0" y="0"/>
          <a:chExt cx="0" cy="0"/>
        </a:xfrm>
      </p:grpSpPr>
      <p:sp>
        <p:nvSpPr>
          <p:cNvPr id="4130" name="Google Shape;4130;p133"/>
          <p:cNvSpPr txBox="1"/>
          <p:nvPr/>
        </p:nvSpPr>
        <p:spPr>
          <a:xfrm>
            <a:off x="154546" y="990600"/>
            <a:ext cx="888642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GetPredecessor(TreeNode* tree, ItemType&amp; data)</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while (tree-&gt;right != NULL)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tree = tree-&gt;right;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data = tree-&gt;info;</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4131" name="Google Shape;4131;p13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DeleteItem</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5" name="Shape 4135"/>
        <p:cNvGrpSpPr/>
        <p:nvPr/>
      </p:nvGrpSpPr>
      <p:grpSpPr>
        <a:xfrm>
          <a:off x="0" y="0"/>
          <a:ext cx="0" cy="0"/>
          <a:chOff x="0" y="0"/>
          <a:chExt cx="0" cy="0"/>
        </a:xfrm>
      </p:grpSpPr>
      <p:sp>
        <p:nvSpPr>
          <p:cNvPr id="4136" name="Google Shape;4136;p134"/>
          <p:cNvSpPr txBox="1"/>
          <p:nvPr>
            <p:ph idx="1" type="body"/>
          </p:nvPr>
        </p:nvSpPr>
        <p:spPr>
          <a:xfrm>
            <a:off x="731520" y="1244600"/>
            <a:ext cx="7680960" cy="479044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sz="2400"/>
              <a:t>Inorder traversal:</a:t>
            </a:r>
            <a:r>
              <a:rPr lang="en-US" sz="2400"/>
              <a:t> A systematic way of visiting all nodes in a binary tree that visits the nodes in the left subtree of a node, then visits the node, and then visits the nodes in the right subtree of the node</a:t>
            </a:r>
            <a:endParaRPr/>
          </a:p>
          <a:p>
            <a:pPr indent="-87629"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b="1" lang="en-US" sz="2400"/>
              <a:t>Postorder traversal:</a:t>
            </a:r>
            <a:r>
              <a:rPr lang="en-US" sz="2400"/>
              <a:t> A systematic way of visiting all nodes in a binary tree that visits the nodes in the left subtree of a node, then visits the nodes in the right subtree of the node, and then visits the node</a:t>
            </a:r>
            <a:endParaRPr/>
          </a:p>
          <a:p>
            <a:pPr indent="-87629"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b="1" lang="en-US" sz="2400"/>
              <a:t>Preorder traversal:</a:t>
            </a:r>
            <a:r>
              <a:rPr lang="en-US" sz="2400"/>
              <a:t> A systematic way of visiting all nodes in a binary tree that visits a node, then visits the nodes in the left subtree of the node, and then visits the nodes in the right subtree of the node</a:t>
            </a:r>
            <a:endParaRPr/>
          </a:p>
          <a:p>
            <a:pPr indent="-87629" lvl="0" marL="228600" rtl="0" algn="l">
              <a:lnSpc>
                <a:spcPct val="90000"/>
              </a:lnSpc>
              <a:spcBef>
                <a:spcPts val="1000"/>
              </a:spcBef>
              <a:spcAft>
                <a:spcPts val="0"/>
              </a:spcAft>
              <a:buClr>
                <a:schemeClr val="dk1"/>
              </a:buClr>
              <a:buSzPct val="100000"/>
              <a:buNone/>
            </a:pPr>
            <a:r>
              <a:t/>
            </a:r>
            <a:endParaRPr sz="2400"/>
          </a:p>
        </p:txBody>
      </p:sp>
      <p:sp>
        <p:nvSpPr>
          <p:cNvPr id="4137" name="Google Shape;4137;p13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Traversal Techniques</a:t>
            </a:r>
            <a:endParaRPr>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1" name="Shape 4141"/>
        <p:cNvGrpSpPr/>
        <p:nvPr/>
      </p:nvGrpSpPr>
      <p:grpSpPr>
        <a:xfrm>
          <a:off x="0" y="0"/>
          <a:ext cx="0" cy="0"/>
          <a:chOff x="0" y="0"/>
          <a:chExt cx="0" cy="0"/>
        </a:xfrm>
      </p:grpSpPr>
      <p:sp>
        <p:nvSpPr>
          <p:cNvPr id="4142" name="Google Shape;4142;p135"/>
          <p:cNvSpPr txBox="1"/>
          <p:nvPr>
            <p:ph idx="1" type="body"/>
          </p:nvPr>
        </p:nvSpPr>
        <p:spPr>
          <a:xfrm>
            <a:off x="180304" y="4172754"/>
            <a:ext cx="3904986" cy="229222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sz="2400"/>
              <a:t>Inorder</a:t>
            </a:r>
            <a:endParaRPr b="1" sz="2400"/>
          </a:p>
          <a:p>
            <a:pPr indent="-228600" lvl="0" marL="228600" rtl="0" algn="l">
              <a:lnSpc>
                <a:spcPct val="90000"/>
              </a:lnSpc>
              <a:spcBef>
                <a:spcPts val="1000"/>
              </a:spcBef>
              <a:spcAft>
                <a:spcPts val="0"/>
              </a:spcAft>
              <a:buClr>
                <a:schemeClr val="dk1"/>
              </a:buClr>
              <a:buSzPct val="100000"/>
              <a:buChar char="•"/>
            </a:pPr>
            <a:r>
              <a:rPr lang="en-US" sz="2400"/>
              <a:t>3 4 9 10 12 13 14 16 18 20</a:t>
            </a:r>
            <a:endParaRPr sz="2400"/>
          </a:p>
          <a:p>
            <a:pPr indent="-228600" lvl="0" marL="228600" rtl="0" algn="l">
              <a:lnSpc>
                <a:spcPct val="90000"/>
              </a:lnSpc>
              <a:spcBef>
                <a:spcPts val="1000"/>
              </a:spcBef>
              <a:spcAft>
                <a:spcPts val="0"/>
              </a:spcAft>
              <a:buClr>
                <a:schemeClr val="dk1"/>
              </a:buClr>
              <a:buSzPct val="100000"/>
              <a:buChar char="•"/>
            </a:pPr>
            <a:r>
              <a:rPr b="1" lang="en-US" sz="2400"/>
              <a:t>Postorder</a:t>
            </a:r>
            <a:endParaRPr b="1" sz="2400"/>
          </a:p>
          <a:p>
            <a:pPr indent="-228600" lvl="0" marL="228600" rtl="0" algn="l">
              <a:lnSpc>
                <a:spcPct val="90000"/>
              </a:lnSpc>
              <a:spcBef>
                <a:spcPts val="1000"/>
              </a:spcBef>
              <a:spcAft>
                <a:spcPts val="0"/>
              </a:spcAft>
              <a:buClr>
                <a:schemeClr val="dk1"/>
              </a:buClr>
              <a:buSzPct val="100000"/>
              <a:buChar char="•"/>
            </a:pPr>
            <a:r>
              <a:rPr lang="en-US" sz="2400"/>
              <a:t>4 3 12 13 14 10 20 18 16 9</a:t>
            </a:r>
            <a:endParaRPr sz="2400"/>
          </a:p>
          <a:p>
            <a:pPr indent="-228600" lvl="0" marL="228600" rtl="0" algn="l">
              <a:lnSpc>
                <a:spcPct val="90000"/>
              </a:lnSpc>
              <a:spcBef>
                <a:spcPts val="1000"/>
              </a:spcBef>
              <a:spcAft>
                <a:spcPts val="0"/>
              </a:spcAft>
              <a:buClr>
                <a:schemeClr val="dk1"/>
              </a:buClr>
              <a:buSzPct val="100000"/>
              <a:buChar char="•"/>
            </a:pPr>
            <a:r>
              <a:rPr b="1" lang="en-US" sz="2400"/>
              <a:t>Preorder</a:t>
            </a:r>
            <a:endParaRPr/>
          </a:p>
          <a:p>
            <a:pPr indent="-228600" lvl="0" marL="228600" rtl="0" algn="l">
              <a:lnSpc>
                <a:spcPct val="90000"/>
              </a:lnSpc>
              <a:spcBef>
                <a:spcPts val="1000"/>
              </a:spcBef>
              <a:spcAft>
                <a:spcPts val="0"/>
              </a:spcAft>
              <a:buClr>
                <a:schemeClr val="dk1"/>
              </a:buClr>
              <a:buSzPct val="100000"/>
              <a:buChar char="•"/>
            </a:pPr>
            <a:r>
              <a:rPr lang="en-US" sz="2400"/>
              <a:t>9 3 4 16 10 14 13 12 18 20</a:t>
            </a:r>
            <a:endParaRPr sz="2400"/>
          </a:p>
        </p:txBody>
      </p:sp>
      <p:sp>
        <p:nvSpPr>
          <p:cNvPr id="4143" name="Google Shape;4143;p135"/>
          <p:cNvSpPr/>
          <p:nvPr/>
        </p:nvSpPr>
        <p:spPr>
          <a:xfrm>
            <a:off x="5108488" y="23240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4144" name="Google Shape;4144;p135"/>
          <p:cNvSpPr/>
          <p:nvPr/>
        </p:nvSpPr>
        <p:spPr>
          <a:xfrm>
            <a:off x="5549254"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45" name="Google Shape;4145;p135"/>
          <p:cNvSpPr/>
          <p:nvPr/>
        </p:nvSpPr>
        <p:spPr>
          <a:xfrm>
            <a:off x="4840916" y="23240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46" name="Google Shape;4146;p135"/>
          <p:cNvSpPr/>
          <p:nvPr/>
        </p:nvSpPr>
        <p:spPr>
          <a:xfrm>
            <a:off x="3801953" y="30817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4147" name="Google Shape;4147;p135"/>
          <p:cNvSpPr/>
          <p:nvPr/>
        </p:nvSpPr>
        <p:spPr>
          <a:xfrm>
            <a:off x="4242719" y="308176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48" name="Google Shape;4148;p135"/>
          <p:cNvSpPr/>
          <p:nvPr/>
        </p:nvSpPr>
        <p:spPr>
          <a:xfrm>
            <a:off x="3534381" y="30817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49" name="Google Shape;4149;p135"/>
          <p:cNvCxnSpPr>
            <a:stCxn id="4145" idx="2"/>
            <a:endCxn id="4146" idx="0"/>
          </p:cNvCxnSpPr>
          <p:nvPr/>
        </p:nvCxnSpPr>
        <p:spPr>
          <a:xfrm flipH="1">
            <a:off x="4022202" y="2774812"/>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150" name="Google Shape;4150;p135"/>
          <p:cNvSpPr/>
          <p:nvPr/>
        </p:nvSpPr>
        <p:spPr>
          <a:xfrm>
            <a:off x="6403586" y="308176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16</a:t>
            </a:r>
            <a:endParaRPr b="1" sz="1600">
              <a:solidFill>
                <a:schemeClr val="dk1"/>
              </a:solidFill>
              <a:latin typeface="Courier New"/>
              <a:ea typeface="Courier New"/>
              <a:cs typeface="Courier New"/>
              <a:sym typeface="Courier New"/>
            </a:endParaRPr>
          </a:p>
        </p:txBody>
      </p:sp>
      <p:sp>
        <p:nvSpPr>
          <p:cNvPr id="4151" name="Google Shape;4151;p135"/>
          <p:cNvSpPr/>
          <p:nvPr/>
        </p:nvSpPr>
        <p:spPr>
          <a:xfrm>
            <a:off x="6844352"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52" name="Google Shape;4152;p135"/>
          <p:cNvSpPr/>
          <p:nvPr/>
        </p:nvSpPr>
        <p:spPr>
          <a:xfrm>
            <a:off x="6136014" y="3081759"/>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53" name="Google Shape;4153;p135"/>
          <p:cNvCxnSpPr>
            <a:stCxn id="4144" idx="2"/>
            <a:endCxn id="4150" idx="0"/>
          </p:cNvCxnSpPr>
          <p:nvPr/>
        </p:nvCxnSpPr>
        <p:spPr>
          <a:xfrm>
            <a:off x="5683040" y="2774812"/>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4154" name="Google Shape;4154;p135"/>
          <p:cNvSpPr/>
          <p:nvPr/>
        </p:nvSpPr>
        <p:spPr>
          <a:xfrm>
            <a:off x="5433344"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10</a:t>
            </a:r>
            <a:endParaRPr b="1" sz="1600">
              <a:solidFill>
                <a:schemeClr val="dk1"/>
              </a:solidFill>
              <a:latin typeface="Courier New"/>
              <a:ea typeface="Courier New"/>
              <a:cs typeface="Courier New"/>
              <a:sym typeface="Courier New"/>
            </a:endParaRPr>
          </a:p>
        </p:txBody>
      </p:sp>
      <p:sp>
        <p:nvSpPr>
          <p:cNvPr id="4155" name="Google Shape;4155;p135"/>
          <p:cNvSpPr/>
          <p:nvPr/>
        </p:nvSpPr>
        <p:spPr>
          <a:xfrm>
            <a:off x="5874110"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56" name="Google Shape;4156;p135"/>
          <p:cNvSpPr/>
          <p:nvPr/>
        </p:nvSpPr>
        <p:spPr>
          <a:xfrm>
            <a:off x="5165772"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57" name="Google Shape;4157;p135"/>
          <p:cNvSpPr/>
          <p:nvPr/>
        </p:nvSpPr>
        <p:spPr>
          <a:xfrm>
            <a:off x="7428227" y="3815854"/>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18</a:t>
            </a:r>
            <a:endParaRPr b="1" sz="1600">
              <a:solidFill>
                <a:schemeClr val="dk1"/>
              </a:solidFill>
              <a:latin typeface="Courier New"/>
              <a:ea typeface="Courier New"/>
              <a:cs typeface="Courier New"/>
              <a:sym typeface="Courier New"/>
            </a:endParaRPr>
          </a:p>
        </p:txBody>
      </p:sp>
      <p:sp>
        <p:nvSpPr>
          <p:cNvPr id="4158" name="Google Shape;4158;p135"/>
          <p:cNvSpPr/>
          <p:nvPr/>
        </p:nvSpPr>
        <p:spPr>
          <a:xfrm>
            <a:off x="7868993"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59" name="Google Shape;4159;p135"/>
          <p:cNvSpPr/>
          <p:nvPr/>
        </p:nvSpPr>
        <p:spPr>
          <a:xfrm>
            <a:off x="7160655" y="3815853"/>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0" name="Google Shape;4160;p135"/>
          <p:cNvSpPr/>
          <p:nvPr/>
        </p:nvSpPr>
        <p:spPr>
          <a:xfrm>
            <a:off x="4290008" y="3815853"/>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4161" name="Google Shape;4161;p135"/>
          <p:cNvSpPr/>
          <p:nvPr/>
        </p:nvSpPr>
        <p:spPr>
          <a:xfrm>
            <a:off x="4730774" y="3815852"/>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2" name="Google Shape;4162;p135"/>
          <p:cNvSpPr/>
          <p:nvPr/>
        </p:nvSpPr>
        <p:spPr>
          <a:xfrm>
            <a:off x="4022436" y="3815852"/>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3" name="Google Shape;4163;p135"/>
          <p:cNvSpPr/>
          <p:nvPr/>
        </p:nvSpPr>
        <p:spPr>
          <a:xfrm>
            <a:off x="5375727" y="5284027"/>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13</a:t>
            </a:r>
            <a:endParaRPr b="1" sz="1600">
              <a:solidFill>
                <a:schemeClr val="dk1"/>
              </a:solidFill>
              <a:latin typeface="Courier New"/>
              <a:ea typeface="Courier New"/>
              <a:cs typeface="Courier New"/>
              <a:sym typeface="Courier New"/>
            </a:endParaRPr>
          </a:p>
        </p:txBody>
      </p:sp>
      <p:sp>
        <p:nvSpPr>
          <p:cNvPr id="4164" name="Google Shape;4164;p135"/>
          <p:cNvSpPr/>
          <p:nvPr/>
        </p:nvSpPr>
        <p:spPr>
          <a:xfrm>
            <a:off x="5816493"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5" name="Google Shape;4165;p135"/>
          <p:cNvSpPr/>
          <p:nvPr/>
        </p:nvSpPr>
        <p:spPr>
          <a:xfrm>
            <a:off x="5108155" y="528402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6" name="Google Shape;4166;p135"/>
          <p:cNvSpPr/>
          <p:nvPr/>
        </p:nvSpPr>
        <p:spPr>
          <a:xfrm>
            <a:off x="5962820" y="454994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14</a:t>
            </a:r>
            <a:endParaRPr b="1" sz="1600">
              <a:solidFill>
                <a:schemeClr val="dk1"/>
              </a:solidFill>
              <a:latin typeface="Courier New"/>
              <a:ea typeface="Courier New"/>
              <a:cs typeface="Courier New"/>
              <a:sym typeface="Courier New"/>
            </a:endParaRPr>
          </a:p>
        </p:txBody>
      </p:sp>
      <p:sp>
        <p:nvSpPr>
          <p:cNvPr id="4167" name="Google Shape;4167;p135"/>
          <p:cNvSpPr/>
          <p:nvPr/>
        </p:nvSpPr>
        <p:spPr>
          <a:xfrm>
            <a:off x="6403586"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8" name="Google Shape;4168;p135"/>
          <p:cNvSpPr/>
          <p:nvPr/>
        </p:nvSpPr>
        <p:spPr>
          <a:xfrm>
            <a:off x="5695248" y="454994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69" name="Google Shape;4169;p135"/>
          <p:cNvSpPr/>
          <p:nvPr/>
        </p:nvSpPr>
        <p:spPr>
          <a:xfrm>
            <a:off x="8060733" y="454994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4170" name="Google Shape;4170;p135"/>
          <p:cNvSpPr/>
          <p:nvPr/>
        </p:nvSpPr>
        <p:spPr>
          <a:xfrm>
            <a:off x="8501499"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71" name="Google Shape;4171;p135"/>
          <p:cNvSpPr/>
          <p:nvPr/>
        </p:nvSpPr>
        <p:spPr>
          <a:xfrm>
            <a:off x="7793161" y="4549940"/>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72" name="Google Shape;4172;p135"/>
          <p:cNvCxnSpPr>
            <a:stCxn id="4147" idx="2"/>
            <a:endCxn id="4160" idx="0"/>
          </p:cNvCxnSpPr>
          <p:nvPr/>
        </p:nvCxnSpPr>
        <p:spPr>
          <a:xfrm>
            <a:off x="4376505" y="3532519"/>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73" name="Google Shape;4173;p135"/>
          <p:cNvCxnSpPr>
            <a:stCxn id="4152" idx="2"/>
            <a:endCxn id="4154" idx="0"/>
          </p:cNvCxnSpPr>
          <p:nvPr/>
        </p:nvCxnSpPr>
        <p:spPr>
          <a:xfrm flipH="1">
            <a:off x="5653600" y="3532518"/>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74" name="Google Shape;4174;p135"/>
          <p:cNvCxnSpPr>
            <a:stCxn id="4151" idx="2"/>
            <a:endCxn id="4157" idx="0"/>
          </p:cNvCxnSpPr>
          <p:nvPr/>
        </p:nvCxnSpPr>
        <p:spPr>
          <a:xfrm>
            <a:off x="6978138" y="3532518"/>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75" name="Google Shape;4175;p135"/>
          <p:cNvCxnSpPr>
            <a:endCxn id="4163" idx="0"/>
          </p:cNvCxnSpPr>
          <p:nvPr/>
        </p:nvCxnSpPr>
        <p:spPr>
          <a:xfrm flipH="1">
            <a:off x="5596110" y="5000827"/>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76" name="Google Shape;4176;p135"/>
          <p:cNvCxnSpPr>
            <a:stCxn id="4155" idx="2"/>
            <a:endCxn id="4166" idx="0"/>
          </p:cNvCxnSpPr>
          <p:nvPr/>
        </p:nvCxnSpPr>
        <p:spPr>
          <a:xfrm>
            <a:off x="6007896" y="4266612"/>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77" name="Google Shape;4177;p135"/>
          <p:cNvCxnSpPr>
            <a:stCxn id="4158" idx="2"/>
            <a:endCxn id="4169" idx="0"/>
          </p:cNvCxnSpPr>
          <p:nvPr/>
        </p:nvCxnSpPr>
        <p:spPr>
          <a:xfrm>
            <a:off x="8002779" y="4266612"/>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4178" name="Google Shape;4178;p135"/>
          <p:cNvSpPr/>
          <p:nvPr/>
        </p:nvSpPr>
        <p:spPr>
          <a:xfrm>
            <a:off x="5195085" y="1560976"/>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79" name="Google Shape;4179;p135"/>
          <p:cNvCxnSpPr>
            <a:stCxn id="4178" idx="2"/>
            <a:endCxn id="4143" idx="0"/>
          </p:cNvCxnSpPr>
          <p:nvPr/>
        </p:nvCxnSpPr>
        <p:spPr>
          <a:xfrm>
            <a:off x="5328871" y="2011735"/>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4180" name="Google Shape;4180;p135"/>
          <p:cNvSpPr txBox="1"/>
          <p:nvPr/>
        </p:nvSpPr>
        <p:spPr>
          <a:xfrm>
            <a:off x="5549254" y="1614710"/>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4181" name="Google Shape;4181;p135"/>
          <p:cNvCxnSpPr/>
          <p:nvPr/>
        </p:nvCxnSpPr>
        <p:spPr>
          <a:xfrm flipH="1">
            <a:off x="3534381" y="3081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82" name="Google Shape;4182;p135"/>
          <p:cNvCxnSpPr/>
          <p:nvPr/>
        </p:nvCxnSpPr>
        <p:spPr>
          <a:xfrm flipH="1">
            <a:off x="402471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83" name="Google Shape;4183;p135"/>
          <p:cNvCxnSpPr/>
          <p:nvPr/>
        </p:nvCxnSpPr>
        <p:spPr>
          <a:xfrm flipH="1">
            <a:off x="4726834"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84" name="Google Shape;4184;p135"/>
          <p:cNvCxnSpPr/>
          <p:nvPr/>
        </p:nvCxnSpPr>
        <p:spPr>
          <a:xfrm flipH="1">
            <a:off x="7160655" y="3815852"/>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85" name="Google Shape;4185;p135"/>
          <p:cNvCxnSpPr/>
          <p:nvPr/>
        </p:nvCxnSpPr>
        <p:spPr>
          <a:xfrm flipH="1">
            <a:off x="7793161" y="454994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86" name="Google Shape;4186;p135"/>
          <p:cNvCxnSpPr/>
          <p:nvPr/>
        </p:nvCxnSpPr>
        <p:spPr>
          <a:xfrm flipH="1">
            <a:off x="6403586" y="455639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87" name="Google Shape;4187;p135"/>
          <p:cNvCxnSpPr/>
          <p:nvPr/>
        </p:nvCxnSpPr>
        <p:spPr>
          <a:xfrm flipH="1">
            <a:off x="5821372" y="5280135"/>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88" name="Google Shape;4188;p135"/>
          <p:cNvCxnSpPr/>
          <p:nvPr/>
        </p:nvCxnSpPr>
        <p:spPr>
          <a:xfrm flipH="1">
            <a:off x="8501499" y="4546050"/>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4189" name="Google Shape;4189;p135"/>
          <p:cNvSpPr/>
          <p:nvPr/>
        </p:nvSpPr>
        <p:spPr>
          <a:xfrm>
            <a:off x="4779576" y="601811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4190" name="Google Shape;4190;p135"/>
          <p:cNvSpPr/>
          <p:nvPr/>
        </p:nvSpPr>
        <p:spPr>
          <a:xfrm>
            <a:off x="5220342"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4191" name="Google Shape;4191;p135"/>
          <p:cNvSpPr/>
          <p:nvPr/>
        </p:nvSpPr>
        <p:spPr>
          <a:xfrm>
            <a:off x="4512004" y="6018111"/>
            <a:ext cx="267572" cy="45075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4192" name="Google Shape;4192;p135"/>
          <p:cNvCxnSpPr>
            <a:endCxn id="4189" idx="0"/>
          </p:cNvCxnSpPr>
          <p:nvPr/>
        </p:nvCxnSpPr>
        <p:spPr>
          <a:xfrm flipH="1">
            <a:off x="4999959" y="5734912"/>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93" name="Google Shape;4193;p135"/>
          <p:cNvCxnSpPr/>
          <p:nvPr/>
        </p:nvCxnSpPr>
        <p:spPr>
          <a:xfrm flipH="1">
            <a:off x="5225221" y="601422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94" name="Google Shape;4194;p135"/>
          <p:cNvCxnSpPr/>
          <p:nvPr/>
        </p:nvCxnSpPr>
        <p:spPr>
          <a:xfrm flipH="1">
            <a:off x="4510193" y="6024564"/>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4195" name="Google Shape;4195;p135"/>
          <p:cNvCxnSpPr/>
          <p:nvPr/>
        </p:nvCxnSpPr>
        <p:spPr>
          <a:xfrm flipH="1">
            <a:off x="5161832" y="3818455"/>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4196" name="Google Shape;4196;p13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Traversal Techniques</a:t>
            </a:r>
            <a:endParaRPr>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0" name="Shape 4200"/>
        <p:cNvGrpSpPr/>
        <p:nvPr/>
      </p:nvGrpSpPr>
      <p:grpSpPr>
        <a:xfrm>
          <a:off x="0" y="0"/>
          <a:ext cx="0" cy="0"/>
          <a:chOff x="0" y="0"/>
          <a:chExt cx="0" cy="0"/>
        </a:xfrm>
      </p:grpSpPr>
      <p:sp>
        <p:nvSpPr>
          <p:cNvPr id="4201" name="Google Shape;4201;p136"/>
          <p:cNvSpPr txBox="1"/>
          <p:nvPr>
            <p:ph idx="1" type="body"/>
          </p:nvPr>
        </p:nvSpPr>
        <p:spPr>
          <a:xfrm>
            <a:off x="244698" y="990600"/>
            <a:ext cx="8628845" cy="529300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class TreeType</a:t>
            </a:r>
            <a:endParaRPr>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a:t>
            </a:r>
            <a:endParaRPr/>
          </a:p>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public:</a:t>
            </a:r>
            <a:endParaRPr/>
          </a:p>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  // Function prototypes go here.</a:t>
            </a:r>
            <a:endParaRPr/>
          </a:p>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private:</a:t>
            </a:r>
            <a:endParaRPr/>
          </a:p>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  TreeNode* root ;</a:t>
            </a:r>
            <a:endParaRPr/>
          </a:p>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  QueType preQue;</a:t>
            </a:r>
            <a:endParaRPr/>
          </a:p>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  QueType inQue;</a:t>
            </a:r>
            <a:endParaRPr/>
          </a:p>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  QueType postQue;</a:t>
            </a:r>
            <a:endParaRPr/>
          </a:p>
          <a:p>
            <a:pPr indent="0" lvl="0" marL="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a:t>
            </a:r>
            <a:endParaRPr>
              <a:latin typeface="Courier New"/>
              <a:ea typeface="Courier New"/>
              <a:cs typeface="Courier New"/>
              <a:sym typeface="Courier New"/>
            </a:endParaRPr>
          </a:p>
        </p:txBody>
      </p:sp>
      <p:sp>
        <p:nvSpPr>
          <p:cNvPr id="4202" name="Google Shape;4202;p13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Traversal Techniques</a:t>
            </a:r>
            <a:endParaRPr>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6" name="Shape 4206"/>
        <p:cNvGrpSpPr/>
        <p:nvPr/>
      </p:nvGrpSpPr>
      <p:grpSpPr>
        <a:xfrm>
          <a:off x="0" y="0"/>
          <a:ext cx="0" cy="0"/>
          <a:chOff x="0" y="0"/>
          <a:chExt cx="0" cy="0"/>
        </a:xfrm>
      </p:grpSpPr>
      <p:sp>
        <p:nvSpPr>
          <p:cNvPr id="4207" name="Google Shape;4207;p137"/>
          <p:cNvSpPr txBox="1"/>
          <p:nvPr>
            <p:ph idx="1" type="body"/>
          </p:nvPr>
        </p:nvSpPr>
        <p:spPr>
          <a:xfrm>
            <a:off x="244698" y="838200"/>
            <a:ext cx="8628845" cy="529300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void InOrder(TreeNode* tree, QueType&amp; inQue)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if (tree != NULL)</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InOrder(tree-&gt;left, inQue);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inQue.Enqueue(tree-&gt;info);</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InOrder(tree-&gt;right, inQue);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void PostOrder(TreeNode* tree, QueType&amp; postQue)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if (tree != NULL)</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PostOrder(tree-&gt;left, postQue);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PostOrder(tree-&gt;right, postQue);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postQue.Enqueue(tree-&gt;info);</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void PreOrder(TreeNode* tree, QueType&amp; preQue)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if (tree != NULL)</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preQue.Enqueue(tree-&gt;info);</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PreOrder(tree-&gt;left, preQue);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PreOrder(tree-&gt;right, preQue);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a:p>
        </p:txBody>
      </p:sp>
      <p:sp>
        <p:nvSpPr>
          <p:cNvPr id="4208" name="Google Shape;4208;p13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Traversal Techniques</a:t>
            </a:r>
            <a:endParaRPr>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2" name="Shape 4212"/>
        <p:cNvGrpSpPr/>
        <p:nvPr/>
      </p:nvGrpSpPr>
      <p:grpSpPr>
        <a:xfrm>
          <a:off x="0" y="0"/>
          <a:ext cx="0" cy="0"/>
          <a:chOff x="0" y="0"/>
          <a:chExt cx="0" cy="0"/>
        </a:xfrm>
      </p:grpSpPr>
      <p:sp>
        <p:nvSpPr>
          <p:cNvPr id="4213" name="Google Shape;4213;p138"/>
          <p:cNvSpPr txBox="1"/>
          <p:nvPr>
            <p:ph idx="1" type="body"/>
          </p:nvPr>
        </p:nvSpPr>
        <p:spPr>
          <a:xfrm>
            <a:off x="244698" y="990600"/>
            <a:ext cx="8628845" cy="529300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void TreeType::ResetTree(OrderType order)</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switch (order)</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case PRE_ORDER : PreOrder(root, preQue);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break;</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case IN_ORDER  : InOrder(root, inQue);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break;</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case POST_ORDER: PostOrder(root, postQue);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break;</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p:txBody>
      </p:sp>
      <p:sp>
        <p:nvSpPr>
          <p:cNvPr id="4214" name="Google Shape;4214;p13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Traversal Techniques</a:t>
            </a:r>
            <a:endParaRPr>
              <a:latin typeface="Courier New"/>
              <a:ea typeface="Courier New"/>
              <a:cs typeface="Courier New"/>
              <a:sym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8" name="Shape 4218"/>
        <p:cNvGrpSpPr/>
        <p:nvPr/>
      </p:nvGrpSpPr>
      <p:grpSpPr>
        <a:xfrm>
          <a:off x="0" y="0"/>
          <a:ext cx="0" cy="0"/>
          <a:chOff x="0" y="0"/>
          <a:chExt cx="0" cy="0"/>
        </a:xfrm>
      </p:grpSpPr>
      <p:sp>
        <p:nvSpPr>
          <p:cNvPr id="4219" name="Google Shape;4219;p139"/>
          <p:cNvSpPr txBox="1"/>
          <p:nvPr>
            <p:ph idx="1" type="body"/>
          </p:nvPr>
        </p:nvSpPr>
        <p:spPr>
          <a:xfrm>
            <a:off x="244698" y="990600"/>
            <a:ext cx="8628845" cy="529300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ItemType TreeType::GetNextItem(OrderType order, bool&amp; finished)</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finished = false;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ItemType item;</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switch (order)</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case PRE_ORDER  : preQue.Dequeue(item);</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if (preQue.IsEmpty())</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finished = true;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break;</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case IN_ORDER   : inQue.Dequeue(item);</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if (inQue.IsEmpty())</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finished = true;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break;</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case  POST_ORDER: postQue.Dequeue(item);</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if (postQue.IsEmpty())</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finished = true;</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break;</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  return item;</a:t>
            </a:r>
            <a:endParaRPr/>
          </a:p>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a:p>
        </p:txBody>
      </p:sp>
      <p:sp>
        <p:nvSpPr>
          <p:cNvPr id="4220" name="Google Shape;4220;p13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Traversal Techniques</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9"/>
          <p:cNvSpPr/>
          <p:nvPr/>
        </p:nvSpPr>
        <p:spPr>
          <a:xfrm>
            <a:off x="5211519" y="27367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5</a:t>
            </a:r>
            <a:endParaRPr b="1" sz="2400">
              <a:solidFill>
                <a:schemeClr val="dk1"/>
              </a:solidFill>
              <a:latin typeface="Courier New"/>
              <a:ea typeface="Courier New"/>
              <a:cs typeface="Courier New"/>
              <a:sym typeface="Courier New"/>
            </a:endParaRPr>
          </a:p>
        </p:txBody>
      </p:sp>
      <p:sp>
        <p:nvSpPr>
          <p:cNvPr id="189" name="Google Shape;189;p59"/>
          <p:cNvSpPr/>
          <p:nvPr/>
        </p:nvSpPr>
        <p:spPr>
          <a:xfrm>
            <a:off x="5652285"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0" name="Google Shape;190;p59"/>
          <p:cNvSpPr/>
          <p:nvPr/>
        </p:nvSpPr>
        <p:spPr>
          <a:xfrm>
            <a:off x="4943947" y="27367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1" name="Google Shape;191;p59"/>
          <p:cNvSpPr/>
          <p:nvPr/>
        </p:nvSpPr>
        <p:spPr>
          <a:xfrm>
            <a:off x="3904984" y="349446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3</a:t>
            </a:r>
            <a:endParaRPr b="1" sz="2400">
              <a:solidFill>
                <a:schemeClr val="dk1"/>
              </a:solidFill>
              <a:latin typeface="Courier New"/>
              <a:ea typeface="Courier New"/>
              <a:cs typeface="Courier New"/>
              <a:sym typeface="Courier New"/>
            </a:endParaRPr>
          </a:p>
        </p:txBody>
      </p:sp>
      <p:sp>
        <p:nvSpPr>
          <p:cNvPr id="192" name="Google Shape;192;p59"/>
          <p:cNvSpPr/>
          <p:nvPr/>
        </p:nvSpPr>
        <p:spPr>
          <a:xfrm>
            <a:off x="4345750"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3" name="Google Shape;193;p59"/>
          <p:cNvSpPr/>
          <p:nvPr/>
        </p:nvSpPr>
        <p:spPr>
          <a:xfrm>
            <a:off x="3637412" y="349446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4" name="Google Shape;194;p59"/>
          <p:cNvCxnSpPr>
            <a:stCxn id="190" idx="2"/>
            <a:endCxn id="191" idx="0"/>
          </p:cNvCxnSpPr>
          <p:nvPr/>
        </p:nvCxnSpPr>
        <p:spPr>
          <a:xfrm flipH="1">
            <a:off x="4125233" y="3187520"/>
            <a:ext cx="9525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95" name="Google Shape;195;p59"/>
          <p:cNvSpPr/>
          <p:nvPr/>
        </p:nvSpPr>
        <p:spPr>
          <a:xfrm>
            <a:off x="6506617" y="3494468"/>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9</a:t>
            </a:r>
            <a:endParaRPr b="1" sz="2400">
              <a:solidFill>
                <a:schemeClr val="dk1"/>
              </a:solidFill>
              <a:latin typeface="Courier New"/>
              <a:ea typeface="Courier New"/>
              <a:cs typeface="Courier New"/>
              <a:sym typeface="Courier New"/>
            </a:endParaRPr>
          </a:p>
        </p:txBody>
      </p:sp>
      <p:sp>
        <p:nvSpPr>
          <p:cNvPr id="196" name="Google Shape;196;p59"/>
          <p:cNvSpPr/>
          <p:nvPr/>
        </p:nvSpPr>
        <p:spPr>
          <a:xfrm>
            <a:off x="6947383"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197" name="Google Shape;197;p59"/>
          <p:cNvSpPr/>
          <p:nvPr/>
        </p:nvSpPr>
        <p:spPr>
          <a:xfrm>
            <a:off x="6239045" y="3494467"/>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198" name="Google Shape;198;p59"/>
          <p:cNvCxnSpPr>
            <a:stCxn id="189" idx="2"/>
            <a:endCxn id="195" idx="0"/>
          </p:cNvCxnSpPr>
          <p:nvPr/>
        </p:nvCxnSpPr>
        <p:spPr>
          <a:xfrm>
            <a:off x="5786071" y="3187520"/>
            <a:ext cx="940800" cy="306900"/>
          </a:xfrm>
          <a:prstGeom prst="straightConnector1">
            <a:avLst/>
          </a:prstGeom>
          <a:noFill/>
          <a:ln cap="flat" cmpd="sng" w="9525">
            <a:solidFill>
              <a:schemeClr val="accent1"/>
            </a:solidFill>
            <a:prstDash val="solid"/>
            <a:miter lim="800000"/>
            <a:headEnd len="sm" w="sm" type="none"/>
            <a:tailEnd len="med" w="med" type="triangle"/>
          </a:ln>
        </p:spPr>
      </p:cxnSp>
      <p:sp>
        <p:nvSpPr>
          <p:cNvPr id="199" name="Google Shape;199;p59"/>
          <p:cNvSpPr/>
          <p:nvPr/>
        </p:nvSpPr>
        <p:spPr>
          <a:xfrm>
            <a:off x="5536375"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7</a:t>
            </a:r>
            <a:endParaRPr b="1" sz="2400">
              <a:solidFill>
                <a:schemeClr val="dk1"/>
              </a:solidFill>
              <a:latin typeface="Courier New"/>
              <a:ea typeface="Courier New"/>
              <a:cs typeface="Courier New"/>
              <a:sym typeface="Courier New"/>
            </a:endParaRPr>
          </a:p>
        </p:txBody>
      </p:sp>
      <p:sp>
        <p:nvSpPr>
          <p:cNvPr id="200" name="Google Shape;200;p59"/>
          <p:cNvSpPr/>
          <p:nvPr/>
        </p:nvSpPr>
        <p:spPr>
          <a:xfrm>
            <a:off x="5977141"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1" name="Google Shape;201;p59"/>
          <p:cNvSpPr/>
          <p:nvPr/>
        </p:nvSpPr>
        <p:spPr>
          <a:xfrm>
            <a:off x="5268803"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2" name="Google Shape;202;p59"/>
          <p:cNvSpPr/>
          <p:nvPr/>
        </p:nvSpPr>
        <p:spPr>
          <a:xfrm>
            <a:off x="7531258" y="4228562"/>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12</a:t>
            </a:r>
            <a:endParaRPr b="1" sz="1600">
              <a:solidFill>
                <a:schemeClr val="dk1"/>
              </a:solidFill>
              <a:latin typeface="Courier New"/>
              <a:ea typeface="Courier New"/>
              <a:cs typeface="Courier New"/>
              <a:sym typeface="Courier New"/>
            </a:endParaRPr>
          </a:p>
        </p:txBody>
      </p:sp>
      <p:sp>
        <p:nvSpPr>
          <p:cNvPr id="203" name="Google Shape;203;p59"/>
          <p:cNvSpPr/>
          <p:nvPr/>
        </p:nvSpPr>
        <p:spPr>
          <a:xfrm>
            <a:off x="7972024"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4" name="Google Shape;204;p59"/>
          <p:cNvSpPr/>
          <p:nvPr/>
        </p:nvSpPr>
        <p:spPr>
          <a:xfrm>
            <a:off x="7263686" y="4228561"/>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5" name="Google Shape;205;p59"/>
          <p:cNvSpPr/>
          <p:nvPr/>
        </p:nvSpPr>
        <p:spPr>
          <a:xfrm>
            <a:off x="4393039" y="422856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4</a:t>
            </a:r>
            <a:endParaRPr b="1" sz="2400">
              <a:solidFill>
                <a:schemeClr val="dk1"/>
              </a:solidFill>
              <a:latin typeface="Courier New"/>
              <a:ea typeface="Courier New"/>
              <a:cs typeface="Courier New"/>
              <a:sym typeface="Courier New"/>
            </a:endParaRPr>
          </a:p>
        </p:txBody>
      </p:sp>
      <p:sp>
        <p:nvSpPr>
          <p:cNvPr id="206" name="Google Shape;206;p59"/>
          <p:cNvSpPr/>
          <p:nvPr/>
        </p:nvSpPr>
        <p:spPr>
          <a:xfrm>
            <a:off x="4833805"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7" name="Google Shape;207;p59"/>
          <p:cNvSpPr/>
          <p:nvPr/>
        </p:nvSpPr>
        <p:spPr>
          <a:xfrm>
            <a:off x="4125467" y="422856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08" name="Google Shape;208;p59"/>
          <p:cNvSpPr/>
          <p:nvPr/>
        </p:nvSpPr>
        <p:spPr>
          <a:xfrm>
            <a:off x="4943947" y="4962651"/>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6</a:t>
            </a:r>
            <a:endParaRPr b="1" sz="2400">
              <a:solidFill>
                <a:schemeClr val="dk1"/>
              </a:solidFill>
              <a:latin typeface="Courier New"/>
              <a:ea typeface="Courier New"/>
              <a:cs typeface="Courier New"/>
              <a:sym typeface="Courier New"/>
            </a:endParaRPr>
          </a:p>
        </p:txBody>
      </p:sp>
      <p:sp>
        <p:nvSpPr>
          <p:cNvPr id="209" name="Google Shape;209;p59"/>
          <p:cNvSpPr/>
          <p:nvPr/>
        </p:nvSpPr>
        <p:spPr>
          <a:xfrm>
            <a:off x="5384713"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0" name="Google Shape;210;p59"/>
          <p:cNvSpPr/>
          <p:nvPr/>
        </p:nvSpPr>
        <p:spPr>
          <a:xfrm>
            <a:off x="4676375" y="4962650"/>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1" name="Google Shape;211;p59"/>
          <p:cNvSpPr/>
          <p:nvPr/>
        </p:nvSpPr>
        <p:spPr>
          <a:xfrm>
            <a:off x="6065851" y="4962650"/>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urier New"/>
                <a:ea typeface="Courier New"/>
                <a:cs typeface="Courier New"/>
                <a:sym typeface="Courier New"/>
              </a:rPr>
              <a:t>8</a:t>
            </a:r>
            <a:endParaRPr b="1" sz="2400">
              <a:solidFill>
                <a:schemeClr val="dk1"/>
              </a:solidFill>
              <a:latin typeface="Courier New"/>
              <a:ea typeface="Courier New"/>
              <a:cs typeface="Courier New"/>
              <a:sym typeface="Courier New"/>
            </a:endParaRPr>
          </a:p>
        </p:txBody>
      </p:sp>
      <p:sp>
        <p:nvSpPr>
          <p:cNvPr id="212" name="Google Shape;212;p59"/>
          <p:cNvSpPr/>
          <p:nvPr/>
        </p:nvSpPr>
        <p:spPr>
          <a:xfrm>
            <a:off x="6506617"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3" name="Google Shape;213;p59"/>
          <p:cNvSpPr/>
          <p:nvPr/>
        </p:nvSpPr>
        <p:spPr>
          <a:xfrm>
            <a:off x="5798279" y="4962649"/>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4" name="Google Shape;214;p59"/>
          <p:cNvSpPr/>
          <p:nvPr/>
        </p:nvSpPr>
        <p:spPr>
          <a:xfrm>
            <a:off x="8163764" y="4962649"/>
            <a:ext cx="440766"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ourier New"/>
                <a:ea typeface="Courier New"/>
                <a:cs typeface="Courier New"/>
                <a:sym typeface="Courier New"/>
              </a:rPr>
              <a:t>20</a:t>
            </a:r>
            <a:endParaRPr b="1" sz="1600">
              <a:solidFill>
                <a:schemeClr val="dk1"/>
              </a:solidFill>
              <a:latin typeface="Courier New"/>
              <a:ea typeface="Courier New"/>
              <a:cs typeface="Courier New"/>
              <a:sym typeface="Courier New"/>
            </a:endParaRPr>
          </a:p>
        </p:txBody>
      </p:sp>
      <p:sp>
        <p:nvSpPr>
          <p:cNvPr id="215" name="Google Shape;215;p59"/>
          <p:cNvSpPr/>
          <p:nvPr/>
        </p:nvSpPr>
        <p:spPr>
          <a:xfrm>
            <a:off x="8604530"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sp>
        <p:nvSpPr>
          <p:cNvPr id="216" name="Google Shape;216;p59"/>
          <p:cNvSpPr/>
          <p:nvPr/>
        </p:nvSpPr>
        <p:spPr>
          <a:xfrm>
            <a:off x="7896192" y="4962648"/>
            <a:ext cx="267572" cy="4507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17" name="Google Shape;217;p59"/>
          <p:cNvCxnSpPr>
            <a:stCxn id="192" idx="2"/>
            <a:endCxn id="205" idx="0"/>
          </p:cNvCxnSpPr>
          <p:nvPr/>
        </p:nvCxnSpPr>
        <p:spPr>
          <a:xfrm>
            <a:off x="4479536" y="3945227"/>
            <a:ext cx="1338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8" name="Google Shape;218;p59"/>
          <p:cNvCxnSpPr>
            <a:stCxn id="197" idx="2"/>
            <a:endCxn id="199" idx="0"/>
          </p:cNvCxnSpPr>
          <p:nvPr/>
        </p:nvCxnSpPr>
        <p:spPr>
          <a:xfrm flipH="1">
            <a:off x="5756631" y="3945226"/>
            <a:ext cx="616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9" name="Google Shape;219;p59"/>
          <p:cNvCxnSpPr>
            <a:stCxn id="196" idx="2"/>
            <a:endCxn id="202" idx="0"/>
          </p:cNvCxnSpPr>
          <p:nvPr/>
        </p:nvCxnSpPr>
        <p:spPr>
          <a:xfrm>
            <a:off x="7081169" y="3945226"/>
            <a:ext cx="6705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0" name="Google Shape;220;p59"/>
          <p:cNvCxnSpPr>
            <a:stCxn id="201" idx="2"/>
            <a:endCxn id="208" idx="0"/>
          </p:cNvCxnSpPr>
          <p:nvPr/>
        </p:nvCxnSpPr>
        <p:spPr>
          <a:xfrm flipH="1">
            <a:off x="5164389" y="4679320"/>
            <a:ext cx="238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1" name="Google Shape;221;p59"/>
          <p:cNvCxnSpPr>
            <a:stCxn id="200" idx="2"/>
            <a:endCxn id="211" idx="0"/>
          </p:cNvCxnSpPr>
          <p:nvPr/>
        </p:nvCxnSpPr>
        <p:spPr>
          <a:xfrm>
            <a:off x="6110927" y="4679320"/>
            <a:ext cx="175200" cy="283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2" name="Google Shape;222;p59"/>
          <p:cNvCxnSpPr>
            <a:stCxn id="203" idx="2"/>
            <a:endCxn id="214" idx="0"/>
          </p:cNvCxnSpPr>
          <p:nvPr/>
        </p:nvCxnSpPr>
        <p:spPr>
          <a:xfrm>
            <a:off x="8105810" y="4679320"/>
            <a:ext cx="278400" cy="283200"/>
          </a:xfrm>
          <a:prstGeom prst="straightConnector1">
            <a:avLst/>
          </a:prstGeom>
          <a:noFill/>
          <a:ln cap="flat" cmpd="sng" w="9525">
            <a:solidFill>
              <a:schemeClr val="accent1"/>
            </a:solidFill>
            <a:prstDash val="solid"/>
            <a:miter lim="800000"/>
            <a:headEnd len="sm" w="sm" type="none"/>
            <a:tailEnd len="med" w="med" type="triangle"/>
          </a:ln>
        </p:spPr>
      </p:cxnSp>
      <p:sp>
        <p:nvSpPr>
          <p:cNvPr id="223" name="Google Shape;223;p59"/>
          <p:cNvSpPr/>
          <p:nvPr/>
        </p:nvSpPr>
        <p:spPr>
          <a:xfrm>
            <a:off x="5298116" y="1973684"/>
            <a:ext cx="267572" cy="4507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Courier New"/>
              <a:ea typeface="Courier New"/>
              <a:cs typeface="Courier New"/>
              <a:sym typeface="Courier New"/>
            </a:endParaRPr>
          </a:p>
        </p:txBody>
      </p:sp>
      <p:cxnSp>
        <p:nvCxnSpPr>
          <p:cNvPr id="224" name="Google Shape;224;p59"/>
          <p:cNvCxnSpPr>
            <a:stCxn id="223" idx="2"/>
            <a:endCxn id="188" idx="0"/>
          </p:cNvCxnSpPr>
          <p:nvPr/>
        </p:nvCxnSpPr>
        <p:spPr>
          <a:xfrm>
            <a:off x="5431902" y="2424443"/>
            <a:ext cx="0" cy="312300"/>
          </a:xfrm>
          <a:prstGeom prst="straightConnector1">
            <a:avLst/>
          </a:prstGeom>
          <a:noFill/>
          <a:ln cap="flat" cmpd="sng" w="9525">
            <a:solidFill>
              <a:schemeClr val="accent1"/>
            </a:solidFill>
            <a:prstDash val="solid"/>
            <a:miter lim="800000"/>
            <a:headEnd len="sm" w="sm" type="none"/>
            <a:tailEnd len="med" w="med" type="triangle"/>
          </a:ln>
        </p:spPr>
      </p:cxnSp>
      <p:sp>
        <p:nvSpPr>
          <p:cNvPr id="225" name="Google Shape;225;p59"/>
          <p:cNvSpPr txBox="1"/>
          <p:nvPr/>
        </p:nvSpPr>
        <p:spPr>
          <a:xfrm>
            <a:off x="5652285" y="2027418"/>
            <a:ext cx="1940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root</a:t>
            </a:r>
            <a:endParaRPr sz="1600">
              <a:solidFill>
                <a:schemeClr val="dk1"/>
              </a:solidFill>
              <a:latin typeface="Courier New"/>
              <a:ea typeface="Courier New"/>
              <a:cs typeface="Courier New"/>
              <a:sym typeface="Courier New"/>
            </a:endParaRPr>
          </a:p>
        </p:txBody>
      </p:sp>
      <p:cxnSp>
        <p:nvCxnSpPr>
          <p:cNvPr id="226" name="Google Shape;226;p59"/>
          <p:cNvCxnSpPr/>
          <p:nvPr/>
        </p:nvCxnSpPr>
        <p:spPr>
          <a:xfrm flipH="1">
            <a:off x="3637412" y="349446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7" name="Google Shape;227;p59"/>
          <p:cNvCxnSpPr/>
          <p:nvPr/>
        </p:nvCxnSpPr>
        <p:spPr>
          <a:xfrm flipH="1">
            <a:off x="412774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8" name="Google Shape;228;p59"/>
          <p:cNvCxnSpPr/>
          <p:nvPr/>
        </p:nvCxnSpPr>
        <p:spPr>
          <a:xfrm flipH="1">
            <a:off x="4829865"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29" name="Google Shape;229;p59"/>
          <p:cNvCxnSpPr/>
          <p:nvPr/>
        </p:nvCxnSpPr>
        <p:spPr>
          <a:xfrm flipH="1">
            <a:off x="7263686" y="4228560"/>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0" name="Google Shape;230;p59"/>
          <p:cNvCxnSpPr/>
          <p:nvPr/>
        </p:nvCxnSpPr>
        <p:spPr>
          <a:xfrm flipH="1">
            <a:off x="7896192" y="4962648"/>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1" name="Google Shape;231;p59"/>
          <p:cNvCxnSpPr/>
          <p:nvPr/>
        </p:nvCxnSpPr>
        <p:spPr>
          <a:xfrm flipH="1">
            <a:off x="6506617"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2" name="Google Shape;232;p59"/>
          <p:cNvCxnSpPr/>
          <p:nvPr/>
        </p:nvCxnSpPr>
        <p:spPr>
          <a:xfrm flipH="1">
            <a:off x="5797222" y="4962647"/>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3" name="Google Shape;233;p59"/>
          <p:cNvCxnSpPr/>
          <p:nvPr/>
        </p:nvCxnSpPr>
        <p:spPr>
          <a:xfrm flipH="1">
            <a:off x="5389592" y="4958759"/>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4" name="Google Shape;234;p59"/>
          <p:cNvCxnSpPr/>
          <p:nvPr/>
        </p:nvCxnSpPr>
        <p:spPr>
          <a:xfrm flipH="1">
            <a:off x="4674564" y="4969103"/>
            <a:ext cx="267572" cy="450759"/>
          </a:xfrm>
          <a:prstGeom prst="straightConnector1">
            <a:avLst/>
          </a:prstGeom>
          <a:noFill/>
          <a:ln cap="flat" cmpd="sng" w="9525">
            <a:solidFill>
              <a:schemeClr val="accent1"/>
            </a:solidFill>
            <a:prstDash val="solid"/>
            <a:miter lim="800000"/>
            <a:headEnd len="sm" w="sm" type="none"/>
            <a:tailEnd len="sm" w="sm" type="none"/>
          </a:ln>
        </p:spPr>
      </p:cxnSp>
      <p:cxnSp>
        <p:nvCxnSpPr>
          <p:cNvPr id="235" name="Google Shape;235;p59"/>
          <p:cNvCxnSpPr/>
          <p:nvPr/>
        </p:nvCxnSpPr>
        <p:spPr>
          <a:xfrm flipH="1">
            <a:off x="8604530" y="4958758"/>
            <a:ext cx="267572" cy="450759"/>
          </a:xfrm>
          <a:prstGeom prst="straightConnector1">
            <a:avLst/>
          </a:prstGeom>
          <a:noFill/>
          <a:ln cap="flat" cmpd="sng" w="9525">
            <a:solidFill>
              <a:schemeClr val="accent1"/>
            </a:solidFill>
            <a:prstDash val="solid"/>
            <a:miter lim="800000"/>
            <a:headEnd len="sm" w="sm" type="none"/>
            <a:tailEnd len="sm" w="sm" type="none"/>
          </a:ln>
        </p:spPr>
      </p:cxnSp>
      <p:sp>
        <p:nvSpPr>
          <p:cNvPr id="236" name="Google Shape;236;p59"/>
          <p:cNvSpPr txBox="1"/>
          <p:nvPr/>
        </p:nvSpPr>
        <p:spPr>
          <a:xfrm>
            <a:off x="7751641" y="1322265"/>
            <a:ext cx="1120461" cy="373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Find 8</a:t>
            </a:r>
            <a:endParaRPr sz="1800">
              <a:solidFill>
                <a:schemeClr val="dk1"/>
              </a:solidFill>
              <a:latin typeface="Calibri"/>
              <a:ea typeface="Calibri"/>
              <a:cs typeface="Calibri"/>
              <a:sym typeface="Calibri"/>
            </a:endParaRPr>
          </a:p>
        </p:txBody>
      </p:sp>
      <p:sp>
        <p:nvSpPr>
          <p:cNvPr id="237" name="Google Shape;237;p5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 </a:t>
            </a:r>
            <a:r>
              <a:rPr lang="en-US">
                <a:latin typeface="Courier New"/>
                <a:ea typeface="Courier New"/>
                <a:cs typeface="Courier New"/>
                <a:sym typeface="Courier New"/>
              </a:rPr>
              <a:t>RetrieveItem</a:t>
            </a:r>
            <a:endParaRPr>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5" name="Shape 4225"/>
        <p:cNvGrpSpPr/>
        <p:nvPr/>
      </p:nvGrpSpPr>
      <p:grpSpPr>
        <a:xfrm>
          <a:off x="0" y="0"/>
          <a:ext cx="0" cy="0"/>
          <a:chOff x="0" y="0"/>
          <a:chExt cx="0" cy="0"/>
        </a:xfrm>
      </p:grpSpPr>
      <p:sp>
        <p:nvSpPr>
          <p:cNvPr id="4226" name="Google Shape;4226;g22d42f2df3d_0_0"/>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227" name="Google Shape;4227;g22d42f2df3d_0_0"/>
          <p:cNvSpPr txBox="1"/>
          <p:nvPr>
            <p:ph idx="1" type="body"/>
          </p:nvPr>
        </p:nvSpPr>
        <p:spPr>
          <a:xfrm>
            <a:off x="155575" y="939800"/>
            <a:ext cx="8797800" cy="5237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2" name="Shape 4232"/>
        <p:cNvGrpSpPr/>
        <p:nvPr/>
      </p:nvGrpSpPr>
      <p:grpSpPr>
        <a:xfrm>
          <a:off x="0" y="0"/>
          <a:ext cx="0" cy="0"/>
          <a:chOff x="0" y="0"/>
          <a:chExt cx="0" cy="0"/>
        </a:xfrm>
      </p:grpSpPr>
      <p:sp>
        <p:nvSpPr>
          <p:cNvPr id="4233" name="Google Shape;4233;g22d42f2df3d_0_17"/>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Huffman’s Algorithm</a:t>
            </a:r>
            <a:endParaRPr/>
          </a:p>
        </p:txBody>
      </p:sp>
      <p:sp>
        <p:nvSpPr>
          <p:cNvPr id="4234" name="Google Shape;4234;g22d42f2df3d_0_17"/>
          <p:cNvSpPr txBox="1"/>
          <p:nvPr>
            <p:ph idx="1" type="body"/>
          </p:nvPr>
        </p:nvSpPr>
        <p:spPr>
          <a:xfrm>
            <a:off x="155575" y="939800"/>
            <a:ext cx="8797800" cy="5237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Suppose w1 and w2 are two minimum weights among the n given weights {w1, w2, …, wN}. </a:t>
            </a:r>
            <a:endParaRPr/>
          </a:p>
          <a:p>
            <a:pPr indent="-342900" lvl="0" marL="457200" rtl="0" algn="l">
              <a:spcBef>
                <a:spcPts val="1000"/>
              </a:spcBef>
              <a:spcAft>
                <a:spcPts val="0"/>
              </a:spcAft>
              <a:buSzPts val="1800"/>
              <a:buChar char="●"/>
            </a:pPr>
            <a:r>
              <a:rPr lang="en-US"/>
              <a:t>Find a tree T’, which gives a solution for the N-1 weights such that {</a:t>
            </a:r>
            <a:r>
              <a:rPr b="1" lang="en-US"/>
              <a:t>w1+w2</a:t>
            </a:r>
            <a:r>
              <a:rPr lang="en-US"/>
              <a:t>, w3, w4, …, wN}. </a:t>
            </a:r>
            <a:endParaRPr/>
          </a:p>
          <a:p>
            <a:pPr indent="-342900" lvl="0" marL="457200" rtl="0" algn="l">
              <a:spcBef>
                <a:spcPts val="1000"/>
              </a:spcBef>
              <a:spcAft>
                <a:spcPts val="0"/>
              </a:spcAft>
              <a:buSzPts val="1800"/>
              <a:buChar char="●"/>
            </a:pPr>
            <a:r>
              <a:rPr lang="en-US"/>
              <a:t>Then, in the tree T’, replace the external node (w1 + w2) by the subtree.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The new 2 tree T is the desired solution.</a:t>
            </a:r>
            <a:endParaRPr/>
          </a:p>
        </p:txBody>
      </p:sp>
      <p:sp>
        <p:nvSpPr>
          <p:cNvPr id="4235" name="Google Shape;4235;g22d42f2df3d_0_17"/>
          <p:cNvSpPr/>
          <p:nvPr/>
        </p:nvSpPr>
        <p:spPr>
          <a:xfrm>
            <a:off x="4316385" y="3585525"/>
            <a:ext cx="476100" cy="4761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g22d42f2df3d_0_17"/>
          <p:cNvSpPr/>
          <p:nvPr/>
        </p:nvSpPr>
        <p:spPr>
          <a:xfrm>
            <a:off x="3689400" y="4577151"/>
            <a:ext cx="370800" cy="476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W1</a:t>
            </a:r>
            <a:endParaRPr/>
          </a:p>
        </p:txBody>
      </p:sp>
      <p:sp>
        <p:nvSpPr>
          <p:cNvPr id="4237" name="Google Shape;4237;g22d42f2df3d_0_17"/>
          <p:cNvSpPr/>
          <p:nvPr/>
        </p:nvSpPr>
        <p:spPr>
          <a:xfrm>
            <a:off x="5048758" y="4577151"/>
            <a:ext cx="370800" cy="476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W2</a:t>
            </a:r>
            <a:endParaRPr/>
          </a:p>
        </p:txBody>
      </p:sp>
      <p:cxnSp>
        <p:nvCxnSpPr>
          <p:cNvPr id="4238" name="Google Shape;4238;g22d42f2df3d_0_17"/>
          <p:cNvCxnSpPr>
            <a:stCxn id="4235" idx="3"/>
            <a:endCxn id="4236" idx="0"/>
          </p:cNvCxnSpPr>
          <p:nvPr/>
        </p:nvCxnSpPr>
        <p:spPr>
          <a:xfrm flipH="1">
            <a:off x="3874908" y="3991902"/>
            <a:ext cx="511200" cy="585300"/>
          </a:xfrm>
          <a:prstGeom prst="straightConnector1">
            <a:avLst/>
          </a:prstGeom>
          <a:noFill/>
          <a:ln cap="flat" cmpd="sng" w="9525">
            <a:solidFill>
              <a:schemeClr val="dk2"/>
            </a:solidFill>
            <a:prstDash val="solid"/>
            <a:round/>
            <a:headEnd len="med" w="med" type="none"/>
            <a:tailEnd len="med" w="med" type="none"/>
          </a:ln>
        </p:spPr>
      </p:cxnSp>
      <p:cxnSp>
        <p:nvCxnSpPr>
          <p:cNvPr id="4239" name="Google Shape;4239;g22d42f2df3d_0_17"/>
          <p:cNvCxnSpPr>
            <a:stCxn id="4235" idx="5"/>
            <a:endCxn id="4237" idx="0"/>
          </p:cNvCxnSpPr>
          <p:nvPr/>
        </p:nvCxnSpPr>
        <p:spPr>
          <a:xfrm>
            <a:off x="4722762" y="3991902"/>
            <a:ext cx="511500" cy="585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4" name="Shape 4244"/>
        <p:cNvGrpSpPr/>
        <p:nvPr/>
      </p:nvGrpSpPr>
      <p:grpSpPr>
        <a:xfrm>
          <a:off x="0" y="0"/>
          <a:ext cx="0" cy="0"/>
          <a:chOff x="0" y="0"/>
          <a:chExt cx="0" cy="0"/>
        </a:xfrm>
      </p:grpSpPr>
      <p:sp>
        <p:nvSpPr>
          <p:cNvPr id="4245" name="Google Shape;4245;g22d42f2df3d_0_29"/>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Huffman’s Algorithm</a:t>
            </a:r>
            <a:endParaRPr/>
          </a:p>
        </p:txBody>
      </p:sp>
      <p:sp>
        <p:nvSpPr>
          <p:cNvPr id="4246" name="Google Shape;4246;g22d42f2df3d_0_29"/>
          <p:cNvSpPr txBox="1"/>
          <p:nvPr>
            <p:ph idx="1" type="body"/>
          </p:nvPr>
        </p:nvSpPr>
        <p:spPr>
          <a:xfrm>
            <a:off x="155575" y="939800"/>
            <a:ext cx="8797800" cy="5237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Suppose A, B, C, D, E are 5 data items, and they are assigned weights as follows: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Construct tree T with minimum-weighted path length using the above data and Huffman’s algorithm.</a:t>
            </a:r>
            <a:endParaRPr/>
          </a:p>
          <a:p>
            <a:pPr indent="0" lvl="0" marL="457200" rtl="0" algn="l">
              <a:spcBef>
                <a:spcPts val="1000"/>
              </a:spcBef>
              <a:spcAft>
                <a:spcPts val="1000"/>
              </a:spcAft>
              <a:buNone/>
            </a:pPr>
            <a:r>
              <a:t/>
            </a:r>
            <a:endParaRPr/>
          </a:p>
        </p:txBody>
      </p:sp>
      <p:graphicFrame>
        <p:nvGraphicFramePr>
          <p:cNvPr id="4247" name="Google Shape;4247;g22d42f2df3d_0_29"/>
          <p:cNvGraphicFramePr/>
          <p:nvPr/>
        </p:nvGraphicFramePr>
        <p:xfrm>
          <a:off x="1674850" y="1852825"/>
          <a:ext cx="3000000" cy="3000000"/>
        </p:xfrm>
        <a:graphic>
          <a:graphicData uri="http://schemas.openxmlformats.org/drawingml/2006/table">
            <a:tbl>
              <a:tblPr>
                <a:noFill/>
                <a:tableStyleId>{A90F5CB7-AE2E-4AD2-9340-E7DD40EBAE22}</a:tableStyleId>
              </a:tblPr>
              <a:tblGrid>
                <a:gridCol w="1476825"/>
                <a:gridCol w="936175"/>
                <a:gridCol w="865025"/>
                <a:gridCol w="822350"/>
                <a:gridCol w="836575"/>
                <a:gridCol w="822300"/>
              </a:tblGrid>
              <a:tr h="381000">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Data Items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A</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B</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C</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D</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E</a:t>
                      </a:r>
                      <a:endParaRPr b="1" sz="18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Weights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20</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10</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30</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5</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35</a:t>
                      </a:r>
                      <a:endParaRPr b="1"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2" name="Shape 4252"/>
        <p:cNvGrpSpPr/>
        <p:nvPr/>
      </p:nvGrpSpPr>
      <p:grpSpPr>
        <a:xfrm>
          <a:off x="0" y="0"/>
          <a:ext cx="0" cy="0"/>
          <a:chOff x="0" y="0"/>
          <a:chExt cx="0" cy="0"/>
        </a:xfrm>
      </p:grpSpPr>
      <p:sp>
        <p:nvSpPr>
          <p:cNvPr id="4253" name="Google Shape;4253;g22d42f2df3d_0_41"/>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254" name="Google Shape;4254;g22d42f2df3d_0_41"/>
          <p:cNvGraphicFramePr/>
          <p:nvPr/>
        </p:nvGraphicFramePr>
        <p:xfrm>
          <a:off x="324606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20</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55" name="Google Shape;4255;g22d42f2df3d_0_41"/>
          <p:cNvGraphicFramePr/>
          <p:nvPr/>
        </p:nvGraphicFramePr>
        <p:xfrm>
          <a:off x="377643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B</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10</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56" name="Google Shape;4256;g22d42f2df3d_0_41"/>
          <p:cNvGraphicFramePr/>
          <p:nvPr/>
        </p:nvGraphicFramePr>
        <p:xfrm>
          <a:off x="430681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C</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30</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57" name="Google Shape;4257;g22d42f2df3d_0_41"/>
          <p:cNvGraphicFramePr/>
          <p:nvPr/>
        </p:nvGraphicFramePr>
        <p:xfrm>
          <a:off x="483718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D</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5</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58" name="Google Shape;4258;g22d42f2df3d_0_41"/>
          <p:cNvGraphicFramePr/>
          <p:nvPr/>
        </p:nvGraphicFramePr>
        <p:xfrm>
          <a:off x="536756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35</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3" name="Shape 4263"/>
        <p:cNvGrpSpPr/>
        <p:nvPr/>
      </p:nvGrpSpPr>
      <p:grpSpPr>
        <a:xfrm>
          <a:off x="0" y="0"/>
          <a:ext cx="0" cy="0"/>
          <a:chOff x="0" y="0"/>
          <a:chExt cx="0" cy="0"/>
        </a:xfrm>
      </p:grpSpPr>
      <p:sp>
        <p:nvSpPr>
          <p:cNvPr id="4264" name="Google Shape;4264;g22d42f2df3d_0_59"/>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265" name="Google Shape;4265;g22d42f2df3d_0_59"/>
          <p:cNvGraphicFramePr/>
          <p:nvPr/>
        </p:nvGraphicFramePr>
        <p:xfrm>
          <a:off x="324606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20</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66" name="Google Shape;4266;g22d42f2df3d_0_59"/>
          <p:cNvGraphicFramePr/>
          <p:nvPr/>
        </p:nvGraphicFramePr>
        <p:xfrm>
          <a:off x="377643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67" name="Google Shape;4267;g22d42f2df3d_0_59"/>
          <p:cNvGraphicFramePr/>
          <p:nvPr/>
        </p:nvGraphicFramePr>
        <p:xfrm>
          <a:off x="430681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C</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30</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68" name="Google Shape;4268;g22d42f2df3d_0_59"/>
          <p:cNvGraphicFramePr/>
          <p:nvPr/>
        </p:nvGraphicFramePr>
        <p:xfrm>
          <a:off x="483718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69" name="Google Shape;4269;g22d42f2df3d_0_59"/>
          <p:cNvGraphicFramePr/>
          <p:nvPr/>
        </p:nvGraphicFramePr>
        <p:xfrm>
          <a:off x="536756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35</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4" name="Shape 4274"/>
        <p:cNvGrpSpPr/>
        <p:nvPr/>
      </p:nvGrpSpPr>
      <p:grpSpPr>
        <a:xfrm>
          <a:off x="0" y="0"/>
          <a:ext cx="0" cy="0"/>
          <a:chOff x="0" y="0"/>
          <a:chExt cx="0" cy="0"/>
        </a:xfrm>
      </p:grpSpPr>
      <p:sp>
        <p:nvSpPr>
          <p:cNvPr id="4275" name="Google Shape;4275;g22d42f2df3d_0_69"/>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276" name="Google Shape;4276;g22d42f2df3d_0_69"/>
          <p:cNvGraphicFramePr/>
          <p:nvPr/>
        </p:nvGraphicFramePr>
        <p:xfrm>
          <a:off x="3436838" y="8615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A</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20</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77" name="Google Shape;4277;g22d42f2df3d_0_69"/>
          <p:cNvGraphicFramePr/>
          <p:nvPr/>
        </p:nvGraphicFramePr>
        <p:xfrm>
          <a:off x="3621788" y="217045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78" name="Google Shape;4278;g22d42f2df3d_0_69"/>
          <p:cNvGraphicFramePr/>
          <p:nvPr/>
        </p:nvGraphicFramePr>
        <p:xfrm>
          <a:off x="455446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C</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30</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79" name="Google Shape;4279;g22d42f2df3d_0_69"/>
          <p:cNvGraphicFramePr/>
          <p:nvPr/>
        </p:nvGraphicFramePr>
        <p:xfrm>
          <a:off x="4369513" y="217045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80" name="Google Shape;4280;g22d42f2df3d_0_69"/>
          <p:cNvGraphicFramePr/>
          <p:nvPr/>
        </p:nvGraphicFramePr>
        <p:xfrm>
          <a:off x="508483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35</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281" name="Google Shape;4281;g22d42f2df3d_0_69"/>
          <p:cNvSpPr/>
          <p:nvPr/>
        </p:nvSpPr>
        <p:spPr>
          <a:xfrm>
            <a:off x="3995638" y="1207888"/>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t>15</a:t>
            </a:r>
            <a:endParaRPr b="1" sz="1300"/>
          </a:p>
        </p:txBody>
      </p:sp>
      <p:cxnSp>
        <p:nvCxnSpPr>
          <p:cNvPr id="4282" name="Google Shape;4282;g22d42f2df3d_0_69"/>
          <p:cNvCxnSpPr>
            <a:stCxn id="4281" idx="4"/>
          </p:cNvCxnSpPr>
          <p:nvPr/>
        </p:nvCxnSpPr>
        <p:spPr>
          <a:xfrm flipH="1">
            <a:off x="3912838" y="1738288"/>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283" name="Google Shape;4283;g22d42f2df3d_0_69"/>
          <p:cNvCxnSpPr>
            <a:stCxn id="4281" idx="4"/>
          </p:cNvCxnSpPr>
          <p:nvPr/>
        </p:nvCxnSpPr>
        <p:spPr>
          <a:xfrm>
            <a:off x="4260838" y="1738288"/>
            <a:ext cx="391800" cy="4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8" name="Shape 4288"/>
        <p:cNvGrpSpPr/>
        <p:nvPr/>
      </p:nvGrpSpPr>
      <p:grpSpPr>
        <a:xfrm>
          <a:off x="0" y="0"/>
          <a:ext cx="0" cy="0"/>
          <a:chOff x="0" y="0"/>
          <a:chExt cx="0" cy="0"/>
        </a:xfrm>
      </p:grpSpPr>
      <p:sp>
        <p:nvSpPr>
          <p:cNvPr id="4289" name="Google Shape;4289;g22d42f2df3d_0_82"/>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290" name="Google Shape;4290;g22d42f2df3d_0_82"/>
          <p:cNvGraphicFramePr/>
          <p:nvPr/>
        </p:nvGraphicFramePr>
        <p:xfrm>
          <a:off x="3436838" y="8615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91" name="Google Shape;4291;g22d42f2df3d_0_82"/>
          <p:cNvGraphicFramePr/>
          <p:nvPr/>
        </p:nvGraphicFramePr>
        <p:xfrm>
          <a:off x="3621788" y="217045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92" name="Google Shape;4292;g22d42f2df3d_0_82"/>
          <p:cNvGraphicFramePr/>
          <p:nvPr/>
        </p:nvGraphicFramePr>
        <p:xfrm>
          <a:off x="455446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C</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30</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93" name="Google Shape;4293;g22d42f2df3d_0_82"/>
          <p:cNvGraphicFramePr/>
          <p:nvPr/>
        </p:nvGraphicFramePr>
        <p:xfrm>
          <a:off x="4369513" y="217045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294" name="Google Shape;4294;g22d42f2df3d_0_82"/>
          <p:cNvGraphicFramePr/>
          <p:nvPr/>
        </p:nvGraphicFramePr>
        <p:xfrm>
          <a:off x="508483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35</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295" name="Google Shape;4295;g22d42f2df3d_0_82"/>
          <p:cNvSpPr/>
          <p:nvPr/>
        </p:nvSpPr>
        <p:spPr>
          <a:xfrm>
            <a:off x="3995638" y="1207888"/>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296" name="Google Shape;4296;g22d42f2df3d_0_82"/>
          <p:cNvCxnSpPr>
            <a:stCxn id="4295" idx="4"/>
          </p:cNvCxnSpPr>
          <p:nvPr/>
        </p:nvCxnSpPr>
        <p:spPr>
          <a:xfrm flipH="1">
            <a:off x="3912838" y="1738288"/>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297" name="Google Shape;4297;g22d42f2df3d_0_82"/>
          <p:cNvCxnSpPr>
            <a:stCxn id="4295" idx="4"/>
          </p:cNvCxnSpPr>
          <p:nvPr/>
        </p:nvCxnSpPr>
        <p:spPr>
          <a:xfrm>
            <a:off x="4260838" y="1738288"/>
            <a:ext cx="391800" cy="4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2" name="Shape 4302"/>
        <p:cNvGrpSpPr/>
        <p:nvPr/>
      </p:nvGrpSpPr>
      <p:grpSpPr>
        <a:xfrm>
          <a:off x="0" y="0"/>
          <a:ext cx="0" cy="0"/>
          <a:chOff x="0" y="0"/>
          <a:chExt cx="0" cy="0"/>
        </a:xfrm>
      </p:grpSpPr>
      <p:sp>
        <p:nvSpPr>
          <p:cNvPr id="4303" name="Google Shape;4303;g22d42f2df3d_0_95"/>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304" name="Google Shape;4304;g22d42f2df3d_0_95"/>
          <p:cNvGraphicFramePr/>
          <p:nvPr/>
        </p:nvGraphicFramePr>
        <p:xfrm>
          <a:off x="3593363" y="220930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05" name="Google Shape;4305;g22d42f2df3d_0_95"/>
          <p:cNvGraphicFramePr/>
          <p:nvPr/>
        </p:nvGraphicFramePr>
        <p:xfrm>
          <a:off x="455446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C</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30</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06" name="Google Shape;4306;g22d42f2df3d_0_95"/>
          <p:cNvGraphicFramePr/>
          <p:nvPr/>
        </p:nvGraphicFramePr>
        <p:xfrm>
          <a:off x="508483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35</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07" name="Google Shape;4307;g22d42f2df3d_0_95"/>
          <p:cNvSpPr/>
          <p:nvPr/>
        </p:nvSpPr>
        <p:spPr>
          <a:xfrm>
            <a:off x="3995663" y="1231297"/>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chemeClr val="dk1"/>
                </a:solidFill>
              </a:rPr>
              <a:t>35</a:t>
            </a:r>
            <a:endParaRPr b="1" sz="1300">
              <a:solidFill>
                <a:schemeClr val="dk1"/>
              </a:solidFill>
            </a:endParaRPr>
          </a:p>
        </p:txBody>
      </p:sp>
      <p:cxnSp>
        <p:nvCxnSpPr>
          <p:cNvPr id="4308" name="Google Shape;4308;g22d42f2df3d_0_95"/>
          <p:cNvCxnSpPr>
            <a:stCxn id="4307" idx="4"/>
          </p:cNvCxnSpPr>
          <p:nvPr/>
        </p:nvCxnSpPr>
        <p:spPr>
          <a:xfrm flipH="1">
            <a:off x="3912863" y="1761697"/>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09" name="Google Shape;4309;g22d42f2df3d_0_95"/>
          <p:cNvCxnSpPr>
            <a:stCxn id="4307" idx="4"/>
          </p:cNvCxnSpPr>
          <p:nvPr/>
        </p:nvCxnSpPr>
        <p:spPr>
          <a:xfrm>
            <a:off x="4260863" y="1761697"/>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310" name="Google Shape;4310;g22d42f2df3d_0_95"/>
          <p:cNvGraphicFramePr/>
          <p:nvPr/>
        </p:nvGraphicFramePr>
        <p:xfrm>
          <a:off x="4047550" y="316585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11" name="Google Shape;4311;g22d42f2df3d_0_95"/>
          <p:cNvGraphicFramePr/>
          <p:nvPr/>
        </p:nvGraphicFramePr>
        <p:xfrm>
          <a:off x="4795275" y="316585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12" name="Google Shape;4312;g22d42f2df3d_0_95"/>
          <p:cNvSpPr/>
          <p:nvPr/>
        </p:nvSpPr>
        <p:spPr>
          <a:xfrm>
            <a:off x="4421400" y="2203288"/>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313" name="Google Shape;4313;g22d42f2df3d_0_95"/>
          <p:cNvCxnSpPr>
            <a:stCxn id="4312" idx="4"/>
          </p:cNvCxnSpPr>
          <p:nvPr/>
        </p:nvCxnSpPr>
        <p:spPr>
          <a:xfrm flipH="1">
            <a:off x="4338600" y="2733688"/>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14" name="Google Shape;4314;g22d42f2df3d_0_95"/>
          <p:cNvCxnSpPr>
            <a:stCxn id="4312" idx="4"/>
          </p:cNvCxnSpPr>
          <p:nvPr/>
        </p:nvCxnSpPr>
        <p:spPr>
          <a:xfrm>
            <a:off x="4686600" y="2733688"/>
            <a:ext cx="391800" cy="4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9" name="Shape 4319"/>
        <p:cNvGrpSpPr/>
        <p:nvPr/>
      </p:nvGrpSpPr>
      <p:grpSpPr>
        <a:xfrm>
          <a:off x="0" y="0"/>
          <a:ext cx="0" cy="0"/>
          <a:chOff x="0" y="0"/>
          <a:chExt cx="0" cy="0"/>
        </a:xfrm>
      </p:grpSpPr>
      <p:sp>
        <p:nvSpPr>
          <p:cNvPr id="4320" name="Google Shape;4320;g22d42f2df3d_0_121"/>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321" name="Google Shape;4321;g22d42f2df3d_0_121"/>
          <p:cNvGraphicFramePr/>
          <p:nvPr/>
        </p:nvGraphicFramePr>
        <p:xfrm>
          <a:off x="3593363" y="220930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22" name="Google Shape;4322;g22d42f2df3d_0_121"/>
          <p:cNvGraphicFramePr/>
          <p:nvPr/>
        </p:nvGraphicFramePr>
        <p:xfrm>
          <a:off x="4554463"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23" name="Google Shape;4323;g22d42f2df3d_0_121"/>
          <p:cNvGraphicFramePr/>
          <p:nvPr/>
        </p:nvGraphicFramePr>
        <p:xfrm>
          <a:off x="508483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35</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24" name="Google Shape;4324;g22d42f2df3d_0_121"/>
          <p:cNvSpPr/>
          <p:nvPr/>
        </p:nvSpPr>
        <p:spPr>
          <a:xfrm>
            <a:off x="3995663" y="1231297"/>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325" name="Google Shape;4325;g22d42f2df3d_0_121"/>
          <p:cNvCxnSpPr>
            <a:stCxn id="4324" idx="4"/>
          </p:cNvCxnSpPr>
          <p:nvPr/>
        </p:nvCxnSpPr>
        <p:spPr>
          <a:xfrm flipH="1">
            <a:off x="3912863" y="1761697"/>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26" name="Google Shape;4326;g22d42f2df3d_0_121"/>
          <p:cNvCxnSpPr>
            <a:stCxn id="4324" idx="4"/>
          </p:cNvCxnSpPr>
          <p:nvPr/>
        </p:nvCxnSpPr>
        <p:spPr>
          <a:xfrm>
            <a:off x="4260863" y="1761697"/>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327" name="Google Shape;4327;g22d42f2df3d_0_121"/>
          <p:cNvGraphicFramePr/>
          <p:nvPr/>
        </p:nvGraphicFramePr>
        <p:xfrm>
          <a:off x="4047550" y="316585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28" name="Google Shape;4328;g22d42f2df3d_0_121"/>
          <p:cNvGraphicFramePr/>
          <p:nvPr/>
        </p:nvGraphicFramePr>
        <p:xfrm>
          <a:off x="4795275" y="316585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29" name="Google Shape;4329;g22d42f2df3d_0_121"/>
          <p:cNvSpPr/>
          <p:nvPr/>
        </p:nvSpPr>
        <p:spPr>
          <a:xfrm>
            <a:off x="4421400" y="2203288"/>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330" name="Google Shape;4330;g22d42f2df3d_0_121"/>
          <p:cNvCxnSpPr>
            <a:stCxn id="4329" idx="4"/>
          </p:cNvCxnSpPr>
          <p:nvPr/>
        </p:nvCxnSpPr>
        <p:spPr>
          <a:xfrm flipH="1">
            <a:off x="4338600" y="2733688"/>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31" name="Google Shape;4331;g22d42f2df3d_0_121"/>
          <p:cNvCxnSpPr>
            <a:stCxn id="4329" idx="4"/>
          </p:cNvCxnSpPr>
          <p:nvPr/>
        </p:nvCxnSpPr>
        <p:spPr>
          <a:xfrm>
            <a:off x="4686600" y="2733688"/>
            <a:ext cx="391800" cy="4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6" name="Shape 4336"/>
        <p:cNvGrpSpPr/>
        <p:nvPr/>
      </p:nvGrpSpPr>
      <p:grpSpPr>
        <a:xfrm>
          <a:off x="0" y="0"/>
          <a:ext cx="0" cy="0"/>
          <a:chOff x="0" y="0"/>
          <a:chExt cx="0" cy="0"/>
        </a:xfrm>
      </p:grpSpPr>
      <p:sp>
        <p:nvSpPr>
          <p:cNvPr id="4337" name="Google Shape;4337;g22d42f2df3d_0_137"/>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Huffman Tree</a:t>
            </a:r>
            <a:endParaRPr/>
          </a:p>
        </p:txBody>
      </p:sp>
      <p:graphicFrame>
        <p:nvGraphicFramePr>
          <p:cNvPr id="4338" name="Google Shape;4338;g22d42f2df3d_0_137"/>
          <p:cNvGraphicFramePr/>
          <p:nvPr/>
        </p:nvGraphicFramePr>
        <p:xfrm>
          <a:off x="3688325" y="3144888"/>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A</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20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39" name="Google Shape;4339;g22d42f2df3d_0_137"/>
          <p:cNvGraphicFramePr/>
          <p:nvPr/>
        </p:nvGraphicFramePr>
        <p:xfrm>
          <a:off x="4967063" y="2215300"/>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C</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30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40" name="Google Shape;4340;g22d42f2df3d_0_137"/>
          <p:cNvGraphicFramePr/>
          <p:nvPr/>
        </p:nvGraphicFramePr>
        <p:xfrm>
          <a:off x="5084838" y="838125"/>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35</a:t>
                      </a:r>
                      <a:endParaRPr b="1"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41" name="Google Shape;4341;g22d42f2df3d_0_137"/>
          <p:cNvSpPr/>
          <p:nvPr/>
        </p:nvSpPr>
        <p:spPr>
          <a:xfrm>
            <a:off x="4090625" y="2166885"/>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35</a:t>
            </a:r>
            <a:endParaRPr b="1" sz="1300">
              <a:solidFill>
                <a:srgbClr val="FF0000"/>
              </a:solidFill>
            </a:endParaRPr>
          </a:p>
        </p:txBody>
      </p:sp>
      <p:cxnSp>
        <p:nvCxnSpPr>
          <p:cNvPr id="4342" name="Google Shape;4342;g22d42f2df3d_0_137"/>
          <p:cNvCxnSpPr>
            <a:stCxn id="4341" idx="4"/>
          </p:cNvCxnSpPr>
          <p:nvPr/>
        </p:nvCxnSpPr>
        <p:spPr>
          <a:xfrm flipH="1">
            <a:off x="4007825" y="2697285"/>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43" name="Google Shape;4343;g22d42f2df3d_0_137"/>
          <p:cNvCxnSpPr>
            <a:stCxn id="4341" idx="4"/>
          </p:cNvCxnSpPr>
          <p:nvPr/>
        </p:nvCxnSpPr>
        <p:spPr>
          <a:xfrm>
            <a:off x="4355825" y="2697285"/>
            <a:ext cx="391800" cy="447600"/>
          </a:xfrm>
          <a:prstGeom prst="straightConnector1">
            <a:avLst/>
          </a:prstGeom>
          <a:noFill/>
          <a:ln cap="flat" cmpd="sng" w="9525">
            <a:solidFill>
              <a:schemeClr val="dk2"/>
            </a:solidFill>
            <a:prstDash val="solid"/>
            <a:round/>
            <a:headEnd len="med" w="med" type="none"/>
            <a:tailEnd len="med" w="med" type="none"/>
          </a:ln>
        </p:spPr>
      </p:cxnSp>
      <p:graphicFrame>
        <p:nvGraphicFramePr>
          <p:cNvPr id="4344" name="Google Shape;4344;g22d42f2df3d_0_137"/>
          <p:cNvGraphicFramePr/>
          <p:nvPr/>
        </p:nvGraphicFramePr>
        <p:xfrm>
          <a:off x="4142513" y="4101438"/>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B</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10</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345" name="Google Shape;4345;g22d42f2df3d_0_137"/>
          <p:cNvGraphicFramePr/>
          <p:nvPr/>
        </p:nvGraphicFramePr>
        <p:xfrm>
          <a:off x="4890238" y="4101438"/>
          <a:ext cx="3000000" cy="3000000"/>
        </p:xfrm>
        <a:graphic>
          <a:graphicData uri="http://schemas.openxmlformats.org/drawingml/2006/table">
            <a:tbl>
              <a:tblPr>
                <a:noFill/>
                <a:tableStyleId>{A90F5CB7-AE2E-4AD2-9340-E7DD40EBAE22}</a:tableStyleId>
              </a:tblPr>
              <a:tblGrid>
                <a:gridCol w="530375"/>
              </a:tblGrid>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D</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600">
                          <a:solidFill>
                            <a:srgbClr val="FF0000"/>
                          </a:solidFill>
                          <a:latin typeface="Times New Roman"/>
                          <a:ea typeface="Times New Roman"/>
                          <a:cs typeface="Times New Roman"/>
                          <a:sym typeface="Times New Roman"/>
                        </a:rPr>
                        <a:t>5</a:t>
                      </a:r>
                      <a:endParaRPr b="1" sz="1600">
                        <a:solidFill>
                          <a:srgbClr val="FF0000"/>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346" name="Google Shape;4346;g22d42f2df3d_0_137"/>
          <p:cNvSpPr/>
          <p:nvPr/>
        </p:nvSpPr>
        <p:spPr>
          <a:xfrm>
            <a:off x="4516363" y="3138875"/>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FF0000"/>
                </a:solidFill>
              </a:rPr>
              <a:t>15</a:t>
            </a:r>
            <a:endParaRPr b="1" sz="1300">
              <a:solidFill>
                <a:srgbClr val="FF0000"/>
              </a:solidFill>
            </a:endParaRPr>
          </a:p>
        </p:txBody>
      </p:sp>
      <p:cxnSp>
        <p:nvCxnSpPr>
          <p:cNvPr id="4347" name="Google Shape;4347;g22d42f2df3d_0_137"/>
          <p:cNvCxnSpPr>
            <a:stCxn id="4346" idx="4"/>
          </p:cNvCxnSpPr>
          <p:nvPr/>
        </p:nvCxnSpPr>
        <p:spPr>
          <a:xfrm flipH="1">
            <a:off x="4433563" y="3669275"/>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48" name="Google Shape;4348;g22d42f2df3d_0_137"/>
          <p:cNvCxnSpPr>
            <a:stCxn id="4346" idx="4"/>
          </p:cNvCxnSpPr>
          <p:nvPr/>
        </p:nvCxnSpPr>
        <p:spPr>
          <a:xfrm>
            <a:off x="4781563" y="3669275"/>
            <a:ext cx="391800" cy="447600"/>
          </a:xfrm>
          <a:prstGeom prst="straightConnector1">
            <a:avLst/>
          </a:prstGeom>
          <a:noFill/>
          <a:ln cap="flat" cmpd="sng" w="9525">
            <a:solidFill>
              <a:schemeClr val="dk2"/>
            </a:solidFill>
            <a:prstDash val="solid"/>
            <a:round/>
            <a:headEnd len="med" w="med" type="none"/>
            <a:tailEnd len="med" w="med" type="none"/>
          </a:ln>
        </p:spPr>
      </p:cxnSp>
      <p:sp>
        <p:nvSpPr>
          <p:cNvPr id="4349" name="Google Shape;4349;g22d42f2df3d_0_137"/>
          <p:cNvSpPr/>
          <p:nvPr/>
        </p:nvSpPr>
        <p:spPr>
          <a:xfrm>
            <a:off x="4554438" y="1237297"/>
            <a:ext cx="530400" cy="5304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chemeClr val="dk1"/>
                </a:solidFill>
              </a:rPr>
              <a:t>65</a:t>
            </a:r>
            <a:endParaRPr b="1" sz="1300">
              <a:solidFill>
                <a:schemeClr val="dk1"/>
              </a:solidFill>
            </a:endParaRPr>
          </a:p>
        </p:txBody>
      </p:sp>
      <p:cxnSp>
        <p:nvCxnSpPr>
          <p:cNvPr id="4350" name="Google Shape;4350;g22d42f2df3d_0_137"/>
          <p:cNvCxnSpPr/>
          <p:nvPr/>
        </p:nvCxnSpPr>
        <p:spPr>
          <a:xfrm flipH="1">
            <a:off x="4449738" y="1767697"/>
            <a:ext cx="348000" cy="433500"/>
          </a:xfrm>
          <a:prstGeom prst="straightConnector1">
            <a:avLst/>
          </a:prstGeom>
          <a:noFill/>
          <a:ln cap="flat" cmpd="sng" w="9525">
            <a:solidFill>
              <a:schemeClr val="dk2"/>
            </a:solidFill>
            <a:prstDash val="solid"/>
            <a:round/>
            <a:headEnd len="med" w="med" type="none"/>
            <a:tailEnd len="med" w="med" type="none"/>
          </a:ln>
        </p:spPr>
      </p:cxnSp>
      <p:cxnSp>
        <p:nvCxnSpPr>
          <p:cNvPr id="4351" name="Google Shape;4351;g22d42f2df3d_0_137"/>
          <p:cNvCxnSpPr/>
          <p:nvPr/>
        </p:nvCxnSpPr>
        <p:spPr>
          <a:xfrm>
            <a:off x="4797738" y="1767697"/>
            <a:ext cx="391800" cy="4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2014-09-11T18:03:18Z</dcterms:created>
  <dc:creator>tmriddle</dc:creator>
</cp:coreProperties>
</file>