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6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70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6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62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30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5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6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5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9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64A53-159A-476D-BC62-ECF0DD6A85E3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EB378-48E4-444A-B0C8-70DF20D28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9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005" y="1117627"/>
            <a:ext cx="1584308" cy="128328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1 -&gt; 2</a:t>
            </a:r>
          </a:p>
          <a:p>
            <a:pPr algn="ctr"/>
            <a:r>
              <a:rPr lang="en-US" altLang="ko-KR" dirty="0" smtClean="0"/>
              <a:t>2 -&gt; 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97774" y="1117626"/>
            <a:ext cx="158430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로드밸런서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35474" y="2543011"/>
            <a:ext cx="1642986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Internet</a:t>
            </a:r>
          </a:p>
          <a:p>
            <a:pPr algn="ctr"/>
            <a:r>
              <a:rPr lang="en-US" altLang="ko-KR" i="1" dirty="0" err="1" smtClean="0"/>
              <a:t>Gageway</a:t>
            </a:r>
            <a:endParaRPr lang="en-US" altLang="ko-KR" i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13466" y="3817334"/>
            <a:ext cx="1584308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Route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79667" y="3016804"/>
            <a:ext cx="1897257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08801" y="4619544"/>
            <a:ext cx="1907035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291360" y="4381107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967935" y="1309593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967934" y="2483148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DynamoDB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1355" y="992638"/>
            <a:ext cx="4622528" cy="5085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98829" y="5674596"/>
            <a:ext cx="117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VPC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5" idx="3"/>
            <a:endCxn id="11" idx="0"/>
          </p:cNvCxnSpPr>
          <p:nvPr/>
        </p:nvCxnSpPr>
        <p:spPr>
          <a:xfrm>
            <a:off x="5382082" y="1467250"/>
            <a:ext cx="2899471" cy="2913857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3"/>
            <a:endCxn id="10" idx="0"/>
          </p:cNvCxnSpPr>
          <p:nvPr/>
        </p:nvCxnSpPr>
        <p:spPr>
          <a:xfrm>
            <a:off x="5382082" y="1467250"/>
            <a:ext cx="2688801" cy="217547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0" idx="1"/>
          </p:cNvCxnSpPr>
          <p:nvPr/>
        </p:nvCxnSpPr>
        <p:spPr>
          <a:xfrm flipV="1">
            <a:off x="6276924" y="1972607"/>
            <a:ext cx="803766" cy="139382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" idx="3"/>
            <a:endCxn id="11" idx="1"/>
          </p:cNvCxnSpPr>
          <p:nvPr/>
        </p:nvCxnSpPr>
        <p:spPr>
          <a:xfrm flipV="1">
            <a:off x="6315836" y="4730731"/>
            <a:ext cx="975524" cy="23843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5" idx="2"/>
            <a:endCxn id="6" idx="0"/>
          </p:cNvCxnSpPr>
          <p:nvPr/>
        </p:nvCxnSpPr>
        <p:spPr>
          <a:xfrm rot="5400000">
            <a:off x="3460379" y="1413462"/>
            <a:ext cx="726138" cy="153296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7" idx="0"/>
          </p:cNvCxnSpPr>
          <p:nvPr/>
        </p:nvCxnSpPr>
        <p:spPr>
          <a:xfrm rot="5400000">
            <a:off x="2743756" y="3504123"/>
            <a:ext cx="575076" cy="5134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3"/>
            <a:endCxn id="9" idx="1"/>
          </p:cNvCxnSpPr>
          <p:nvPr/>
        </p:nvCxnSpPr>
        <p:spPr>
          <a:xfrm>
            <a:off x="3797774" y="4166958"/>
            <a:ext cx="611027" cy="80221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7" idx="3"/>
            <a:endCxn id="8" idx="1"/>
          </p:cNvCxnSpPr>
          <p:nvPr/>
        </p:nvCxnSpPr>
        <p:spPr>
          <a:xfrm flipV="1">
            <a:off x="3797774" y="3366428"/>
            <a:ext cx="581893" cy="80053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" idx="1"/>
            <a:endCxn id="4" idx="3"/>
          </p:cNvCxnSpPr>
          <p:nvPr/>
        </p:nvCxnSpPr>
        <p:spPr>
          <a:xfrm rot="10800000" flipV="1">
            <a:off x="1726314" y="1467249"/>
            <a:ext cx="2071461" cy="29201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0" idx="3"/>
            <a:endCxn id="12" idx="1"/>
          </p:cNvCxnSpPr>
          <p:nvPr/>
        </p:nvCxnSpPr>
        <p:spPr>
          <a:xfrm flipV="1">
            <a:off x="9061075" y="1659217"/>
            <a:ext cx="906860" cy="31339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1" idx="3"/>
            <a:endCxn id="12" idx="1"/>
          </p:cNvCxnSpPr>
          <p:nvPr/>
        </p:nvCxnSpPr>
        <p:spPr>
          <a:xfrm flipV="1">
            <a:off x="9271745" y="1659217"/>
            <a:ext cx="696190" cy="307151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11" idx="3"/>
            <a:endCxn id="12" idx="1"/>
          </p:cNvCxnSpPr>
          <p:nvPr/>
        </p:nvCxnSpPr>
        <p:spPr>
          <a:xfrm flipV="1">
            <a:off x="9271745" y="1659217"/>
            <a:ext cx="696190" cy="307151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1" idx="3"/>
            <a:endCxn id="13" idx="1"/>
          </p:cNvCxnSpPr>
          <p:nvPr/>
        </p:nvCxnSpPr>
        <p:spPr>
          <a:xfrm flipV="1">
            <a:off x="9271745" y="2832772"/>
            <a:ext cx="696189" cy="189795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835994" y="1246910"/>
            <a:ext cx="2685744" cy="228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818064" y="4217390"/>
            <a:ext cx="2685744" cy="228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7831075" y="831073"/>
            <a:ext cx="41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과천 </a:t>
            </a:r>
            <a:r>
              <a:rPr lang="en-US" altLang="ko-KR" dirty="0" smtClean="0"/>
              <a:t>: AZ-a(10.1.1. x(0 ~ 255))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64821" y="3884979"/>
            <a:ext cx="468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대전 </a:t>
            </a:r>
            <a:r>
              <a:rPr lang="en-US" altLang="ko-KR" dirty="0" smtClean="0"/>
              <a:t>: AZ-b(10.1.3.x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4648011" y="3015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직원디렉토리시스템구조도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80690" y="1684797"/>
            <a:ext cx="1980385" cy="5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1 -&gt; 2 -&gt; EC2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135090" y="2526895"/>
            <a:ext cx="1980385" cy="5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2 -&gt; 3 -&gt; EC2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741652" y="1025791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프록시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대리인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486374" y="532831"/>
            <a:ext cx="4402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 80, https 443,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: 22: / </a:t>
            </a:r>
            <a:r>
              <a:rPr lang="ko-KR" altLang="en-US" dirty="0" smtClean="0"/>
              <a:t>보안 설정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97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005" y="1117627"/>
            <a:ext cx="1584308" cy="6992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97774" y="1117626"/>
            <a:ext cx="158430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로드밸런서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1355" y="992638"/>
            <a:ext cx="4622528" cy="5085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5" idx="3"/>
            <a:endCxn id="10" idx="0"/>
          </p:cNvCxnSpPr>
          <p:nvPr/>
        </p:nvCxnSpPr>
        <p:spPr>
          <a:xfrm>
            <a:off x="5382082" y="1467250"/>
            <a:ext cx="2688801" cy="217547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" idx="1"/>
            <a:endCxn id="4" idx="3"/>
          </p:cNvCxnSpPr>
          <p:nvPr/>
        </p:nvCxnSpPr>
        <p:spPr>
          <a:xfrm rot="10800000" flipV="1">
            <a:off x="1726314" y="1467249"/>
            <a:ext cx="20714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831075" y="831073"/>
            <a:ext cx="41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과천 </a:t>
            </a:r>
            <a:r>
              <a:rPr lang="en-US" altLang="ko-KR" dirty="0" smtClean="0"/>
              <a:t>: AZ-a(10.1.1. x(0 ~ 255))</a:t>
            </a:r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4648011" y="3015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직원디렉토리시스템구조도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80690" y="1684797"/>
            <a:ext cx="3828542" cy="133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 :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741652" y="1025791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프록시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대리인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7080690" y="3251642"/>
            <a:ext cx="3828542" cy="1332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 :</a:t>
            </a:r>
          </a:p>
        </p:txBody>
      </p:sp>
    </p:spTree>
    <p:extLst>
      <p:ext uri="{BB962C8B-B14F-4D97-AF65-F5344CB8AC3E}">
        <p14:creationId xmlns:p14="http://schemas.microsoft.com/office/powerpoint/2010/main" val="23650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005" y="1117627"/>
            <a:ext cx="1584308" cy="6992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97774" y="1117626"/>
            <a:ext cx="158430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로드밸런서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13466" y="2514939"/>
            <a:ext cx="1642986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Interface</a:t>
            </a:r>
            <a:r>
              <a:rPr lang="ko-KR" altLang="en-US" dirty="0" smtClean="0"/>
              <a:t> </a:t>
            </a:r>
            <a:r>
              <a:rPr lang="en-US" altLang="ko-KR" i="1" dirty="0" err="1" smtClean="0"/>
              <a:t>Gageway</a:t>
            </a:r>
            <a:endParaRPr lang="en-US" altLang="ko-KR" i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13466" y="3817334"/>
            <a:ext cx="1584308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Route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79667" y="3016804"/>
            <a:ext cx="1897257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79667" y="4917615"/>
            <a:ext cx="1907035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08676" y="4367474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967935" y="1309593"/>
            <a:ext cx="263173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S3 :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외장저장소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967934" y="2483148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DynamoDB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1355" y="992638"/>
            <a:ext cx="4622528" cy="5085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15131" y="5708739"/>
            <a:ext cx="117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VPC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5" idx="3"/>
            <a:endCxn id="11" idx="0"/>
          </p:cNvCxnSpPr>
          <p:nvPr/>
        </p:nvCxnSpPr>
        <p:spPr>
          <a:xfrm>
            <a:off x="5382082" y="1467250"/>
            <a:ext cx="2914140" cy="2938776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3"/>
            <a:endCxn id="10" idx="0"/>
          </p:cNvCxnSpPr>
          <p:nvPr/>
        </p:nvCxnSpPr>
        <p:spPr>
          <a:xfrm>
            <a:off x="5382082" y="1467250"/>
            <a:ext cx="2688801" cy="217547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0" idx="1"/>
          </p:cNvCxnSpPr>
          <p:nvPr/>
        </p:nvCxnSpPr>
        <p:spPr>
          <a:xfrm flipV="1">
            <a:off x="6276924" y="1972607"/>
            <a:ext cx="803766" cy="139382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" idx="3"/>
            <a:endCxn id="11" idx="1"/>
          </p:cNvCxnSpPr>
          <p:nvPr/>
        </p:nvCxnSpPr>
        <p:spPr>
          <a:xfrm flipV="1">
            <a:off x="6286702" y="4755650"/>
            <a:ext cx="1019327" cy="51158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5" idx="2"/>
            <a:endCxn id="6" idx="0"/>
          </p:cNvCxnSpPr>
          <p:nvPr/>
        </p:nvCxnSpPr>
        <p:spPr>
          <a:xfrm rot="5400000">
            <a:off x="3463411" y="1388422"/>
            <a:ext cx="698066" cy="155496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7" idx="0"/>
          </p:cNvCxnSpPr>
          <p:nvPr/>
        </p:nvCxnSpPr>
        <p:spPr>
          <a:xfrm rot="5400000">
            <a:off x="2718716" y="3501091"/>
            <a:ext cx="603148" cy="2933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3"/>
            <a:endCxn id="9" idx="1"/>
          </p:cNvCxnSpPr>
          <p:nvPr/>
        </p:nvCxnSpPr>
        <p:spPr>
          <a:xfrm>
            <a:off x="3797774" y="4166958"/>
            <a:ext cx="581893" cy="110028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7" idx="3"/>
            <a:endCxn id="8" idx="1"/>
          </p:cNvCxnSpPr>
          <p:nvPr/>
        </p:nvCxnSpPr>
        <p:spPr>
          <a:xfrm flipV="1">
            <a:off x="3797774" y="3366428"/>
            <a:ext cx="581893" cy="80053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" idx="1"/>
            <a:endCxn id="4" idx="3"/>
          </p:cNvCxnSpPr>
          <p:nvPr/>
        </p:nvCxnSpPr>
        <p:spPr>
          <a:xfrm rot="10800000" flipV="1">
            <a:off x="1726314" y="1467249"/>
            <a:ext cx="20714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0" idx="3"/>
            <a:endCxn id="12" idx="1"/>
          </p:cNvCxnSpPr>
          <p:nvPr/>
        </p:nvCxnSpPr>
        <p:spPr>
          <a:xfrm flipV="1">
            <a:off x="9061075" y="1659217"/>
            <a:ext cx="906860" cy="31339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1" idx="3"/>
            <a:endCxn id="12" idx="1"/>
          </p:cNvCxnSpPr>
          <p:nvPr/>
        </p:nvCxnSpPr>
        <p:spPr>
          <a:xfrm flipV="1">
            <a:off x="9289061" y="1659217"/>
            <a:ext cx="678874" cy="305788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11" idx="3"/>
            <a:endCxn id="12" idx="1"/>
          </p:cNvCxnSpPr>
          <p:nvPr/>
        </p:nvCxnSpPr>
        <p:spPr>
          <a:xfrm flipV="1">
            <a:off x="9289061" y="1659217"/>
            <a:ext cx="678874" cy="305788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1" idx="3"/>
            <a:endCxn id="13" idx="1"/>
          </p:cNvCxnSpPr>
          <p:nvPr/>
        </p:nvCxnSpPr>
        <p:spPr>
          <a:xfrm flipV="1">
            <a:off x="9286414" y="2832772"/>
            <a:ext cx="681520" cy="192287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835994" y="1246910"/>
            <a:ext cx="2685744" cy="228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818064" y="4217390"/>
            <a:ext cx="2685744" cy="228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7831075" y="831073"/>
            <a:ext cx="41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과천 </a:t>
            </a:r>
            <a:r>
              <a:rPr lang="en-US" altLang="ko-KR" dirty="0" smtClean="0"/>
              <a:t>: AZ-a(10.1.1. x(0 ~ 255))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64821" y="3884979"/>
            <a:ext cx="468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대전 </a:t>
            </a:r>
            <a:r>
              <a:rPr lang="en-US" altLang="ko-KR" dirty="0" smtClean="0"/>
              <a:t>: AZ-b(10.1.3.x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4648011" y="3015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직원디렉토리시스템구조도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80690" y="1684797"/>
            <a:ext cx="1980385" cy="5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741652" y="1025791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프록시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대리인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9896218" y="1200405"/>
            <a:ext cx="2328975" cy="3797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82143" y="4347766"/>
            <a:ext cx="147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disk)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9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005" y="1117627"/>
            <a:ext cx="1584308" cy="6992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브라우저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97774" y="1117626"/>
            <a:ext cx="158430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로드밸런서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213466" y="2514939"/>
            <a:ext cx="1642986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Interface</a:t>
            </a:r>
            <a:r>
              <a:rPr lang="ko-KR" altLang="en-US" dirty="0" smtClean="0"/>
              <a:t> </a:t>
            </a:r>
            <a:r>
              <a:rPr lang="en-US" altLang="ko-KR" i="1" dirty="0" err="1" smtClean="0"/>
              <a:t>Gageway</a:t>
            </a:r>
            <a:endParaRPr lang="en-US" altLang="ko-KR" i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213466" y="3817334"/>
            <a:ext cx="1584308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Route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79667" y="3016805"/>
            <a:ext cx="1897257" cy="569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379667" y="4917615"/>
            <a:ext cx="1907035" cy="699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퍼블릭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서브넷</a:t>
            </a:r>
            <a:r>
              <a:rPr lang="en-US" altLang="ko-KR" dirty="0" smtClean="0"/>
              <a:t>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308676" y="4367474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967935" y="1309593"/>
            <a:ext cx="2631738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S3 :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외장저장소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9967934" y="2483148"/>
            <a:ext cx="1980385" cy="699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DynamoDB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2011355" y="992638"/>
            <a:ext cx="4622528" cy="5085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15131" y="5708739"/>
            <a:ext cx="117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VPC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5" idx="3"/>
            <a:endCxn id="11" idx="0"/>
          </p:cNvCxnSpPr>
          <p:nvPr/>
        </p:nvCxnSpPr>
        <p:spPr>
          <a:xfrm>
            <a:off x="5382082" y="1467250"/>
            <a:ext cx="2914140" cy="2938776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3"/>
            <a:endCxn id="10" idx="0"/>
          </p:cNvCxnSpPr>
          <p:nvPr/>
        </p:nvCxnSpPr>
        <p:spPr>
          <a:xfrm>
            <a:off x="5382082" y="1467250"/>
            <a:ext cx="2688801" cy="217547"/>
          </a:xfrm>
          <a:prstGeom prst="bentConnector2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8" idx="3"/>
            <a:endCxn id="10" idx="1"/>
          </p:cNvCxnSpPr>
          <p:nvPr/>
        </p:nvCxnSpPr>
        <p:spPr>
          <a:xfrm flipV="1">
            <a:off x="6276924" y="1972607"/>
            <a:ext cx="803766" cy="139382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" idx="3"/>
            <a:endCxn id="11" idx="1"/>
          </p:cNvCxnSpPr>
          <p:nvPr/>
        </p:nvCxnSpPr>
        <p:spPr>
          <a:xfrm flipV="1">
            <a:off x="6286702" y="4755650"/>
            <a:ext cx="1019327" cy="51158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5" idx="2"/>
            <a:endCxn id="6" idx="0"/>
          </p:cNvCxnSpPr>
          <p:nvPr/>
        </p:nvCxnSpPr>
        <p:spPr>
          <a:xfrm rot="5400000">
            <a:off x="3463411" y="1388422"/>
            <a:ext cx="698066" cy="155496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6" idx="2"/>
            <a:endCxn id="7" idx="0"/>
          </p:cNvCxnSpPr>
          <p:nvPr/>
        </p:nvCxnSpPr>
        <p:spPr>
          <a:xfrm rot="5400000">
            <a:off x="2718716" y="3501091"/>
            <a:ext cx="603148" cy="2933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3"/>
            <a:endCxn id="9" idx="1"/>
          </p:cNvCxnSpPr>
          <p:nvPr/>
        </p:nvCxnSpPr>
        <p:spPr>
          <a:xfrm>
            <a:off x="3797774" y="4166958"/>
            <a:ext cx="581893" cy="110028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7" idx="3"/>
            <a:endCxn id="8" idx="1"/>
          </p:cNvCxnSpPr>
          <p:nvPr/>
        </p:nvCxnSpPr>
        <p:spPr>
          <a:xfrm flipV="1">
            <a:off x="3797774" y="3366428"/>
            <a:ext cx="581893" cy="80053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5" idx="1"/>
            <a:endCxn id="4" idx="3"/>
          </p:cNvCxnSpPr>
          <p:nvPr/>
        </p:nvCxnSpPr>
        <p:spPr>
          <a:xfrm rot="10800000" flipV="1">
            <a:off x="1726314" y="1467249"/>
            <a:ext cx="207146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10" idx="3"/>
            <a:endCxn id="12" idx="1"/>
          </p:cNvCxnSpPr>
          <p:nvPr/>
        </p:nvCxnSpPr>
        <p:spPr>
          <a:xfrm flipV="1">
            <a:off x="9061075" y="1659217"/>
            <a:ext cx="906860" cy="31339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11" idx="3"/>
            <a:endCxn id="12" idx="1"/>
          </p:cNvCxnSpPr>
          <p:nvPr/>
        </p:nvCxnSpPr>
        <p:spPr>
          <a:xfrm flipV="1">
            <a:off x="9289061" y="1659217"/>
            <a:ext cx="678874" cy="305788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11" idx="3"/>
            <a:endCxn id="12" idx="1"/>
          </p:cNvCxnSpPr>
          <p:nvPr/>
        </p:nvCxnSpPr>
        <p:spPr>
          <a:xfrm flipV="1">
            <a:off x="9289061" y="1659217"/>
            <a:ext cx="678874" cy="305788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11" idx="3"/>
            <a:endCxn id="13" idx="1"/>
          </p:cNvCxnSpPr>
          <p:nvPr/>
        </p:nvCxnSpPr>
        <p:spPr>
          <a:xfrm flipV="1">
            <a:off x="9286414" y="2832772"/>
            <a:ext cx="681520" cy="192287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835994" y="1246910"/>
            <a:ext cx="2685744" cy="228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818064" y="4217390"/>
            <a:ext cx="2685744" cy="2288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7831075" y="831073"/>
            <a:ext cx="41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과천 </a:t>
            </a:r>
            <a:r>
              <a:rPr lang="en-US" altLang="ko-KR" dirty="0" smtClean="0"/>
              <a:t>: AZ-a(10.1.1. x(0 ~ 255))</a:t>
            </a:r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7664821" y="3884979"/>
            <a:ext cx="468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대전 </a:t>
            </a:r>
            <a:r>
              <a:rPr lang="en-US" altLang="ko-KR" dirty="0" smtClean="0"/>
              <a:t>: AZ-b(10.1.3.x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0" name="직사각형 109"/>
          <p:cNvSpPr/>
          <p:nvPr/>
        </p:nvSpPr>
        <p:spPr>
          <a:xfrm>
            <a:off x="4648011" y="3015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직원디렉토리시스템구조도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80690" y="1684797"/>
            <a:ext cx="1980385" cy="5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741652" y="1025791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프록시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대리인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9896218" y="1200405"/>
            <a:ext cx="2328975" cy="3797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382143" y="4347766"/>
            <a:ext cx="147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disk)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111170" y="2495446"/>
            <a:ext cx="1980385" cy="5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 : DB</a:t>
            </a:r>
            <a:endParaRPr lang="en-US" altLang="ko-KR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7306029" y="5239937"/>
            <a:ext cx="1980385" cy="5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EC2 : DB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5289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15256" y="713916"/>
            <a:ext cx="1872809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인테넷망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49485" y="1751377"/>
            <a:ext cx="1872809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SK/KT/LG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08915" y="2574090"/>
            <a:ext cx="5633095" cy="880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아파트 동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라우터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공인아이피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182.227.222.10)</a:t>
            </a:r>
          </a:p>
          <a:p>
            <a:pPr algn="ctr"/>
            <a:r>
              <a:rPr lang="ko-KR" altLang="en-US" dirty="0" err="1" smtClean="0"/>
              <a:t>사설아이피</a:t>
            </a:r>
            <a:r>
              <a:rPr lang="en-US" altLang="ko-KR" dirty="0" smtClean="0"/>
              <a:t>(192.168.0.0~192.168.0.255 / 192.168.0.0/24) 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(DHCP)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993342" y="3626629"/>
            <a:ext cx="3045554" cy="1439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/hub)</a:t>
            </a:r>
          </a:p>
          <a:p>
            <a:pPr algn="ctr"/>
            <a:r>
              <a:rPr lang="ko-KR" altLang="en-US" dirty="0" err="1" smtClean="0"/>
              <a:t>사설아이피</a:t>
            </a:r>
            <a:r>
              <a:rPr lang="en-US" altLang="ko-KR" dirty="0" smtClean="0"/>
              <a:t>(192.168.0.3)</a:t>
            </a:r>
          </a:p>
          <a:p>
            <a:pPr algn="ctr"/>
            <a:r>
              <a:rPr lang="ko-KR" altLang="en-US" dirty="0" err="1"/>
              <a:t>사설아이피</a:t>
            </a:r>
            <a:r>
              <a:rPr lang="en-US" altLang="ko-KR" dirty="0"/>
              <a:t>(</a:t>
            </a:r>
            <a:r>
              <a:rPr lang="en-US" altLang="ko-KR" dirty="0" smtClean="0"/>
              <a:t>192.168.1.0~255)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/>
              <a:t>발급</a:t>
            </a:r>
            <a:r>
              <a:rPr lang="en-US" altLang="ko-KR" dirty="0"/>
              <a:t>) </a:t>
            </a:r>
            <a:r>
              <a:rPr lang="ko-KR" altLang="en-US" dirty="0"/>
              <a:t>동적</a:t>
            </a:r>
            <a:r>
              <a:rPr lang="en-US" altLang="ko-KR" dirty="0"/>
              <a:t>(DHCP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439243" y="3626630"/>
            <a:ext cx="2889895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err="1"/>
              <a:t>사설아이피</a:t>
            </a:r>
            <a:r>
              <a:rPr lang="en-US" altLang="ko-KR" dirty="0"/>
              <a:t>(</a:t>
            </a:r>
            <a:r>
              <a:rPr lang="en-US" altLang="ko-KR" dirty="0" smtClean="0"/>
              <a:t>192.168.0.2)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547441" y="3626629"/>
            <a:ext cx="2889895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사설아이피</a:t>
            </a:r>
            <a:r>
              <a:rPr lang="en-US" altLang="ko-KR" dirty="0"/>
              <a:t>(</a:t>
            </a:r>
            <a:r>
              <a:rPr lang="en-US" altLang="ko-KR" dirty="0" smtClean="0"/>
              <a:t>192.168.0.4)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361765" y="5610273"/>
            <a:ext cx="2889895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PC(192.168.1.3)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87339" y="5610273"/>
            <a:ext cx="2889895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노트북</a:t>
            </a:r>
            <a:r>
              <a:rPr lang="en-US" altLang="ko-KR" dirty="0"/>
              <a:t>(</a:t>
            </a:r>
            <a:r>
              <a:rPr lang="en-US" altLang="ko-KR" dirty="0" smtClean="0"/>
              <a:t>192.168.1.4)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051881" y="5610273"/>
            <a:ext cx="2889895" cy="718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스마트폰</a:t>
            </a:r>
            <a:r>
              <a:rPr lang="en-US" altLang="ko-KR" dirty="0" smtClean="0"/>
              <a:t>(192.168.1.5)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86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1494" y="987748"/>
            <a:ext cx="11960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교육 참고 </a:t>
            </a:r>
            <a:r>
              <a:rPr lang="en-US" altLang="ko-KR" sz="3200" dirty="0"/>
              <a:t>URL : 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en-US" altLang="ko-KR" sz="3200" dirty="0" smtClean="0"/>
              <a:t>https</a:t>
            </a:r>
            <a:r>
              <a:rPr lang="en-US" altLang="ko-KR" sz="3200" dirty="0"/>
              <a:t>://github.com/masungil70/Aws-Technical-Essentials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419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248</Words>
  <Application>Microsoft Office PowerPoint</Application>
  <PresentationFormat>와이드스크린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마성일</dc:creator>
  <cp:lastModifiedBy>마성일</cp:lastModifiedBy>
  <cp:revision>27</cp:revision>
  <dcterms:created xsi:type="dcterms:W3CDTF">2025-09-28T23:14:51Z</dcterms:created>
  <dcterms:modified xsi:type="dcterms:W3CDTF">2025-10-20T09:45:43Z</dcterms:modified>
</cp:coreProperties>
</file>