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0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0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4A53-159A-476D-BC62-ECF0DD6A85E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12832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1 -&gt; 2</a:t>
            </a:r>
          </a:p>
          <a:p>
            <a:pPr algn="ctr"/>
            <a:r>
              <a:rPr lang="en-US" altLang="ko-KR" dirty="0" smtClean="0"/>
              <a:t>2 -&gt; 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35474" y="2543011"/>
            <a:ext cx="1642986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</a:p>
          <a:p>
            <a:pPr algn="ctr"/>
            <a:r>
              <a:rPr lang="en-US" altLang="ko-KR" i="1" dirty="0" err="1" smtClean="0"/>
              <a:t>Gageway</a:t>
            </a:r>
            <a:endParaRPr lang="en-US" altLang="ko-KR" i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13466" y="3817334"/>
            <a:ext cx="1584308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79667" y="3016804"/>
            <a:ext cx="1897257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08801" y="4619544"/>
            <a:ext cx="1907035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1360" y="4381107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67935" y="1309593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67934" y="2483148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DynamoDB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8829" y="5674596"/>
            <a:ext cx="117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5" idx="3"/>
            <a:endCxn id="11" idx="0"/>
          </p:cNvCxnSpPr>
          <p:nvPr/>
        </p:nvCxnSpPr>
        <p:spPr>
          <a:xfrm>
            <a:off x="5382082" y="1467250"/>
            <a:ext cx="2899471" cy="291385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 flipV="1">
            <a:off x="6276924" y="1972607"/>
            <a:ext cx="803766" cy="139382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" idx="3"/>
            <a:endCxn id="11" idx="1"/>
          </p:cNvCxnSpPr>
          <p:nvPr/>
        </p:nvCxnSpPr>
        <p:spPr>
          <a:xfrm flipV="1">
            <a:off x="6315836" y="4730731"/>
            <a:ext cx="975524" cy="23843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>
          <a:xfrm rot="5400000">
            <a:off x="3460379" y="1413462"/>
            <a:ext cx="726138" cy="153296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7" idx="0"/>
          </p:cNvCxnSpPr>
          <p:nvPr/>
        </p:nvCxnSpPr>
        <p:spPr>
          <a:xfrm rot="5400000">
            <a:off x="2743756" y="3504123"/>
            <a:ext cx="575076" cy="5134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>
            <a:off x="3797774" y="4166958"/>
            <a:ext cx="611027" cy="80221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3"/>
            <a:endCxn id="8" idx="1"/>
          </p:cNvCxnSpPr>
          <p:nvPr/>
        </p:nvCxnSpPr>
        <p:spPr>
          <a:xfrm flipV="1">
            <a:off x="3797774" y="3366428"/>
            <a:ext cx="581893" cy="800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29201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0" idx="3"/>
            <a:endCxn id="12" idx="1"/>
          </p:cNvCxnSpPr>
          <p:nvPr/>
        </p:nvCxnSpPr>
        <p:spPr>
          <a:xfrm flipV="1">
            <a:off x="9061075" y="1659217"/>
            <a:ext cx="906860" cy="31339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1" idx="3"/>
            <a:endCxn id="12" idx="1"/>
          </p:cNvCxnSpPr>
          <p:nvPr/>
        </p:nvCxnSpPr>
        <p:spPr>
          <a:xfrm flipV="1">
            <a:off x="9271745" y="1659217"/>
            <a:ext cx="696190" cy="30715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3"/>
            <a:endCxn id="12" idx="1"/>
          </p:cNvCxnSpPr>
          <p:nvPr/>
        </p:nvCxnSpPr>
        <p:spPr>
          <a:xfrm flipV="1">
            <a:off x="9271745" y="1659217"/>
            <a:ext cx="696190" cy="30715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3"/>
            <a:endCxn id="13" idx="1"/>
          </p:cNvCxnSpPr>
          <p:nvPr/>
        </p:nvCxnSpPr>
        <p:spPr>
          <a:xfrm flipV="1">
            <a:off x="9271745" y="2832772"/>
            <a:ext cx="696189" cy="189795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835994" y="124691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818064" y="421739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4821" y="3884979"/>
            <a:ext cx="468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: AZ-b(10.1.3.x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1 -&gt; 2 -&gt; EC2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7135090" y="2526895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2 -&gt; 3 -&gt; EC2</a:t>
            </a:r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486374" y="532831"/>
            <a:ext cx="440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 80, https 443,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: 22: / </a:t>
            </a:r>
            <a:r>
              <a:rPr lang="ko-KR" altLang="en-US" dirty="0" smtClean="0"/>
              <a:t>보안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97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6992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3828542" cy="133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: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080690" y="3251642"/>
            <a:ext cx="3828542" cy="133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: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5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6992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13466" y="2514939"/>
            <a:ext cx="1642986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</a:t>
            </a:r>
            <a:r>
              <a:rPr lang="ko-KR" altLang="en-US" dirty="0" smtClean="0"/>
              <a:t> </a:t>
            </a:r>
            <a:r>
              <a:rPr lang="en-US" altLang="ko-KR" i="1" dirty="0" err="1" smtClean="0"/>
              <a:t>Gageway</a:t>
            </a:r>
            <a:endParaRPr lang="en-US" altLang="ko-KR" i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13466" y="3817334"/>
            <a:ext cx="1584308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79667" y="3016804"/>
            <a:ext cx="1897257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79667" y="4917615"/>
            <a:ext cx="1907035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08676" y="4367474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67935" y="1309593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67934" y="2483148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DynamoDB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15131" y="5708739"/>
            <a:ext cx="117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5" idx="3"/>
            <a:endCxn id="11" idx="0"/>
          </p:cNvCxnSpPr>
          <p:nvPr/>
        </p:nvCxnSpPr>
        <p:spPr>
          <a:xfrm>
            <a:off x="5382082" y="1467250"/>
            <a:ext cx="2914140" cy="2938776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 flipV="1">
            <a:off x="6276924" y="1972607"/>
            <a:ext cx="803766" cy="139382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" idx="3"/>
            <a:endCxn id="11" idx="1"/>
          </p:cNvCxnSpPr>
          <p:nvPr/>
        </p:nvCxnSpPr>
        <p:spPr>
          <a:xfrm flipV="1">
            <a:off x="6286702" y="4755650"/>
            <a:ext cx="1019327" cy="51158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>
          <a:xfrm rot="5400000">
            <a:off x="3463411" y="1388422"/>
            <a:ext cx="698066" cy="155496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7" idx="0"/>
          </p:cNvCxnSpPr>
          <p:nvPr/>
        </p:nvCxnSpPr>
        <p:spPr>
          <a:xfrm rot="5400000">
            <a:off x="2718716" y="3501091"/>
            <a:ext cx="603148" cy="2933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>
            <a:off x="3797774" y="4166958"/>
            <a:ext cx="581893" cy="11002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3"/>
            <a:endCxn id="8" idx="1"/>
          </p:cNvCxnSpPr>
          <p:nvPr/>
        </p:nvCxnSpPr>
        <p:spPr>
          <a:xfrm flipV="1">
            <a:off x="3797774" y="3366428"/>
            <a:ext cx="581893" cy="800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0" idx="3"/>
            <a:endCxn id="12" idx="1"/>
          </p:cNvCxnSpPr>
          <p:nvPr/>
        </p:nvCxnSpPr>
        <p:spPr>
          <a:xfrm flipV="1">
            <a:off x="9061075" y="1659217"/>
            <a:ext cx="906860" cy="31339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1" idx="3"/>
            <a:endCxn id="12" idx="1"/>
          </p:cNvCxnSpPr>
          <p:nvPr/>
        </p:nvCxnSpPr>
        <p:spPr>
          <a:xfrm flipV="1">
            <a:off x="9286414" y="1659217"/>
            <a:ext cx="681521" cy="309643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3"/>
            <a:endCxn id="12" idx="1"/>
          </p:cNvCxnSpPr>
          <p:nvPr/>
        </p:nvCxnSpPr>
        <p:spPr>
          <a:xfrm flipV="1">
            <a:off x="9286414" y="1659217"/>
            <a:ext cx="681521" cy="309643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3"/>
            <a:endCxn id="13" idx="1"/>
          </p:cNvCxnSpPr>
          <p:nvPr/>
        </p:nvCxnSpPr>
        <p:spPr>
          <a:xfrm flipV="1">
            <a:off x="9286414" y="2832772"/>
            <a:ext cx="681520" cy="192287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835994" y="124691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818064" y="421739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4821" y="3884979"/>
            <a:ext cx="468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: AZ-b(10.1.3.x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7069077" y="2474451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896218" y="1200405"/>
            <a:ext cx="2328975" cy="3797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82143" y="4347766"/>
            <a:ext cx="147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disk)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9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15256" y="713916"/>
            <a:ext cx="1872809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인테넷망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9485" y="1751377"/>
            <a:ext cx="1872809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SK/KT/LG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8915" y="2574090"/>
            <a:ext cx="5633095" cy="88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아파트 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공인아이피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182.227.222.10)</a:t>
            </a:r>
          </a:p>
          <a:p>
            <a:pPr algn="ctr"/>
            <a:r>
              <a:rPr lang="ko-KR" altLang="en-US" dirty="0" err="1" smtClean="0"/>
              <a:t>사설아이피</a:t>
            </a:r>
            <a:r>
              <a:rPr lang="en-US" altLang="ko-KR" dirty="0" smtClean="0"/>
              <a:t>(192.168.0.0~192.168.0.255 / 192.168.0.0/24) 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(DHCP)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93342" y="3626629"/>
            <a:ext cx="3045554" cy="143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/hub)</a:t>
            </a:r>
          </a:p>
          <a:p>
            <a:pPr algn="ctr"/>
            <a:r>
              <a:rPr lang="ko-KR" altLang="en-US" dirty="0" err="1" smtClean="0"/>
              <a:t>사설아이피</a:t>
            </a:r>
            <a:r>
              <a:rPr lang="en-US" altLang="ko-KR" dirty="0" smtClean="0"/>
              <a:t>(192.168.0.3)</a:t>
            </a:r>
          </a:p>
          <a:p>
            <a:pPr algn="ctr"/>
            <a:r>
              <a:rPr lang="ko-KR" altLang="en-US" dirty="0" err="1"/>
              <a:t>사설아이피</a:t>
            </a:r>
            <a:r>
              <a:rPr lang="en-US" altLang="ko-KR" dirty="0"/>
              <a:t>(</a:t>
            </a:r>
            <a:r>
              <a:rPr lang="en-US" altLang="ko-KR" dirty="0" smtClean="0"/>
              <a:t>192.168.1.0~255)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/>
              <a:t>발급</a:t>
            </a:r>
            <a:r>
              <a:rPr lang="en-US" altLang="ko-KR" dirty="0"/>
              <a:t>) </a:t>
            </a:r>
            <a:r>
              <a:rPr lang="ko-KR" altLang="en-US" dirty="0"/>
              <a:t>동적</a:t>
            </a:r>
            <a:r>
              <a:rPr lang="en-US" altLang="ko-KR" dirty="0"/>
              <a:t>(DHCP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39243" y="3626630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err="1"/>
              <a:t>사설아이피</a:t>
            </a:r>
            <a:r>
              <a:rPr lang="en-US" altLang="ko-KR" dirty="0"/>
              <a:t>(</a:t>
            </a:r>
            <a:r>
              <a:rPr lang="en-US" altLang="ko-KR" dirty="0" smtClean="0"/>
              <a:t>192.168.0.2)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47441" y="3626629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사설아이피</a:t>
            </a:r>
            <a:r>
              <a:rPr lang="en-US" altLang="ko-KR" dirty="0"/>
              <a:t>(</a:t>
            </a:r>
            <a:r>
              <a:rPr lang="en-US" altLang="ko-KR" dirty="0" smtClean="0"/>
              <a:t>192.168.0.4)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61765" y="5610273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PC(192.168.1.3)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87339" y="5610273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노트북</a:t>
            </a:r>
            <a:r>
              <a:rPr lang="en-US" altLang="ko-KR" dirty="0"/>
              <a:t>(</a:t>
            </a:r>
            <a:r>
              <a:rPr lang="en-US" altLang="ko-KR" dirty="0" smtClean="0"/>
              <a:t>192.168.1.4)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51881" y="5610273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스마트폰</a:t>
            </a:r>
            <a:r>
              <a:rPr lang="en-US" altLang="ko-KR" dirty="0" smtClean="0"/>
              <a:t>(192.168.1.5)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191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마성일</dc:creator>
  <cp:lastModifiedBy>마성일</cp:lastModifiedBy>
  <cp:revision>20</cp:revision>
  <dcterms:created xsi:type="dcterms:W3CDTF">2025-09-28T23:14:51Z</dcterms:created>
  <dcterms:modified xsi:type="dcterms:W3CDTF">2025-09-29T12:10:46Z</dcterms:modified>
</cp:coreProperties>
</file>