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4" r:id="rId5"/>
    <p:sldId id="265" r:id="rId6"/>
    <p:sldId id="263" r:id="rId7"/>
    <p:sldId id="260" r:id="rId8"/>
    <p:sldId id="266" r:id="rId9"/>
    <p:sldId id="273" r:id="rId10"/>
    <p:sldId id="268" r:id="rId11"/>
    <p:sldId id="261" r:id="rId12"/>
    <p:sldId id="267" r:id="rId13"/>
    <p:sldId id="269" r:id="rId14"/>
    <p:sldId id="270" r:id="rId15"/>
    <p:sldId id="271" r:id="rId16"/>
    <p:sldId id="272" r:id="rId17"/>
    <p:sldId id="274" r:id="rId18"/>
  </p:sldIdLst>
  <p:sldSz cx="13993813" cy="9018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4385" userDrawn="1">
          <p15:clr>
            <a:srgbClr val="A4A3A4"/>
          </p15:clr>
        </p15:guide>
        <p15:guide id="3" orient="horz" pos="6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516"/>
    <p:restoredTop sz="95761"/>
  </p:normalViewPr>
  <p:slideViewPr>
    <p:cSldViewPr snapToGrid="0" snapToObjects="1" showGuides="1">
      <p:cViewPr varScale="1">
        <p:scale>
          <a:sx n="153" d="100"/>
          <a:sy n="153" d="100"/>
        </p:scale>
        <p:origin x="192" y="232"/>
      </p:cViewPr>
      <p:guideLst>
        <p:guide orient="horz" pos="3748"/>
        <p:guide pos="4385"/>
        <p:guide orient="horz" pos="6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536" y="1475959"/>
            <a:ext cx="11894741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9227" y="4736847"/>
            <a:ext cx="1049536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7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14323" y="480157"/>
            <a:ext cx="3017416" cy="7642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2075" y="480157"/>
            <a:ext cx="8877325" cy="764283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5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87" y="2248387"/>
            <a:ext cx="12069664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787" y="6035359"/>
            <a:ext cx="12069664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0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2074" y="2400782"/>
            <a:ext cx="5947371" cy="5722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4368" y="2400782"/>
            <a:ext cx="5947371" cy="5722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97" y="480158"/>
            <a:ext cx="12069664" cy="1743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99" y="2210808"/>
            <a:ext cx="592003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899" y="3294290"/>
            <a:ext cx="5920038" cy="48454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84369" y="2210808"/>
            <a:ext cx="5949193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84369" y="3294290"/>
            <a:ext cx="5949193" cy="48454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4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3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97" y="601239"/>
            <a:ext cx="4513369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9193" y="1298512"/>
            <a:ext cx="7084368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897" y="2705576"/>
            <a:ext cx="4513369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6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97" y="601239"/>
            <a:ext cx="4513369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9193" y="1298512"/>
            <a:ext cx="7084368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897" y="2705576"/>
            <a:ext cx="4513369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2075" y="480158"/>
            <a:ext cx="12069664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75" y="2400782"/>
            <a:ext cx="12069664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075" y="8358897"/>
            <a:ext cx="3148608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0957F-70E3-324A-A41A-2EDB91DEC9EF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5451" y="8358897"/>
            <a:ext cx="4722912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3130" y="8358897"/>
            <a:ext cx="3148608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3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457D57-AC66-3A46-890E-28960A569330}"/>
              </a:ext>
            </a:extLst>
          </p:cNvPr>
          <p:cNvCxnSpPr>
            <a:cxnSpLocks/>
          </p:cNvCxnSpPr>
          <p:nvPr/>
        </p:nvCxnSpPr>
        <p:spPr>
          <a:xfrm>
            <a:off x="10716352" y="1787925"/>
            <a:ext cx="170140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7627358" y="1787925"/>
            <a:ext cx="25291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CA962D-50CB-9742-9B04-E0F5E3205D20}"/>
              </a:ext>
            </a:extLst>
          </p:cNvPr>
          <p:cNvCxnSpPr>
            <a:cxnSpLocks/>
          </p:cNvCxnSpPr>
          <p:nvPr/>
        </p:nvCxnSpPr>
        <p:spPr>
          <a:xfrm>
            <a:off x="4852471" y="1787925"/>
            <a:ext cx="228090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963374" y="1792052"/>
            <a:ext cx="228090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910160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25952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38795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4565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64AD80-2A59-864F-AA6B-C153E87F46C9}"/>
              </a:ext>
            </a:extLst>
          </p:cNvPr>
          <p:cNvGrpSpPr/>
          <p:nvPr/>
        </p:nvGrpSpPr>
        <p:grpSpPr>
          <a:xfrm>
            <a:off x="4242462" y="1287295"/>
            <a:ext cx="853710" cy="1009517"/>
            <a:chOff x="3495983" y="2703657"/>
            <a:chExt cx="853710" cy="1009517"/>
          </a:xfrm>
          <a:solidFill>
            <a:schemeClr val="bg1">
              <a:lumMod val="95000"/>
            </a:schemeClr>
          </a:solidFill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3495983" y="270365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3550560" y="2804864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3648383" y="2877828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3745094" y="300171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9D5A3-E57F-6340-B3F7-87BAF22E5E90}"/>
              </a:ext>
            </a:extLst>
          </p:cNvPr>
          <p:cNvSpPr/>
          <p:nvPr/>
        </p:nvSpPr>
        <p:spPr>
          <a:xfrm>
            <a:off x="5520520" y="104565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A179C-9CB1-EA43-B287-5FEB85AEBA6D}"/>
              </a:ext>
            </a:extLst>
          </p:cNvPr>
          <p:cNvSpPr/>
          <p:nvPr/>
        </p:nvSpPr>
        <p:spPr>
          <a:xfrm>
            <a:off x="8541045" y="1017588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 Classification</a:t>
            </a:r>
          </a:p>
        </p:txBody>
      </p: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EACC1A9E-F9A3-BC4D-B577-619FD5E4CC92}"/>
              </a:ext>
            </a:extLst>
          </p:cNvPr>
          <p:cNvSpPr/>
          <p:nvPr/>
        </p:nvSpPr>
        <p:spPr>
          <a:xfrm>
            <a:off x="7133376" y="1406656"/>
            <a:ext cx="1101635" cy="78442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Structured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2A3F4828-4157-0F4D-92D6-25B40D5DC31A}"/>
              </a:ext>
            </a:extLst>
          </p:cNvPr>
          <p:cNvSpPr/>
          <p:nvPr/>
        </p:nvSpPr>
        <p:spPr>
          <a:xfrm>
            <a:off x="10156489" y="1410465"/>
            <a:ext cx="1101635" cy="78442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Resulting classification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12417756" y="1017588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75D209-6727-2045-945E-30C28CFBCCA8}"/>
              </a:ext>
            </a:extLst>
          </p:cNvPr>
          <p:cNvGrpSpPr/>
          <p:nvPr/>
        </p:nvGrpSpPr>
        <p:grpSpPr>
          <a:xfrm>
            <a:off x="11391132" y="1287295"/>
            <a:ext cx="853710" cy="1009517"/>
            <a:chOff x="3495983" y="2703657"/>
            <a:chExt cx="853710" cy="1009517"/>
          </a:xfrm>
          <a:solidFill>
            <a:schemeClr val="bg1">
              <a:lumMod val="95000"/>
            </a:schemeClr>
          </a:solidFill>
        </p:grpSpPr>
        <p:sp>
          <p:nvSpPr>
            <p:cNvPr id="25" name="Folded Corner 24">
              <a:extLst>
                <a:ext uri="{FF2B5EF4-FFF2-40B4-BE49-F238E27FC236}">
                  <a16:creationId xmlns:a16="http://schemas.microsoft.com/office/drawing/2014/main" id="{806B29A6-B328-FD49-BB02-DAD64F799639}"/>
                </a:ext>
              </a:extLst>
            </p:cNvPr>
            <p:cNvSpPr/>
            <p:nvPr/>
          </p:nvSpPr>
          <p:spPr>
            <a:xfrm>
              <a:off x="3495983" y="270365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D014FDAE-0EB2-4F49-A941-30D5C5604F53}"/>
                </a:ext>
              </a:extLst>
            </p:cNvPr>
            <p:cNvSpPr/>
            <p:nvPr/>
          </p:nvSpPr>
          <p:spPr>
            <a:xfrm>
              <a:off x="3550560" y="2804864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9" name="Folded Corner 28">
              <a:extLst>
                <a:ext uri="{FF2B5EF4-FFF2-40B4-BE49-F238E27FC236}">
                  <a16:creationId xmlns:a16="http://schemas.microsoft.com/office/drawing/2014/main" id="{9BE74E96-A9F4-B74E-8FCA-9F2C11BECC04}"/>
                </a:ext>
              </a:extLst>
            </p:cNvPr>
            <p:cNvSpPr/>
            <p:nvPr/>
          </p:nvSpPr>
          <p:spPr>
            <a:xfrm>
              <a:off x="3648383" y="2877828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" name="Folded Corner 30">
              <a:extLst>
                <a:ext uri="{FF2B5EF4-FFF2-40B4-BE49-F238E27FC236}">
                  <a16:creationId xmlns:a16="http://schemas.microsoft.com/office/drawing/2014/main" id="{2AFBBC01-986F-724F-8669-E5E5FE9263DD}"/>
                </a:ext>
              </a:extLst>
            </p:cNvPr>
            <p:cNvSpPr/>
            <p:nvPr/>
          </p:nvSpPr>
          <p:spPr>
            <a:xfrm>
              <a:off x="3745094" y="300171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0B7769-C013-5047-AFA5-BA97F5B26522}"/>
              </a:ext>
            </a:extLst>
          </p:cNvPr>
          <p:cNvGrpSpPr/>
          <p:nvPr/>
        </p:nvGrpSpPr>
        <p:grpSpPr>
          <a:xfrm>
            <a:off x="11631812" y="1980072"/>
            <a:ext cx="616242" cy="246221"/>
            <a:chOff x="8169052" y="3116668"/>
            <a:chExt cx="616242" cy="24622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B3A3CA65-C338-FB48-B48D-F6CCD996979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3D069A-17E4-674A-989A-1361F000CA28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3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F1233A-8F59-284C-B563-ACF7FA2E85E0}"/>
              </a:ext>
            </a:extLst>
          </p:cNvPr>
          <p:cNvGrpSpPr>
            <a:grpSpLocks/>
          </p:cNvGrpSpPr>
          <p:nvPr/>
        </p:nvGrpSpPr>
        <p:grpSpPr>
          <a:xfrm>
            <a:off x="3819169" y="1976108"/>
            <a:ext cx="908264" cy="1057087"/>
            <a:chOff x="4242462" y="2525867"/>
            <a:chExt cx="791318" cy="920979"/>
          </a:xfrm>
        </p:grpSpPr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BE66B71F-EFBA-D04C-95F2-074045E9998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61A48E6F-F8D7-1247-80B4-519C3D0DA8D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" name="Folded Corner 6">
              <a:extLst>
                <a:ext uri="{FF2B5EF4-FFF2-40B4-BE49-F238E27FC236}">
                  <a16:creationId xmlns:a16="http://schemas.microsoft.com/office/drawing/2014/main" id="{E354E050-AE66-7C41-8AC6-BBCEDD0E39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" name="Folded Corner 7">
              <a:extLst>
                <a:ext uri="{FF2B5EF4-FFF2-40B4-BE49-F238E27FC236}">
                  <a16:creationId xmlns:a16="http://schemas.microsoft.com/office/drawing/2014/main" id="{4EA3A573-E192-3A46-8E99-2E9D7929BB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221671F5-6D22-2441-A5B4-446EB612312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1D8884-1AF2-C84F-A56E-E77CE1472A30}"/>
              </a:ext>
            </a:extLst>
          </p:cNvPr>
          <p:cNvGrpSpPr>
            <a:grpSpLocks/>
          </p:cNvGrpSpPr>
          <p:nvPr/>
        </p:nvGrpSpPr>
        <p:grpSpPr>
          <a:xfrm>
            <a:off x="3039843" y="1978757"/>
            <a:ext cx="908264" cy="1057087"/>
            <a:chOff x="4242462" y="2525867"/>
            <a:chExt cx="791318" cy="920979"/>
          </a:xfrm>
        </p:grpSpPr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07BE33BD-421D-B346-A5A4-854BCBAD6F9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BEBFDF43-EEAC-AC42-B1E8-D9A83FA861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540D6EFC-A9C6-6A46-9361-BB33317A778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BEECCAE2-5323-8642-8899-DA609BC89093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73BF1549-CA67-C942-B52A-DFD75D914B7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644EA2-23C2-3544-AC6B-91B578CB9744}"/>
              </a:ext>
            </a:extLst>
          </p:cNvPr>
          <p:cNvGrpSpPr>
            <a:grpSpLocks/>
          </p:cNvGrpSpPr>
          <p:nvPr/>
        </p:nvGrpSpPr>
        <p:grpSpPr>
          <a:xfrm>
            <a:off x="9737236" y="1976108"/>
            <a:ext cx="908264" cy="1057087"/>
            <a:chOff x="4242462" y="2525867"/>
            <a:chExt cx="791318" cy="92097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9F5A05E4-AED1-E249-9592-BE97E8FE2C0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C358D6E6-62DD-0442-BC4E-B9659077921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364F00A3-4F82-4E49-B49D-B3A6D1DE462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7C67DB93-10F5-6A4E-838E-785A11870DA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32440D95-263F-5B41-AA7C-FC431ECFFD0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2EE23B-D598-8943-9A74-8B9915F19B2A}"/>
              </a:ext>
            </a:extLst>
          </p:cNvPr>
          <p:cNvGrpSpPr>
            <a:grpSpLocks/>
          </p:cNvGrpSpPr>
          <p:nvPr/>
        </p:nvGrpSpPr>
        <p:grpSpPr>
          <a:xfrm>
            <a:off x="8957911" y="1978757"/>
            <a:ext cx="908264" cy="1057087"/>
            <a:chOff x="4242462" y="2525867"/>
            <a:chExt cx="791318" cy="920979"/>
          </a:xfrm>
        </p:grpSpPr>
        <p:sp>
          <p:nvSpPr>
            <p:cNvPr id="23" name="Folded Corner 22">
              <a:extLst>
                <a:ext uri="{FF2B5EF4-FFF2-40B4-BE49-F238E27FC236}">
                  <a16:creationId xmlns:a16="http://schemas.microsoft.com/office/drawing/2014/main" id="{2E4ECA04-F3C8-1843-B518-B6BA9F68B2DE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" name="Folded Corner 23">
              <a:extLst>
                <a:ext uri="{FF2B5EF4-FFF2-40B4-BE49-F238E27FC236}">
                  <a16:creationId xmlns:a16="http://schemas.microsoft.com/office/drawing/2014/main" id="{CFCB3BE9-FD9B-C948-AEF0-57CB1B75862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" name="Folded Corner 24">
              <a:extLst>
                <a:ext uri="{FF2B5EF4-FFF2-40B4-BE49-F238E27FC236}">
                  <a16:creationId xmlns:a16="http://schemas.microsoft.com/office/drawing/2014/main" id="{8EC9B60F-CDDE-694E-9922-EC3B654BD22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" name="Folded Corner 25">
              <a:extLst>
                <a:ext uri="{FF2B5EF4-FFF2-40B4-BE49-F238E27FC236}">
                  <a16:creationId xmlns:a16="http://schemas.microsoft.com/office/drawing/2014/main" id="{F8C88301-D24E-3046-A820-B94814073A1E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E18CDD99-12A9-7246-B0BC-A532DED3C25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082C36-E804-E74D-8C11-6334FC6074F4}"/>
              </a:ext>
            </a:extLst>
          </p:cNvPr>
          <p:cNvGrpSpPr>
            <a:grpSpLocks/>
          </p:cNvGrpSpPr>
          <p:nvPr/>
        </p:nvGrpSpPr>
        <p:grpSpPr>
          <a:xfrm>
            <a:off x="9178918" y="2628788"/>
            <a:ext cx="707314" cy="268984"/>
            <a:chOff x="8194216" y="3100946"/>
            <a:chExt cx="616242" cy="23435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8597A7C-ECD3-3A4F-9C34-8C6DAD1F99D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8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5E06F3-A41B-A644-9ECD-F5C62B31A1F2}"/>
                </a:ext>
              </a:extLst>
            </p:cNvPr>
            <p:cNvSpPr txBox="1"/>
            <p:nvPr/>
          </p:nvSpPr>
          <p:spPr>
            <a:xfrm>
              <a:off x="8194216" y="3100946"/>
              <a:ext cx="616242" cy="234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8" dirty="0"/>
                <a:t>positive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E0116D-9720-BC41-88B1-26F2CA384C29}"/>
              </a:ext>
            </a:extLst>
          </p:cNvPr>
          <p:cNvGrpSpPr>
            <a:grpSpLocks/>
          </p:cNvGrpSpPr>
          <p:nvPr/>
        </p:nvGrpSpPr>
        <p:grpSpPr>
          <a:xfrm>
            <a:off x="9946142" y="2627545"/>
            <a:ext cx="778045" cy="268984"/>
            <a:chOff x="8187023" y="3098612"/>
            <a:chExt cx="677866" cy="23435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37BC51F-47BC-EE4A-BADD-9F5F39D6C4D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8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DE3138-2824-D840-AEA0-7B29B6961186}"/>
                </a:ext>
              </a:extLst>
            </p:cNvPr>
            <p:cNvSpPr txBox="1"/>
            <p:nvPr/>
          </p:nvSpPr>
          <p:spPr>
            <a:xfrm>
              <a:off x="8187023" y="3098612"/>
              <a:ext cx="677866" cy="234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8" dirty="0"/>
                <a:t>negative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132D67-43C9-6E47-9640-7545656F654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727433" y="2581373"/>
            <a:ext cx="4205013" cy="435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5DE6E67-DCE4-3C41-8D06-9BD5C8450D1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95" y="1775619"/>
            <a:ext cx="1831821" cy="14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9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F1233A-8F59-284C-B563-ACF7FA2E85E0}"/>
              </a:ext>
            </a:extLst>
          </p:cNvPr>
          <p:cNvGrpSpPr/>
          <p:nvPr/>
        </p:nvGrpSpPr>
        <p:grpSpPr>
          <a:xfrm>
            <a:off x="3819169" y="1976108"/>
            <a:ext cx="908264" cy="1057087"/>
            <a:chOff x="4242462" y="2525867"/>
            <a:chExt cx="791318" cy="920979"/>
          </a:xfrm>
        </p:grpSpPr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BE66B71F-EFBA-D04C-95F2-074045E9998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61A48E6F-F8D7-1247-80B4-519C3D0DA8D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" name="Folded Corner 6">
              <a:extLst>
                <a:ext uri="{FF2B5EF4-FFF2-40B4-BE49-F238E27FC236}">
                  <a16:creationId xmlns:a16="http://schemas.microsoft.com/office/drawing/2014/main" id="{E354E050-AE66-7C41-8AC6-BBCEDD0E39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" name="Folded Corner 7">
              <a:extLst>
                <a:ext uri="{FF2B5EF4-FFF2-40B4-BE49-F238E27FC236}">
                  <a16:creationId xmlns:a16="http://schemas.microsoft.com/office/drawing/2014/main" id="{4EA3A573-E192-3A46-8E99-2E9D7929BB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221671F5-6D22-2441-A5B4-446EB612312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1D8884-1AF2-C84F-A56E-E77CE1472A30}"/>
              </a:ext>
            </a:extLst>
          </p:cNvPr>
          <p:cNvGrpSpPr/>
          <p:nvPr/>
        </p:nvGrpSpPr>
        <p:grpSpPr>
          <a:xfrm>
            <a:off x="3039843" y="1978757"/>
            <a:ext cx="908264" cy="1057087"/>
            <a:chOff x="4242462" y="2525867"/>
            <a:chExt cx="791318" cy="920979"/>
          </a:xfrm>
        </p:grpSpPr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07BE33BD-421D-B346-A5A4-854BCBAD6F9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BEBFDF43-EEAC-AC42-B1E8-D9A83FA861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540D6EFC-A9C6-6A46-9361-BB33317A778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BEECCAE2-5323-8642-8899-DA609BC89093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73BF1549-CA67-C942-B52A-DFD75D914B7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644EA2-23C2-3544-AC6B-91B578CB9744}"/>
              </a:ext>
            </a:extLst>
          </p:cNvPr>
          <p:cNvGrpSpPr/>
          <p:nvPr/>
        </p:nvGrpSpPr>
        <p:grpSpPr>
          <a:xfrm>
            <a:off x="9737236" y="1976108"/>
            <a:ext cx="908264" cy="1057087"/>
            <a:chOff x="4242462" y="2525867"/>
            <a:chExt cx="791318" cy="92097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9F5A05E4-AED1-E249-9592-BE97E8FE2C0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C358D6E6-62DD-0442-BC4E-B9659077921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364F00A3-4F82-4E49-B49D-B3A6D1DE462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7C67DB93-10F5-6A4E-838E-785A11870DA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32440D95-263F-5B41-AA7C-FC431ECFFD0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2EE23B-D598-8943-9A74-8B9915F19B2A}"/>
              </a:ext>
            </a:extLst>
          </p:cNvPr>
          <p:cNvGrpSpPr/>
          <p:nvPr/>
        </p:nvGrpSpPr>
        <p:grpSpPr>
          <a:xfrm>
            <a:off x="8957911" y="1978757"/>
            <a:ext cx="908264" cy="1057087"/>
            <a:chOff x="4242462" y="2525867"/>
            <a:chExt cx="791318" cy="920979"/>
          </a:xfrm>
        </p:grpSpPr>
        <p:sp>
          <p:nvSpPr>
            <p:cNvPr id="23" name="Folded Corner 22">
              <a:extLst>
                <a:ext uri="{FF2B5EF4-FFF2-40B4-BE49-F238E27FC236}">
                  <a16:creationId xmlns:a16="http://schemas.microsoft.com/office/drawing/2014/main" id="{2E4ECA04-F3C8-1843-B518-B6BA9F68B2DE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" name="Folded Corner 23">
              <a:extLst>
                <a:ext uri="{FF2B5EF4-FFF2-40B4-BE49-F238E27FC236}">
                  <a16:creationId xmlns:a16="http://schemas.microsoft.com/office/drawing/2014/main" id="{CFCB3BE9-FD9B-C948-AEF0-57CB1B75862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" name="Folded Corner 24">
              <a:extLst>
                <a:ext uri="{FF2B5EF4-FFF2-40B4-BE49-F238E27FC236}">
                  <a16:creationId xmlns:a16="http://schemas.microsoft.com/office/drawing/2014/main" id="{8EC9B60F-CDDE-694E-9922-EC3B654BD22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" name="Folded Corner 25">
              <a:extLst>
                <a:ext uri="{FF2B5EF4-FFF2-40B4-BE49-F238E27FC236}">
                  <a16:creationId xmlns:a16="http://schemas.microsoft.com/office/drawing/2014/main" id="{F8C88301-D24E-3046-A820-B94814073A1E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E18CDD99-12A9-7246-B0BC-A532DED3C25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082C36-E804-E74D-8C11-6334FC6074F4}"/>
              </a:ext>
            </a:extLst>
          </p:cNvPr>
          <p:cNvGrpSpPr/>
          <p:nvPr/>
        </p:nvGrpSpPr>
        <p:grpSpPr>
          <a:xfrm>
            <a:off x="9178918" y="2628788"/>
            <a:ext cx="707314" cy="268984"/>
            <a:chOff x="8194216" y="3100946"/>
            <a:chExt cx="616242" cy="23435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8597A7C-ECD3-3A4F-9C34-8C6DAD1F99D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8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5E06F3-A41B-A644-9ECD-F5C62B31A1F2}"/>
                </a:ext>
              </a:extLst>
            </p:cNvPr>
            <p:cNvSpPr txBox="1"/>
            <p:nvPr/>
          </p:nvSpPr>
          <p:spPr>
            <a:xfrm>
              <a:off x="8194216" y="3100946"/>
              <a:ext cx="616242" cy="234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8" dirty="0"/>
                <a:t>positive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E0116D-9720-BC41-88B1-26F2CA384C29}"/>
              </a:ext>
            </a:extLst>
          </p:cNvPr>
          <p:cNvGrpSpPr/>
          <p:nvPr/>
        </p:nvGrpSpPr>
        <p:grpSpPr>
          <a:xfrm>
            <a:off x="9946142" y="2627545"/>
            <a:ext cx="778045" cy="268984"/>
            <a:chOff x="8187023" y="3098612"/>
            <a:chExt cx="677866" cy="23435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37BC51F-47BC-EE4A-BADD-9F5F39D6C4D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8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DE3138-2824-D840-AEA0-7B29B6961186}"/>
                </a:ext>
              </a:extLst>
            </p:cNvPr>
            <p:cNvSpPr txBox="1"/>
            <p:nvPr/>
          </p:nvSpPr>
          <p:spPr>
            <a:xfrm>
              <a:off x="8187023" y="3098612"/>
              <a:ext cx="677866" cy="234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8" dirty="0"/>
                <a:t>negative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132D67-43C9-6E47-9640-7545656F654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727433" y="2581373"/>
            <a:ext cx="4205013" cy="435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5DE6E67-DCE4-3C41-8D06-9BD5C845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95" y="1775619"/>
            <a:ext cx="1831821" cy="1424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8FA808-53C0-4044-815B-FB93E5C7C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843" y="3769514"/>
            <a:ext cx="3343951" cy="3343951"/>
          </a:xfrm>
          <a:prstGeom prst="rect">
            <a:avLst/>
          </a:prstGeom>
        </p:spPr>
      </p:pic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D9E547A-C30F-4946-ABE7-4F694C98760C}"/>
              </a:ext>
            </a:extLst>
          </p:cNvPr>
          <p:cNvGraphicFramePr>
            <a:graphicFrameLocks noGrp="1"/>
          </p:cNvGraphicFramePr>
          <p:nvPr/>
        </p:nvGraphicFramePr>
        <p:xfrm>
          <a:off x="5609106" y="4509294"/>
          <a:ext cx="3005834" cy="2107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917">
                  <a:extLst>
                    <a:ext uri="{9D8B030D-6E8A-4147-A177-3AD203B41FA5}">
                      <a16:colId xmlns:a16="http://schemas.microsoft.com/office/drawing/2014/main" val="3838254856"/>
                    </a:ext>
                  </a:extLst>
                </a:gridCol>
                <a:gridCol w="1502917">
                  <a:extLst>
                    <a:ext uri="{9D8B030D-6E8A-4147-A177-3AD203B41FA5}">
                      <a16:colId xmlns:a16="http://schemas.microsoft.com/office/drawing/2014/main" val="3219682101"/>
                    </a:ext>
                  </a:extLst>
                </a:gridCol>
              </a:tblGrid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positive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negative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1436548800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bad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348346695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happy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unhappy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3629934465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nice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rude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7784988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fantastic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awful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1688089379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3027207094"/>
                  </a:ext>
                </a:extLst>
              </a:tr>
            </a:tbl>
          </a:graphicData>
        </a:graphic>
      </p:graphicFrame>
      <p:sp>
        <p:nvSpPr>
          <p:cNvPr id="42" name="Right Arrow 41">
            <a:extLst>
              <a:ext uri="{FF2B5EF4-FFF2-40B4-BE49-F238E27FC236}">
                <a16:creationId xmlns:a16="http://schemas.microsoft.com/office/drawing/2014/main" id="{58133D95-C650-844D-8AC8-AE3F00A3DC34}"/>
              </a:ext>
            </a:extLst>
          </p:cNvPr>
          <p:cNvSpPr/>
          <p:nvPr/>
        </p:nvSpPr>
        <p:spPr>
          <a:xfrm>
            <a:off x="4727433" y="5387349"/>
            <a:ext cx="699454" cy="41848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954" tIns="52477" rIns="104954" bIns="52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66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3631E7-02B1-654E-B157-7DC238A8F27F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112023" y="3140112"/>
            <a:ext cx="0" cy="13691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3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BAC8BA-6490-CC44-BD98-15D8D2DEE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44920"/>
              </p:ext>
            </p:extLst>
          </p:nvPr>
        </p:nvGraphicFramePr>
        <p:xfrm>
          <a:off x="199698" y="461328"/>
          <a:ext cx="13495282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89">
                  <a:extLst>
                    <a:ext uri="{9D8B030D-6E8A-4147-A177-3AD203B41FA5}">
                      <a16:colId xmlns:a16="http://schemas.microsoft.com/office/drawing/2014/main" val="4111918873"/>
                    </a:ext>
                  </a:extLst>
                </a:gridCol>
                <a:gridCol w="2612585">
                  <a:extLst>
                    <a:ext uri="{9D8B030D-6E8A-4147-A177-3AD203B41FA5}">
                      <a16:colId xmlns:a16="http://schemas.microsoft.com/office/drawing/2014/main" val="3640952329"/>
                    </a:ext>
                  </a:extLst>
                </a:gridCol>
                <a:gridCol w="2304396">
                  <a:extLst>
                    <a:ext uri="{9D8B030D-6E8A-4147-A177-3AD203B41FA5}">
                      <a16:colId xmlns:a16="http://schemas.microsoft.com/office/drawing/2014/main" val="3035185319"/>
                    </a:ext>
                  </a:extLst>
                </a:gridCol>
                <a:gridCol w="7588612">
                  <a:extLst>
                    <a:ext uri="{9D8B030D-6E8A-4147-A177-3AD203B41FA5}">
                      <a16:colId xmlns:a16="http://schemas.microsoft.com/office/drawing/2014/main" val="2726809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1" dirty="0" err="1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docid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98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To be, or not to be: that is the question.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15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Wordsworth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The Tables Turned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Come forth into the light of things, Let Nature be your teacher.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771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2CDC2-6745-DB4D-8159-8AF9477E6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446763"/>
              </p:ext>
            </p:extLst>
          </p:nvPr>
        </p:nvGraphicFramePr>
        <p:xfrm>
          <a:off x="767813" y="2918733"/>
          <a:ext cx="733065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894">
                  <a:extLst>
                    <a:ext uri="{9D8B030D-6E8A-4147-A177-3AD203B41FA5}">
                      <a16:colId xmlns:a16="http://schemas.microsoft.com/office/drawing/2014/main" val="4111918873"/>
                    </a:ext>
                  </a:extLst>
                </a:gridCol>
                <a:gridCol w="2156026">
                  <a:extLst>
                    <a:ext uri="{9D8B030D-6E8A-4147-A177-3AD203B41FA5}">
                      <a16:colId xmlns:a16="http://schemas.microsoft.com/office/drawing/2014/main" val="3640952329"/>
                    </a:ext>
                  </a:extLst>
                </a:gridCol>
                <a:gridCol w="1809366">
                  <a:extLst>
                    <a:ext uri="{9D8B030D-6E8A-4147-A177-3AD203B41FA5}">
                      <a16:colId xmlns:a16="http://schemas.microsoft.com/office/drawing/2014/main" val="3035185319"/>
                    </a:ext>
                  </a:extLst>
                </a:gridCol>
                <a:gridCol w="2478369">
                  <a:extLst>
                    <a:ext uri="{9D8B030D-6E8A-4147-A177-3AD203B41FA5}">
                      <a16:colId xmlns:a16="http://schemas.microsoft.com/office/drawing/2014/main" val="2726809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1" dirty="0" err="1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docid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word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To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15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84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7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24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96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59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69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is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33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46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questions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7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Wordsworth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The Tables Turned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Come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7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Wordsworth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The Tables Turned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into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41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7250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EC4FBB-E496-C346-B61E-CD51B16937C8}"/>
              </a:ext>
            </a:extLst>
          </p:cNvPr>
          <p:cNvCxnSpPr/>
          <p:nvPr/>
        </p:nvCxnSpPr>
        <p:spPr>
          <a:xfrm>
            <a:off x="4213411" y="1762595"/>
            <a:ext cx="0" cy="1156138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992D5C-8ADC-234E-8CAC-6AC906A0A9CF}"/>
              </a:ext>
            </a:extLst>
          </p:cNvPr>
          <p:cNvSpPr txBox="1"/>
          <p:nvPr/>
        </p:nvSpPr>
        <p:spPr>
          <a:xfrm>
            <a:off x="5033682" y="2048276"/>
            <a:ext cx="449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1. Tokenization</a:t>
            </a: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2. Wide to long transformation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962EE-CA84-EB48-A96B-58E115B96306}"/>
              </a:ext>
            </a:extLst>
          </p:cNvPr>
          <p:cNvSpPr/>
          <p:nvPr/>
        </p:nvSpPr>
        <p:spPr>
          <a:xfrm>
            <a:off x="8568390" y="4762502"/>
            <a:ext cx="6994525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The tidy format</a:t>
            </a:r>
          </a:p>
          <a:p>
            <a:endParaRPr lang="en-US" sz="2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1.  Each variable must have its own column</a:t>
            </a:r>
          </a:p>
          <a:p>
            <a:endParaRPr lang="en-US" sz="2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2.  Each observation must have its own row</a:t>
            </a:r>
          </a:p>
          <a:p>
            <a:endParaRPr lang="en-US" sz="2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3.  Each value must have its own cell</a:t>
            </a:r>
          </a:p>
        </p:txBody>
      </p:sp>
    </p:spTree>
    <p:extLst>
      <p:ext uri="{BB962C8B-B14F-4D97-AF65-F5344CB8AC3E}">
        <p14:creationId xmlns:p14="http://schemas.microsoft.com/office/powerpoint/2010/main" val="196566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BAC8BA-6490-CC44-BD98-15D8D2DEE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21651"/>
              </p:ext>
            </p:extLst>
          </p:nvPr>
        </p:nvGraphicFramePr>
        <p:xfrm>
          <a:off x="217626" y="880516"/>
          <a:ext cx="13691111" cy="11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135">
                  <a:extLst>
                    <a:ext uri="{9D8B030D-6E8A-4147-A177-3AD203B41FA5}">
                      <a16:colId xmlns:a16="http://schemas.microsoft.com/office/drawing/2014/main" val="4111918873"/>
                    </a:ext>
                  </a:extLst>
                </a:gridCol>
                <a:gridCol w="1581747">
                  <a:extLst>
                    <a:ext uri="{9D8B030D-6E8A-4147-A177-3AD203B41FA5}">
                      <a16:colId xmlns:a16="http://schemas.microsoft.com/office/drawing/2014/main" val="3640952329"/>
                    </a:ext>
                  </a:extLst>
                </a:gridCol>
                <a:gridCol w="1581747">
                  <a:extLst>
                    <a:ext uri="{9D8B030D-6E8A-4147-A177-3AD203B41FA5}">
                      <a16:colId xmlns:a16="http://schemas.microsoft.com/office/drawing/2014/main" val="3035185319"/>
                    </a:ext>
                  </a:extLst>
                </a:gridCol>
                <a:gridCol w="1581747">
                  <a:extLst>
                    <a:ext uri="{9D8B030D-6E8A-4147-A177-3AD203B41FA5}">
                      <a16:colId xmlns:a16="http://schemas.microsoft.com/office/drawing/2014/main" val="2726809771"/>
                    </a:ext>
                  </a:extLst>
                </a:gridCol>
                <a:gridCol w="1581747">
                  <a:extLst>
                    <a:ext uri="{9D8B030D-6E8A-4147-A177-3AD203B41FA5}">
                      <a16:colId xmlns:a16="http://schemas.microsoft.com/office/drawing/2014/main" val="2581707022"/>
                    </a:ext>
                  </a:extLst>
                </a:gridCol>
                <a:gridCol w="1581747">
                  <a:extLst>
                    <a:ext uri="{9D8B030D-6E8A-4147-A177-3AD203B41FA5}">
                      <a16:colId xmlns:a16="http://schemas.microsoft.com/office/drawing/2014/main" val="1446483005"/>
                    </a:ext>
                  </a:extLst>
                </a:gridCol>
                <a:gridCol w="1581747">
                  <a:extLst>
                    <a:ext uri="{9D8B030D-6E8A-4147-A177-3AD203B41FA5}">
                      <a16:colId xmlns:a16="http://schemas.microsoft.com/office/drawing/2014/main" val="4269514292"/>
                    </a:ext>
                  </a:extLst>
                </a:gridCol>
                <a:gridCol w="1581747">
                  <a:extLst>
                    <a:ext uri="{9D8B030D-6E8A-4147-A177-3AD203B41FA5}">
                      <a16:colId xmlns:a16="http://schemas.microsoft.com/office/drawing/2014/main" val="2436253758"/>
                    </a:ext>
                  </a:extLst>
                </a:gridCol>
                <a:gridCol w="1581747">
                  <a:extLst>
                    <a:ext uri="{9D8B030D-6E8A-4147-A177-3AD203B41FA5}">
                      <a16:colId xmlns:a16="http://schemas.microsoft.com/office/drawing/2014/main" val="384478901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en-US" sz="1600" b="0" i="1" dirty="0" err="1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docid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is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9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1526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771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2CDC2-6745-DB4D-8159-8AF9477E6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58318"/>
              </p:ext>
            </p:extLst>
          </p:nvPr>
        </p:nvGraphicFramePr>
        <p:xfrm>
          <a:off x="5057425" y="3496956"/>
          <a:ext cx="436716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305">
                  <a:extLst>
                    <a:ext uri="{9D8B030D-6E8A-4147-A177-3AD203B41FA5}">
                      <a16:colId xmlns:a16="http://schemas.microsoft.com/office/drawing/2014/main" val="4111918873"/>
                    </a:ext>
                  </a:extLst>
                </a:gridCol>
                <a:gridCol w="1534683">
                  <a:extLst>
                    <a:ext uri="{9D8B030D-6E8A-4147-A177-3AD203B41FA5}">
                      <a16:colId xmlns:a16="http://schemas.microsoft.com/office/drawing/2014/main" val="2726809771"/>
                    </a:ext>
                  </a:extLst>
                </a:gridCol>
                <a:gridCol w="1852179">
                  <a:extLst>
                    <a:ext uri="{9D8B030D-6E8A-4147-A177-3AD203B41FA5}">
                      <a16:colId xmlns:a16="http://schemas.microsoft.com/office/drawing/2014/main" val="456652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1" dirty="0" err="1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docid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word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15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84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is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7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24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96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59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69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33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46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come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7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forth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7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into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41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7250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EC4FBB-E496-C346-B61E-CD51B16937C8}"/>
              </a:ext>
            </a:extLst>
          </p:cNvPr>
          <p:cNvCxnSpPr/>
          <p:nvPr/>
        </p:nvCxnSpPr>
        <p:spPr>
          <a:xfrm>
            <a:off x="7587617" y="2262671"/>
            <a:ext cx="0" cy="1156138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992D5C-8ADC-234E-8CAC-6AC906A0A9CF}"/>
              </a:ext>
            </a:extLst>
          </p:cNvPr>
          <p:cNvSpPr txBox="1"/>
          <p:nvPr/>
        </p:nvSpPr>
        <p:spPr>
          <a:xfrm>
            <a:off x="7765443" y="2671463"/>
            <a:ext cx="4491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 to wide transformation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D6A14-DD3A-DE4E-9989-1DB19FA660EF}"/>
              </a:ext>
            </a:extLst>
          </p:cNvPr>
          <p:cNvSpPr txBox="1"/>
          <p:nvPr/>
        </p:nvSpPr>
        <p:spPr>
          <a:xfrm>
            <a:off x="217626" y="347807"/>
            <a:ext cx="4491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Classic Document-Feature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C7029-8742-A544-8DFB-0015D902206B}"/>
              </a:ext>
            </a:extLst>
          </p:cNvPr>
          <p:cNvSpPr txBox="1"/>
          <p:nvPr/>
        </p:nvSpPr>
        <p:spPr>
          <a:xfrm>
            <a:off x="5057425" y="3010017"/>
            <a:ext cx="4491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Tidy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16735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B569E50-5EB2-E64B-AB31-AD602FDAB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5604" y="2097740"/>
            <a:ext cx="4505215" cy="63754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68D3AA-B9F2-634B-8C91-322C37946120}"/>
              </a:ext>
            </a:extLst>
          </p:cNvPr>
          <p:cNvSpPr/>
          <p:nvPr/>
        </p:nvSpPr>
        <p:spPr>
          <a:xfrm>
            <a:off x="565365" y="4423642"/>
            <a:ext cx="29846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be, or not to be: that is the question. Come forth into the light of things, Let Nature be your teacher.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03A312-2E9C-B047-871C-2FD77349D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3956"/>
              </p:ext>
            </p:extLst>
          </p:nvPr>
        </p:nvGraphicFramePr>
        <p:xfrm>
          <a:off x="9952621" y="2489482"/>
          <a:ext cx="294357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57">
                  <a:extLst>
                    <a:ext uri="{9D8B030D-6E8A-4147-A177-3AD203B41FA5}">
                      <a16:colId xmlns:a16="http://schemas.microsoft.com/office/drawing/2014/main" val="4111918873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726809771"/>
                    </a:ext>
                  </a:extLst>
                </a:gridCol>
                <a:gridCol w="1008530">
                  <a:extLst>
                    <a:ext uri="{9D8B030D-6E8A-4147-A177-3AD203B41FA5}">
                      <a16:colId xmlns:a16="http://schemas.microsoft.com/office/drawing/2014/main" val="456652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1" dirty="0" err="1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docid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word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15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84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is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7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24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96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59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69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33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46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come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7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forth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7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into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41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725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D63FD5F-110E-E345-8972-62DE4D4CBFFD}"/>
              </a:ext>
            </a:extLst>
          </p:cNvPr>
          <p:cNvSpPr txBox="1"/>
          <p:nvPr/>
        </p:nvSpPr>
        <p:spPr>
          <a:xfrm rot="19486471">
            <a:off x="6133604" y="3682552"/>
            <a:ext cx="1089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D7255-9E25-2240-A83C-FC32AB3D8125}"/>
              </a:ext>
            </a:extLst>
          </p:cNvPr>
          <p:cNvSpPr txBox="1"/>
          <p:nvPr/>
        </p:nvSpPr>
        <p:spPr>
          <a:xfrm rot="3781154">
            <a:off x="5573448" y="4109068"/>
            <a:ext cx="7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E5D1FA-117A-A642-A887-5FA9176860AB}"/>
              </a:ext>
            </a:extLst>
          </p:cNvPr>
          <p:cNvSpPr txBox="1"/>
          <p:nvPr/>
        </p:nvSpPr>
        <p:spPr>
          <a:xfrm rot="3781154">
            <a:off x="6842264" y="3797070"/>
            <a:ext cx="7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1B56D-AB44-D344-BCBE-6E767DA58421}"/>
              </a:ext>
            </a:extLst>
          </p:cNvPr>
          <p:cNvSpPr txBox="1"/>
          <p:nvPr/>
        </p:nvSpPr>
        <p:spPr>
          <a:xfrm rot="20747539">
            <a:off x="5922662" y="3205003"/>
            <a:ext cx="7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E2563-4FEE-6649-9D00-79239834D6DF}"/>
              </a:ext>
            </a:extLst>
          </p:cNvPr>
          <p:cNvSpPr txBox="1"/>
          <p:nvPr/>
        </p:nvSpPr>
        <p:spPr>
          <a:xfrm rot="20747539">
            <a:off x="5015963" y="3586982"/>
            <a:ext cx="7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92A0D-15F9-9642-8528-D200F48962B4}"/>
              </a:ext>
            </a:extLst>
          </p:cNvPr>
          <p:cNvSpPr txBox="1"/>
          <p:nvPr/>
        </p:nvSpPr>
        <p:spPr>
          <a:xfrm rot="965863">
            <a:off x="7022490" y="3370552"/>
            <a:ext cx="7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224E9-B361-6A41-97D7-BEA4D955E252}"/>
              </a:ext>
            </a:extLst>
          </p:cNvPr>
          <p:cNvSpPr txBox="1"/>
          <p:nvPr/>
        </p:nvSpPr>
        <p:spPr>
          <a:xfrm rot="965863">
            <a:off x="7874581" y="3003899"/>
            <a:ext cx="7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96E2D4-1588-C74E-A0E0-6383B3F5569E}"/>
              </a:ext>
            </a:extLst>
          </p:cNvPr>
          <p:cNvSpPr txBox="1"/>
          <p:nvPr/>
        </p:nvSpPr>
        <p:spPr>
          <a:xfrm rot="965863">
            <a:off x="6616774" y="2430777"/>
            <a:ext cx="7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5174E-DC6C-6E45-BD3A-D919B6498474}"/>
              </a:ext>
            </a:extLst>
          </p:cNvPr>
          <p:cNvSpPr txBox="1"/>
          <p:nvPr/>
        </p:nvSpPr>
        <p:spPr>
          <a:xfrm rot="965863">
            <a:off x="5494887" y="2782448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83D083-967C-ED46-AF35-40EA10F833DC}"/>
              </a:ext>
            </a:extLst>
          </p:cNvPr>
          <p:cNvSpPr txBox="1"/>
          <p:nvPr/>
        </p:nvSpPr>
        <p:spPr>
          <a:xfrm rot="18096400">
            <a:off x="7111488" y="2111957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E4166A-7FCE-2F44-BFC8-1F1ACA09872F}"/>
              </a:ext>
            </a:extLst>
          </p:cNvPr>
          <p:cNvSpPr txBox="1"/>
          <p:nvPr/>
        </p:nvSpPr>
        <p:spPr>
          <a:xfrm rot="4255216">
            <a:off x="5960320" y="2298026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B7E720-A240-184D-8925-265BD90F2ADD}"/>
              </a:ext>
            </a:extLst>
          </p:cNvPr>
          <p:cNvSpPr txBox="1"/>
          <p:nvPr/>
        </p:nvSpPr>
        <p:spPr>
          <a:xfrm rot="19269981">
            <a:off x="6822640" y="1933315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19D2F-B216-9E4D-9EC9-4616C8A6737C}"/>
              </a:ext>
            </a:extLst>
          </p:cNvPr>
          <p:cNvSpPr txBox="1"/>
          <p:nvPr/>
        </p:nvSpPr>
        <p:spPr>
          <a:xfrm rot="19269981">
            <a:off x="5005158" y="1933315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FB544C-61AD-1545-88E5-2CD7F21D9228}"/>
              </a:ext>
            </a:extLst>
          </p:cNvPr>
          <p:cNvSpPr txBox="1"/>
          <p:nvPr/>
        </p:nvSpPr>
        <p:spPr>
          <a:xfrm rot="1792369">
            <a:off x="4882996" y="3118245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9907F9-75C5-CD48-A4DF-662A9AEFB3CB}"/>
              </a:ext>
            </a:extLst>
          </p:cNvPr>
          <p:cNvSpPr txBox="1"/>
          <p:nvPr/>
        </p:nvSpPr>
        <p:spPr>
          <a:xfrm rot="1792369">
            <a:off x="5618126" y="2084485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52F005-C60C-1948-99E9-CA703CD5A711}"/>
              </a:ext>
            </a:extLst>
          </p:cNvPr>
          <p:cNvSpPr txBox="1"/>
          <p:nvPr/>
        </p:nvSpPr>
        <p:spPr>
          <a:xfrm rot="1792369">
            <a:off x="7674435" y="3290050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99037-FFB8-714B-ABD0-11F16B4DEED6}"/>
              </a:ext>
            </a:extLst>
          </p:cNvPr>
          <p:cNvSpPr txBox="1"/>
          <p:nvPr/>
        </p:nvSpPr>
        <p:spPr>
          <a:xfrm rot="20400931">
            <a:off x="7832824" y="2359387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19D68D-4DDF-CB47-B4B2-3FA49427D32E}"/>
              </a:ext>
            </a:extLst>
          </p:cNvPr>
          <p:cNvSpPr txBox="1"/>
          <p:nvPr/>
        </p:nvSpPr>
        <p:spPr>
          <a:xfrm rot="5224643">
            <a:off x="6418439" y="1461940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9A2F14-71F4-8748-9B38-11B847F86431}"/>
              </a:ext>
            </a:extLst>
          </p:cNvPr>
          <p:cNvSpPr txBox="1"/>
          <p:nvPr/>
        </p:nvSpPr>
        <p:spPr>
          <a:xfrm rot="20494940">
            <a:off x="5289231" y="1427503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75CC61-2B5F-8B42-92C8-71CB1AA260A5}"/>
              </a:ext>
            </a:extLst>
          </p:cNvPr>
          <p:cNvSpPr txBox="1"/>
          <p:nvPr/>
        </p:nvSpPr>
        <p:spPr>
          <a:xfrm rot="20109830">
            <a:off x="5908037" y="3363611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438E6E-3E68-5F47-8529-19902E82958A}"/>
              </a:ext>
            </a:extLst>
          </p:cNvPr>
          <p:cNvSpPr txBox="1"/>
          <p:nvPr/>
        </p:nvSpPr>
        <p:spPr>
          <a:xfrm rot="20109830">
            <a:off x="7809680" y="1974830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teacher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D5A788-F0D0-0E49-AFE4-B3A1199F7E7B}"/>
              </a:ext>
            </a:extLst>
          </p:cNvPr>
          <p:cNvCxnSpPr>
            <a:stCxn id="8" idx="3"/>
          </p:cNvCxnSpPr>
          <p:nvPr/>
        </p:nvCxnSpPr>
        <p:spPr>
          <a:xfrm flipV="1">
            <a:off x="3550025" y="5085361"/>
            <a:ext cx="875579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B8E878-A740-7D44-8317-AD75EE4F2143}"/>
              </a:ext>
            </a:extLst>
          </p:cNvPr>
          <p:cNvCxnSpPr/>
          <p:nvPr/>
        </p:nvCxnSpPr>
        <p:spPr>
          <a:xfrm flipV="1">
            <a:off x="8847856" y="5085361"/>
            <a:ext cx="875579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4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DC0BF45-6462-C040-979F-D346194CA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44076"/>
              </p:ext>
            </p:extLst>
          </p:nvPr>
        </p:nvGraphicFramePr>
        <p:xfrm>
          <a:off x="1277472" y="632384"/>
          <a:ext cx="3992394" cy="507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714">
                  <a:extLst>
                    <a:ext uri="{9D8B030D-6E8A-4147-A177-3AD203B41FA5}">
                      <a16:colId xmlns:a16="http://schemas.microsoft.com/office/drawing/2014/main" val="4111918873"/>
                    </a:ext>
                  </a:extLst>
                </a:gridCol>
                <a:gridCol w="865532">
                  <a:extLst>
                    <a:ext uri="{9D8B030D-6E8A-4147-A177-3AD203B41FA5}">
                      <a16:colId xmlns:a16="http://schemas.microsoft.com/office/drawing/2014/main" val="2726809771"/>
                    </a:ext>
                  </a:extLst>
                </a:gridCol>
                <a:gridCol w="847164">
                  <a:extLst>
                    <a:ext uri="{9D8B030D-6E8A-4147-A177-3AD203B41FA5}">
                      <a16:colId xmlns:a16="http://schemas.microsoft.com/office/drawing/2014/main" val="456652743"/>
                    </a:ext>
                  </a:extLst>
                </a:gridCol>
                <a:gridCol w="1302984">
                  <a:extLst>
                    <a:ext uri="{9D8B030D-6E8A-4147-A177-3AD203B41FA5}">
                      <a16:colId xmlns:a16="http://schemas.microsoft.com/office/drawing/2014/main" val="1945147167"/>
                    </a:ext>
                  </a:extLst>
                </a:gridCol>
              </a:tblGrid>
              <a:tr h="561422">
                <a:tc>
                  <a:txBody>
                    <a:bodyPr/>
                    <a:lstStyle/>
                    <a:p>
                      <a:r>
                        <a:rPr lang="en-US" sz="1600" b="0" i="1" dirty="0" err="1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docid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985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152685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846994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76153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242144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960630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592175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694526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334988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460793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76173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77162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415910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72506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8587BEB-8A40-494B-BEC7-8C1B21028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65416"/>
              </p:ext>
            </p:extLst>
          </p:nvPr>
        </p:nvGraphicFramePr>
        <p:xfrm>
          <a:off x="9199171" y="632384"/>
          <a:ext cx="2217382" cy="508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311">
                  <a:extLst>
                    <a:ext uri="{9D8B030D-6E8A-4147-A177-3AD203B41FA5}">
                      <a16:colId xmlns:a16="http://schemas.microsoft.com/office/drawing/2014/main" val="4111918873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1945147167"/>
                    </a:ext>
                  </a:extLst>
                </a:gridCol>
              </a:tblGrid>
              <a:tr h="545726">
                <a:tc>
                  <a:txBody>
                    <a:bodyPr/>
                    <a:lstStyle/>
                    <a:p>
                      <a:r>
                        <a:rPr lang="en-US" sz="1600" b="0" i="1" dirty="0" err="1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docid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985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152685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846994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76153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242144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960630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592175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694526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334988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460793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76173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77162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415910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72506"/>
                  </a:ext>
                </a:extLst>
              </a:tr>
            </a:tbl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F0CAEEDB-6824-AE4E-B584-E213AE5A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" y="6362224"/>
            <a:ext cx="2512359" cy="2512359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657013B-AD68-BB4A-AD48-A72083D77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78980"/>
              </p:ext>
            </p:extLst>
          </p:nvPr>
        </p:nvGraphicFramePr>
        <p:xfrm>
          <a:off x="3100659" y="6564735"/>
          <a:ext cx="2331954" cy="2107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5977">
                  <a:extLst>
                    <a:ext uri="{9D8B030D-6E8A-4147-A177-3AD203B41FA5}">
                      <a16:colId xmlns:a16="http://schemas.microsoft.com/office/drawing/2014/main" val="3838254856"/>
                    </a:ext>
                  </a:extLst>
                </a:gridCol>
                <a:gridCol w="1165977">
                  <a:extLst>
                    <a:ext uri="{9D8B030D-6E8A-4147-A177-3AD203B41FA5}">
                      <a16:colId xmlns:a16="http://schemas.microsoft.com/office/drawing/2014/main" val="3219682101"/>
                    </a:ext>
                  </a:extLst>
                </a:gridCol>
              </a:tblGrid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positive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negative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1436548800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bad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348346695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happy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unhappy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3629934465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nice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rude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7784988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fantastic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awful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1688089379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3027207094"/>
                  </a:ext>
                </a:extLst>
              </a:tr>
            </a:tbl>
          </a:graphicData>
        </a:graphic>
      </p:graphicFrame>
      <p:sp>
        <p:nvSpPr>
          <p:cNvPr id="39" name="Right Arrow 38">
            <a:extLst>
              <a:ext uri="{FF2B5EF4-FFF2-40B4-BE49-F238E27FC236}">
                <a16:creationId xmlns:a16="http://schemas.microsoft.com/office/drawing/2014/main" id="{0074EC30-C0F8-8347-B3C4-87BAB6E21D28}"/>
              </a:ext>
            </a:extLst>
          </p:cNvPr>
          <p:cNvSpPr/>
          <p:nvPr/>
        </p:nvSpPr>
        <p:spPr>
          <a:xfrm>
            <a:off x="2226154" y="7618403"/>
            <a:ext cx="699454" cy="41848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954" tIns="52477" rIns="104954" bIns="52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66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67FB4290-0630-AB4C-AADD-C39C34347EB9}"/>
              </a:ext>
            </a:extLst>
          </p:cNvPr>
          <p:cNvSpPr/>
          <p:nvPr/>
        </p:nvSpPr>
        <p:spPr>
          <a:xfrm rot="16200000">
            <a:off x="3901310" y="5892409"/>
            <a:ext cx="527748" cy="41848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954" tIns="52477" rIns="104954" bIns="52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6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D3310-E424-A641-8DD5-46CE9D0C16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520" b="5160"/>
          <a:stretch/>
        </p:blipFill>
        <p:spPr>
          <a:xfrm>
            <a:off x="9199171" y="6410057"/>
            <a:ext cx="1764986" cy="2262016"/>
          </a:xfrm>
          <a:prstGeom prst="rect">
            <a:avLst/>
          </a:prstGeom>
        </p:spPr>
      </p:pic>
      <p:sp>
        <p:nvSpPr>
          <p:cNvPr id="41" name="Right Arrow 40">
            <a:extLst>
              <a:ext uri="{FF2B5EF4-FFF2-40B4-BE49-F238E27FC236}">
                <a16:creationId xmlns:a16="http://schemas.microsoft.com/office/drawing/2014/main" id="{0463F231-290D-E643-8B61-49A0571A9235}"/>
              </a:ext>
            </a:extLst>
          </p:cNvPr>
          <p:cNvSpPr/>
          <p:nvPr/>
        </p:nvSpPr>
        <p:spPr>
          <a:xfrm rot="16200000">
            <a:off x="9882209" y="5974884"/>
            <a:ext cx="527748" cy="41848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954" tIns="52477" rIns="104954" bIns="52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6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00D76-94B0-114F-BF01-8E7176242D26}"/>
              </a:ext>
            </a:extLst>
          </p:cNvPr>
          <p:cNvSpPr txBox="1"/>
          <p:nvPr/>
        </p:nvSpPr>
        <p:spPr>
          <a:xfrm>
            <a:off x="1477988" y="0"/>
            <a:ext cx="326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Automated classification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7C3746-9CCC-9B47-9C0D-75A33656EC19}"/>
              </a:ext>
            </a:extLst>
          </p:cNvPr>
          <p:cNvSpPr txBox="1"/>
          <p:nvPr/>
        </p:nvSpPr>
        <p:spPr>
          <a:xfrm>
            <a:off x="9102471" y="0"/>
            <a:ext cx="326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Gold Standard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F0459A-B097-5B45-A95B-D0D2D1BCA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72494"/>
              </p:ext>
            </p:extLst>
          </p:nvPr>
        </p:nvGraphicFramePr>
        <p:xfrm>
          <a:off x="5853138" y="2806748"/>
          <a:ext cx="2762760" cy="148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920">
                  <a:extLst>
                    <a:ext uri="{9D8B030D-6E8A-4147-A177-3AD203B41FA5}">
                      <a16:colId xmlns:a16="http://schemas.microsoft.com/office/drawing/2014/main" val="1874078863"/>
                    </a:ext>
                  </a:extLst>
                </a:gridCol>
                <a:gridCol w="920920">
                  <a:extLst>
                    <a:ext uri="{9D8B030D-6E8A-4147-A177-3AD203B41FA5}">
                      <a16:colId xmlns:a16="http://schemas.microsoft.com/office/drawing/2014/main" val="3385257041"/>
                    </a:ext>
                  </a:extLst>
                </a:gridCol>
                <a:gridCol w="920920">
                  <a:extLst>
                    <a:ext uri="{9D8B030D-6E8A-4147-A177-3AD203B41FA5}">
                      <a16:colId xmlns:a16="http://schemas.microsoft.com/office/drawing/2014/main" val="3473683540"/>
                    </a:ext>
                  </a:extLst>
                </a:gridCol>
              </a:tblGrid>
              <a:tr h="477941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3127" marR="83127" marT="34350" marB="34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Actually Positive</a:t>
                      </a:r>
                    </a:p>
                  </a:txBody>
                  <a:tcPr marL="83127" marR="83127" marT="34350" marB="343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Actually negative</a:t>
                      </a:r>
                    </a:p>
                  </a:txBody>
                  <a:tcPr marL="83127" marR="83127" marT="34350" marB="343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87854"/>
                  </a:ext>
                </a:extLst>
              </a:tr>
              <a:tr h="4779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Predicted Positive</a:t>
                      </a:r>
                    </a:p>
                  </a:txBody>
                  <a:tcPr marL="83127" marR="83127" marT="34350" marB="343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4</a:t>
                      </a:r>
                    </a:p>
                  </a:txBody>
                  <a:tcPr marL="83127" marR="83127" marT="34350" marB="343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 marL="83127" marR="83127" marT="34350" marB="343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46787"/>
                  </a:ext>
                </a:extLst>
              </a:tr>
              <a:tr h="4779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Predicted negative</a:t>
                      </a:r>
                    </a:p>
                  </a:txBody>
                  <a:tcPr marL="83127" marR="83127" marT="34350" marB="343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 marL="83127" marR="83127" marT="34350" marB="343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5</a:t>
                      </a:r>
                    </a:p>
                  </a:txBody>
                  <a:tcPr marL="83127" marR="83127" marT="34350" marB="343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812286"/>
                  </a:ext>
                </a:extLst>
              </a:tr>
            </a:tbl>
          </a:graphicData>
        </a:graphic>
      </p:graphicFrame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B8BCF77-24A4-8C47-9FC7-8FBC98C5EB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91719" y="1358155"/>
            <a:ext cx="1507452" cy="1448593"/>
          </a:xfrm>
          <a:prstGeom prst="bentConnector3">
            <a:avLst>
              <a:gd name="adj1" fmla="val 99954"/>
            </a:avLst>
          </a:prstGeom>
          <a:ln w="28575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9E18A5C-E0A0-024A-874C-2B33F320B98C}"/>
              </a:ext>
            </a:extLst>
          </p:cNvPr>
          <p:cNvCxnSpPr>
            <a:cxnSpLocks/>
          </p:cNvCxnSpPr>
          <p:nvPr/>
        </p:nvCxnSpPr>
        <p:spPr>
          <a:xfrm flipV="1">
            <a:off x="5243631" y="4293008"/>
            <a:ext cx="1103381" cy="978240"/>
          </a:xfrm>
          <a:prstGeom prst="bentConnector3">
            <a:avLst>
              <a:gd name="adj1" fmla="val 99967"/>
            </a:avLst>
          </a:prstGeom>
          <a:ln w="28575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0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5105F9-6FE4-5C4A-89CB-C2B6D022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95901"/>
              </p:ext>
            </p:extLst>
          </p:nvPr>
        </p:nvGraphicFramePr>
        <p:xfrm>
          <a:off x="3207820" y="2347488"/>
          <a:ext cx="7165884" cy="360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628">
                  <a:extLst>
                    <a:ext uri="{9D8B030D-6E8A-4147-A177-3AD203B41FA5}">
                      <a16:colId xmlns:a16="http://schemas.microsoft.com/office/drawing/2014/main" val="1874078863"/>
                    </a:ext>
                  </a:extLst>
                </a:gridCol>
                <a:gridCol w="2388628">
                  <a:extLst>
                    <a:ext uri="{9D8B030D-6E8A-4147-A177-3AD203B41FA5}">
                      <a16:colId xmlns:a16="http://schemas.microsoft.com/office/drawing/2014/main" val="3385257041"/>
                    </a:ext>
                  </a:extLst>
                </a:gridCol>
                <a:gridCol w="2388628">
                  <a:extLst>
                    <a:ext uri="{9D8B030D-6E8A-4147-A177-3AD203B41FA5}">
                      <a16:colId xmlns:a16="http://schemas.microsoft.com/office/drawing/2014/main" val="3473683540"/>
                    </a:ext>
                  </a:extLst>
                </a:gridCol>
              </a:tblGrid>
              <a:tr h="1200820"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215611" marR="215611" marT="73632" marB="736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Actual</a:t>
                      </a:r>
                      <a:b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</a:br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 marL="215611" marR="215611" marT="73632" marB="7363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Actual</a:t>
                      </a:r>
                      <a:b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</a:br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Negative</a:t>
                      </a:r>
                    </a:p>
                  </a:txBody>
                  <a:tcPr marL="215611" marR="215611" marT="73632" marB="7363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87854"/>
                  </a:ext>
                </a:extLst>
              </a:tr>
              <a:tr h="120082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Predicted Positive</a:t>
                      </a:r>
                    </a:p>
                  </a:txBody>
                  <a:tcPr marL="215611" marR="215611" marT="73632" marB="7363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</a:p>
                  </a:txBody>
                  <a:tcPr marL="215611" marR="215611" marT="73632" marB="7363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14</a:t>
                      </a:r>
                    </a:p>
                  </a:txBody>
                  <a:tcPr marL="215611" marR="215611" marT="73632" marB="7363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46787"/>
                  </a:ext>
                </a:extLst>
              </a:tr>
              <a:tr h="120082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Predicted Negative</a:t>
                      </a:r>
                    </a:p>
                  </a:txBody>
                  <a:tcPr marL="215611" marR="215611" marT="73632" marB="7363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25</a:t>
                      </a:r>
                    </a:p>
                  </a:txBody>
                  <a:tcPr marL="215611" marR="215611" marT="73632" marB="7363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400</a:t>
                      </a:r>
                    </a:p>
                  </a:txBody>
                  <a:tcPr marL="215611" marR="215611" marT="73632" marB="7363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81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9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5105F9-6FE4-5C4A-89CB-C2B6D022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99020"/>
              </p:ext>
            </p:extLst>
          </p:nvPr>
        </p:nvGraphicFramePr>
        <p:xfrm>
          <a:off x="468300" y="3178760"/>
          <a:ext cx="12694800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977">
                  <a:extLst>
                    <a:ext uri="{9D8B030D-6E8A-4147-A177-3AD203B41FA5}">
                      <a16:colId xmlns:a16="http://schemas.microsoft.com/office/drawing/2014/main" val="1874078863"/>
                    </a:ext>
                  </a:extLst>
                </a:gridCol>
                <a:gridCol w="3915295">
                  <a:extLst>
                    <a:ext uri="{9D8B030D-6E8A-4147-A177-3AD203B41FA5}">
                      <a16:colId xmlns:a16="http://schemas.microsoft.com/office/drawing/2014/main" val="3385257041"/>
                    </a:ext>
                  </a:extLst>
                </a:gridCol>
                <a:gridCol w="5997528">
                  <a:extLst>
                    <a:ext uri="{9D8B030D-6E8A-4147-A177-3AD203B41FA5}">
                      <a16:colId xmlns:a16="http://schemas.microsoft.com/office/drawing/2014/main" val="347368354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Performance Score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Formula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Example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48785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Accuracy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)/(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400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 / (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400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25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14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 =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.947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54678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Precision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/ (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/ (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14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 =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.955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1228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Recall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/ (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/ (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25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 =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.923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6752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F-Score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(2 x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 / (2 x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(2 x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 / (2 x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14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25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 =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.934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86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53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EED8FB-3562-1144-BF26-B87EED293EF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930270" y="1696774"/>
            <a:ext cx="73617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992834-FEF5-D940-87C7-031E8648CDEC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3125259" y="1724839"/>
            <a:ext cx="701086" cy="1803687"/>
          </a:xfrm>
          <a:prstGeom prst="bentConnector4">
            <a:avLst>
              <a:gd name="adj1" fmla="val -174783"/>
              <a:gd name="adj2" fmla="val 68519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4921443" y="1296122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723956-9410-9E43-B5E4-0A99D318D3C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54161" y="4196576"/>
            <a:ext cx="24234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3537760" y="4196575"/>
            <a:ext cx="37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24839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921295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37087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49930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56788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9D5A3-E57F-6340-B3F7-87BAF22E5E90}"/>
              </a:ext>
            </a:extLst>
          </p:cNvPr>
          <p:cNvSpPr/>
          <p:nvPr/>
        </p:nvSpPr>
        <p:spPr>
          <a:xfrm>
            <a:off x="2462860" y="3528526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(2.1)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tokenization…)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11666441" y="10287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(e.g., comparing with a manually coded subset)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7329364" y="352852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counting negative/positive words) </a:t>
            </a:r>
          </a:p>
        </p:txBody>
      </p:sp>
      <p:sp>
        <p:nvSpPr>
          <p:cNvPr id="39" name="Round Diagonal Corner Rectangle 38">
            <a:extLst>
              <a:ext uri="{FF2B5EF4-FFF2-40B4-BE49-F238E27FC236}">
                <a16:creationId xmlns:a16="http://schemas.microsoft.com/office/drawing/2014/main" id="{495822A8-0FDE-0B4B-8FFE-855388A7DC10}"/>
              </a:ext>
            </a:extLst>
          </p:cNvPr>
          <p:cNvSpPr/>
          <p:nvPr/>
        </p:nvSpPr>
        <p:spPr>
          <a:xfrm>
            <a:off x="10074054" y="3680451"/>
            <a:ext cx="1564025" cy="101629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docs    negative  positive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text1      15              25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text2        5              15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text3      34              20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text4      11                7 </a:t>
            </a:r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F53F9BD8-5F91-E44D-B75C-E9AED635D747}"/>
              </a:ext>
            </a:extLst>
          </p:cNvPr>
          <p:cNvSpPr/>
          <p:nvPr/>
        </p:nvSpPr>
        <p:spPr>
          <a:xfrm>
            <a:off x="4584397" y="3709026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4242462" y="1298430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0540285" y="1296122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9861304" y="1298430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10053855" y="1864763"/>
            <a:ext cx="616242" cy="246221"/>
            <a:chOff x="8194216" y="3100946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94216" y="3100946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positive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10722293" y="1863680"/>
            <a:ext cx="677866" cy="400110"/>
            <a:chOff x="8187023" y="3098612"/>
            <a:chExt cx="677866" cy="400110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87023" y="3098612"/>
              <a:ext cx="677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negative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9F43D3B-E1D4-AC4B-814D-DBF9F9305224}"/>
              </a:ext>
            </a:extLst>
          </p:cNvPr>
          <p:cNvSpPr txBox="1"/>
          <p:nvPr/>
        </p:nvSpPr>
        <p:spPr>
          <a:xfrm>
            <a:off x="4128120" y="858389"/>
            <a:ext cx="16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Unlabeled texts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9861304" y="858389"/>
            <a:ext cx="181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texts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8B7B74-E0F6-2844-8745-7F18D834BB64}"/>
              </a:ext>
            </a:extLst>
          </p:cNvPr>
          <p:cNvCxnSpPr>
            <a:cxnSpLocks/>
          </p:cNvCxnSpPr>
          <p:nvPr/>
        </p:nvCxnSpPr>
        <p:spPr>
          <a:xfrm flipV="1">
            <a:off x="10722293" y="2217101"/>
            <a:ext cx="0" cy="146335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2B94684D-5389-5A47-AE82-48A5ED75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577" y="6019223"/>
            <a:ext cx="2076330" cy="2076330"/>
          </a:xfrm>
          <a:prstGeom prst="rect">
            <a:avLst/>
          </a:prstGeom>
        </p:spPr>
      </p:pic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9641969-BB93-F044-863F-C2224CADE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08618"/>
              </p:ext>
            </p:extLst>
          </p:nvPr>
        </p:nvGraphicFramePr>
        <p:xfrm>
          <a:off x="7056097" y="6223940"/>
          <a:ext cx="1900800" cy="15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0400">
                  <a:extLst>
                    <a:ext uri="{9D8B030D-6E8A-4147-A177-3AD203B41FA5}">
                      <a16:colId xmlns:a16="http://schemas.microsoft.com/office/drawing/2014/main" val="3838254856"/>
                    </a:ext>
                  </a:extLst>
                </a:gridCol>
                <a:gridCol w="950400">
                  <a:extLst>
                    <a:ext uri="{9D8B030D-6E8A-4147-A177-3AD203B41FA5}">
                      <a16:colId xmlns:a16="http://schemas.microsoft.com/office/drawing/2014/main" val="3219682101"/>
                    </a:ext>
                  </a:extLst>
                </a:gridCol>
              </a:tblGrid>
              <a:tr h="255600">
                <a:tc>
                  <a:txBody>
                    <a:bodyPr/>
                    <a:lstStyle/>
                    <a:p>
                      <a:r>
                        <a:rPr lang="en-US" sz="1100" dirty="0"/>
                        <a:t>positive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negative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1436548800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r>
                        <a:rPr lang="en-US" sz="1100" dirty="0"/>
                        <a:t>good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bad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348346695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r>
                        <a:rPr lang="en-US" sz="1100" dirty="0"/>
                        <a:t>happy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unhappy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3629934465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r>
                        <a:rPr lang="en-US" sz="1100" dirty="0"/>
                        <a:t>nice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rude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7784988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r>
                        <a:rPr lang="en-US" sz="1100" dirty="0"/>
                        <a:t>fantastic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awful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1688089379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3027207094"/>
                  </a:ext>
                </a:extLst>
              </a:tr>
            </a:tbl>
          </a:graphicData>
        </a:graphic>
      </p:graphicFrame>
      <p:sp>
        <p:nvSpPr>
          <p:cNvPr id="65" name="Right Arrow 64">
            <a:extLst>
              <a:ext uri="{FF2B5EF4-FFF2-40B4-BE49-F238E27FC236}">
                <a16:creationId xmlns:a16="http://schemas.microsoft.com/office/drawing/2014/main" id="{24FC93C9-0389-124C-877A-30997FCCB6ED}"/>
              </a:ext>
            </a:extLst>
          </p:cNvPr>
          <p:cNvSpPr/>
          <p:nvPr/>
        </p:nvSpPr>
        <p:spPr>
          <a:xfrm>
            <a:off x="6137849" y="6848147"/>
            <a:ext cx="699454" cy="41848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954" tIns="52477" rIns="104954" bIns="52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66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BBD11C-4B0C-1B46-8C55-EC24939040F0}"/>
              </a:ext>
            </a:extLst>
          </p:cNvPr>
          <p:cNvCxnSpPr>
            <a:cxnSpLocks/>
            <a:stCxn id="60" idx="0"/>
            <a:endCxn id="32" idx="2"/>
          </p:cNvCxnSpPr>
          <p:nvPr/>
        </p:nvCxnSpPr>
        <p:spPr>
          <a:xfrm flipH="1" flipV="1">
            <a:off x="7991763" y="4864627"/>
            <a:ext cx="14734" cy="135931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7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6398008" y="1700125"/>
            <a:ext cx="399354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7FCB739-F8B1-8B47-BA7E-4B0E85FF8B7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1573477" y="2743482"/>
            <a:ext cx="0" cy="2733472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D699983-F2E7-0440-8EA9-96DBB36FC452}"/>
              </a:ext>
            </a:extLst>
          </p:cNvPr>
          <p:cNvCxnSpPr>
            <a:cxnSpLocks/>
          </p:cNvCxnSpPr>
          <p:nvPr/>
        </p:nvCxnSpPr>
        <p:spPr>
          <a:xfrm flipV="1">
            <a:off x="7907436" y="4087027"/>
            <a:ext cx="866068" cy="2968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12428162" y="1820195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12428162" y="1045430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753880A-FE21-1846-A5F8-282B2B8608A6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8007909" y="4668015"/>
            <a:ext cx="1314844" cy="1500845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C4A579-7D5B-AD4A-9D81-B18013AFC45C}"/>
              </a:ext>
            </a:extLst>
          </p:cNvPr>
          <p:cNvGrpSpPr/>
          <p:nvPr/>
        </p:nvGrpSpPr>
        <p:grpSpPr>
          <a:xfrm>
            <a:off x="5572756" y="1271408"/>
            <a:ext cx="791318" cy="920979"/>
            <a:chOff x="4242462" y="2525867"/>
            <a:chExt cx="791318" cy="920979"/>
          </a:xfrm>
        </p:grpSpPr>
        <p:sp>
          <p:nvSpPr>
            <p:cNvPr id="68" name="Folded Corner 67">
              <a:extLst>
                <a:ext uri="{FF2B5EF4-FFF2-40B4-BE49-F238E27FC236}">
                  <a16:creationId xmlns:a16="http://schemas.microsoft.com/office/drawing/2014/main" id="{CEB6250F-090A-7545-BE26-933539FD4EA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9" name="Folded Corner 68">
              <a:extLst>
                <a:ext uri="{FF2B5EF4-FFF2-40B4-BE49-F238E27FC236}">
                  <a16:creationId xmlns:a16="http://schemas.microsoft.com/office/drawing/2014/main" id="{E9298680-1C49-4943-A2A1-A43DA349C1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0" name="Folded Corner 69">
              <a:extLst>
                <a:ext uri="{FF2B5EF4-FFF2-40B4-BE49-F238E27FC236}">
                  <a16:creationId xmlns:a16="http://schemas.microsoft.com/office/drawing/2014/main" id="{BA414BF9-EBCB-F049-98B1-BA33322962D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1" name="Folded Corner 70">
              <a:extLst>
                <a:ext uri="{FF2B5EF4-FFF2-40B4-BE49-F238E27FC236}">
                  <a16:creationId xmlns:a16="http://schemas.microsoft.com/office/drawing/2014/main" id="{4181AB60-76BE-9441-8EE7-F7F1B5F53D8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2" name="Folded Corner 71">
              <a:extLst>
                <a:ext uri="{FF2B5EF4-FFF2-40B4-BE49-F238E27FC236}">
                  <a16:creationId xmlns:a16="http://schemas.microsoft.com/office/drawing/2014/main" id="{5C41F0FB-2E8C-E04C-BA25-B2FD6D2BA48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7C9A08-9D5F-D643-A03A-32DBD8E6BED8}"/>
              </a:ext>
            </a:extLst>
          </p:cNvPr>
          <p:cNvGrpSpPr/>
          <p:nvPr/>
        </p:nvGrpSpPr>
        <p:grpSpPr>
          <a:xfrm>
            <a:off x="5702242" y="1878571"/>
            <a:ext cx="677866" cy="246221"/>
            <a:chOff x="8129790" y="3120989"/>
            <a:chExt cx="677866" cy="2462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A1EA25E-4E08-0F4F-9CBA-D0F0F7E4F72A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0387B-42B3-F849-BC00-7F027996CA8B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992834-FEF5-D940-87C7-031E8648CDEC}"/>
              </a:ext>
            </a:extLst>
          </p:cNvPr>
          <p:cNvCxnSpPr>
            <a:cxnSpLocks/>
            <a:stCxn id="8" idx="3"/>
            <a:endCxn id="316" idx="0"/>
          </p:cNvCxnSpPr>
          <p:nvPr/>
        </p:nvCxnSpPr>
        <p:spPr>
          <a:xfrm flipH="1">
            <a:off x="3133504" y="1700125"/>
            <a:ext cx="692841" cy="1758550"/>
          </a:xfrm>
          <a:prstGeom prst="bentConnector4">
            <a:avLst>
              <a:gd name="adj1" fmla="val -32995"/>
              <a:gd name="adj2" fmla="val 6899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4921443" y="1271408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74240D-5434-4E45-81B1-DCD785002B18}"/>
              </a:ext>
            </a:extLst>
          </p:cNvPr>
          <p:cNvCxnSpPr>
            <a:cxnSpLocks/>
            <a:stCxn id="317" idx="0"/>
            <a:endCxn id="336" idx="2"/>
          </p:cNvCxnSpPr>
          <p:nvPr/>
        </p:nvCxnSpPr>
        <p:spPr>
          <a:xfrm>
            <a:off x="5824309" y="4099274"/>
            <a:ext cx="54692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3603504" y="4087025"/>
            <a:ext cx="134613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00125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8773504" y="534336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(i.e., comparing predicted values with the gold standard in the test data)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8753354" y="342491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(3.1) 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E13DD6CB-269E-4043-97E7-38A8D0B24F32}"/>
              </a:ext>
            </a:extLst>
          </p:cNvPr>
          <p:cNvSpPr/>
          <p:nvPr/>
        </p:nvSpPr>
        <p:spPr>
          <a:xfrm>
            <a:off x="10212966" y="3873025"/>
            <a:ext cx="637936" cy="4964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4242462" y="1273716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1763439" y="1820195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11084458" y="1822503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4414560" y="1872999"/>
            <a:ext cx="616242" cy="246221"/>
            <a:chOff x="8169052" y="3116668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5058768" y="1864052"/>
            <a:ext cx="677866" cy="246221"/>
            <a:chOff x="8137629" y="3106470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4166549" y="782803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labeled texts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3841DF-B6CD-9B41-AFF0-012319FB8652}"/>
              </a:ext>
            </a:extLst>
          </p:cNvPr>
          <p:cNvSpPr txBox="1"/>
          <p:nvPr/>
        </p:nvSpPr>
        <p:spPr>
          <a:xfrm>
            <a:off x="6299164" y="5226601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7E0031-76A9-9144-8D33-3F7B2ADA47B2}"/>
              </a:ext>
            </a:extLst>
          </p:cNvPr>
          <p:cNvSpPr txBox="1"/>
          <p:nvPr/>
        </p:nvSpPr>
        <p:spPr>
          <a:xfrm>
            <a:off x="6290312" y="3216251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11763439" y="1045430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11084458" y="1047738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10392602" y="1822503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10392602" y="1047738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10313767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10911078" y="34312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8BF6881-8C79-8A4B-B313-CBE43BE5BDDC}"/>
              </a:ext>
            </a:extLst>
          </p:cNvPr>
          <p:cNvCxnSpPr>
            <a:cxnSpLocks/>
            <a:endCxn id="337" idx="2"/>
          </p:cNvCxnSpPr>
          <p:nvPr/>
        </p:nvCxnSpPr>
        <p:spPr>
          <a:xfrm rot="16200000" flipH="1">
            <a:off x="5217961" y="4920605"/>
            <a:ext cx="1974602" cy="331939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2428162" y="6252426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2428162" y="5477661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1763439" y="6252426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1084458" y="6254734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1763439" y="5477661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1084458" y="5479969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0392602" y="6254734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0392602" y="5479969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7176720" y="6862330"/>
            <a:ext cx="2253543" cy="1205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Machine Learning Algorithm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Naïve Bayes, SVM, Logistic Regression, Neural Networks)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0313767" y="728052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labeled texts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1889977" y="6074360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0565122" y="6068616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1209330" y="6059669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2570297" y="6059669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0528007" y="6856354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1249569" y="6851630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1932505" y="6851630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2570297" y="6839392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314" name="Right Arrow 313">
            <a:extLst>
              <a:ext uri="{FF2B5EF4-FFF2-40B4-BE49-F238E27FC236}">
                <a16:creationId xmlns:a16="http://schemas.microsoft.com/office/drawing/2014/main" id="{2758B53B-DEDD-D54C-B5E8-9E8B74087CB0}"/>
              </a:ext>
            </a:extLst>
          </p:cNvPr>
          <p:cNvSpPr/>
          <p:nvPr/>
        </p:nvSpPr>
        <p:spPr>
          <a:xfrm rot="16200000">
            <a:off x="7030205" y="5334917"/>
            <a:ext cx="2556740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0C9710C-A783-C940-AFF9-73675D01298A}"/>
              </a:ext>
            </a:extLst>
          </p:cNvPr>
          <p:cNvSpPr/>
          <p:nvPr/>
        </p:nvSpPr>
        <p:spPr>
          <a:xfrm>
            <a:off x="2471105" y="345867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tokenization)</a:t>
            </a:r>
          </a:p>
        </p:txBody>
      </p:sp>
      <p:sp>
        <p:nvSpPr>
          <p:cNvPr id="317" name="Snip Single Corner Rectangle 316">
            <a:extLst>
              <a:ext uri="{FF2B5EF4-FFF2-40B4-BE49-F238E27FC236}">
                <a16:creationId xmlns:a16="http://schemas.microsoft.com/office/drawing/2014/main" id="{3304A120-426A-934D-8AA9-71887470998D}"/>
              </a:ext>
            </a:extLst>
          </p:cNvPr>
          <p:cNvSpPr/>
          <p:nvPr/>
        </p:nvSpPr>
        <p:spPr>
          <a:xfrm>
            <a:off x="4276573" y="3605414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25" name="Elbow Connector 324">
            <a:extLst>
              <a:ext uri="{FF2B5EF4-FFF2-40B4-BE49-F238E27FC236}">
                <a16:creationId xmlns:a16="http://schemas.microsoft.com/office/drawing/2014/main" id="{9AC1D92D-0E50-6A40-A583-B22E0D3FBDA0}"/>
              </a:ext>
            </a:extLst>
          </p:cNvPr>
          <p:cNvCxnSpPr>
            <a:cxnSpLocks/>
            <a:stCxn id="8" idx="0"/>
            <a:endCxn id="210" idx="3"/>
          </p:cNvCxnSpPr>
          <p:nvPr/>
        </p:nvCxnSpPr>
        <p:spPr>
          <a:xfrm rot="16200000" flipH="1">
            <a:off x="7902409" y="-3706389"/>
            <a:ext cx="578607" cy="10055533"/>
          </a:xfrm>
          <a:prstGeom prst="bentConnector4">
            <a:avLst>
              <a:gd name="adj1" fmla="val -80598"/>
              <a:gd name="adj2" fmla="val 10336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Snip Single Corner Rectangle 335">
            <a:extLst>
              <a:ext uri="{FF2B5EF4-FFF2-40B4-BE49-F238E27FC236}">
                <a16:creationId xmlns:a16="http://schemas.microsoft.com/office/drawing/2014/main" id="{B126A303-A680-DB41-9F12-05E9B93DAF7F}"/>
              </a:ext>
            </a:extLst>
          </p:cNvPr>
          <p:cNvSpPr/>
          <p:nvPr/>
        </p:nvSpPr>
        <p:spPr>
          <a:xfrm>
            <a:off x="6371232" y="3605414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text5      2     0    0          6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text7      3     2    1          2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7" name="Snip Single Corner Rectangle 336">
            <a:extLst>
              <a:ext uri="{FF2B5EF4-FFF2-40B4-BE49-F238E27FC236}">
                <a16:creationId xmlns:a16="http://schemas.microsoft.com/office/drawing/2014/main" id="{FF2F887F-4411-1944-9A88-1A7E79CD5FD0}"/>
              </a:ext>
            </a:extLst>
          </p:cNvPr>
          <p:cNvSpPr/>
          <p:nvPr/>
        </p:nvSpPr>
        <p:spPr>
          <a:xfrm>
            <a:off x="6371232" y="5580016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text6      8     6    0          0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text8      6     6    0          0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6398008" y="1700125"/>
            <a:ext cx="399354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7FCB739-F8B1-8B47-BA7E-4B0E85FF8B7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1573477" y="2743482"/>
            <a:ext cx="0" cy="2733472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D699983-F2E7-0440-8EA9-96DBB36FC452}"/>
              </a:ext>
            </a:extLst>
          </p:cNvPr>
          <p:cNvCxnSpPr>
            <a:cxnSpLocks/>
            <a:stCxn id="65" idx="0"/>
            <a:endCxn id="32" idx="1"/>
          </p:cNvCxnSpPr>
          <p:nvPr/>
        </p:nvCxnSpPr>
        <p:spPr>
          <a:xfrm>
            <a:off x="7898157" y="4089995"/>
            <a:ext cx="855197" cy="2969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12428162" y="1820195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12428162" y="1045430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753880A-FE21-1846-A5F8-282B2B8608A6}"/>
              </a:ext>
            </a:extLst>
          </p:cNvPr>
          <p:cNvCxnSpPr>
            <a:cxnSpLocks/>
            <a:stCxn id="32" idx="2"/>
            <a:endCxn id="66" idx="0"/>
          </p:cNvCxnSpPr>
          <p:nvPr/>
        </p:nvCxnSpPr>
        <p:spPr>
          <a:xfrm rot="5400000">
            <a:off x="8003269" y="4663375"/>
            <a:ext cx="1314844" cy="1510124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C4A579-7D5B-AD4A-9D81-B18013AFC45C}"/>
              </a:ext>
            </a:extLst>
          </p:cNvPr>
          <p:cNvGrpSpPr/>
          <p:nvPr/>
        </p:nvGrpSpPr>
        <p:grpSpPr>
          <a:xfrm>
            <a:off x="5572756" y="1271408"/>
            <a:ext cx="791318" cy="920979"/>
            <a:chOff x="4242462" y="2525867"/>
            <a:chExt cx="791318" cy="920979"/>
          </a:xfrm>
        </p:grpSpPr>
        <p:sp>
          <p:nvSpPr>
            <p:cNvPr id="68" name="Folded Corner 67">
              <a:extLst>
                <a:ext uri="{FF2B5EF4-FFF2-40B4-BE49-F238E27FC236}">
                  <a16:creationId xmlns:a16="http://schemas.microsoft.com/office/drawing/2014/main" id="{CEB6250F-090A-7545-BE26-933539FD4EA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9" name="Folded Corner 68">
              <a:extLst>
                <a:ext uri="{FF2B5EF4-FFF2-40B4-BE49-F238E27FC236}">
                  <a16:creationId xmlns:a16="http://schemas.microsoft.com/office/drawing/2014/main" id="{E9298680-1C49-4943-A2A1-A43DA349C1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0" name="Folded Corner 69">
              <a:extLst>
                <a:ext uri="{FF2B5EF4-FFF2-40B4-BE49-F238E27FC236}">
                  <a16:creationId xmlns:a16="http://schemas.microsoft.com/office/drawing/2014/main" id="{BA414BF9-EBCB-F049-98B1-BA33322962D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1" name="Folded Corner 70">
              <a:extLst>
                <a:ext uri="{FF2B5EF4-FFF2-40B4-BE49-F238E27FC236}">
                  <a16:creationId xmlns:a16="http://schemas.microsoft.com/office/drawing/2014/main" id="{4181AB60-76BE-9441-8EE7-F7F1B5F53D8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2" name="Folded Corner 71">
              <a:extLst>
                <a:ext uri="{FF2B5EF4-FFF2-40B4-BE49-F238E27FC236}">
                  <a16:creationId xmlns:a16="http://schemas.microsoft.com/office/drawing/2014/main" id="{5C41F0FB-2E8C-E04C-BA25-B2FD6D2BA48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7C9A08-9D5F-D643-A03A-32DBD8E6BED8}"/>
              </a:ext>
            </a:extLst>
          </p:cNvPr>
          <p:cNvGrpSpPr/>
          <p:nvPr/>
        </p:nvGrpSpPr>
        <p:grpSpPr>
          <a:xfrm>
            <a:off x="5702242" y="1878571"/>
            <a:ext cx="677866" cy="246221"/>
            <a:chOff x="8129790" y="3120989"/>
            <a:chExt cx="677866" cy="2462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A1EA25E-4E08-0F4F-9CBA-D0F0F7E4F72A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0387B-42B3-F849-BC00-7F027996CA8B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992834-FEF5-D940-87C7-031E8648CDEC}"/>
              </a:ext>
            </a:extLst>
          </p:cNvPr>
          <p:cNvCxnSpPr>
            <a:cxnSpLocks/>
            <a:stCxn id="8" idx="3"/>
            <a:endCxn id="316" idx="0"/>
          </p:cNvCxnSpPr>
          <p:nvPr/>
        </p:nvCxnSpPr>
        <p:spPr>
          <a:xfrm flipH="1">
            <a:off x="3133504" y="1700125"/>
            <a:ext cx="692841" cy="1758550"/>
          </a:xfrm>
          <a:prstGeom prst="bentConnector4">
            <a:avLst>
              <a:gd name="adj1" fmla="val -218228"/>
              <a:gd name="adj2" fmla="val 6899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4921443" y="1271408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74240D-5434-4E45-81B1-DCD785002B18}"/>
              </a:ext>
            </a:extLst>
          </p:cNvPr>
          <p:cNvCxnSpPr>
            <a:cxnSpLocks/>
            <a:stCxn id="317" idx="0"/>
          </p:cNvCxnSpPr>
          <p:nvPr/>
        </p:nvCxnSpPr>
        <p:spPr>
          <a:xfrm>
            <a:off x="5822018" y="4080917"/>
            <a:ext cx="66239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3603504" y="4087025"/>
            <a:ext cx="134613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00125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8773504" y="534336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 predicted values with the gold standard in the test data)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8753354" y="342491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(3.1) 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Classifier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E13DD6CB-269E-4043-97E7-38A8D0B24F32}"/>
              </a:ext>
            </a:extLst>
          </p:cNvPr>
          <p:cNvSpPr/>
          <p:nvPr/>
        </p:nvSpPr>
        <p:spPr>
          <a:xfrm>
            <a:off x="10212966" y="3873025"/>
            <a:ext cx="637936" cy="4964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4242462" y="1273716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1763439" y="1820195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11084458" y="1822503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4414560" y="1872999"/>
            <a:ext cx="616242" cy="246221"/>
            <a:chOff x="8169052" y="3116668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5058768" y="1864052"/>
            <a:ext cx="677866" cy="246221"/>
            <a:chOff x="8137629" y="3106470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4166549" y="782803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labeled texts</a:t>
            </a:r>
          </a:p>
        </p:txBody>
      </p:sp>
      <p:sp>
        <p:nvSpPr>
          <p:cNvPr id="65" name="Snip Single Corner Rectangle 64">
            <a:extLst>
              <a:ext uri="{FF2B5EF4-FFF2-40B4-BE49-F238E27FC236}">
                <a16:creationId xmlns:a16="http://schemas.microsoft.com/office/drawing/2014/main" id="{783DD554-BF73-3F4A-9313-5104DDDC9B6E}"/>
              </a:ext>
            </a:extLst>
          </p:cNvPr>
          <p:cNvSpPr/>
          <p:nvPr/>
        </p:nvSpPr>
        <p:spPr>
          <a:xfrm>
            <a:off x="6350421" y="3596135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Embeddings-Matrix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 dim1    dim2   dim3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 0.1      -0.3       0.4 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 0.3        0.8     -0.1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-0.4       -0.2     -0.9 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text8       0.5        0.1       0.5     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6" name="Snip Single Corner Rectangle 65">
            <a:extLst>
              <a:ext uri="{FF2B5EF4-FFF2-40B4-BE49-F238E27FC236}">
                <a16:creationId xmlns:a16="http://schemas.microsoft.com/office/drawing/2014/main" id="{F847DFD3-0CC6-E849-BAF1-E477E940A14F}"/>
              </a:ext>
            </a:extLst>
          </p:cNvPr>
          <p:cNvSpPr/>
          <p:nvPr/>
        </p:nvSpPr>
        <p:spPr>
          <a:xfrm>
            <a:off x="6357893" y="5581999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Embeddings-Matrix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 dim1    dim2   dim3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text2      -0.2       0.2       0.2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text5       0.2        0.1     -0.2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text6      -0.5       -0.4     0.9        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text7      -0.5       -0.7     -0.8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3841DF-B6CD-9B41-AFF0-012319FB8652}"/>
              </a:ext>
            </a:extLst>
          </p:cNvPr>
          <p:cNvSpPr txBox="1"/>
          <p:nvPr/>
        </p:nvSpPr>
        <p:spPr>
          <a:xfrm>
            <a:off x="6415824" y="5244659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7E0031-76A9-9144-8D33-3F7B2ADA47B2}"/>
              </a:ext>
            </a:extLst>
          </p:cNvPr>
          <p:cNvSpPr txBox="1"/>
          <p:nvPr/>
        </p:nvSpPr>
        <p:spPr>
          <a:xfrm>
            <a:off x="6423542" y="3234309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11763439" y="1045430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11084458" y="1047738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10392602" y="1822503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10392602" y="1047738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10313767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10911078" y="34312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8BF6881-8C79-8A4B-B313-CBE43BE5BDDC}"/>
              </a:ext>
            </a:extLst>
          </p:cNvPr>
          <p:cNvCxnSpPr>
            <a:cxnSpLocks/>
            <a:endCxn id="66" idx="2"/>
          </p:cNvCxnSpPr>
          <p:nvPr/>
        </p:nvCxnSpPr>
        <p:spPr>
          <a:xfrm rot="16200000" flipH="1">
            <a:off x="5212083" y="4930049"/>
            <a:ext cx="1988834" cy="302786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2428162" y="6252426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2428162" y="5477661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1763439" y="6252426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1084458" y="6254734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1763439" y="5477661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1084458" y="5479969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0392602" y="6254734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0392602" y="5479969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7344317" y="6949460"/>
            <a:ext cx="2048675" cy="1096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Machine Learning Algorithm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Naïve Bayes, SVM, Neural Networks)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0313767" y="728052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labeled texts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1889977" y="6074360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0565122" y="6068616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1209330" y="6059669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2570297" y="6059669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0528007" y="6856354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1249569" y="6851630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1932505" y="6851630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2570297" y="6839392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314" name="Right Arrow 313">
            <a:extLst>
              <a:ext uri="{FF2B5EF4-FFF2-40B4-BE49-F238E27FC236}">
                <a16:creationId xmlns:a16="http://schemas.microsoft.com/office/drawing/2014/main" id="{2758B53B-DEDD-D54C-B5E8-9E8B74087CB0}"/>
              </a:ext>
            </a:extLst>
          </p:cNvPr>
          <p:cNvSpPr/>
          <p:nvPr/>
        </p:nvSpPr>
        <p:spPr>
          <a:xfrm rot="16200000">
            <a:off x="7017675" y="5354256"/>
            <a:ext cx="2716193" cy="36460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0C9710C-A783-C940-AFF9-73675D01298A}"/>
              </a:ext>
            </a:extLst>
          </p:cNvPr>
          <p:cNvSpPr/>
          <p:nvPr/>
        </p:nvSpPr>
        <p:spPr>
          <a:xfrm>
            <a:off x="2471105" y="345867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(extracting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features,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tokens…)</a:t>
            </a:r>
          </a:p>
        </p:txBody>
      </p:sp>
      <p:sp>
        <p:nvSpPr>
          <p:cNvPr id="317" name="Snip Single Corner Rectangle 316">
            <a:extLst>
              <a:ext uri="{FF2B5EF4-FFF2-40B4-BE49-F238E27FC236}">
                <a16:creationId xmlns:a16="http://schemas.microsoft.com/office/drawing/2014/main" id="{3304A120-426A-934D-8AA9-71887470998D}"/>
              </a:ext>
            </a:extLst>
          </p:cNvPr>
          <p:cNvSpPr/>
          <p:nvPr/>
        </p:nvSpPr>
        <p:spPr>
          <a:xfrm>
            <a:off x="4274282" y="3587057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chemeClr val="tx1"/>
                </a:solidFill>
              </a:rPr>
              <a:t>Embeddings-Matrix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 dim1    dim2   dim3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 0.1      -0.3       0.4 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-0.2       0.2       0.2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 0.3        0.8     -0.1 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-0.4       -0.2     -0.9        </a:t>
            </a:r>
          </a:p>
        </p:txBody>
      </p:sp>
      <p:cxnSp>
        <p:nvCxnSpPr>
          <p:cNvPr id="325" name="Elbow Connector 324">
            <a:extLst>
              <a:ext uri="{FF2B5EF4-FFF2-40B4-BE49-F238E27FC236}">
                <a16:creationId xmlns:a16="http://schemas.microsoft.com/office/drawing/2014/main" id="{9AC1D92D-0E50-6A40-A583-B22E0D3FBDA0}"/>
              </a:ext>
            </a:extLst>
          </p:cNvPr>
          <p:cNvCxnSpPr>
            <a:cxnSpLocks/>
            <a:stCxn id="8" idx="0"/>
            <a:endCxn id="210" idx="3"/>
          </p:cNvCxnSpPr>
          <p:nvPr/>
        </p:nvCxnSpPr>
        <p:spPr>
          <a:xfrm rot="16200000" flipH="1">
            <a:off x="7902409" y="-3706389"/>
            <a:ext cx="578607" cy="10055533"/>
          </a:xfrm>
          <a:prstGeom prst="bentConnector4">
            <a:avLst>
              <a:gd name="adj1" fmla="val -80598"/>
              <a:gd name="adj2" fmla="val 10336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C9473F3-53F1-6F4E-BB28-9D2A5FDB3FBD}"/>
              </a:ext>
            </a:extLst>
          </p:cNvPr>
          <p:cNvCxnSpPr>
            <a:cxnSpLocks/>
            <a:endCxn id="263" idx="2"/>
          </p:cNvCxnSpPr>
          <p:nvPr/>
        </p:nvCxnSpPr>
        <p:spPr>
          <a:xfrm>
            <a:off x="1925401" y="7497512"/>
            <a:ext cx="271629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63DAD8-08DA-D347-A3B7-25EEDBCF2CAF}"/>
              </a:ext>
            </a:extLst>
          </p:cNvPr>
          <p:cNvGrpSpPr/>
          <p:nvPr/>
        </p:nvGrpSpPr>
        <p:grpSpPr>
          <a:xfrm>
            <a:off x="3122908" y="7315708"/>
            <a:ext cx="791318" cy="920979"/>
            <a:chOff x="4242462" y="2525867"/>
            <a:chExt cx="791318" cy="920979"/>
          </a:xfrm>
        </p:grpSpPr>
        <p:sp>
          <p:nvSpPr>
            <p:cNvPr id="180" name="Folded Corner 179">
              <a:extLst>
                <a:ext uri="{FF2B5EF4-FFF2-40B4-BE49-F238E27FC236}">
                  <a16:creationId xmlns:a16="http://schemas.microsoft.com/office/drawing/2014/main" id="{77179B94-76CB-9744-AA8E-5E83AC67001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1" name="Folded Corner 180">
              <a:extLst>
                <a:ext uri="{FF2B5EF4-FFF2-40B4-BE49-F238E27FC236}">
                  <a16:creationId xmlns:a16="http://schemas.microsoft.com/office/drawing/2014/main" id="{1CC3754B-6E3D-4E43-8734-2727677B035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2" name="Folded Corner 181">
              <a:extLst>
                <a:ext uri="{FF2B5EF4-FFF2-40B4-BE49-F238E27FC236}">
                  <a16:creationId xmlns:a16="http://schemas.microsoft.com/office/drawing/2014/main" id="{8504A0F5-6CF5-1D4E-AC1E-F26E5A7F3DF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3" name="Folded Corner 182">
              <a:extLst>
                <a:ext uri="{FF2B5EF4-FFF2-40B4-BE49-F238E27FC236}">
                  <a16:creationId xmlns:a16="http://schemas.microsoft.com/office/drawing/2014/main" id="{47BF8C55-7610-CC46-9580-5DF805B8A00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4" name="Folded Corner 183">
              <a:extLst>
                <a:ext uri="{FF2B5EF4-FFF2-40B4-BE49-F238E27FC236}">
                  <a16:creationId xmlns:a16="http://schemas.microsoft.com/office/drawing/2014/main" id="{8726272E-03E6-4548-AAC4-F12017E6B91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0A2E9B1-A858-0B4A-96A4-45D1DC7949BB}"/>
              </a:ext>
            </a:extLst>
          </p:cNvPr>
          <p:cNvGrpSpPr/>
          <p:nvPr/>
        </p:nvGrpSpPr>
        <p:grpSpPr>
          <a:xfrm>
            <a:off x="2458185" y="7315708"/>
            <a:ext cx="791318" cy="920979"/>
            <a:chOff x="4242462" y="2525867"/>
            <a:chExt cx="791318" cy="920979"/>
          </a:xfrm>
        </p:grpSpPr>
        <p:sp>
          <p:nvSpPr>
            <p:cNvPr id="186" name="Folded Corner 185">
              <a:extLst>
                <a:ext uri="{FF2B5EF4-FFF2-40B4-BE49-F238E27FC236}">
                  <a16:creationId xmlns:a16="http://schemas.microsoft.com/office/drawing/2014/main" id="{0C7F29AF-98EE-A44D-AE10-18C271A5279F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7" name="Folded Corner 186">
              <a:extLst>
                <a:ext uri="{FF2B5EF4-FFF2-40B4-BE49-F238E27FC236}">
                  <a16:creationId xmlns:a16="http://schemas.microsoft.com/office/drawing/2014/main" id="{8E910EFA-EA66-1B4E-AEC4-571551B2527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8" name="Folded Corner 187">
              <a:extLst>
                <a:ext uri="{FF2B5EF4-FFF2-40B4-BE49-F238E27FC236}">
                  <a16:creationId xmlns:a16="http://schemas.microsoft.com/office/drawing/2014/main" id="{601A8E45-A8CE-374A-A8FB-DD1A18B2B5C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9" name="Folded Corner 188">
              <a:extLst>
                <a:ext uri="{FF2B5EF4-FFF2-40B4-BE49-F238E27FC236}">
                  <a16:creationId xmlns:a16="http://schemas.microsoft.com/office/drawing/2014/main" id="{E11DCB47-B6BA-4A4B-BC5C-03BE23DFEA6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0" name="Folded Corner 189">
              <a:extLst>
                <a:ext uri="{FF2B5EF4-FFF2-40B4-BE49-F238E27FC236}">
                  <a16:creationId xmlns:a16="http://schemas.microsoft.com/office/drawing/2014/main" id="{AC1312F7-3533-5B48-8B4A-3286BF4B43D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F7D179A-4248-004D-B62F-F78B24E4D8CE}"/>
              </a:ext>
            </a:extLst>
          </p:cNvPr>
          <p:cNvGrpSpPr/>
          <p:nvPr/>
        </p:nvGrpSpPr>
        <p:grpSpPr>
          <a:xfrm>
            <a:off x="1779204" y="7318016"/>
            <a:ext cx="791318" cy="920979"/>
            <a:chOff x="4242462" y="2525867"/>
            <a:chExt cx="791318" cy="920979"/>
          </a:xfrm>
        </p:grpSpPr>
        <p:sp>
          <p:nvSpPr>
            <p:cNvPr id="192" name="Folded Corner 191">
              <a:extLst>
                <a:ext uri="{FF2B5EF4-FFF2-40B4-BE49-F238E27FC236}">
                  <a16:creationId xmlns:a16="http://schemas.microsoft.com/office/drawing/2014/main" id="{2BFB0FB2-9C77-9946-BD8A-05FBC0C8260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3" name="Folded Corner 192">
              <a:extLst>
                <a:ext uri="{FF2B5EF4-FFF2-40B4-BE49-F238E27FC236}">
                  <a16:creationId xmlns:a16="http://schemas.microsoft.com/office/drawing/2014/main" id="{02C5C261-4F7E-C342-AA06-C017EC31B78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4" name="Folded Corner 193">
              <a:extLst>
                <a:ext uri="{FF2B5EF4-FFF2-40B4-BE49-F238E27FC236}">
                  <a16:creationId xmlns:a16="http://schemas.microsoft.com/office/drawing/2014/main" id="{7181D3AD-992B-2C49-968E-95AACF17FD1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5" name="Folded Corner 194">
              <a:extLst>
                <a:ext uri="{FF2B5EF4-FFF2-40B4-BE49-F238E27FC236}">
                  <a16:creationId xmlns:a16="http://schemas.microsoft.com/office/drawing/2014/main" id="{5F2980F7-FFE1-3B41-A631-AC352B1679B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6" name="Folded Corner 195">
              <a:extLst>
                <a:ext uri="{FF2B5EF4-FFF2-40B4-BE49-F238E27FC236}">
                  <a16:creationId xmlns:a16="http://schemas.microsoft.com/office/drawing/2014/main" id="{74697653-770B-EC46-BCF8-2A7EAAE4A23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272C5E7-AD68-C44A-BBD1-BCAD01276239}"/>
              </a:ext>
            </a:extLst>
          </p:cNvPr>
          <p:cNvGrpSpPr/>
          <p:nvPr/>
        </p:nvGrpSpPr>
        <p:grpSpPr>
          <a:xfrm>
            <a:off x="1087348" y="7318016"/>
            <a:ext cx="791318" cy="920979"/>
            <a:chOff x="4242462" y="2525867"/>
            <a:chExt cx="791318" cy="920979"/>
          </a:xfrm>
        </p:grpSpPr>
        <p:sp>
          <p:nvSpPr>
            <p:cNvPr id="198" name="Folded Corner 197">
              <a:extLst>
                <a:ext uri="{FF2B5EF4-FFF2-40B4-BE49-F238E27FC236}">
                  <a16:creationId xmlns:a16="http://schemas.microsoft.com/office/drawing/2014/main" id="{6D5141D5-0867-3445-8B25-B84C0132A4A7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9" name="Folded Corner 258">
              <a:extLst>
                <a:ext uri="{FF2B5EF4-FFF2-40B4-BE49-F238E27FC236}">
                  <a16:creationId xmlns:a16="http://schemas.microsoft.com/office/drawing/2014/main" id="{D2B58173-D8DC-5E41-837C-851A9D8F832C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0" name="Folded Corner 259">
              <a:extLst>
                <a:ext uri="{FF2B5EF4-FFF2-40B4-BE49-F238E27FC236}">
                  <a16:creationId xmlns:a16="http://schemas.microsoft.com/office/drawing/2014/main" id="{F2D86742-F608-5D4A-9238-56F42FE6DB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1" name="Folded Corner 260">
              <a:extLst>
                <a:ext uri="{FF2B5EF4-FFF2-40B4-BE49-F238E27FC236}">
                  <a16:creationId xmlns:a16="http://schemas.microsoft.com/office/drawing/2014/main" id="{D0763499-4AFF-7941-A1E6-D36264EC8A1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2" name="Folded Corner 261">
              <a:extLst>
                <a:ext uri="{FF2B5EF4-FFF2-40B4-BE49-F238E27FC236}">
                  <a16:creationId xmlns:a16="http://schemas.microsoft.com/office/drawing/2014/main" id="{0DE1C9A7-BB8B-F44A-841E-B81FD5B6540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3" name="Oval 262">
            <a:extLst>
              <a:ext uri="{FF2B5EF4-FFF2-40B4-BE49-F238E27FC236}">
                <a16:creationId xmlns:a16="http://schemas.microsoft.com/office/drawing/2014/main" id="{201427C7-D5FB-AD41-BF0A-D89EFF5EFC62}"/>
              </a:ext>
            </a:extLst>
          </p:cNvPr>
          <p:cNvSpPr/>
          <p:nvPr/>
        </p:nvSpPr>
        <p:spPr>
          <a:xfrm>
            <a:off x="4641694" y="6894655"/>
            <a:ext cx="2048675" cy="1205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Word-Embeddings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from BERT)</a:t>
            </a:r>
          </a:p>
        </p:txBody>
      </p:sp>
      <p:sp>
        <p:nvSpPr>
          <p:cNvPr id="264" name="Right Arrow 263">
            <a:extLst>
              <a:ext uri="{FF2B5EF4-FFF2-40B4-BE49-F238E27FC236}">
                <a16:creationId xmlns:a16="http://schemas.microsoft.com/office/drawing/2014/main" id="{251529CD-6F9B-E948-921E-5ADB2C482800}"/>
              </a:ext>
            </a:extLst>
          </p:cNvPr>
          <p:cNvSpPr/>
          <p:nvPr/>
        </p:nvSpPr>
        <p:spPr>
          <a:xfrm rot="16200000">
            <a:off x="4543584" y="5552416"/>
            <a:ext cx="2243724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1647CB8-AA7A-CA45-B268-624DFB0DDADD}"/>
              </a:ext>
            </a:extLst>
          </p:cNvPr>
          <p:cNvGrpSpPr/>
          <p:nvPr/>
        </p:nvGrpSpPr>
        <p:grpSpPr>
          <a:xfrm>
            <a:off x="3122908" y="6496655"/>
            <a:ext cx="791318" cy="920979"/>
            <a:chOff x="4242462" y="2525867"/>
            <a:chExt cx="791318" cy="920979"/>
          </a:xfrm>
        </p:grpSpPr>
        <p:sp>
          <p:nvSpPr>
            <p:cNvPr id="267" name="Folded Corner 266">
              <a:extLst>
                <a:ext uri="{FF2B5EF4-FFF2-40B4-BE49-F238E27FC236}">
                  <a16:creationId xmlns:a16="http://schemas.microsoft.com/office/drawing/2014/main" id="{8942ED6B-84F6-3541-9784-16A22ED816D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8" name="Folded Corner 267">
              <a:extLst>
                <a:ext uri="{FF2B5EF4-FFF2-40B4-BE49-F238E27FC236}">
                  <a16:creationId xmlns:a16="http://schemas.microsoft.com/office/drawing/2014/main" id="{35815ACA-E907-1349-AB3A-D89D9C436E3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9" name="Folded Corner 268">
              <a:extLst>
                <a:ext uri="{FF2B5EF4-FFF2-40B4-BE49-F238E27FC236}">
                  <a16:creationId xmlns:a16="http://schemas.microsoft.com/office/drawing/2014/main" id="{91830D2F-82B6-904A-885B-AD128903768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0" name="Folded Corner 269">
              <a:extLst>
                <a:ext uri="{FF2B5EF4-FFF2-40B4-BE49-F238E27FC236}">
                  <a16:creationId xmlns:a16="http://schemas.microsoft.com/office/drawing/2014/main" id="{177EEB94-CFD6-204B-9668-3B1732E2586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1" name="Folded Corner 270">
              <a:extLst>
                <a:ext uri="{FF2B5EF4-FFF2-40B4-BE49-F238E27FC236}">
                  <a16:creationId xmlns:a16="http://schemas.microsoft.com/office/drawing/2014/main" id="{69304ACA-4DCF-5F4F-9A44-10E727C9DC2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CAA4C38-8659-8D45-8AAF-292EB8626800}"/>
              </a:ext>
            </a:extLst>
          </p:cNvPr>
          <p:cNvGrpSpPr/>
          <p:nvPr/>
        </p:nvGrpSpPr>
        <p:grpSpPr>
          <a:xfrm>
            <a:off x="3122908" y="5721890"/>
            <a:ext cx="791318" cy="920979"/>
            <a:chOff x="4242462" y="2525867"/>
            <a:chExt cx="791318" cy="920979"/>
          </a:xfrm>
        </p:grpSpPr>
        <p:sp>
          <p:nvSpPr>
            <p:cNvPr id="274" name="Folded Corner 273">
              <a:extLst>
                <a:ext uri="{FF2B5EF4-FFF2-40B4-BE49-F238E27FC236}">
                  <a16:creationId xmlns:a16="http://schemas.microsoft.com/office/drawing/2014/main" id="{DC0D81D4-AB04-EC41-8C1B-7991A611DE8F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5" name="Folded Corner 274">
              <a:extLst>
                <a:ext uri="{FF2B5EF4-FFF2-40B4-BE49-F238E27FC236}">
                  <a16:creationId xmlns:a16="http://schemas.microsoft.com/office/drawing/2014/main" id="{2CE068B3-1B10-324D-8FB6-3B1CDAA4AE2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1" name="Folded Corner 300">
              <a:extLst>
                <a:ext uri="{FF2B5EF4-FFF2-40B4-BE49-F238E27FC236}">
                  <a16:creationId xmlns:a16="http://schemas.microsoft.com/office/drawing/2014/main" id="{8CE8FCFC-D6DB-3241-955E-67350CC23FA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2" name="Folded Corner 301">
              <a:extLst>
                <a:ext uri="{FF2B5EF4-FFF2-40B4-BE49-F238E27FC236}">
                  <a16:creationId xmlns:a16="http://schemas.microsoft.com/office/drawing/2014/main" id="{9927CABF-115B-574B-B122-80EF599F9DD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3" name="Folded Corner 302">
              <a:extLst>
                <a:ext uri="{FF2B5EF4-FFF2-40B4-BE49-F238E27FC236}">
                  <a16:creationId xmlns:a16="http://schemas.microsoft.com/office/drawing/2014/main" id="{5D5822E8-6DF0-644A-B5B1-0FF4B6F6518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395EC844-DDE4-B741-A2BB-AE6A146DBA7F}"/>
              </a:ext>
            </a:extLst>
          </p:cNvPr>
          <p:cNvGrpSpPr/>
          <p:nvPr/>
        </p:nvGrpSpPr>
        <p:grpSpPr>
          <a:xfrm>
            <a:off x="2458185" y="6496655"/>
            <a:ext cx="791318" cy="920979"/>
            <a:chOff x="4242462" y="2525867"/>
            <a:chExt cx="791318" cy="920979"/>
          </a:xfrm>
        </p:grpSpPr>
        <p:sp>
          <p:nvSpPr>
            <p:cNvPr id="305" name="Folded Corner 304">
              <a:extLst>
                <a:ext uri="{FF2B5EF4-FFF2-40B4-BE49-F238E27FC236}">
                  <a16:creationId xmlns:a16="http://schemas.microsoft.com/office/drawing/2014/main" id="{7606B285-FC12-DD40-B7E9-0A7DD1BEB40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6" name="Folded Corner 305">
              <a:extLst>
                <a:ext uri="{FF2B5EF4-FFF2-40B4-BE49-F238E27FC236}">
                  <a16:creationId xmlns:a16="http://schemas.microsoft.com/office/drawing/2014/main" id="{7AE302F3-600C-014D-8513-3CDEC167C3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7" name="Folded Corner 306">
              <a:extLst>
                <a:ext uri="{FF2B5EF4-FFF2-40B4-BE49-F238E27FC236}">
                  <a16:creationId xmlns:a16="http://schemas.microsoft.com/office/drawing/2014/main" id="{89E769E9-BAA0-274F-8EE3-6A805DDD1DB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9" name="Folded Corner 308">
              <a:extLst>
                <a:ext uri="{FF2B5EF4-FFF2-40B4-BE49-F238E27FC236}">
                  <a16:creationId xmlns:a16="http://schemas.microsoft.com/office/drawing/2014/main" id="{827C2159-522D-3A49-8EBB-FA05AA7076C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0" name="Folded Corner 309">
              <a:extLst>
                <a:ext uri="{FF2B5EF4-FFF2-40B4-BE49-F238E27FC236}">
                  <a16:creationId xmlns:a16="http://schemas.microsoft.com/office/drawing/2014/main" id="{8C31ABC9-A50B-EA44-8BAC-8CD7554403F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F173734-BD2C-5249-A1D6-3F91D88069B9}"/>
              </a:ext>
            </a:extLst>
          </p:cNvPr>
          <p:cNvGrpSpPr/>
          <p:nvPr/>
        </p:nvGrpSpPr>
        <p:grpSpPr>
          <a:xfrm>
            <a:off x="1779204" y="6498963"/>
            <a:ext cx="791318" cy="920979"/>
            <a:chOff x="4242462" y="2525867"/>
            <a:chExt cx="791318" cy="920979"/>
          </a:xfrm>
        </p:grpSpPr>
        <p:sp>
          <p:nvSpPr>
            <p:cNvPr id="312" name="Folded Corner 311">
              <a:extLst>
                <a:ext uri="{FF2B5EF4-FFF2-40B4-BE49-F238E27FC236}">
                  <a16:creationId xmlns:a16="http://schemas.microsoft.com/office/drawing/2014/main" id="{3DE42D51-755C-1645-A240-D6BB6CA61212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3" name="Folded Corner 312">
              <a:extLst>
                <a:ext uri="{FF2B5EF4-FFF2-40B4-BE49-F238E27FC236}">
                  <a16:creationId xmlns:a16="http://schemas.microsoft.com/office/drawing/2014/main" id="{CA56F89C-E49A-4043-8A39-5111F50B4F5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5" name="Folded Corner 314">
              <a:extLst>
                <a:ext uri="{FF2B5EF4-FFF2-40B4-BE49-F238E27FC236}">
                  <a16:creationId xmlns:a16="http://schemas.microsoft.com/office/drawing/2014/main" id="{48B87C06-2220-074A-B9F2-4495ECC59E9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8" name="Folded Corner 317">
              <a:extLst>
                <a:ext uri="{FF2B5EF4-FFF2-40B4-BE49-F238E27FC236}">
                  <a16:creationId xmlns:a16="http://schemas.microsoft.com/office/drawing/2014/main" id="{9CE78269-A005-6E4A-8DDC-DFCA0609C8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9" name="Folded Corner 318">
              <a:extLst>
                <a:ext uri="{FF2B5EF4-FFF2-40B4-BE49-F238E27FC236}">
                  <a16:creationId xmlns:a16="http://schemas.microsoft.com/office/drawing/2014/main" id="{816E1AB5-E448-7B4E-8E7B-0A9339ABF83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C59DC33-5FF2-ED40-A23B-8A0270E20166}"/>
              </a:ext>
            </a:extLst>
          </p:cNvPr>
          <p:cNvGrpSpPr/>
          <p:nvPr/>
        </p:nvGrpSpPr>
        <p:grpSpPr>
          <a:xfrm>
            <a:off x="2458185" y="5721890"/>
            <a:ext cx="791318" cy="920979"/>
            <a:chOff x="4242462" y="2525867"/>
            <a:chExt cx="791318" cy="920979"/>
          </a:xfrm>
        </p:grpSpPr>
        <p:sp>
          <p:nvSpPr>
            <p:cNvPr id="321" name="Folded Corner 320">
              <a:extLst>
                <a:ext uri="{FF2B5EF4-FFF2-40B4-BE49-F238E27FC236}">
                  <a16:creationId xmlns:a16="http://schemas.microsoft.com/office/drawing/2014/main" id="{DAFB9276-2E9D-6D45-9A48-4A5DBF8699B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2" name="Folded Corner 321">
              <a:extLst>
                <a:ext uri="{FF2B5EF4-FFF2-40B4-BE49-F238E27FC236}">
                  <a16:creationId xmlns:a16="http://schemas.microsoft.com/office/drawing/2014/main" id="{A0D93841-F6D3-8240-AA45-C9C6A210A0A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3" name="Folded Corner 322">
              <a:extLst>
                <a:ext uri="{FF2B5EF4-FFF2-40B4-BE49-F238E27FC236}">
                  <a16:creationId xmlns:a16="http://schemas.microsoft.com/office/drawing/2014/main" id="{54C96685-985E-2744-83CD-28197BECB84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4" name="Folded Corner 323">
              <a:extLst>
                <a:ext uri="{FF2B5EF4-FFF2-40B4-BE49-F238E27FC236}">
                  <a16:creationId xmlns:a16="http://schemas.microsoft.com/office/drawing/2014/main" id="{F99CCC3A-E227-9F4E-A258-4D80A192DD47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6" name="Folded Corner 325">
              <a:extLst>
                <a:ext uri="{FF2B5EF4-FFF2-40B4-BE49-F238E27FC236}">
                  <a16:creationId xmlns:a16="http://schemas.microsoft.com/office/drawing/2014/main" id="{1BEA8B48-719E-4640-AB76-44D72E7F516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361831F-1BBA-4E47-9C79-FECBA122F401}"/>
              </a:ext>
            </a:extLst>
          </p:cNvPr>
          <p:cNvGrpSpPr/>
          <p:nvPr/>
        </p:nvGrpSpPr>
        <p:grpSpPr>
          <a:xfrm>
            <a:off x="1779204" y="5724198"/>
            <a:ext cx="791318" cy="920979"/>
            <a:chOff x="4242462" y="2525867"/>
            <a:chExt cx="791318" cy="920979"/>
          </a:xfrm>
        </p:grpSpPr>
        <p:sp>
          <p:nvSpPr>
            <p:cNvPr id="328" name="Folded Corner 327">
              <a:extLst>
                <a:ext uri="{FF2B5EF4-FFF2-40B4-BE49-F238E27FC236}">
                  <a16:creationId xmlns:a16="http://schemas.microsoft.com/office/drawing/2014/main" id="{916AF38A-F46D-2049-B901-EC932EF78CC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9" name="Folded Corner 328">
              <a:extLst>
                <a:ext uri="{FF2B5EF4-FFF2-40B4-BE49-F238E27FC236}">
                  <a16:creationId xmlns:a16="http://schemas.microsoft.com/office/drawing/2014/main" id="{6186C52B-7B20-614D-B8A0-DD79BE2EF1B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0" name="Folded Corner 329">
              <a:extLst>
                <a:ext uri="{FF2B5EF4-FFF2-40B4-BE49-F238E27FC236}">
                  <a16:creationId xmlns:a16="http://schemas.microsoft.com/office/drawing/2014/main" id="{13204D83-22B7-064A-BDE3-D89E1BC752B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1" name="Folded Corner 330">
              <a:extLst>
                <a:ext uri="{FF2B5EF4-FFF2-40B4-BE49-F238E27FC236}">
                  <a16:creationId xmlns:a16="http://schemas.microsoft.com/office/drawing/2014/main" id="{6DAF6ADF-7027-9643-A9BD-FC92DE643A6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2" name="Folded Corner 331">
              <a:extLst>
                <a:ext uri="{FF2B5EF4-FFF2-40B4-BE49-F238E27FC236}">
                  <a16:creationId xmlns:a16="http://schemas.microsoft.com/office/drawing/2014/main" id="{8E87C2DF-4D9A-614E-8E2A-A619EA064BB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AD708CC9-B0CC-D54D-95A8-9BA22FF6FF4A}"/>
              </a:ext>
            </a:extLst>
          </p:cNvPr>
          <p:cNvGrpSpPr/>
          <p:nvPr/>
        </p:nvGrpSpPr>
        <p:grpSpPr>
          <a:xfrm>
            <a:off x="1087348" y="6498963"/>
            <a:ext cx="791318" cy="920979"/>
            <a:chOff x="4242462" y="2525867"/>
            <a:chExt cx="791318" cy="920979"/>
          </a:xfrm>
        </p:grpSpPr>
        <p:sp>
          <p:nvSpPr>
            <p:cNvPr id="334" name="Folded Corner 333">
              <a:extLst>
                <a:ext uri="{FF2B5EF4-FFF2-40B4-BE49-F238E27FC236}">
                  <a16:creationId xmlns:a16="http://schemas.microsoft.com/office/drawing/2014/main" id="{E3366FE7-A8E4-5D48-8FE4-67CA633EDA3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5" name="Folded Corner 334">
              <a:extLst>
                <a:ext uri="{FF2B5EF4-FFF2-40B4-BE49-F238E27FC236}">
                  <a16:creationId xmlns:a16="http://schemas.microsoft.com/office/drawing/2014/main" id="{DBBCC95F-7230-404D-A437-FB443AAE4E6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6" name="Folded Corner 335">
              <a:extLst>
                <a:ext uri="{FF2B5EF4-FFF2-40B4-BE49-F238E27FC236}">
                  <a16:creationId xmlns:a16="http://schemas.microsoft.com/office/drawing/2014/main" id="{DA29521E-4741-AB4B-881E-069378EA198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7" name="Folded Corner 336">
              <a:extLst>
                <a:ext uri="{FF2B5EF4-FFF2-40B4-BE49-F238E27FC236}">
                  <a16:creationId xmlns:a16="http://schemas.microsoft.com/office/drawing/2014/main" id="{75819ED3-F5CF-7F40-AD52-2B15FCA2FE3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8" name="Folded Corner 337">
              <a:extLst>
                <a:ext uri="{FF2B5EF4-FFF2-40B4-BE49-F238E27FC236}">
                  <a16:creationId xmlns:a16="http://schemas.microsoft.com/office/drawing/2014/main" id="{4898F177-79E8-764E-8591-11B0733A1A2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60989C4-BB70-EA4C-B3F7-A6E6F1F41581}"/>
              </a:ext>
            </a:extLst>
          </p:cNvPr>
          <p:cNvGrpSpPr/>
          <p:nvPr/>
        </p:nvGrpSpPr>
        <p:grpSpPr>
          <a:xfrm>
            <a:off x="1087348" y="5724198"/>
            <a:ext cx="791318" cy="920979"/>
            <a:chOff x="4242462" y="2525867"/>
            <a:chExt cx="791318" cy="920979"/>
          </a:xfrm>
        </p:grpSpPr>
        <p:sp>
          <p:nvSpPr>
            <p:cNvPr id="340" name="Folded Corner 339">
              <a:extLst>
                <a:ext uri="{FF2B5EF4-FFF2-40B4-BE49-F238E27FC236}">
                  <a16:creationId xmlns:a16="http://schemas.microsoft.com/office/drawing/2014/main" id="{D040E083-8D37-C741-B3D0-467BAFB0E44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1" name="Folded Corner 340">
              <a:extLst>
                <a:ext uri="{FF2B5EF4-FFF2-40B4-BE49-F238E27FC236}">
                  <a16:creationId xmlns:a16="http://schemas.microsoft.com/office/drawing/2014/main" id="{7E7BE894-73E7-1241-86E8-A005B59E13C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2" name="Folded Corner 341">
              <a:extLst>
                <a:ext uri="{FF2B5EF4-FFF2-40B4-BE49-F238E27FC236}">
                  <a16:creationId xmlns:a16="http://schemas.microsoft.com/office/drawing/2014/main" id="{D1A35380-4DE3-9A4C-9339-00270A18A46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3" name="Folded Corner 342">
              <a:extLst>
                <a:ext uri="{FF2B5EF4-FFF2-40B4-BE49-F238E27FC236}">
                  <a16:creationId xmlns:a16="http://schemas.microsoft.com/office/drawing/2014/main" id="{439A6CC2-FF82-2A4D-AAF7-ACC9F43FF4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4" name="Folded Corner 343">
              <a:extLst>
                <a:ext uri="{FF2B5EF4-FFF2-40B4-BE49-F238E27FC236}">
                  <a16:creationId xmlns:a16="http://schemas.microsoft.com/office/drawing/2014/main" id="{4DC9AD70-7040-EF4D-82D1-73B83BB1CA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6F1F990-4F23-0A4C-B01C-4203237CE49B}"/>
              </a:ext>
            </a:extLst>
          </p:cNvPr>
          <p:cNvGrpSpPr/>
          <p:nvPr/>
        </p:nvGrpSpPr>
        <p:grpSpPr>
          <a:xfrm>
            <a:off x="407602" y="7318016"/>
            <a:ext cx="791318" cy="920979"/>
            <a:chOff x="4242462" y="2525867"/>
            <a:chExt cx="791318" cy="920979"/>
          </a:xfrm>
        </p:grpSpPr>
        <p:sp>
          <p:nvSpPr>
            <p:cNvPr id="346" name="Folded Corner 345">
              <a:extLst>
                <a:ext uri="{FF2B5EF4-FFF2-40B4-BE49-F238E27FC236}">
                  <a16:creationId xmlns:a16="http://schemas.microsoft.com/office/drawing/2014/main" id="{22E7AD0F-51E1-0941-AE1C-5A2295A767B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7" name="Folded Corner 346">
              <a:extLst>
                <a:ext uri="{FF2B5EF4-FFF2-40B4-BE49-F238E27FC236}">
                  <a16:creationId xmlns:a16="http://schemas.microsoft.com/office/drawing/2014/main" id="{A41AB70C-E936-6A43-90FB-66DDB01AAE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8" name="Folded Corner 347">
              <a:extLst>
                <a:ext uri="{FF2B5EF4-FFF2-40B4-BE49-F238E27FC236}">
                  <a16:creationId xmlns:a16="http://schemas.microsoft.com/office/drawing/2014/main" id="{ABD704C9-71B2-8B45-AE9A-8202CECED9E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9" name="Folded Corner 348">
              <a:extLst>
                <a:ext uri="{FF2B5EF4-FFF2-40B4-BE49-F238E27FC236}">
                  <a16:creationId xmlns:a16="http://schemas.microsoft.com/office/drawing/2014/main" id="{90389F52-A34B-BF46-A696-3F4A07BD012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0" name="Folded Corner 349">
              <a:extLst>
                <a:ext uri="{FF2B5EF4-FFF2-40B4-BE49-F238E27FC236}">
                  <a16:creationId xmlns:a16="http://schemas.microsoft.com/office/drawing/2014/main" id="{D75C3BDB-E8CF-A343-A3B9-610CEB640A0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0593DB6B-FCF3-704D-BC0B-9AF667B75FCF}"/>
              </a:ext>
            </a:extLst>
          </p:cNvPr>
          <p:cNvGrpSpPr/>
          <p:nvPr/>
        </p:nvGrpSpPr>
        <p:grpSpPr>
          <a:xfrm>
            <a:off x="407602" y="6498963"/>
            <a:ext cx="791318" cy="920979"/>
            <a:chOff x="4242462" y="2525867"/>
            <a:chExt cx="791318" cy="920979"/>
          </a:xfrm>
        </p:grpSpPr>
        <p:sp>
          <p:nvSpPr>
            <p:cNvPr id="352" name="Folded Corner 351">
              <a:extLst>
                <a:ext uri="{FF2B5EF4-FFF2-40B4-BE49-F238E27FC236}">
                  <a16:creationId xmlns:a16="http://schemas.microsoft.com/office/drawing/2014/main" id="{A26A2377-8595-B643-BA34-BDD039F9A61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3" name="Folded Corner 352">
              <a:extLst>
                <a:ext uri="{FF2B5EF4-FFF2-40B4-BE49-F238E27FC236}">
                  <a16:creationId xmlns:a16="http://schemas.microsoft.com/office/drawing/2014/main" id="{AA8DE504-59FD-1747-8596-CEAF31B25CD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4" name="Folded Corner 353">
              <a:extLst>
                <a:ext uri="{FF2B5EF4-FFF2-40B4-BE49-F238E27FC236}">
                  <a16:creationId xmlns:a16="http://schemas.microsoft.com/office/drawing/2014/main" id="{C95CDCE9-4EF7-6648-B8D0-448FE5CAADD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5" name="Folded Corner 354">
              <a:extLst>
                <a:ext uri="{FF2B5EF4-FFF2-40B4-BE49-F238E27FC236}">
                  <a16:creationId xmlns:a16="http://schemas.microsoft.com/office/drawing/2014/main" id="{096B33FE-803B-E343-885A-8F37DBCF1A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6" name="Folded Corner 355">
              <a:extLst>
                <a:ext uri="{FF2B5EF4-FFF2-40B4-BE49-F238E27FC236}">
                  <a16:creationId xmlns:a16="http://schemas.microsoft.com/office/drawing/2014/main" id="{A3E925B0-A644-D144-9B99-5F791670070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925396F-282D-F44F-962F-91121F4A11E1}"/>
              </a:ext>
            </a:extLst>
          </p:cNvPr>
          <p:cNvGrpSpPr/>
          <p:nvPr/>
        </p:nvGrpSpPr>
        <p:grpSpPr>
          <a:xfrm>
            <a:off x="407602" y="5724198"/>
            <a:ext cx="791318" cy="920979"/>
            <a:chOff x="4242462" y="2525867"/>
            <a:chExt cx="791318" cy="920979"/>
          </a:xfrm>
        </p:grpSpPr>
        <p:sp>
          <p:nvSpPr>
            <p:cNvPr id="358" name="Folded Corner 357">
              <a:extLst>
                <a:ext uri="{FF2B5EF4-FFF2-40B4-BE49-F238E27FC236}">
                  <a16:creationId xmlns:a16="http://schemas.microsoft.com/office/drawing/2014/main" id="{422BE09C-D956-F848-962A-E877C4CA36B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9" name="Folded Corner 358">
              <a:extLst>
                <a:ext uri="{FF2B5EF4-FFF2-40B4-BE49-F238E27FC236}">
                  <a16:creationId xmlns:a16="http://schemas.microsoft.com/office/drawing/2014/main" id="{77B490C5-E7C4-544E-8F6E-7C8C13D5BB4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0" name="Folded Corner 359">
              <a:extLst>
                <a:ext uri="{FF2B5EF4-FFF2-40B4-BE49-F238E27FC236}">
                  <a16:creationId xmlns:a16="http://schemas.microsoft.com/office/drawing/2014/main" id="{757CA005-E994-B347-9D41-DD605088A4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1" name="Folded Corner 360">
              <a:extLst>
                <a:ext uri="{FF2B5EF4-FFF2-40B4-BE49-F238E27FC236}">
                  <a16:creationId xmlns:a16="http://schemas.microsoft.com/office/drawing/2014/main" id="{B46AE123-EAC8-7742-9AEE-FC350B31EAB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2" name="Folded Corner 361">
              <a:extLst>
                <a:ext uri="{FF2B5EF4-FFF2-40B4-BE49-F238E27FC236}">
                  <a16:creationId xmlns:a16="http://schemas.microsoft.com/office/drawing/2014/main" id="{B385F8D4-6095-7246-AD51-35D79221332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363" name="TextBox 362">
            <a:extLst>
              <a:ext uri="{FF2B5EF4-FFF2-40B4-BE49-F238E27FC236}">
                <a16:creationId xmlns:a16="http://schemas.microsoft.com/office/drawing/2014/main" id="{492934F7-AAA4-ED48-9412-B6C827213ACD}"/>
              </a:ext>
            </a:extLst>
          </p:cNvPr>
          <p:cNvSpPr txBox="1"/>
          <p:nvPr/>
        </p:nvSpPr>
        <p:spPr>
          <a:xfrm>
            <a:off x="313046" y="534336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number of unlabeled texts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098C405-83B3-9346-B289-CED05A7CF45B}"/>
              </a:ext>
            </a:extLst>
          </p:cNvPr>
          <p:cNvSpPr txBox="1"/>
          <p:nvPr/>
        </p:nvSpPr>
        <p:spPr>
          <a:xfrm>
            <a:off x="3929174" y="6837134"/>
            <a:ext cx="204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Pre-training</a:t>
            </a:r>
          </a:p>
        </p:txBody>
      </p:sp>
    </p:spTree>
    <p:extLst>
      <p:ext uri="{BB962C8B-B14F-4D97-AF65-F5344CB8AC3E}">
        <p14:creationId xmlns:p14="http://schemas.microsoft.com/office/powerpoint/2010/main" val="182157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8BF6881-8C79-8A4B-B313-CBE43BE5BDDC}"/>
              </a:ext>
            </a:extLst>
          </p:cNvPr>
          <p:cNvCxnSpPr>
            <a:cxnSpLocks/>
            <a:endCxn id="368" idx="2"/>
          </p:cNvCxnSpPr>
          <p:nvPr/>
        </p:nvCxnSpPr>
        <p:spPr>
          <a:xfrm rot="16200000" flipH="1">
            <a:off x="2651821" y="3861424"/>
            <a:ext cx="4127835" cy="348515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6398008" y="1700125"/>
            <a:ext cx="399354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7FCB739-F8B1-8B47-BA7E-4B0E85FF8B7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1573477" y="2743482"/>
            <a:ext cx="0" cy="2733472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D699983-F2E7-0440-8EA9-96DBB36FC45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007147" y="4089995"/>
            <a:ext cx="2746207" cy="2969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12428162" y="1820195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12428162" y="1045430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753880A-FE21-1846-A5F8-282B2B8608A6}"/>
              </a:ext>
            </a:extLst>
          </p:cNvPr>
          <p:cNvCxnSpPr>
            <a:cxnSpLocks/>
            <a:stCxn id="32" idx="2"/>
            <a:endCxn id="368" idx="0"/>
          </p:cNvCxnSpPr>
          <p:nvPr/>
        </p:nvCxnSpPr>
        <p:spPr>
          <a:xfrm rot="5400000">
            <a:off x="7341276" y="4025122"/>
            <a:ext cx="1338585" cy="2810371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C4A579-7D5B-AD4A-9D81-B18013AFC45C}"/>
              </a:ext>
            </a:extLst>
          </p:cNvPr>
          <p:cNvGrpSpPr/>
          <p:nvPr/>
        </p:nvGrpSpPr>
        <p:grpSpPr>
          <a:xfrm>
            <a:off x="5572756" y="1271408"/>
            <a:ext cx="791318" cy="920979"/>
            <a:chOff x="4242462" y="2525867"/>
            <a:chExt cx="791318" cy="920979"/>
          </a:xfrm>
        </p:grpSpPr>
        <p:sp>
          <p:nvSpPr>
            <p:cNvPr id="68" name="Folded Corner 67">
              <a:extLst>
                <a:ext uri="{FF2B5EF4-FFF2-40B4-BE49-F238E27FC236}">
                  <a16:creationId xmlns:a16="http://schemas.microsoft.com/office/drawing/2014/main" id="{CEB6250F-090A-7545-BE26-933539FD4EA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9" name="Folded Corner 68">
              <a:extLst>
                <a:ext uri="{FF2B5EF4-FFF2-40B4-BE49-F238E27FC236}">
                  <a16:creationId xmlns:a16="http://schemas.microsoft.com/office/drawing/2014/main" id="{E9298680-1C49-4943-A2A1-A43DA349C1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0" name="Folded Corner 69">
              <a:extLst>
                <a:ext uri="{FF2B5EF4-FFF2-40B4-BE49-F238E27FC236}">
                  <a16:creationId xmlns:a16="http://schemas.microsoft.com/office/drawing/2014/main" id="{BA414BF9-EBCB-F049-98B1-BA33322962D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1" name="Folded Corner 70">
              <a:extLst>
                <a:ext uri="{FF2B5EF4-FFF2-40B4-BE49-F238E27FC236}">
                  <a16:creationId xmlns:a16="http://schemas.microsoft.com/office/drawing/2014/main" id="{4181AB60-76BE-9441-8EE7-F7F1B5F53D8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2" name="Folded Corner 71">
              <a:extLst>
                <a:ext uri="{FF2B5EF4-FFF2-40B4-BE49-F238E27FC236}">
                  <a16:creationId xmlns:a16="http://schemas.microsoft.com/office/drawing/2014/main" id="{5C41F0FB-2E8C-E04C-BA25-B2FD6D2BA48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7C9A08-9D5F-D643-A03A-32DBD8E6BED8}"/>
              </a:ext>
            </a:extLst>
          </p:cNvPr>
          <p:cNvGrpSpPr/>
          <p:nvPr/>
        </p:nvGrpSpPr>
        <p:grpSpPr>
          <a:xfrm>
            <a:off x="5702242" y="1878571"/>
            <a:ext cx="677866" cy="246221"/>
            <a:chOff x="8129790" y="3120989"/>
            <a:chExt cx="677866" cy="2462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A1EA25E-4E08-0F4F-9CBA-D0F0F7E4F72A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0387B-42B3-F849-BC00-7F027996CA8B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4921443" y="1271408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74240D-5434-4E45-81B1-DCD785002B18}"/>
              </a:ext>
            </a:extLst>
          </p:cNvPr>
          <p:cNvCxnSpPr>
            <a:cxnSpLocks/>
            <a:endCxn id="367" idx="2"/>
          </p:cNvCxnSpPr>
          <p:nvPr/>
        </p:nvCxnSpPr>
        <p:spPr>
          <a:xfrm flipV="1">
            <a:off x="4541481" y="4089995"/>
            <a:ext cx="348515" cy="2886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00125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8773504" y="534336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 predicted values with the gold standard in the test data)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8753354" y="342491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(3.1) 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E13DD6CB-269E-4043-97E7-38A8D0B24F32}"/>
              </a:ext>
            </a:extLst>
          </p:cNvPr>
          <p:cNvSpPr/>
          <p:nvPr/>
        </p:nvSpPr>
        <p:spPr>
          <a:xfrm>
            <a:off x="10212966" y="3873025"/>
            <a:ext cx="637936" cy="4964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4242462" y="1273716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1763439" y="1820195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11084458" y="1822503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4414560" y="1872999"/>
            <a:ext cx="616242" cy="246221"/>
            <a:chOff x="8169052" y="3116668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5058768" y="1864052"/>
            <a:ext cx="677866" cy="246221"/>
            <a:chOff x="8137629" y="3106470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4166549" y="782803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labeled texts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11763439" y="1045430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11084458" y="1047738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10392602" y="1822503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10392602" y="1047738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10313767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10911078" y="34312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2428162" y="6252426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2428162" y="5477661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1763439" y="6252426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1084458" y="6254734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1763439" y="5477661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1084458" y="5479969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0392602" y="6254734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0392602" y="5479969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6438174" y="6917135"/>
            <a:ext cx="2048675" cy="1096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Large Language model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BERT, GPT, Bard…)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0313767" y="728052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1889977" y="6074360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0565122" y="6068616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1209330" y="6059669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2570297" y="6059669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0528007" y="6856354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1249569" y="6851630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1932505" y="6851630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2570297" y="6839392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314" name="Right Arrow 313">
            <a:extLst>
              <a:ext uri="{FF2B5EF4-FFF2-40B4-BE49-F238E27FC236}">
                <a16:creationId xmlns:a16="http://schemas.microsoft.com/office/drawing/2014/main" id="{2758B53B-DEDD-D54C-B5E8-9E8B74087CB0}"/>
              </a:ext>
            </a:extLst>
          </p:cNvPr>
          <p:cNvSpPr/>
          <p:nvPr/>
        </p:nvSpPr>
        <p:spPr>
          <a:xfrm rot="16200000">
            <a:off x="6095973" y="5341006"/>
            <a:ext cx="2666543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5" name="Elbow Connector 324">
            <a:extLst>
              <a:ext uri="{FF2B5EF4-FFF2-40B4-BE49-F238E27FC236}">
                <a16:creationId xmlns:a16="http://schemas.microsoft.com/office/drawing/2014/main" id="{9AC1D92D-0E50-6A40-A583-B22E0D3FBDA0}"/>
              </a:ext>
            </a:extLst>
          </p:cNvPr>
          <p:cNvCxnSpPr>
            <a:cxnSpLocks/>
            <a:stCxn id="8" idx="0"/>
            <a:endCxn id="210" idx="3"/>
          </p:cNvCxnSpPr>
          <p:nvPr/>
        </p:nvCxnSpPr>
        <p:spPr>
          <a:xfrm rot="16200000" flipH="1">
            <a:off x="7902409" y="-3706389"/>
            <a:ext cx="578607" cy="10055533"/>
          </a:xfrm>
          <a:prstGeom prst="bentConnector4">
            <a:avLst>
              <a:gd name="adj1" fmla="val -80598"/>
              <a:gd name="adj2" fmla="val 10336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C9473F3-53F1-6F4E-BB28-9D2A5FDB3FBD}"/>
              </a:ext>
            </a:extLst>
          </p:cNvPr>
          <p:cNvCxnSpPr>
            <a:cxnSpLocks/>
          </p:cNvCxnSpPr>
          <p:nvPr/>
        </p:nvCxnSpPr>
        <p:spPr>
          <a:xfrm>
            <a:off x="1658574" y="7497512"/>
            <a:ext cx="476496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63DAD8-08DA-D347-A3B7-25EEDBCF2CAF}"/>
              </a:ext>
            </a:extLst>
          </p:cNvPr>
          <p:cNvGrpSpPr/>
          <p:nvPr/>
        </p:nvGrpSpPr>
        <p:grpSpPr>
          <a:xfrm>
            <a:off x="3122908" y="7315708"/>
            <a:ext cx="791318" cy="920979"/>
            <a:chOff x="4242462" y="2525867"/>
            <a:chExt cx="791318" cy="920979"/>
          </a:xfrm>
        </p:grpSpPr>
        <p:sp>
          <p:nvSpPr>
            <p:cNvPr id="180" name="Folded Corner 179">
              <a:extLst>
                <a:ext uri="{FF2B5EF4-FFF2-40B4-BE49-F238E27FC236}">
                  <a16:creationId xmlns:a16="http://schemas.microsoft.com/office/drawing/2014/main" id="{77179B94-76CB-9744-AA8E-5E83AC67001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1" name="Folded Corner 180">
              <a:extLst>
                <a:ext uri="{FF2B5EF4-FFF2-40B4-BE49-F238E27FC236}">
                  <a16:creationId xmlns:a16="http://schemas.microsoft.com/office/drawing/2014/main" id="{1CC3754B-6E3D-4E43-8734-2727677B035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2" name="Folded Corner 181">
              <a:extLst>
                <a:ext uri="{FF2B5EF4-FFF2-40B4-BE49-F238E27FC236}">
                  <a16:creationId xmlns:a16="http://schemas.microsoft.com/office/drawing/2014/main" id="{8504A0F5-6CF5-1D4E-AC1E-F26E5A7F3DF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3" name="Folded Corner 182">
              <a:extLst>
                <a:ext uri="{FF2B5EF4-FFF2-40B4-BE49-F238E27FC236}">
                  <a16:creationId xmlns:a16="http://schemas.microsoft.com/office/drawing/2014/main" id="{47BF8C55-7610-CC46-9580-5DF805B8A00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4" name="Folded Corner 183">
              <a:extLst>
                <a:ext uri="{FF2B5EF4-FFF2-40B4-BE49-F238E27FC236}">
                  <a16:creationId xmlns:a16="http://schemas.microsoft.com/office/drawing/2014/main" id="{8726272E-03E6-4548-AAC4-F12017E6B91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0A2E9B1-A858-0B4A-96A4-45D1DC7949BB}"/>
              </a:ext>
            </a:extLst>
          </p:cNvPr>
          <p:cNvGrpSpPr/>
          <p:nvPr/>
        </p:nvGrpSpPr>
        <p:grpSpPr>
          <a:xfrm>
            <a:off x="2458185" y="7315708"/>
            <a:ext cx="791318" cy="920979"/>
            <a:chOff x="4242462" y="2525867"/>
            <a:chExt cx="791318" cy="920979"/>
          </a:xfrm>
        </p:grpSpPr>
        <p:sp>
          <p:nvSpPr>
            <p:cNvPr id="186" name="Folded Corner 185">
              <a:extLst>
                <a:ext uri="{FF2B5EF4-FFF2-40B4-BE49-F238E27FC236}">
                  <a16:creationId xmlns:a16="http://schemas.microsoft.com/office/drawing/2014/main" id="{0C7F29AF-98EE-A44D-AE10-18C271A5279F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7" name="Folded Corner 186">
              <a:extLst>
                <a:ext uri="{FF2B5EF4-FFF2-40B4-BE49-F238E27FC236}">
                  <a16:creationId xmlns:a16="http://schemas.microsoft.com/office/drawing/2014/main" id="{8E910EFA-EA66-1B4E-AEC4-571551B2527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8" name="Folded Corner 187">
              <a:extLst>
                <a:ext uri="{FF2B5EF4-FFF2-40B4-BE49-F238E27FC236}">
                  <a16:creationId xmlns:a16="http://schemas.microsoft.com/office/drawing/2014/main" id="{601A8E45-A8CE-374A-A8FB-DD1A18B2B5C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9" name="Folded Corner 188">
              <a:extLst>
                <a:ext uri="{FF2B5EF4-FFF2-40B4-BE49-F238E27FC236}">
                  <a16:creationId xmlns:a16="http://schemas.microsoft.com/office/drawing/2014/main" id="{E11DCB47-B6BA-4A4B-BC5C-03BE23DFEA6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0" name="Folded Corner 189">
              <a:extLst>
                <a:ext uri="{FF2B5EF4-FFF2-40B4-BE49-F238E27FC236}">
                  <a16:creationId xmlns:a16="http://schemas.microsoft.com/office/drawing/2014/main" id="{AC1312F7-3533-5B48-8B4A-3286BF4B43D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F7D179A-4248-004D-B62F-F78B24E4D8CE}"/>
              </a:ext>
            </a:extLst>
          </p:cNvPr>
          <p:cNvGrpSpPr/>
          <p:nvPr/>
        </p:nvGrpSpPr>
        <p:grpSpPr>
          <a:xfrm>
            <a:off x="1779204" y="7318016"/>
            <a:ext cx="791318" cy="920979"/>
            <a:chOff x="4242462" y="2525867"/>
            <a:chExt cx="791318" cy="920979"/>
          </a:xfrm>
        </p:grpSpPr>
        <p:sp>
          <p:nvSpPr>
            <p:cNvPr id="192" name="Folded Corner 191">
              <a:extLst>
                <a:ext uri="{FF2B5EF4-FFF2-40B4-BE49-F238E27FC236}">
                  <a16:creationId xmlns:a16="http://schemas.microsoft.com/office/drawing/2014/main" id="{2BFB0FB2-9C77-9946-BD8A-05FBC0C8260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3" name="Folded Corner 192">
              <a:extLst>
                <a:ext uri="{FF2B5EF4-FFF2-40B4-BE49-F238E27FC236}">
                  <a16:creationId xmlns:a16="http://schemas.microsoft.com/office/drawing/2014/main" id="{02C5C261-4F7E-C342-AA06-C017EC31B78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4" name="Folded Corner 193">
              <a:extLst>
                <a:ext uri="{FF2B5EF4-FFF2-40B4-BE49-F238E27FC236}">
                  <a16:creationId xmlns:a16="http://schemas.microsoft.com/office/drawing/2014/main" id="{7181D3AD-992B-2C49-968E-95AACF17FD1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5" name="Folded Corner 194">
              <a:extLst>
                <a:ext uri="{FF2B5EF4-FFF2-40B4-BE49-F238E27FC236}">
                  <a16:creationId xmlns:a16="http://schemas.microsoft.com/office/drawing/2014/main" id="{5F2980F7-FFE1-3B41-A631-AC352B1679B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6" name="Folded Corner 195">
              <a:extLst>
                <a:ext uri="{FF2B5EF4-FFF2-40B4-BE49-F238E27FC236}">
                  <a16:creationId xmlns:a16="http://schemas.microsoft.com/office/drawing/2014/main" id="{74697653-770B-EC46-BCF8-2A7EAAE4A23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272C5E7-AD68-C44A-BBD1-BCAD01276239}"/>
              </a:ext>
            </a:extLst>
          </p:cNvPr>
          <p:cNvGrpSpPr/>
          <p:nvPr/>
        </p:nvGrpSpPr>
        <p:grpSpPr>
          <a:xfrm>
            <a:off x="1087348" y="7318016"/>
            <a:ext cx="791318" cy="920979"/>
            <a:chOff x="4242462" y="2525867"/>
            <a:chExt cx="791318" cy="920979"/>
          </a:xfrm>
        </p:grpSpPr>
        <p:sp>
          <p:nvSpPr>
            <p:cNvPr id="198" name="Folded Corner 197">
              <a:extLst>
                <a:ext uri="{FF2B5EF4-FFF2-40B4-BE49-F238E27FC236}">
                  <a16:creationId xmlns:a16="http://schemas.microsoft.com/office/drawing/2014/main" id="{6D5141D5-0867-3445-8B25-B84C0132A4A7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9" name="Folded Corner 258">
              <a:extLst>
                <a:ext uri="{FF2B5EF4-FFF2-40B4-BE49-F238E27FC236}">
                  <a16:creationId xmlns:a16="http://schemas.microsoft.com/office/drawing/2014/main" id="{D2B58173-D8DC-5E41-837C-851A9D8F832C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0" name="Folded Corner 259">
              <a:extLst>
                <a:ext uri="{FF2B5EF4-FFF2-40B4-BE49-F238E27FC236}">
                  <a16:creationId xmlns:a16="http://schemas.microsoft.com/office/drawing/2014/main" id="{F2D86742-F608-5D4A-9238-56F42FE6DB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1" name="Folded Corner 260">
              <a:extLst>
                <a:ext uri="{FF2B5EF4-FFF2-40B4-BE49-F238E27FC236}">
                  <a16:creationId xmlns:a16="http://schemas.microsoft.com/office/drawing/2014/main" id="{D0763499-4AFF-7941-A1E6-D36264EC8A1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2" name="Folded Corner 261">
              <a:extLst>
                <a:ext uri="{FF2B5EF4-FFF2-40B4-BE49-F238E27FC236}">
                  <a16:creationId xmlns:a16="http://schemas.microsoft.com/office/drawing/2014/main" id="{0DE1C9A7-BB8B-F44A-841E-B81FD5B6540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1647CB8-AA7A-CA45-B268-624DFB0DDADD}"/>
              </a:ext>
            </a:extLst>
          </p:cNvPr>
          <p:cNvGrpSpPr/>
          <p:nvPr/>
        </p:nvGrpSpPr>
        <p:grpSpPr>
          <a:xfrm>
            <a:off x="3122908" y="6496655"/>
            <a:ext cx="791318" cy="920979"/>
            <a:chOff x="4242462" y="2525867"/>
            <a:chExt cx="791318" cy="920979"/>
          </a:xfrm>
        </p:grpSpPr>
        <p:sp>
          <p:nvSpPr>
            <p:cNvPr id="267" name="Folded Corner 266">
              <a:extLst>
                <a:ext uri="{FF2B5EF4-FFF2-40B4-BE49-F238E27FC236}">
                  <a16:creationId xmlns:a16="http://schemas.microsoft.com/office/drawing/2014/main" id="{8942ED6B-84F6-3541-9784-16A22ED816D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8" name="Folded Corner 267">
              <a:extLst>
                <a:ext uri="{FF2B5EF4-FFF2-40B4-BE49-F238E27FC236}">
                  <a16:creationId xmlns:a16="http://schemas.microsoft.com/office/drawing/2014/main" id="{35815ACA-E907-1349-AB3A-D89D9C436E3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9" name="Folded Corner 268">
              <a:extLst>
                <a:ext uri="{FF2B5EF4-FFF2-40B4-BE49-F238E27FC236}">
                  <a16:creationId xmlns:a16="http://schemas.microsoft.com/office/drawing/2014/main" id="{91830D2F-82B6-904A-885B-AD128903768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0" name="Folded Corner 269">
              <a:extLst>
                <a:ext uri="{FF2B5EF4-FFF2-40B4-BE49-F238E27FC236}">
                  <a16:creationId xmlns:a16="http://schemas.microsoft.com/office/drawing/2014/main" id="{177EEB94-CFD6-204B-9668-3B1732E2586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1" name="Folded Corner 270">
              <a:extLst>
                <a:ext uri="{FF2B5EF4-FFF2-40B4-BE49-F238E27FC236}">
                  <a16:creationId xmlns:a16="http://schemas.microsoft.com/office/drawing/2014/main" id="{69304ACA-4DCF-5F4F-9A44-10E727C9DC2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CAA4C38-8659-8D45-8AAF-292EB8626800}"/>
              </a:ext>
            </a:extLst>
          </p:cNvPr>
          <p:cNvGrpSpPr/>
          <p:nvPr/>
        </p:nvGrpSpPr>
        <p:grpSpPr>
          <a:xfrm>
            <a:off x="3122908" y="5721890"/>
            <a:ext cx="791318" cy="920979"/>
            <a:chOff x="4242462" y="2525867"/>
            <a:chExt cx="791318" cy="920979"/>
          </a:xfrm>
        </p:grpSpPr>
        <p:sp>
          <p:nvSpPr>
            <p:cNvPr id="274" name="Folded Corner 273">
              <a:extLst>
                <a:ext uri="{FF2B5EF4-FFF2-40B4-BE49-F238E27FC236}">
                  <a16:creationId xmlns:a16="http://schemas.microsoft.com/office/drawing/2014/main" id="{DC0D81D4-AB04-EC41-8C1B-7991A611DE8F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5" name="Folded Corner 274">
              <a:extLst>
                <a:ext uri="{FF2B5EF4-FFF2-40B4-BE49-F238E27FC236}">
                  <a16:creationId xmlns:a16="http://schemas.microsoft.com/office/drawing/2014/main" id="{2CE068B3-1B10-324D-8FB6-3B1CDAA4AE2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1" name="Folded Corner 300">
              <a:extLst>
                <a:ext uri="{FF2B5EF4-FFF2-40B4-BE49-F238E27FC236}">
                  <a16:creationId xmlns:a16="http://schemas.microsoft.com/office/drawing/2014/main" id="{8CE8FCFC-D6DB-3241-955E-67350CC23FA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2" name="Folded Corner 301">
              <a:extLst>
                <a:ext uri="{FF2B5EF4-FFF2-40B4-BE49-F238E27FC236}">
                  <a16:creationId xmlns:a16="http://schemas.microsoft.com/office/drawing/2014/main" id="{9927CABF-115B-574B-B122-80EF599F9DD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3" name="Folded Corner 302">
              <a:extLst>
                <a:ext uri="{FF2B5EF4-FFF2-40B4-BE49-F238E27FC236}">
                  <a16:creationId xmlns:a16="http://schemas.microsoft.com/office/drawing/2014/main" id="{5D5822E8-6DF0-644A-B5B1-0FF4B6F6518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395EC844-DDE4-B741-A2BB-AE6A146DBA7F}"/>
              </a:ext>
            </a:extLst>
          </p:cNvPr>
          <p:cNvGrpSpPr/>
          <p:nvPr/>
        </p:nvGrpSpPr>
        <p:grpSpPr>
          <a:xfrm>
            <a:off x="2458185" y="6496655"/>
            <a:ext cx="791318" cy="920979"/>
            <a:chOff x="4242462" y="2525867"/>
            <a:chExt cx="791318" cy="920979"/>
          </a:xfrm>
        </p:grpSpPr>
        <p:sp>
          <p:nvSpPr>
            <p:cNvPr id="305" name="Folded Corner 304">
              <a:extLst>
                <a:ext uri="{FF2B5EF4-FFF2-40B4-BE49-F238E27FC236}">
                  <a16:creationId xmlns:a16="http://schemas.microsoft.com/office/drawing/2014/main" id="{7606B285-FC12-DD40-B7E9-0A7DD1BEB40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6" name="Folded Corner 305">
              <a:extLst>
                <a:ext uri="{FF2B5EF4-FFF2-40B4-BE49-F238E27FC236}">
                  <a16:creationId xmlns:a16="http://schemas.microsoft.com/office/drawing/2014/main" id="{7AE302F3-600C-014D-8513-3CDEC167C3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7" name="Folded Corner 306">
              <a:extLst>
                <a:ext uri="{FF2B5EF4-FFF2-40B4-BE49-F238E27FC236}">
                  <a16:creationId xmlns:a16="http://schemas.microsoft.com/office/drawing/2014/main" id="{89E769E9-BAA0-274F-8EE3-6A805DDD1DB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9" name="Folded Corner 308">
              <a:extLst>
                <a:ext uri="{FF2B5EF4-FFF2-40B4-BE49-F238E27FC236}">
                  <a16:creationId xmlns:a16="http://schemas.microsoft.com/office/drawing/2014/main" id="{827C2159-522D-3A49-8EBB-FA05AA7076C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0" name="Folded Corner 309">
              <a:extLst>
                <a:ext uri="{FF2B5EF4-FFF2-40B4-BE49-F238E27FC236}">
                  <a16:creationId xmlns:a16="http://schemas.microsoft.com/office/drawing/2014/main" id="{8C31ABC9-A50B-EA44-8BAC-8CD7554403F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F173734-BD2C-5249-A1D6-3F91D88069B9}"/>
              </a:ext>
            </a:extLst>
          </p:cNvPr>
          <p:cNvGrpSpPr/>
          <p:nvPr/>
        </p:nvGrpSpPr>
        <p:grpSpPr>
          <a:xfrm>
            <a:off x="1779204" y="6498963"/>
            <a:ext cx="791318" cy="920979"/>
            <a:chOff x="4242462" y="2525867"/>
            <a:chExt cx="791318" cy="920979"/>
          </a:xfrm>
        </p:grpSpPr>
        <p:sp>
          <p:nvSpPr>
            <p:cNvPr id="312" name="Folded Corner 311">
              <a:extLst>
                <a:ext uri="{FF2B5EF4-FFF2-40B4-BE49-F238E27FC236}">
                  <a16:creationId xmlns:a16="http://schemas.microsoft.com/office/drawing/2014/main" id="{3DE42D51-755C-1645-A240-D6BB6CA61212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3" name="Folded Corner 312">
              <a:extLst>
                <a:ext uri="{FF2B5EF4-FFF2-40B4-BE49-F238E27FC236}">
                  <a16:creationId xmlns:a16="http://schemas.microsoft.com/office/drawing/2014/main" id="{CA56F89C-E49A-4043-8A39-5111F50B4F5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5" name="Folded Corner 314">
              <a:extLst>
                <a:ext uri="{FF2B5EF4-FFF2-40B4-BE49-F238E27FC236}">
                  <a16:creationId xmlns:a16="http://schemas.microsoft.com/office/drawing/2014/main" id="{48B87C06-2220-074A-B9F2-4495ECC59E9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8" name="Folded Corner 317">
              <a:extLst>
                <a:ext uri="{FF2B5EF4-FFF2-40B4-BE49-F238E27FC236}">
                  <a16:creationId xmlns:a16="http://schemas.microsoft.com/office/drawing/2014/main" id="{9CE78269-A005-6E4A-8DDC-DFCA0609C8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9" name="Folded Corner 318">
              <a:extLst>
                <a:ext uri="{FF2B5EF4-FFF2-40B4-BE49-F238E27FC236}">
                  <a16:creationId xmlns:a16="http://schemas.microsoft.com/office/drawing/2014/main" id="{816E1AB5-E448-7B4E-8E7B-0A9339ABF83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C59DC33-5FF2-ED40-A23B-8A0270E20166}"/>
              </a:ext>
            </a:extLst>
          </p:cNvPr>
          <p:cNvGrpSpPr/>
          <p:nvPr/>
        </p:nvGrpSpPr>
        <p:grpSpPr>
          <a:xfrm>
            <a:off x="2458185" y="5721890"/>
            <a:ext cx="791318" cy="920979"/>
            <a:chOff x="4242462" y="2525867"/>
            <a:chExt cx="791318" cy="920979"/>
          </a:xfrm>
        </p:grpSpPr>
        <p:sp>
          <p:nvSpPr>
            <p:cNvPr id="321" name="Folded Corner 320">
              <a:extLst>
                <a:ext uri="{FF2B5EF4-FFF2-40B4-BE49-F238E27FC236}">
                  <a16:creationId xmlns:a16="http://schemas.microsoft.com/office/drawing/2014/main" id="{DAFB9276-2E9D-6D45-9A48-4A5DBF8699B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2" name="Folded Corner 321">
              <a:extLst>
                <a:ext uri="{FF2B5EF4-FFF2-40B4-BE49-F238E27FC236}">
                  <a16:creationId xmlns:a16="http://schemas.microsoft.com/office/drawing/2014/main" id="{A0D93841-F6D3-8240-AA45-C9C6A210A0A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3" name="Folded Corner 322">
              <a:extLst>
                <a:ext uri="{FF2B5EF4-FFF2-40B4-BE49-F238E27FC236}">
                  <a16:creationId xmlns:a16="http://schemas.microsoft.com/office/drawing/2014/main" id="{54C96685-985E-2744-83CD-28197BECB84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4" name="Folded Corner 323">
              <a:extLst>
                <a:ext uri="{FF2B5EF4-FFF2-40B4-BE49-F238E27FC236}">
                  <a16:creationId xmlns:a16="http://schemas.microsoft.com/office/drawing/2014/main" id="{F99CCC3A-E227-9F4E-A258-4D80A192DD47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6" name="Folded Corner 325">
              <a:extLst>
                <a:ext uri="{FF2B5EF4-FFF2-40B4-BE49-F238E27FC236}">
                  <a16:creationId xmlns:a16="http://schemas.microsoft.com/office/drawing/2014/main" id="{1BEA8B48-719E-4640-AB76-44D72E7F516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361831F-1BBA-4E47-9C79-FECBA122F401}"/>
              </a:ext>
            </a:extLst>
          </p:cNvPr>
          <p:cNvGrpSpPr/>
          <p:nvPr/>
        </p:nvGrpSpPr>
        <p:grpSpPr>
          <a:xfrm>
            <a:off x="1779204" y="5724198"/>
            <a:ext cx="791318" cy="920979"/>
            <a:chOff x="4242462" y="2525867"/>
            <a:chExt cx="791318" cy="920979"/>
          </a:xfrm>
        </p:grpSpPr>
        <p:sp>
          <p:nvSpPr>
            <p:cNvPr id="328" name="Folded Corner 327">
              <a:extLst>
                <a:ext uri="{FF2B5EF4-FFF2-40B4-BE49-F238E27FC236}">
                  <a16:creationId xmlns:a16="http://schemas.microsoft.com/office/drawing/2014/main" id="{916AF38A-F46D-2049-B901-EC932EF78CC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9" name="Folded Corner 328">
              <a:extLst>
                <a:ext uri="{FF2B5EF4-FFF2-40B4-BE49-F238E27FC236}">
                  <a16:creationId xmlns:a16="http://schemas.microsoft.com/office/drawing/2014/main" id="{6186C52B-7B20-614D-B8A0-DD79BE2EF1B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0" name="Folded Corner 329">
              <a:extLst>
                <a:ext uri="{FF2B5EF4-FFF2-40B4-BE49-F238E27FC236}">
                  <a16:creationId xmlns:a16="http://schemas.microsoft.com/office/drawing/2014/main" id="{13204D83-22B7-064A-BDE3-D89E1BC752B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1" name="Folded Corner 330">
              <a:extLst>
                <a:ext uri="{FF2B5EF4-FFF2-40B4-BE49-F238E27FC236}">
                  <a16:creationId xmlns:a16="http://schemas.microsoft.com/office/drawing/2014/main" id="{6DAF6ADF-7027-9643-A9BD-FC92DE643A6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2" name="Folded Corner 331">
              <a:extLst>
                <a:ext uri="{FF2B5EF4-FFF2-40B4-BE49-F238E27FC236}">
                  <a16:creationId xmlns:a16="http://schemas.microsoft.com/office/drawing/2014/main" id="{8E87C2DF-4D9A-614E-8E2A-A619EA064BB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AD708CC9-B0CC-D54D-95A8-9BA22FF6FF4A}"/>
              </a:ext>
            </a:extLst>
          </p:cNvPr>
          <p:cNvGrpSpPr/>
          <p:nvPr/>
        </p:nvGrpSpPr>
        <p:grpSpPr>
          <a:xfrm>
            <a:off x="1087348" y="6498963"/>
            <a:ext cx="791318" cy="920979"/>
            <a:chOff x="4242462" y="2525867"/>
            <a:chExt cx="791318" cy="920979"/>
          </a:xfrm>
        </p:grpSpPr>
        <p:sp>
          <p:nvSpPr>
            <p:cNvPr id="334" name="Folded Corner 333">
              <a:extLst>
                <a:ext uri="{FF2B5EF4-FFF2-40B4-BE49-F238E27FC236}">
                  <a16:creationId xmlns:a16="http://schemas.microsoft.com/office/drawing/2014/main" id="{E3366FE7-A8E4-5D48-8FE4-67CA633EDA3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5" name="Folded Corner 334">
              <a:extLst>
                <a:ext uri="{FF2B5EF4-FFF2-40B4-BE49-F238E27FC236}">
                  <a16:creationId xmlns:a16="http://schemas.microsoft.com/office/drawing/2014/main" id="{DBBCC95F-7230-404D-A437-FB443AAE4E6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6" name="Folded Corner 335">
              <a:extLst>
                <a:ext uri="{FF2B5EF4-FFF2-40B4-BE49-F238E27FC236}">
                  <a16:creationId xmlns:a16="http://schemas.microsoft.com/office/drawing/2014/main" id="{DA29521E-4741-AB4B-881E-069378EA198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7" name="Folded Corner 336">
              <a:extLst>
                <a:ext uri="{FF2B5EF4-FFF2-40B4-BE49-F238E27FC236}">
                  <a16:creationId xmlns:a16="http://schemas.microsoft.com/office/drawing/2014/main" id="{75819ED3-F5CF-7F40-AD52-2B15FCA2FE3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8" name="Folded Corner 337">
              <a:extLst>
                <a:ext uri="{FF2B5EF4-FFF2-40B4-BE49-F238E27FC236}">
                  <a16:creationId xmlns:a16="http://schemas.microsoft.com/office/drawing/2014/main" id="{4898F177-79E8-764E-8591-11B0733A1A2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60989C4-BB70-EA4C-B3F7-A6E6F1F41581}"/>
              </a:ext>
            </a:extLst>
          </p:cNvPr>
          <p:cNvGrpSpPr/>
          <p:nvPr/>
        </p:nvGrpSpPr>
        <p:grpSpPr>
          <a:xfrm>
            <a:off x="1087348" y="5724198"/>
            <a:ext cx="791318" cy="920979"/>
            <a:chOff x="4242462" y="2525867"/>
            <a:chExt cx="791318" cy="920979"/>
          </a:xfrm>
        </p:grpSpPr>
        <p:sp>
          <p:nvSpPr>
            <p:cNvPr id="340" name="Folded Corner 339">
              <a:extLst>
                <a:ext uri="{FF2B5EF4-FFF2-40B4-BE49-F238E27FC236}">
                  <a16:creationId xmlns:a16="http://schemas.microsoft.com/office/drawing/2014/main" id="{D040E083-8D37-C741-B3D0-467BAFB0E44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1" name="Folded Corner 340">
              <a:extLst>
                <a:ext uri="{FF2B5EF4-FFF2-40B4-BE49-F238E27FC236}">
                  <a16:creationId xmlns:a16="http://schemas.microsoft.com/office/drawing/2014/main" id="{7E7BE894-73E7-1241-86E8-A005B59E13C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2" name="Folded Corner 341">
              <a:extLst>
                <a:ext uri="{FF2B5EF4-FFF2-40B4-BE49-F238E27FC236}">
                  <a16:creationId xmlns:a16="http://schemas.microsoft.com/office/drawing/2014/main" id="{D1A35380-4DE3-9A4C-9339-00270A18A46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3" name="Folded Corner 342">
              <a:extLst>
                <a:ext uri="{FF2B5EF4-FFF2-40B4-BE49-F238E27FC236}">
                  <a16:creationId xmlns:a16="http://schemas.microsoft.com/office/drawing/2014/main" id="{439A6CC2-FF82-2A4D-AAF7-ACC9F43FF4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4" name="Folded Corner 343">
              <a:extLst>
                <a:ext uri="{FF2B5EF4-FFF2-40B4-BE49-F238E27FC236}">
                  <a16:creationId xmlns:a16="http://schemas.microsoft.com/office/drawing/2014/main" id="{4DC9AD70-7040-EF4D-82D1-73B83BB1CA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6F1F990-4F23-0A4C-B01C-4203237CE49B}"/>
              </a:ext>
            </a:extLst>
          </p:cNvPr>
          <p:cNvGrpSpPr/>
          <p:nvPr/>
        </p:nvGrpSpPr>
        <p:grpSpPr>
          <a:xfrm>
            <a:off x="407602" y="7318016"/>
            <a:ext cx="791318" cy="920979"/>
            <a:chOff x="4242462" y="2525867"/>
            <a:chExt cx="791318" cy="920979"/>
          </a:xfrm>
        </p:grpSpPr>
        <p:sp>
          <p:nvSpPr>
            <p:cNvPr id="346" name="Folded Corner 345">
              <a:extLst>
                <a:ext uri="{FF2B5EF4-FFF2-40B4-BE49-F238E27FC236}">
                  <a16:creationId xmlns:a16="http://schemas.microsoft.com/office/drawing/2014/main" id="{22E7AD0F-51E1-0941-AE1C-5A2295A767B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7" name="Folded Corner 346">
              <a:extLst>
                <a:ext uri="{FF2B5EF4-FFF2-40B4-BE49-F238E27FC236}">
                  <a16:creationId xmlns:a16="http://schemas.microsoft.com/office/drawing/2014/main" id="{A41AB70C-E936-6A43-90FB-66DDB01AAE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8" name="Folded Corner 347">
              <a:extLst>
                <a:ext uri="{FF2B5EF4-FFF2-40B4-BE49-F238E27FC236}">
                  <a16:creationId xmlns:a16="http://schemas.microsoft.com/office/drawing/2014/main" id="{ABD704C9-71B2-8B45-AE9A-8202CECED9E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9" name="Folded Corner 348">
              <a:extLst>
                <a:ext uri="{FF2B5EF4-FFF2-40B4-BE49-F238E27FC236}">
                  <a16:creationId xmlns:a16="http://schemas.microsoft.com/office/drawing/2014/main" id="{90389F52-A34B-BF46-A696-3F4A07BD012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0" name="Folded Corner 349">
              <a:extLst>
                <a:ext uri="{FF2B5EF4-FFF2-40B4-BE49-F238E27FC236}">
                  <a16:creationId xmlns:a16="http://schemas.microsoft.com/office/drawing/2014/main" id="{D75C3BDB-E8CF-A343-A3B9-610CEB640A0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0593DB6B-FCF3-704D-BC0B-9AF667B75FCF}"/>
              </a:ext>
            </a:extLst>
          </p:cNvPr>
          <p:cNvGrpSpPr/>
          <p:nvPr/>
        </p:nvGrpSpPr>
        <p:grpSpPr>
          <a:xfrm>
            <a:off x="407602" y="6498963"/>
            <a:ext cx="791318" cy="920979"/>
            <a:chOff x="4242462" y="2525867"/>
            <a:chExt cx="791318" cy="920979"/>
          </a:xfrm>
        </p:grpSpPr>
        <p:sp>
          <p:nvSpPr>
            <p:cNvPr id="352" name="Folded Corner 351">
              <a:extLst>
                <a:ext uri="{FF2B5EF4-FFF2-40B4-BE49-F238E27FC236}">
                  <a16:creationId xmlns:a16="http://schemas.microsoft.com/office/drawing/2014/main" id="{A26A2377-8595-B643-BA34-BDD039F9A61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3" name="Folded Corner 352">
              <a:extLst>
                <a:ext uri="{FF2B5EF4-FFF2-40B4-BE49-F238E27FC236}">
                  <a16:creationId xmlns:a16="http://schemas.microsoft.com/office/drawing/2014/main" id="{AA8DE504-59FD-1747-8596-CEAF31B25CD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4" name="Folded Corner 353">
              <a:extLst>
                <a:ext uri="{FF2B5EF4-FFF2-40B4-BE49-F238E27FC236}">
                  <a16:creationId xmlns:a16="http://schemas.microsoft.com/office/drawing/2014/main" id="{C95CDCE9-4EF7-6648-B8D0-448FE5CAADD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5" name="Folded Corner 354">
              <a:extLst>
                <a:ext uri="{FF2B5EF4-FFF2-40B4-BE49-F238E27FC236}">
                  <a16:creationId xmlns:a16="http://schemas.microsoft.com/office/drawing/2014/main" id="{096B33FE-803B-E343-885A-8F37DBCF1A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6" name="Folded Corner 355">
              <a:extLst>
                <a:ext uri="{FF2B5EF4-FFF2-40B4-BE49-F238E27FC236}">
                  <a16:creationId xmlns:a16="http://schemas.microsoft.com/office/drawing/2014/main" id="{A3E925B0-A644-D144-9B99-5F791670070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925396F-282D-F44F-962F-91121F4A11E1}"/>
              </a:ext>
            </a:extLst>
          </p:cNvPr>
          <p:cNvGrpSpPr/>
          <p:nvPr/>
        </p:nvGrpSpPr>
        <p:grpSpPr>
          <a:xfrm>
            <a:off x="407602" y="5724198"/>
            <a:ext cx="791318" cy="920979"/>
            <a:chOff x="4242462" y="2525867"/>
            <a:chExt cx="791318" cy="920979"/>
          </a:xfrm>
        </p:grpSpPr>
        <p:sp>
          <p:nvSpPr>
            <p:cNvPr id="358" name="Folded Corner 357">
              <a:extLst>
                <a:ext uri="{FF2B5EF4-FFF2-40B4-BE49-F238E27FC236}">
                  <a16:creationId xmlns:a16="http://schemas.microsoft.com/office/drawing/2014/main" id="{422BE09C-D956-F848-962A-E877C4CA36B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9" name="Folded Corner 358">
              <a:extLst>
                <a:ext uri="{FF2B5EF4-FFF2-40B4-BE49-F238E27FC236}">
                  <a16:creationId xmlns:a16="http://schemas.microsoft.com/office/drawing/2014/main" id="{77B490C5-E7C4-544E-8F6E-7C8C13D5BB4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0" name="Folded Corner 359">
              <a:extLst>
                <a:ext uri="{FF2B5EF4-FFF2-40B4-BE49-F238E27FC236}">
                  <a16:creationId xmlns:a16="http://schemas.microsoft.com/office/drawing/2014/main" id="{757CA005-E994-B347-9D41-DD605088A4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1" name="Folded Corner 360">
              <a:extLst>
                <a:ext uri="{FF2B5EF4-FFF2-40B4-BE49-F238E27FC236}">
                  <a16:creationId xmlns:a16="http://schemas.microsoft.com/office/drawing/2014/main" id="{B46AE123-EAC8-7742-9AEE-FC350B31EAB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2" name="Folded Corner 361">
              <a:extLst>
                <a:ext uri="{FF2B5EF4-FFF2-40B4-BE49-F238E27FC236}">
                  <a16:creationId xmlns:a16="http://schemas.microsoft.com/office/drawing/2014/main" id="{B385F8D4-6095-7246-AD51-35D79221332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363" name="TextBox 362">
            <a:extLst>
              <a:ext uri="{FF2B5EF4-FFF2-40B4-BE49-F238E27FC236}">
                <a16:creationId xmlns:a16="http://schemas.microsoft.com/office/drawing/2014/main" id="{492934F7-AAA4-ED48-9412-B6C827213ACD}"/>
              </a:ext>
            </a:extLst>
          </p:cNvPr>
          <p:cNvSpPr txBox="1"/>
          <p:nvPr/>
        </p:nvSpPr>
        <p:spPr>
          <a:xfrm>
            <a:off x="313046" y="534336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number of unlabeled texts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098C405-83B3-9346-B289-CED05A7CF45B}"/>
              </a:ext>
            </a:extLst>
          </p:cNvPr>
          <p:cNvSpPr txBox="1"/>
          <p:nvPr/>
        </p:nvSpPr>
        <p:spPr>
          <a:xfrm>
            <a:off x="4166549" y="7128180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Pre-training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2287224A-1347-7A49-945E-BE81BBC526CE}"/>
              </a:ext>
            </a:extLst>
          </p:cNvPr>
          <p:cNvSpPr txBox="1"/>
          <p:nvPr/>
        </p:nvSpPr>
        <p:spPr>
          <a:xfrm>
            <a:off x="4873743" y="5244659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A81BBEF-E804-C641-AE86-46BC2CD4746C}"/>
              </a:ext>
            </a:extLst>
          </p:cNvPr>
          <p:cNvSpPr txBox="1"/>
          <p:nvPr/>
        </p:nvSpPr>
        <p:spPr>
          <a:xfrm>
            <a:off x="4881461" y="3234309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67" name="Snip Single Corner Rectangle 366">
            <a:extLst>
              <a:ext uri="{FF2B5EF4-FFF2-40B4-BE49-F238E27FC236}">
                <a16:creationId xmlns:a16="http://schemas.microsoft.com/office/drawing/2014/main" id="{D19D372E-E662-6842-A29B-1B1E454604FD}"/>
              </a:ext>
            </a:extLst>
          </p:cNvPr>
          <p:cNvSpPr/>
          <p:nvPr/>
        </p:nvSpPr>
        <p:spPr>
          <a:xfrm>
            <a:off x="4889996" y="3596135"/>
            <a:ext cx="171538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docs    text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text1   This is an example text…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text5   What did we learn abo…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text8   A snippet about things…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text9   Text is difficult to </a:t>
            </a:r>
            <a:r>
              <a:rPr lang="en-US" sz="900" dirty="0" err="1">
                <a:solidFill>
                  <a:schemeClr val="tx1"/>
                </a:solidFill>
              </a:rPr>
              <a:t>unde</a:t>
            </a:r>
            <a:r>
              <a:rPr lang="en-US" sz="900" dirty="0">
                <a:solidFill>
                  <a:schemeClr val="tx1"/>
                </a:solidFill>
              </a:rPr>
              <a:t>…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8" name="Snip Single Corner Rectangle 367">
            <a:extLst>
              <a:ext uri="{FF2B5EF4-FFF2-40B4-BE49-F238E27FC236}">
                <a16:creationId xmlns:a16="http://schemas.microsoft.com/office/drawing/2014/main" id="{05C64FC7-F034-F14B-A265-F5FE85987ED1}"/>
              </a:ext>
            </a:extLst>
          </p:cNvPr>
          <p:cNvSpPr/>
          <p:nvPr/>
        </p:nvSpPr>
        <p:spPr>
          <a:xfrm>
            <a:off x="4889996" y="5605740"/>
            <a:ext cx="171538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docs    text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Another snippet of a </a:t>
            </a:r>
            <a:r>
              <a:rPr lang="en-US" sz="900" dirty="0" err="1">
                <a:solidFill>
                  <a:schemeClr val="tx1"/>
                </a:solidFill>
              </a:rPr>
              <a:t>te</a:t>
            </a:r>
            <a:r>
              <a:rPr lang="en-US" sz="900" dirty="0">
                <a:solidFill>
                  <a:schemeClr val="tx1"/>
                </a:solidFill>
              </a:rPr>
              <a:t>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A third text that covers…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Just another text as an… text7   This text is about some…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7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BD64965A-E948-5C47-8F11-A15683868A5A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7087823" y="4315968"/>
            <a:ext cx="912238" cy="775041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08873F4C-C089-9741-9045-FE277EC94378}"/>
              </a:ext>
            </a:extLst>
          </p:cNvPr>
          <p:cNvCxnSpPr>
            <a:cxnSpLocks/>
          </p:cNvCxnSpPr>
          <p:nvPr/>
        </p:nvCxnSpPr>
        <p:spPr>
          <a:xfrm>
            <a:off x="11738344" y="2254102"/>
            <a:ext cx="0" cy="119548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38BCDA4-2FD5-4C4A-AB5F-048706F0C5F8}"/>
              </a:ext>
            </a:extLst>
          </p:cNvPr>
          <p:cNvCxnSpPr>
            <a:cxnSpLocks/>
            <a:endCxn id="266" idx="2"/>
          </p:cNvCxnSpPr>
          <p:nvPr/>
        </p:nvCxnSpPr>
        <p:spPr>
          <a:xfrm>
            <a:off x="5052972" y="5507927"/>
            <a:ext cx="2584063" cy="9366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6103168E-1DD5-884D-A863-DFC3F39A5B8E}"/>
              </a:ext>
            </a:extLst>
          </p:cNvPr>
          <p:cNvGrpSpPr/>
          <p:nvPr/>
        </p:nvGrpSpPr>
        <p:grpSpPr>
          <a:xfrm>
            <a:off x="4453430" y="5421932"/>
            <a:ext cx="791318" cy="920979"/>
            <a:chOff x="4242462" y="2525867"/>
            <a:chExt cx="791318" cy="920979"/>
          </a:xfrm>
        </p:grpSpPr>
        <p:sp>
          <p:nvSpPr>
            <p:cNvPr id="338" name="Folded Corner 337">
              <a:extLst>
                <a:ext uri="{FF2B5EF4-FFF2-40B4-BE49-F238E27FC236}">
                  <a16:creationId xmlns:a16="http://schemas.microsoft.com/office/drawing/2014/main" id="{B4594ADE-F381-3448-949D-351BF4AF028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9" name="Folded Corner 338">
              <a:extLst>
                <a:ext uri="{FF2B5EF4-FFF2-40B4-BE49-F238E27FC236}">
                  <a16:creationId xmlns:a16="http://schemas.microsoft.com/office/drawing/2014/main" id="{BC9DABA4-6BDC-2C45-8190-89AF1AD7B00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0" name="Folded Corner 339">
              <a:extLst>
                <a:ext uri="{FF2B5EF4-FFF2-40B4-BE49-F238E27FC236}">
                  <a16:creationId xmlns:a16="http://schemas.microsoft.com/office/drawing/2014/main" id="{A10DD623-0721-2549-BFD5-228BCA1965C5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1" name="Folded Corner 340">
              <a:extLst>
                <a:ext uri="{FF2B5EF4-FFF2-40B4-BE49-F238E27FC236}">
                  <a16:creationId xmlns:a16="http://schemas.microsoft.com/office/drawing/2014/main" id="{287CBB26-AE78-3E4C-92CC-49B1201782A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2" name="Folded Corner 341">
              <a:extLst>
                <a:ext uri="{FF2B5EF4-FFF2-40B4-BE49-F238E27FC236}">
                  <a16:creationId xmlns:a16="http://schemas.microsoft.com/office/drawing/2014/main" id="{940D7E16-A16B-7241-812C-C88ED4519F6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4783CCB-4626-264F-B54E-412447BDA5BA}"/>
              </a:ext>
            </a:extLst>
          </p:cNvPr>
          <p:cNvGrpSpPr/>
          <p:nvPr/>
        </p:nvGrpSpPr>
        <p:grpSpPr>
          <a:xfrm>
            <a:off x="3788707" y="5421932"/>
            <a:ext cx="791318" cy="920979"/>
            <a:chOff x="4242462" y="2525867"/>
            <a:chExt cx="791318" cy="920979"/>
          </a:xfrm>
        </p:grpSpPr>
        <p:sp>
          <p:nvSpPr>
            <p:cNvPr id="344" name="Folded Corner 343">
              <a:extLst>
                <a:ext uri="{FF2B5EF4-FFF2-40B4-BE49-F238E27FC236}">
                  <a16:creationId xmlns:a16="http://schemas.microsoft.com/office/drawing/2014/main" id="{6EB8A237-AA60-4A4F-8E5F-1BE39712E4E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5" name="Folded Corner 344">
              <a:extLst>
                <a:ext uri="{FF2B5EF4-FFF2-40B4-BE49-F238E27FC236}">
                  <a16:creationId xmlns:a16="http://schemas.microsoft.com/office/drawing/2014/main" id="{27552E31-4E18-5341-95EC-F8575F328A5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6" name="Folded Corner 345">
              <a:extLst>
                <a:ext uri="{FF2B5EF4-FFF2-40B4-BE49-F238E27FC236}">
                  <a16:creationId xmlns:a16="http://schemas.microsoft.com/office/drawing/2014/main" id="{06B3188A-686C-1F45-83DA-D0DB67A1949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7" name="Folded Corner 346">
              <a:extLst>
                <a:ext uri="{FF2B5EF4-FFF2-40B4-BE49-F238E27FC236}">
                  <a16:creationId xmlns:a16="http://schemas.microsoft.com/office/drawing/2014/main" id="{1A76795D-F1C5-6C41-B51B-04C8F6E8BD74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8" name="Folded Corner 347">
              <a:extLst>
                <a:ext uri="{FF2B5EF4-FFF2-40B4-BE49-F238E27FC236}">
                  <a16:creationId xmlns:a16="http://schemas.microsoft.com/office/drawing/2014/main" id="{573D5697-2B4C-4744-9169-1E935770CCF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FF3D04AE-3773-4A41-93E6-9939DB5FF791}"/>
              </a:ext>
            </a:extLst>
          </p:cNvPr>
          <p:cNvGrpSpPr/>
          <p:nvPr/>
        </p:nvGrpSpPr>
        <p:grpSpPr>
          <a:xfrm>
            <a:off x="3109726" y="5424240"/>
            <a:ext cx="791318" cy="920979"/>
            <a:chOff x="4242462" y="2525867"/>
            <a:chExt cx="791318" cy="920979"/>
          </a:xfrm>
        </p:grpSpPr>
        <p:sp>
          <p:nvSpPr>
            <p:cNvPr id="350" name="Folded Corner 349">
              <a:extLst>
                <a:ext uri="{FF2B5EF4-FFF2-40B4-BE49-F238E27FC236}">
                  <a16:creationId xmlns:a16="http://schemas.microsoft.com/office/drawing/2014/main" id="{0B40B1E5-69C3-0E4E-9CBD-BBAC0186422E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1" name="Folded Corner 350">
              <a:extLst>
                <a:ext uri="{FF2B5EF4-FFF2-40B4-BE49-F238E27FC236}">
                  <a16:creationId xmlns:a16="http://schemas.microsoft.com/office/drawing/2014/main" id="{04130EF4-31C9-BC48-9912-9E5C191FF1A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2" name="Folded Corner 351">
              <a:extLst>
                <a:ext uri="{FF2B5EF4-FFF2-40B4-BE49-F238E27FC236}">
                  <a16:creationId xmlns:a16="http://schemas.microsoft.com/office/drawing/2014/main" id="{C1B5182B-1D7C-E340-ACB2-3AB3E2A31DE2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3" name="Folded Corner 352">
              <a:extLst>
                <a:ext uri="{FF2B5EF4-FFF2-40B4-BE49-F238E27FC236}">
                  <a16:creationId xmlns:a16="http://schemas.microsoft.com/office/drawing/2014/main" id="{4BD442CA-664C-F44D-8A40-45388287F98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4" name="Folded Corner 353">
              <a:extLst>
                <a:ext uri="{FF2B5EF4-FFF2-40B4-BE49-F238E27FC236}">
                  <a16:creationId xmlns:a16="http://schemas.microsoft.com/office/drawing/2014/main" id="{98F623F9-C9CA-C84D-89FB-8040D2B93C6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BBD993A9-560B-0F47-B4F6-3D0D760EBDC9}"/>
              </a:ext>
            </a:extLst>
          </p:cNvPr>
          <p:cNvGrpSpPr/>
          <p:nvPr/>
        </p:nvGrpSpPr>
        <p:grpSpPr>
          <a:xfrm>
            <a:off x="2417870" y="5424240"/>
            <a:ext cx="791318" cy="920979"/>
            <a:chOff x="4242462" y="2525867"/>
            <a:chExt cx="791318" cy="920979"/>
          </a:xfrm>
        </p:grpSpPr>
        <p:sp>
          <p:nvSpPr>
            <p:cNvPr id="356" name="Folded Corner 355">
              <a:extLst>
                <a:ext uri="{FF2B5EF4-FFF2-40B4-BE49-F238E27FC236}">
                  <a16:creationId xmlns:a16="http://schemas.microsoft.com/office/drawing/2014/main" id="{A00B63D2-0B27-2E42-B49B-19F4D206229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7" name="Folded Corner 356">
              <a:extLst>
                <a:ext uri="{FF2B5EF4-FFF2-40B4-BE49-F238E27FC236}">
                  <a16:creationId xmlns:a16="http://schemas.microsoft.com/office/drawing/2014/main" id="{B82D9112-0E99-DD4B-B5BC-77637974135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8" name="Folded Corner 357">
              <a:extLst>
                <a:ext uri="{FF2B5EF4-FFF2-40B4-BE49-F238E27FC236}">
                  <a16:creationId xmlns:a16="http://schemas.microsoft.com/office/drawing/2014/main" id="{3A3F1750-2505-FE43-8BAD-9D64D42095D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9" name="Folded Corner 358">
              <a:extLst>
                <a:ext uri="{FF2B5EF4-FFF2-40B4-BE49-F238E27FC236}">
                  <a16:creationId xmlns:a16="http://schemas.microsoft.com/office/drawing/2014/main" id="{06362A98-5919-784E-90F4-E4D47DEDEB8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0" name="Folded Corner 359">
              <a:extLst>
                <a:ext uri="{FF2B5EF4-FFF2-40B4-BE49-F238E27FC236}">
                  <a16:creationId xmlns:a16="http://schemas.microsoft.com/office/drawing/2014/main" id="{52CE0A1A-0586-D243-B4E9-29B092C976D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4742121" y="1700125"/>
            <a:ext cx="56494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6521868" y="1820195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6521868" y="1045430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00125"/>
            <a:ext cx="253755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5857145" y="1820195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5178164" y="1822503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5857145" y="1045430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5178164" y="1047738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4486308" y="1822503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4486308" y="1047738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4407473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8206768" y="103679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(Predicting labels without prior task training) 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2427113" y="1786337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1762390" y="1786337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1083409" y="1788645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0391553" y="1788645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7637035" y="4914436"/>
            <a:ext cx="2478897" cy="1205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Large Language Model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BERT, GPT, Bard…)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0313766" y="658026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labeled texts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0526958" y="2390265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1248520" y="2385541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1931456" y="2385541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2569248" y="2373303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0A1EC0B-23E4-2B41-9160-C4ABD379325D}"/>
              </a:ext>
            </a:extLst>
          </p:cNvPr>
          <p:cNvSpPr/>
          <p:nvPr/>
        </p:nvSpPr>
        <p:spPr>
          <a:xfrm>
            <a:off x="11075945" y="344958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comparing with a manually coded subset)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2427113" y="1011572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1762390" y="1011572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1083409" y="1013880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0391553" y="1013880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1888928" y="1608271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0564073" y="1602527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1208281" y="1593580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2569248" y="1593580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2F0B1B90-E5B4-774F-9CC0-0C9141228245}"/>
              </a:ext>
            </a:extLst>
          </p:cNvPr>
          <p:cNvSpPr/>
          <p:nvPr/>
        </p:nvSpPr>
        <p:spPr>
          <a:xfrm rot="16200000">
            <a:off x="7662896" y="3467489"/>
            <a:ext cx="2427177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D10D442-08FF-4E45-901F-C0042833A01E}"/>
              </a:ext>
            </a:extLst>
          </p:cNvPr>
          <p:cNvGrpSpPr/>
          <p:nvPr/>
        </p:nvGrpSpPr>
        <p:grpSpPr>
          <a:xfrm>
            <a:off x="4453430" y="4602879"/>
            <a:ext cx="791318" cy="920979"/>
            <a:chOff x="4242462" y="2525867"/>
            <a:chExt cx="791318" cy="920979"/>
          </a:xfrm>
        </p:grpSpPr>
        <p:sp>
          <p:nvSpPr>
            <p:cNvPr id="261" name="Folded Corner 260">
              <a:extLst>
                <a:ext uri="{FF2B5EF4-FFF2-40B4-BE49-F238E27FC236}">
                  <a16:creationId xmlns:a16="http://schemas.microsoft.com/office/drawing/2014/main" id="{F1F6AC04-12AA-3541-83D1-6849AB32E24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2" name="Folded Corner 261">
              <a:extLst>
                <a:ext uri="{FF2B5EF4-FFF2-40B4-BE49-F238E27FC236}">
                  <a16:creationId xmlns:a16="http://schemas.microsoft.com/office/drawing/2014/main" id="{2E69E1E2-1A45-E743-BCAF-548587AE60E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3" name="Folded Corner 262">
              <a:extLst>
                <a:ext uri="{FF2B5EF4-FFF2-40B4-BE49-F238E27FC236}">
                  <a16:creationId xmlns:a16="http://schemas.microsoft.com/office/drawing/2014/main" id="{4A96B729-2FAA-5849-89D7-C4CD0959B785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4" name="Folded Corner 263">
              <a:extLst>
                <a:ext uri="{FF2B5EF4-FFF2-40B4-BE49-F238E27FC236}">
                  <a16:creationId xmlns:a16="http://schemas.microsoft.com/office/drawing/2014/main" id="{00165A8F-E1AD-F84E-98F9-7DD8B4EA399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5" name="Folded Corner 264">
              <a:extLst>
                <a:ext uri="{FF2B5EF4-FFF2-40B4-BE49-F238E27FC236}">
                  <a16:creationId xmlns:a16="http://schemas.microsoft.com/office/drawing/2014/main" id="{CBE311DA-0ACD-334D-AD5D-713C709C20E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A12892FD-CEFC-384F-BA34-92713E745AA0}"/>
              </a:ext>
            </a:extLst>
          </p:cNvPr>
          <p:cNvGrpSpPr/>
          <p:nvPr/>
        </p:nvGrpSpPr>
        <p:grpSpPr>
          <a:xfrm>
            <a:off x="4453430" y="3828114"/>
            <a:ext cx="791318" cy="920979"/>
            <a:chOff x="4242462" y="2525867"/>
            <a:chExt cx="791318" cy="920979"/>
          </a:xfrm>
        </p:grpSpPr>
        <p:sp>
          <p:nvSpPr>
            <p:cNvPr id="269" name="Folded Corner 268">
              <a:extLst>
                <a:ext uri="{FF2B5EF4-FFF2-40B4-BE49-F238E27FC236}">
                  <a16:creationId xmlns:a16="http://schemas.microsoft.com/office/drawing/2014/main" id="{1B44116E-D2FE-8B4D-9ECA-32126ACF13A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0" name="Folded Corner 269">
              <a:extLst>
                <a:ext uri="{FF2B5EF4-FFF2-40B4-BE49-F238E27FC236}">
                  <a16:creationId xmlns:a16="http://schemas.microsoft.com/office/drawing/2014/main" id="{D913B650-AC1E-B04C-8D4F-BD6BCAFF0325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1" name="Folded Corner 270">
              <a:extLst>
                <a:ext uri="{FF2B5EF4-FFF2-40B4-BE49-F238E27FC236}">
                  <a16:creationId xmlns:a16="http://schemas.microsoft.com/office/drawing/2014/main" id="{C2C8A13F-68D0-644A-BE1A-26222F48304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2" name="Folded Corner 271">
              <a:extLst>
                <a:ext uri="{FF2B5EF4-FFF2-40B4-BE49-F238E27FC236}">
                  <a16:creationId xmlns:a16="http://schemas.microsoft.com/office/drawing/2014/main" id="{752D8EB2-FB8B-6B48-9F6E-E5AEC2C819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4" name="Folded Corner 273">
              <a:extLst>
                <a:ext uri="{FF2B5EF4-FFF2-40B4-BE49-F238E27FC236}">
                  <a16:creationId xmlns:a16="http://schemas.microsoft.com/office/drawing/2014/main" id="{9AA28743-68B2-F649-9A80-14E8F7E57FF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7AB2153-EBB2-D343-9B9D-9216089BDA1D}"/>
              </a:ext>
            </a:extLst>
          </p:cNvPr>
          <p:cNvGrpSpPr/>
          <p:nvPr/>
        </p:nvGrpSpPr>
        <p:grpSpPr>
          <a:xfrm>
            <a:off x="3788707" y="4602879"/>
            <a:ext cx="791318" cy="920979"/>
            <a:chOff x="4242462" y="2525867"/>
            <a:chExt cx="791318" cy="920979"/>
          </a:xfrm>
        </p:grpSpPr>
        <p:sp>
          <p:nvSpPr>
            <p:cNvPr id="301" name="Folded Corner 300">
              <a:extLst>
                <a:ext uri="{FF2B5EF4-FFF2-40B4-BE49-F238E27FC236}">
                  <a16:creationId xmlns:a16="http://schemas.microsoft.com/office/drawing/2014/main" id="{63D17F9D-886D-0E42-B527-AE3A48BE72F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2" name="Folded Corner 301">
              <a:extLst>
                <a:ext uri="{FF2B5EF4-FFF2-40B4-BE49-F238E27FC236}">
                  <a16:creationId xmlns:a16="http://schemas.microsoft.com/office/drawing/2014/main" id="{4158B82E-9DD8-AD4B-B9A0-891C9EFF0E3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3" name="Folded Corner 302">
              <a:extLst>
                <a:ext uri="{FF2B5EF4-FFF2-40B4-BE49-F238E27FC236}">
                  <a16:creationId xmlns:a16="http://schemas.microsoft.com/office/drawing/2014/main" id="{5D2D3A29-3829-7349-BF84-B4961623F32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4" name="Folded Corner 303">
              <a:extLst>
                <a:ext uri="{FF2B5EF4-FFF2-40B4-BE49-F238E27FC236}">
                  <a16:creationId xmlns:a16="http://schemas.microsoft.com/office/drawing/2014/main" id="{E7447FB6-F579-1C40-B5C7-5228E847031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5" name="Folded Corner 304">
              <a:extLst>
                <a:ext uri="{FF2B5EF4-FFF2-40B4-BE49-F238E27FC236}">
                  <a16:creationId xmlns:a16="http://schemas.microsoft.com/office/drawing/2014/main" id="{D7CA51E4-2A09-F241-B74C-86AF035C200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9683B8A-4059-C148-94B7-093A6B4EBA66}"/>
              </a:ext>
            </a:extLst>
          </p:cNvPr>
          <p:cNvGrpSpPr/>
          <p:nvPr/>
        </p:nvGrpSpPr>
        <p:grpSpPr>
          <a:xfrm>
            <a:off x="3109726" y="4605187"/>
            <a:ext cx="791318" cy="920979"/>
            <a:chOff x="4242462" y="2525867"/>
            <a:chExt cx="791318" cy="920979"/>
          </a:xfrm>
        </p:grpSpPr>
        <p:sp>
          <p:nvSpPr>
            <p:cNvPr id="307" name="Folded Corner 306">
              <a:extLst>
                <a:ext uri="{FF2B5EF4-FFF2-40B4-BE49-F238E27FC236}">
                  <a16:creationId xmlns:a16="http://schemas.microsoft.com/office/drawing/2014/main" id="{56178627-7B7E-E949-8260-F696D744EDE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9" name="Folded Corner 308">
              <a:extLst>
                <a:ext uri="{FF2B5EF4-FFF2-40B4-BE49-F238E27FC236}">
                  <a16:creationId xmlns:a16="http://schemas.microsoft.com/office/drawing/2014/main" id="{9162357B-3851-4344-8F29-F148FE1EF5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0" name="Folded Corner 309">
              <a:extLst>
                <a:ext uri="{FF2B5EF4-FFF2-40B4-BE49-F238E27FC236}">
                  <a16:creationId xmlns:a16="http://schemas.microsoft.com/office/drawing/2014/main" id="{50B8DEE1-1BD0-6F48-9BD4-D09A656CF70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1" name="Folded Corner 310">
              <a:extLst>
                <a:ext uri="{FF2B5EF4-FFF2-40B4-BE49-F238E27FC236}">
                  <a16:creationId xmlns:a16="http://schemas.microsoft.com/office/drawing/2014/main" id="{9CE9831D-0025-E142-BA5D-CBFF1F2329C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2" name="Folded Corner 311">
              <a:extLst>
                <a:ext uri="{FF2B5EF4-FFF2-40B4-BE49-F238E27FC236}">
                  <a16:creationId xmlns:a16="http://schemas.microsoft.com/office/drawing/2014/main" id="{5E73BBC3-D8BD-4744-A909-F1CCAAC0632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1F1BF68-EB35-4043-B808-6D15FF7A8CC9}"/>
              </a:ext>
            </a:extLst>
          </p:cNvPr>
          <p:cNvGrpSpPr/>
          <p:nvPr/>
        </p:nvGrpSpPr>
        <p:grpSpPr>
          <a:xfrm>
            <a:off x="3788707" y="3828114"/>
            <a:ext cx="791318" cy="920979"/>
            <a:chOff x="4242462" y="2525867"/>
            <a:chExt cx="791318" cy="920979"/>
          </a:xfrm>
        </p:grpSpPr>
        <p:sp>
          <p:nvSpPr>
            <p:cNvPr id="314" name="Folded Corner 313">
              <a:extLst>
                <a:ext uri="{FF2B5EF4-FFF2-40B4-BE49-F238E27FC236}">
                  <a16:creationId xmlns:a16="http://schemas.microsoft.com/office/drawing/2014/main" id="{052C946D-B83C-7846-ADF8-1B134B15602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5" name="Folded Corner 314">
              <a:extLst>
                <a:ext uri="{FF2B5EF4-FFF2-40B4-BE49-F238E27FC236}">
                  <a16:creationId xmlns:a16="http://schemas.microsoft.com/office/drawing/2014/main" id="{B0EDD997-0A04-C246-BBFF-08642277A37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6" name="Folded Corner 315">
              <a:extLst>
                <a:ext uri="{FF2B5EF4-FFF2-40B4-BE49-F238E27FC236}">
                  <a16:creationId xmlns:a16="http://schemas.microsoft.com/office/drawing/2014/main" id="{C6DE30DF-4962-514F-A9C7-F10368F0729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7" name="Folded Corner 316">
              <a:extLst>
                <a:ext uri="{FF2B5EF4-FFF2-40B4-BE49-F238E27FC236}">
                  <a16:creationId xmlns:a16="http://schemas.microsoft.com/office/drawing/2014/main" id="{8313215A-8300-FB4E-868A-2AB6E3D9F7F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8" name="Folded Corner 317">
              <a:extLst>
                <a:ext uri="{FF2B5EF4-FFF2-40B4-BE49-F238E27FC236}">
                  <a16:creationId xmlns:a16="http://schemas.microsoft.com/office/drawing/2014/main" id="{1BD53734-0220-DC44-B7DF-3A603770FEE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9805726A-6949-0445-878B-47E6A1A38435}"/>
              </a:ext>
            </a:extLst>
          </p:cNvPr>
          <p:cNvGrpSpPr/>
          <p:nvPr/>
        </p:nvGrpSpPr>
        <p:grpSpPr>
          <a:xfrm>
            <a:off x="3109726" y="3830422"/>
            <a:ext cx="791318" cy="920979"/>
            <a:chOff x="4242462" y="2525867"/>
            <a:chExt cx="791318" cy="920979"/>
          </a:xfrm>
        </p:grpSpPr>
        <p:sp>
          <p:nvSpPr>
            <p:cNvPr id="320" name="Folded Corner 319">
              <a:extLst>
                <a:ext uri="{FF2B5EF4-FFF2-40B4-BE49-F238E27FC236}">
                  <a16:creationId xmlns:a16="http://schemas.microsoft.com/office/drawing/2014/main" id="{09777BDA-1365-5E41-91BA-950E6C631EB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1" name="Folded Corner 320">
              <a:extLst>
                <a:ext uri="{FF2B5EF4-FFF2-40B4-BE49-F238E27FC236}">
                  <a16:creationId xmlns:a16="http://schemas.microsoft.com/office/drawing/2014/main" id="{A24C5144-C907-4D4A-82F1-811D76F9CCE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2" name="Folded Corner 321">
              <a:extLst>
                <a:ext uri="{FF2B5EF4-FFF2-40B4-BE49-F238E27FC236}">
                  <a16:creationId xmlns:a16="http://schemas.microsoft.com/office/drawing/2014/main" id="{C9BB0B8D-8558-9246-A4E5-090B3F6411E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3" name="Folded Corner 322">
              <a:extLst>
                <a:ext uri="{FF2B5EF4-FFF2-40B4-BE49-F238E27FC236}">
                  <a16:creationId xmlns:a16="http://schemas.microsoft.com/office/drawing/2014/main" id="{4499EF4E-EFDF-6447-8737-8CBE1D3BEF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4" name="Folded Corner 323">
              <a:extLst>
                <a:ext uri="{FF2B5EF4-FFF2-40B4-BE49-F238E27FC236}">
                  <a16:creationId xmlns:a16="http://schemas.microsoft.com/office/drawing/2014/main" id="{FDB18D8A-F206-AD47-B697-90E5EAD8760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ED12A0D-3069-0C4E-894A-493C2FC7F572}"/>
              </a:ext>
            </a:extLst>
          </p:cNvPr>
          <p:cNvGrpSpPr/>
          <p:nvPr/>
        </p:nvGrpSpPr>
        <p:grpSpPr>
          <a:xfrm>
            <a:off x="2417870" y="4605187"/>
            <a:ext cx="791318" cy="920979"/>
            <a:chOff x="4242462" y="2525867"/>
            <a:chExt cx="791318" cy="920979"/>
          </a:xfrm>
        </p:grpSpPr>
        <p:sp>
          <p:nvSpPr>
            <p:cNvPr id="326" name="Folded Corner 325">
              <a:extLst>
                <a:ext uri="{FF2B5EF4-FFF2-40B4-BE49-F238E27FC236}">
                  <a16:creationId xmlns:a16="http://schemas.microsoft.com/office/drawing/2014/main" id="{D9F03197-3E87-7E44-93EC-D6602A10E10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7" name="Folded Corner 326">
              <a:extLst>
                <a:ext uri="{FF2B5EF4-FFF2-40B4-BE49-F238E27FC236}">
                  <a16:creationId xmlns:a16="http://schemas.microsoft.com/office/drawing/2014/main" id="{A5C691C1-729B-AF48-9EEA-F0FD2B22F3CC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8" name="Folded Corner 327">
              <a:extLst>
                <a:ext uri="{FF2B5EF4-FFF2-40B4-BE49-F238E27FC236}">
                  <a16:creationId xmlns:a16="http://schemas.microsoft.com/office/drawing/2014/main" id="{F21BBE91-5E2E-1C49-9C9A-F69234705C3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9" name="Folded Corner 328">
              <a:extLst>
                <a:ext uri="{FF2B5EF4-FFF2-40B4-BE49-F238E27FC236}">
                  <a16:creationId xmlns:a16="http://schemas.microsoft.com/office/drawing/2014/main" id="{2D926CF6-C9E0-814A-9C9A-A57E412DB6F7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0" name="Folded Corner 329">
              <a:extLst>
                <a:ext uri="{FF2B5EF4-FFF2-40B4-BE49-F238E27FC236}">
                  <a16:creationId xmlns:a16="http://schemas.microsoft.com/office/drawing/2014/main" id="{6BD69E22-58F0-DE4E-B908-7C046D88004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303FCF6-4BC6-BB40-B183-66267F554916}"/>
              </a:ext>
            </a:extLst>
          </p:cNvPr>
          <p:cNvGrpSpPr/>
          <p:nvPr/>
        </p:nvGrpSpPr>
        <p:grpSpPr>
          <a:xfrm>
            <a:off x="2417870" y="3830422"/>
            <a:ext cx="791318" cy="920979"/>
            <a:chOff x="4242462" y="2525867"/>
            <a:chExt cx="791318" cy="920979"/>
          </a:xfrm>
        </p:grpSpPr>
        <p:sp>
          <p:nvSpPr>
            <p:cNvPr id="332" name="Folded Corner 331">
              <a:extLst>
                <a:ext uri="{FF2B5EF4-FFF2-40B4-BE49-F238E27FC236}">
                  <a16:creationId xmlns:a16="http://schemas.microsoft.com/office/drawing/2014/main" id="{344B9791-C9D1-4B41-9E22-DF766C90486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3" name="Folded Corner 332">
              <a:extLst>
                <a:ext uri="{FF2B5EF4-FFF2-40B4-BE49-F238E27FC236}">
                  <a16:creationId xmlns:a16="http://schemas.microsoft.com/office/drawing/2014/main" id="{044B2431-59FA-6949-B1D1-69DB670AB8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4" name="Folded Corner 333">
              <a:extLst>
                <a:ext uri="{FF2B5EF4-FFF2-40B4-BE49-F238E27FC236}">
                  <a16:creationId xmlns:a16="http://schemas.microsoft.com/office/drawing/2014/main" id="{C6FB2C8B-9FDF-5045-914A-CB9C361D7B4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5" name="Folded Corner 334">
              <a:extLst>
                <a:ext uri="{FF2B5EF4-FFF2-40B4-BE49-F238E27FC236}">
                  <a16:creationId xmlns:a16="http://schemas.microsoft.com/office/drawing/2014/main" id="{5F57B924-6355-1446-922B-DEDAE3ED0F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6" name="Folded Corner 335">
              <a:extLst>
                <a:ext uri="{FF2B5EF4-FFF2-40B4-BE49-F238E27FC236}">
                  <a16:creationId xmlns:a16="http://schemas.microsoft.com/office/drawing/2014/main" id="{F3CA3BEC-CBD3-E24B-B937-8A771921315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FAC089C0-9E6B-1B4F-9E18-CE328C049AE3}"/>
              </a:ext>
            </a:extLst>
          </p:cNvPr>
          <p:cNvGrpSpPr/>
          <p:nvPr/>
        </p:nvGrpSpPr>
        <p:grpSpPr>
          <a:xfrm>
            <a:off x="1738124" y="5424240"/>
            <a:ext cx="791318" cy="920979"/>
            <a:chOff x="4242462" y="2525867"/>
            <a:chExt cx="791318" cy="920979"/>
          </a:xfrm>
        </p:grpSpPr>
        <p:sp>
          <p:nvSpPr>
            <p:cNvPr id="362" name="Folded Corner 361">
              <a:extLst>
                <a:ext uri="{FF2B5EF4-FFF2-40B4-BE49-F238E27FC236}">
                  <a16:creationId xmlns:a16="http://schemas.microsoft.com/office/drawing/2014/main" id="{3D2865DE-4D0A-B84B-82B2-6F270E0A89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3" name="Folded Corner 362">
              <a:extLst>
                <a:ext uri="{FF2B5EF4-FFF2-40B4-BE49-F238E27FC236}">
                  <a16:creationId xmlns:a16="http://schemas.microsoft.com/office/drawing/2014/main" id="{791952CE-1306-CC4B-8739-6FABBC9F055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4" name="Folded Corner 363">
              <a:extLst>
                <a:ext uri="{FF2B5EF4-FFF2-40B4-BE49-F238E27FC236}">
                  <a16:creationId xmlns:a16="http://schemas.microsoft.com/office/drawing/2014/main" id="{71DC37D5-1697-684F-9D10-BF716EC8C23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5" name="Folded Corner 364">
              <a:extLst>
                <a:ext uri="{FF2B5EF4-FFF2-40B4-BE49-F238E27FC236}">
                  <a16:creationId xmlns:a16="http://schemas.microsoft.com/office/drawing/2014/main" id="{BDA5F6CB-8BDC-CE40-BB63-841A761DE114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6" name="Folded Corner 365">
              <a:extLst>
                <a:ext uri="{FF2B5EF4-FFF2-40B4-BE49-F238E27FC236}">
                  <a16:creationId xmlns:a16="http://schemas.microsoft.com/office/drawing/2014/main" id="{ADC3BF6D-DCCF-344D-BC26-B3E9665AD25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707FD707-1A83-CD4C-952C-00D1CAB8839B}"/>
              </a:ext>
            </a:extLst>
          </p:cNvPr>
          <p:cNvGrpSpPr/>
          <p:nvPr/>
        </p:nvGrpSpPr>
        <p:grpSpPr>
          <a:xfrm>
            <a:off x="1738124" y="4605187"/>
            <a:ext cx="791318" cy="920979"/>
            <a:chOff x="4242462" y="2525867"/>
            <a:chExt cx="791318" cy="920979"/>
          </a:xfrm>
        </p:grpSpPr>
        <p:sp>
          <p:nvSpPr>
            <p:cNvPr id="368" name="Folded Corner 367">
              <a:extLst>
                <a:ext uri="{FF2B5EF4-FFF2-40B4-BE49-F238E27FC236}">
                  <a16:creationId xmlns:a16="http://schemas.microsoft.com/office/drawing/2014/main" id="{27BCDE32-1AFB-7041-8E0B-32112B688D4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9" name="Folded Corner 368">
              <a:extLst>
                <a:ext uri="{FF2B5EF4-FFF2-40B4-BE49-F238E27FC236}">
                  <a16:creationId xmlns:a16="http://schemas.microsoft.com/office/drawing/2014/main" id="{287648DF-EC69-5241-8B29-AB32B9C5A9E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0" name="Folded Corner 369">
              <a:extLst>
                <a:ext uri="{FF2B5EF4-FFF2-40B4-BE49-F238E27FC236}">
                  <a16:creationId xmlns:a16="http://schemas.microsoft.com/office/drawing/2014/main" id="{2C14CDA4-13F2-6143-96D7-FC4BA7E7CF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1" name="Folded Corner 370">
              <a:extLst>
                <a:ext uri="{FF2B5EF4-FFF2-40B4-BE49-F238E27FC236}">
                  <a16:creationId xmlns:a16="http://schemas.microsoft.com/office/drawing/2014/main" id="{1E69BAC4-E0BB-144D-BD67-9D0735FE923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2" name="Folded Corner 371">
              <a:extLst>
                <a:ext uri="{FF2B5EF4-FFF2-40B4-BE49-F238E27FC236}">
                  <a16:creationId xmlns:a16="http://schemas.microsoft.com/office/drawing/2014/main" id="{C55D8759-DE6B-8643-8D01-A42E1328258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9F90138D-2849-6E44-9826-4869CE775784}"/>
              </a:ext>
            </a:extLst>
          </p:cNvPr>
          <p:cNvGrpSpPr/>
          <p:nvPr/>
        </p:nvGrpSpPr>
        <p:grpSpPr>
          <a:xfrm>
            <a:off x="1738124" y="3830422"/>
            <a:ext cx="791318" cy="920979"/>
            <a:chOff x="4242462" y="2525867"/>
            <a:chExt cx="791318" cy="920979"/>
          </a:xfrm>
        </p:grpSpPr>
        <p:sp>
          <p:nvSpPr>
            <p:cNvPr id="374" name="Folded Corner 373">
              <a:extLst>
                <a:ext uri="{FF2B5EF4-FFF2-40B4-BE49-F238E27FC236}">
                  <a16:creationId xmlns:a16="http://schemas.microsoft.com/office/drawing/2014/main" id="{E936941C-F7F9-3941-8E7D-5251B6E8B7F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5" name="Folded Corner 374">
              <a:extLst>
                <a:ext uri="{FF2B5EF4-FFF2-40B4-BE49-F238E27FC236}">
                  <a16:creationId xmlns:a16="http://schemas.microsoft.com/office/drawing/2014/main" id="{966BED3D-99CB-0E41-95CC-4E04BC52AC9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6" name="Folded Corner 375">
              <a:extLst>
                <a:ext uri="{FF2B5EF4-FFF2-40B4-BE49-F238E27FC236}">
                  <a16:creationId xmlns:a16="http://schemas.microsoft.com/office/drawing/2014/main" id="{21BABF08-29DC-934A-9D1E-CB74D6B3BFE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7" name="Folded Corner 376">
              <a:extLst>
                <a:ext uri="{FF2B5EF4-FFF2-40B4-BE49-F238E27FC236}">
                  <a16:creationId xmlns:a16="http://schemas.microsoft.com/office/drawing/2014/main" id="{6FA23F70-348E-5246-8F52-49453C2301A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8" name="Folded Corner 377">
              <a:extLst>
                <a:ext uri="{FF2B5EF4-FFF2-40B4-BE49-F238E27FC236}">
                  <a16:creationId xmlns:a16="http://schemas.microsoft.com/office/drawing/2014/main" id="{116886EA-5804-2649-B5BD-F5006910749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380" name="TextBox 379">
            <a:extLst>
              <a:ext uri="{FF2B5EF4-FFF2-40B4-BE49-F238E27FC236}">
                <a16:creationId xmlns:a16="http://schemas.microsoft.com/office/drawing/2014/main" id="{67572B8B-1283-074A-9C07-A6A6B5578C95}"/>
              </a:ext>
            </a:extLst>
          </p:cNvPr>
          <p:cNvSpPr txBox="1"/>
          <p:nvPr/>
        </p:nvSpPr>
        <p:spPr>
          <a:xfrm>
            <a:off x="1643568" y="3449585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number of unlabeled texts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189F11B-B0C4-F045-AA54-F81063903B88}"/>
              </a:ext>
            </a:extLst>
          </p:cNvPr>
          <p:cNvSpPr txBox="1"/>
          <p:nvPr/>
        </p:nvSpPr>
        <p:spPr>
          <a:xfrm>
            <a:off x="5653273" y="5115648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Pre-training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8F37482-31BB-C242-AAD1-1F2555FC4609}"/>
              </a:ext>
            </a:extLst>
          </p:cNvPr>
          <p:cNvSpPr txBox="1"/>
          <p:nvPr/>
        </p:nvSpPr>
        <p:spPr>
          <a:xfrm rot="16200000">
            <a:off x="7848698" y="2943152"/>
            <a:ext cx="204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 fine-tuning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 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60FD0CC6-7756-4F45-A605-031F6AC030FA}"/>
              </a:ext>
            </a:extLst>
          </p:cNvPr>
          <p:cNvSpPr/>
          <p:nvPr/>
        </p:nvSpPr>
        <p:spPr>
          <a:xfrm>
            <a:off x="6165631" y="332299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84632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992834-FEF5-D940-87C7-031E8648CDEC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2063531" y="1724839"/>
            <a:ext cx="1762814" cy="1803687"/>
          </a:xfrm>
          <a:prstGeom prst="bentConnector4">
            <a:avLst>
              <a:gd name="adj1" fmla="val -56649"/>
              <a:gd name="adj2" fmla="val 68519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4921443" y="1296122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723956-9410-9E43-B5E4-0A99D318D3C3}"/>
              </a:ext>
            </a:extLst>
          </p:cNvPr>
          <p:cNvCxnSpPr>
            <a:cxnSpLocks/>
          </p:cNvCxnSpPr>
          <p:nvPr/>
        </p:nvCxnSpPr>
        <p:spPr>
          <a:xfrm>
            <a:off x="8861761" y="4196575"/>
            <a:ext cx="22158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74240D-5434-4E45-81B1-DCD785002B18}"/>
              </a:ext>
            </a:extLst>
          </p:cNvPr>
          <p:cNvCxnSpPr>
            <a:cxnSpLocks/>
          </p:cNvCxnSpPr>
          <p:nvPr/>
        </p:nvCxnSpPr>
        <p:spPr>
          <a:xfrm>
            <a:off x="6180474" y="4196575"/>
            <a:ext cx="22158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307415" y="4196575"/>
            <a:ext cx="2579311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24839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921295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37087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49930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56788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9D5A3-E57F-6340-B3F7-87BAF22E5E90}"/>
              </a:ext>
            </a:extLst>
          </p:cNvPr>
          <p:cNvSpPr/>
          <p:nvPr/>
        </p:nvSpPr>
        <p:spPr>
          <a:xfrm>
            <a:off x="1401132" y="3528526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(2.1)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tokenization)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11666441" y="10287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 with a manually coded subset)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3AA69-192C-7F4C-9876-F4E76E11765A}"/>
              </a:ext>
            </a:extLst>
          </p:cNvPr>
          <p:cNvSpPr/>
          <p:nvPr/>
        </p:nvSpPr>
        <p:spPr>
          <a:xfrm>
            <a:off x="4886726" y="352852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(2.2)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Preprocessing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removing </a:t>
            </a:r>
            <a:r>
              <a:rPr lang="en-US" sz="1000" dirty="0" err="1">
                <a:solidFill>
                  <a:schemeClr val="tx1"/>
                </a:solidFill>
              </a:rPr>
              <a:t>stopwords</a:t>
            </a:r>
            <a:r>
              <a:rPr lang="en-US" sz="1000" dirty="0">
                <a:solidFill>
                  <a:schemeClr val="tx1"/>
                </a:solidFill>
              </a:rPr>
              <a:t>, stemming, lemmatization)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8396305" y="352852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Topic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Modeling) </a:t>
            </a:r>
          </a:p>
        </p:txBody>
      </p:sp>
      <p:sp>
        <p:nvSpPr>
          <p:cNvPr id="39" name="Round Diagonal Corner Rectangle 38">
            <a:extLst>
              <a:ext uri="{FF2B5EF4-FFF2-40B4-BE49-F238E27FC236}">
                <a16:creationId xmlns:a16="http://schemas.microsoft.com/office/drawing/2014/main" id="{495822A8-0FDE-0B4B-8FFE-855388A7DC10}"/>
              </a:ext>
            </a:extLst>
          </p:cNvPr>
          <p:cNvSpPr/>
          <p:nvPr/>
        </p:nvSpPr>
        <p:spPr>
          <a:xfrm>
            <a:off x="9999917" y="3709026"/>
            <a:ext cx="1564025" cy="101629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Topic1             Topic2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politic              methods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government   hypothesis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parliament      data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politician         theory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party                analysis</a:t>
            </a:r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F53F9BD8-5F91-E44D-B75C-E9AED635D747}"/>
              </a:ext>
            </a:extLst>
          </p:cNvPr>
          <p:cNvSpPr/>
          <p:nvPr/>
        </p:nvSpPr>
        <p:spPr>
          <a:xfrm>
            <a:off x="3093792" y="3709026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1E4053F-C748-814F-B72A-7662FDAD57C8}"/>
              </a:ext>
            </a:extLst>
          </p:cNvPr>
          <p:cNvCxnSpPr>
            <a:cxnSpLocks/>
            <a:stCxn id="39" idx="3"/>
            <a:endCxn id="18" idx="1"/>
          </p:cNvCxnSpPr>
          <p:nvPr/>
        </p:nvCxnSpPr>
        <p:spPr>
          <a:xfrm rot="5400000" flipH="1" flipV="1">
            <a:off x="10218059" y="2260645"/>
            <a:ext cx="2012252" cy="884511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4242462" y="1298430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0540285" y="1296122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9861304" y="1298430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10053855" y="1864763"/>
            <a:ext cx="616242" cy="246221"/>
            <a:chOff x="8194216" y="3100946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94216" y="3100946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politics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10722293" y="1863680"/>
            <a:ext cx="677866" cy="246221"/>
            <a:chOff x="8187023" y="3098612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87023" y="3098612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science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9F43D3B-E1D4-AC4B-814D-DBF9F9305224}"/>
              </a:ext>
            </a:extLst>
          </p:cNvPr>
          <p:cNvSpPr txBox="1"/>
          <p:nvPr/>
        </p:nvSpPr>
        <p:spPr>
          <a:xfrm>
            <a:off x="4128120" y="880512"/>
            <a:ext cx="16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Unlabeled texts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9861304" y="880512"/>
            <a:ext cx="181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texts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9DC5DF-6D6A-FE47-A080-2BC945B558DE}"/>
              </a:ext>
            </a:extLst>
          </p:cNvPr>
          <p:cNvSpPr/>
          <p:nvPr/>
        </p:nvSpPr>
        <p:spPr>
          <a:xfrm>
            <a:off x="8012494" y="5672538"/>
            <a:ext cx="2253543" cy="1096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Machine Learning Algorithm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Latent Dirichlet Allocation)</a:t>
            </a:r>
          </a:p>
        </p:txBody>
      </p:sp>
      <p:sp>
        <p:nvSpPr>
          <p:cNvPr id="66" name="Round Diagonal Corner Rectangle 65">
            <a:extLst>
              <a:ext uri="{FF2B5EF4-FFF2-40B4-BE49-F238E27FC236}">
                <a16:creationId xmlns:a16="http://schemas.microsoft.com/office/drawing/2014/main" id="{5128C718-D9F2-9B43-9D8A-59AC958C8869}"/>
              </a:ext>
            </a:extLst>
          </p:cNvPr>
          <p:cNvSpPr/>
          <p:nvPr/>
        </p:nvSpPr>
        <p:spPr>
          <a:xfrm>
            <a:off x="9999917" y="2561307"/>
            <a:ext cx="1564025" cy="101629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docs     topic1   topic2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text1      0.85     0.15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text2      0.97     0.03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text3      0.31     0.69 </a:t>
            </a: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8A64F5B6-0042-624F-8D72-5F1A75414CD1}"/>
              </a:ext>
            </a:extLst>
          </p:cNvPr>
          <p:cNvSpPr/>
          <p:nvPr/>
        </p:nvSpPr>
        <p:spPr>
          <a:xfrm rot="16200000">
            <a:off x="8850312" y="5061425"/>
            <a:ext cx="577905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Snip Single Corner Rectangle 67">
            <a:extLst>
              <a:ext uri="{FF2B5EF4-FFF2-40B4-BE49-F238E27FC236}">
                <a16:creationId xmlns:a16="http://schemas.microsoft.com/office/drawing/2014/main" id="{70750960-590E-5E40-AA84-CFCA91B1AB50}"/>
              </a:ext>
            </a:extLst>
          </p:cNvPr>
          <p:cNvSpPr/>
          <p:nvPr/>
        </p:nvSpPr>
        <p:spPr>
          <a:xfrm>
            <a:off x="6456721" y="3709026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  </a:t>
            </a:r>
            <a:r>
              <a:rPr lang="en-US" sz="900" dirty="0" err="1">
                <a:solidFill>
                  <a:schemeClr val="tx1"/>
                </a:solidFill>
              </a:rPr>
              <a:t>exampl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text1      1     3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3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08873F4C-C089-9741-9045-FE277EC94378}"/>
              </a:ext>
            </a:extLst>
          </p:cNvPr>
          <p:cNvCxnSpPr>
            <a:cxnSpLocks/>
          </p:cNvCxnSpPr>
          <p:nvPr/>
        </p:nvCxnSpPr>
        <p:spPr>
          <a:xfrm>
            <a:off x="11738344" y="2254102"/>
            <a:ext cx="0" cy="119548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38BCDA4-2FD5-4C4A-AB5F-048706F0C5F8}"/>
              </a:ext>
            </a:extLst>
          </p:cNvPr>
          <p:cNvCxnSpPr>
            <a:cxnSpLocks/>
            <a:endCxn id="266" idx="2"/>
          </p:cNvCxnSpPr>
          <p:nvPr/>
        </p:nvCxnSpPr>
        <p:spPr>
          <a:xfrm>
            <a:off x="5052972" y="5507927"/>
            <a:ext cx="2460118" cy="9366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6103168E-1DD5-884D-A863-DFC3F39A5B8E}"/>
              </a:ext>
            </a:extLst>
          </p:cNvPr>
          <p:cNvGrpSpPr/>
          <p:nvPr/>
        </p:nvGrpSpPr>
        <p:grpSpPr>
          <a:xfrm>
            <a:off x="4453430" y="5421932"/>
            <a:ext cx="791318" cy="920979"/>
            <a:chOff x="4242462" y="2525867"/>
            <a:chExt cx="791318" cy="920979"/>
          </a:xfrm>
        </p:grpSpPr>
        <p:sp>
          <p:nvSpPr>
            <p:cNvPr id="338" name="Folded Corner 337">
              <a:extLst>
                <a:ext uri="{FF2B5EF4-FFF2-40B4-BE49-F238E27FC236}">
                  <a16:creationId xmlns:a16="http://schemas.microsoft.com/office/drawing/2014/main" id="{B4594ADE-F381-3448-949D-351BF4AF028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9" name="Folded Corner 338">
              <a:extLst>
                <a:ext uri="{FF2B5EF4-FFF2-40B4-BE49-F238E27FC236}">
                  <a16:creationId xmlns:a16="http://schemas.microsoft.com/office/drawing/2014/main" id="{BC9DABA4-6BDC-2C45-8190-89AF1AD7B00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0" name="Folded Corner 339">
              <a:extLst>
                <a:ext uri="{FF2B5EF4-FFF2-40B4-BE49-F238E27FC236}">
                  <a16:creationId xmlns:a16="http://schemas.microsoft.com/office/drawing/2014/main" id="{A10DD623-0721-2549-BFD5-228BCA1965C5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1" name="Folded Corner 340">
              <a:extLst>
                <a:ext uri="{FF2B5EF4-FFF2-40B4-BE49-F238E27FC236}">
                  <a16:creationId xmlns:a16="http://schemas.microsoft.com/office/drawing/2014/main" id="{287CBB26-AE78-3E4C-92CC-49B1201782A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2" name="Folded Corner 341">
              <a:extLst>
                <a:ext uri="{FF2B5EF4-FFF2-40B4-BE49-F238E27FC236}">
                  <a16:creationId xmlns:a16="http://schemas.microsoft.com/office/drawing/2014/main" id="{940D7E16-A16B-7241-812C-C88ED4519F6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4783CCB-4626-264F-B54E-412447BDA5BA}"/>
              </a:ext>
            </a:extLst>
          </p:cNvPr>
          <p:cNvGrpSpPr/>
          <p:nvPr/>
        </p:nvGrpSpPr>
        <p:grpSpPr>
          <a:xfrm>
            <a:off x="3788707" y="5421932"/>
            <a:ext cx="791318" cy="920979"/>
            <a:chOff x="4242462" y="2525867"/>
            <a:chExt cx="791318" cy="920979"/>
          </a:xfrm>
        </p:grpSpPr>
        <p:sp>
          <p:nvSpPr>
            <p:cNvPr id="344" name="Folded Corner 343">
              <a:extLst>
                <a:ext uri="{FF2B5EF4-FFF2-40B4-BE49-F238E27FC236}">
                  <a16:creationId xmlns:a16="http://schemas.microsoft.com/office/drawing/2014/main" id="{6EB8A237-AA60-4A4F-8E5F-1BE39712E4E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5" name="Folded Corner 344">
              <a:extLst>
                <a:ext uri="{FF2B5EF4-FFF2-40B4-BE49-F238E27FC236}">
                  <a16:creationId xmlns:a16="http://schemas.microsoft.com/office/drawing/2014/main" id="{27552E31-4E18-5341-95EC-F8575F328A5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6" name="Folded Corner 345">
              <a:extLst>
                <a:ext uri="{FF2B5EF4-FFF2-40B4-BE49-F238E27FC236}">
                  <a16:creationId xmlns:a16="http://schemas.microsoft.com/office/drawing/2014/main" id="{06B3188A-686C-1F45-83DA-D0DB67A1949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7" name="Folded Corner 346">
              <a:extLst>
                <a:ext uri="{FF2B5EF4-FFF2-40B4-BE49-F238E27FC236}">
                  <a16:creationId xmlns:a16="http://schemas.microsoft.com/office/drawing/2014/main" id="{1A76795D-F1C5-6C41-B51B-04C8F6E8BD74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8" name="Folded Corner 347">
              <a:extLst>
                <a:ext uri="{FF2B5EF4-FFF2-40B4-BE49-F238E27FC236}">
                  <a16:creationId xmlns:a16="http://schemas.microsoft.com/office/drawing/2014/main" id="{573D5697-2B4C-4744-9169-1E935770CCF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FF3D04AE-3773-4A41-93E6-9939DB5FF791}"/>
              </a:ext>
            </a:extLst>
          </p:cNvPr>
          <p:cNvGrpSpPr/>
          <p:nvPr/>
        </p:nvGrpSpPr>
        <p:grpSpPr>
          <a:xfrm>
            <a:off x="3109726" y="5424240"/>
            <a:ext cx="791318" cy="920979"/>
            <a:chOff x="4242462" y="2525867"/>
            <a:chExt cx="791318" cy="920979"/>
          </a:xfrm>
        </p:grpSpPr>
        <p:sp>
          <p:nvSpPr>
            <p:cNvPr id="350" name="Folded Corner 349">
              <a:extLst>
                <a:ext uri="{FF2B5EF4-FFF2-40B4-BE49-F238E27FC236}">
                  <a16:creationId xmlns:a16="http://schemas.microsoft.com/office/drawing/2014/main" id="{0B40B1E5-69C3-0E4E-9CBD-BBAC0186422E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1" name="Folded Corner 350">
              <a:extLst>
                <a:ext uri="{FF2B5EF4-FFF2-40B4-BE49-F238E27FC236}">
                  <a16:creationId xmlns:a16="http://schemas.microsoft.com/office/drawing/2014/main" id="{04130EF4-31C9-BC48-9912-9E5C191FF1A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2" name="Folded Corner 351">
              <a:extLst>
                <a:ext uri="{FF2B5EF4-FFF2-40B4-BE49-F238E27FC236}">
                  <a16:creationId xmlns:a16="http://schemas.microsoft.com/office/drawing/2014/main" id="{C1B5182B-1D7C-E340-ACB2-3AB3E2A31DE2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3" name="Folded Corner 352">
              <a:extLst>
                <a:ext uri="{FF2B5EF4-FFF2-40B4-BE49-F238E27FC236}">
                  <a16:creationId xmlns:a16="http://schemas.microsoft.com/office/drawing/2014/main" id="{4BD442CA-664C-F44D-8A40-45388287F98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4" name="Folded Corner 353">
              <a:extLst>
                <a:ext uri="{FF2B5EF4-FFF2-40B4-BE49-F238E27FC236}">
                  <a16:creationId xmlns:a16="http://schemas.microsoft.com/office/drawing/2014/main" id="{98F623F9-C9CA-C84D-89FB-8040D2B93C6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BBD993A9-560B-0F47-B4F6-3D0D760EBDC9}"/>
              </a:ext>
            </a:extLst>
          </p:cNvPr>
          <p:cNvGrpSpPr/>
          <p:nvPr/>
        </p:nvGrpSpPr>
        <p:grpSpPr>
          <a:xfrm>
            <a:off x="2417870" y="5424240"/>
            <a:ext cx="791318" cy="920979"/>
            <a:chOff x="4242462" y="2525867"/>
            <a:chExt cx="791318" cy="920979"/>
          </a:xfrm>
        </p:grpSpPr>
        <p:sp>
          <p:nvSpPr>
            <p:cNvPr id="356" name="Folded Corner 355">
              <a:extLst>
                <a:ext uri="{FF2B5EF4-FFF2-40B4-BE49-F238E27FC236}">
                  <a16:creationId xmlns:a16="http://schemas.microsoft.com/office/drawing/2014/main" id="{A00B63D2-0B27-2E42-B49B-19F4D206229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7" name="Folded Corner 356">
              <a:extLst>
                <a:ext uri="{FF2B5EF4-FFF2-40B4-BE49-F238E27FC236}">
                  <a16:creationId xmlns:a16="http://schemas.microsoft.com/office/drawing/2014/main" id="{B82D9112-0E99-DD4B-B5BC-77637974135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8" name="Folded Corner 357">
              <a:extLst>
                <a:ext uri="{FF2B5EF4-FFF2-40B4-BE49-F238E27FC236}">
                  <a16:creationId xmlns:a16="http://schemas.microsoft.com/office/drawing/2014/main" id="{3A3F1750-2505-FE43-8BAD-9D64D42095D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9" name="Folded Corner 358">
              <a:extLst>
                <a:ext uri="{FF2B5EF4-FFF2-40B4-BE49-F238E27FC236}">
                  <a16:creationId xmlns:a16="http://schemas.microsoft.com/office/drawing/2014/main" id="{06362A98-5919-784E-90F4-E4D47DEDEB8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0" name="Folded Corner 359">
              <a:extLst>
                <a:ext uri="{FF2B5EF4-FFF2-40B4-BE49-F238E27FC236}">
                  <a16:creationId xmlns:a16="http://schemas.microsoft.com/office/drawing/2014/main" id="{52CE0A1A-0586-D243-B4E9-29B092C976D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4742121" y="1700125"/>
            <a:ext cx="56494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6521868" y="1820195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6521868" y="1045430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1970648" y="1700125"/>
            <a:ext cx="253755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5857145" y="1820195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5178164" y="1822503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5857145" y="1045430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5178164" y="1047738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4486308" y="1822503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4486308" y="1047738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4407473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8206768" y="103679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(Predicting labels without prior task training) 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2427113" y="1786337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1762390" y="1786337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1083409" y="1788645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0391553" y="1788645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7513090" y="4914436"/>
            <a:ext cx="2726787" cy="1205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Transformer or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Large Language Model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BERT, GPT, Bard…)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0313766" y="658026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labeled texts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0526958" y="2390265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1248520" y="2385541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1931456" y="2385541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2569248" y="2373303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0A1EC0B-23E4-2B41-9160-C4ABD379325D}"/>
              </a:ext>
            </a:extLst>
          </p:cNvPr>
          <p:cNvSpPr/>
          <p:nvPr/>
        </p:nvSpPr>
        <p:spPr>
          <a:xfrm>
            <a:off x="11075945" y="344958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comparing with a manually coded subset)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2427113" y="1011572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1762390" y="1011572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1083409" y="1013880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0391553" y="1013880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1888928" y="1608271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0564073" y="1602527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1208281" y="1593580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2569248" y="1593580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2F0B1B90-E5B4-774F-9CC0-0C9141228245}"/>
              </a:ext>
            </a:extLst>
          </p:cNvPr>
          <p:cNvSpPr/>
          <p:nvPr/>
        </p:nvSpPr>
        <p:spPr>
          <a:xfrm rot="16200000">
            <a:off x="7662896" y="3467489"/>
            <a:ext cx="2427177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D10D442-08FF-4E45-901F-C0042833A01E}"/>
              </a:ext>
            </a:extLst>
          </p:cNvPr>
          <p:cNvGrpSpPr/>
          <p:nvPr/>
        </p:nvGrpSpPr>
        <p:grpSpPr>
          <a:xfrm>
            <a:off x="4453430" y="4602879"/>
            <a:ext cx="791318" cy="920979"/>
            <a:chOff x="4242462" y="2525867"/>
            <a:chExt cx="791318" cy="920979"/>
          </a:xfrm>
        </p:grpSpPr>
        <p:sp>
          <p:nvSpPr>
            <p:cNvPr id="261" name="Folded Corner 260">
              <a:extLst>
                <a:ext uri="{FF2B5EF4-FFF2-40B4-BE49-F238E27FC236}">
                  <a16:creationId xmlns:a16="http://schemas.microsoft.com/office/drawing/2014/main" id="{F1F6AC04-12AA-3541-83D1-6849AB32E24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2" name="Folded Corner 261">
              <a:extLst>
                <a:ext uri="{FF2B5EF4-FFF2-40B4-BE49-F238E27FC236}">
                  <a16:creationId xmlns:a16="http://schemas.microsoft.com/office/drawing/2014/main" id="{2E69E1E2-1A45-E743-BCAF-548587AE60E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3" name="Folded Corner 262">
              <a:extLst>
                <a:ext uri="{FF2B5EF4-FFF2-40B4-BE49-F238E27FC236}">
                  <a16:creationId xmlns:a16="http://schemas.microsoft.com/office/drawing/2014/main" id="{4A96B729-2FAA-5849-89D7-C4CD0959B785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4" name="Folded Corner 263">
              <a:extLst>
                <a:ext uri="{FF2B5EF4-FFF2-40B4-BE49-F238E27FC236}">
                  <a16:creationId xmlns:a16="http://schemas.microsoft.com/office/drawing/2014/main" id="{00165A8F-E1AD-F84E-98F9-7DD8B4EA399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5" name="Folded Corner 264">
              <a:extLst>
                <a:ext uri="{FF2B5EF4-FFF2-40B4-BE49-F238E27FC236}">
                  <a16:creationId xmlns:a16="http://schemas.microsoft.com/office/drawing/2014/main" id="{CBE311DA-0ACD-334D-AD5D-713C709C20E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A12892FD-CEFC-384F-BA34-92713E745AA0}"/>
              </a:ext>
            </a:extLst>
          </p:cNvPr>
          <p:cNvGrpSpPr/>
          <p:nvPr/>
        </p:nvGrpSpPr>
        <p:grpSpPr>
          <a:xfrm>
            <a:off x="4453430" y="3828114"/>
            <a:ext cx="791318" cy="920979"/>
            <a:chOff x="4242462" y="2525867"/>
            <a:chExt cx="791318" cy="920979"/>
          </a:xfrm>
        </p:grpSpPr>
        <p:sp>
          <p:nvSpPr>
            <p:cNvPr id="269" name="Folded Corner 268">
              <a:extLst>
                <a:ext uri="{FF2B5EF4-FFF2-40B4-BE49-F238E27FC236}">
                  <a16:creationId xmlns:a16="http://schemas.microsoft.com/office/drawing/2014/main" id="{1B44116E-D2FE-8B4D-9ECA-32126ACF13A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0" name="Folded Corner 269">
              <a:extLst>
                <a:ext uri="{FF2B5EF4-FFF2-40B4-BE49-F238E27FC236}">
                  <a16:creationId xmlns:a16="http://schemas.microsoft.com/office/drawing/2014/main" id="{D913B650-AC1E-B04C-8D4F-BD6BCAFF0325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1" name="Folded Corner 270">
              <a:extLst>
                <a:ext uri="{FF2B5EF4-FFF2-40B4-BE49-F238E27FC236}">
                  <a16:creationId xmlns:a16="http://schemas.microsoft.com/office/drawing/2014/main" id="{C2C8A13F-68D0-644A-BE1A-26222F48304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2" name="Folded Corner 271">
              <a:extLst>
                <a:ext uri="{FF2B5EF4-FFF2-40B4-BE49-F238E27FC236}">
                  <a16:creationId xmlns:a16="http://schemas.microsoft.com/office/drawing/2014/main" id="{752D8EB2-FB8B-6B48-9F6E-E5AEC2C819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4" name="Folded Corner 273">
              <a:extLst>
                <a:ext uri="{FF2B5EF4-FFF2-40B4-BE49-F238E27FC236}">
                  <a16:creationId xmlns:a16="http://schemas.microsoft.com/office/drawing/2014/main" id="{9AA28743-68B2-F649-9A80-14E8F7E57FF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7AB2153-EBB2-D343-9B9D-9216089BDA1D}"/>
              </a:ext>
            </a:extLst>
          </p:cNvPr>
          <p:cNvGrpSpPr/>
          <p:nvPr/>
        </p:nvGrpSpPr>
        <p:grpSpPr>
          <a:xfrm>
            <a:off x="3788707" y="4602879"/>
            <a:ext cx="791318" cy="920979"/>
            <a:chOff x="4242462" y="2525867"/>
            <a:chExt cx="791318" cy="920979"/>
          </a:xfrm>
        </p:grpSpPr>
        <p:sp>
          <p:nvSpPr>
            <p:cNvPr id="301" name="Folded Corner 300">
              <a:extLst>
                <a:ext uri="{FF2B5EF4-FFF2-40B4-BE49-F238E27FC236}">
                  <a16:creationId xmlns:a16="http://schemas.microsoft.com/office/drawing/2014/main" id="{63D17F9D-886D-0E42-B527-AE3A48BE72F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2" name="Folded Corner 301">
              <a:extLst>
                <a:ext uri="{FF2B5EF4-FFF2-40B4-BE49-F238E27FC236}">
                  <a16:creationId xmlns:a16="http://schemas.microsoft.com/office/drawing/2014/main" id="{4158B82E-9DD8-AD4B-B9A0-891C9EFF0E3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3" name="Folded Corner 302">
              <a:extLst>
                <a:ext uri="{FF2B5EF4-FFF2-40B4-BE49-F238E27FC236}">
                  <a16:creationId xmlns:a16="http://schemas.microsoft.com/office/drawing/2014/main" id="{5D2D3A29-3829-7349-BF84-B4961623F32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4" name="Folded Corner 303">
              <a:extLst>
                <a:ext uri="{FF2B5EF4-FFF2-40B4-BE49-F238E27FC236}">
                  <a16:creationId xmlns:a16="http://schemas.microsoft.com/office/drawing/2014/main" id="{E7447FB6-F579-1C40-B5C7-5228E847031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5" name="Folded Corner 304">
              <a:extLst>
                <a:ext uri="{FF2B5EF4-FFF2-40B4-BE49-F238E27FC236}">
                  <a16:creationId xmlns:a16="http://schemas.microsoft.com/office/drawing/2014/main" id="{D7CA51E4-2A09-F241-B74C-86AF035C200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9683B8A-4059-C148-94B7-093A6B4EBA66}"/>
              </a:ext>
            </a:extLst>
          </p:cNvPr>
          <p:cNvGrpSpPr/>
          <p:nvPr/>
        </p:nvGrpSpPr>
        <p:grpSpPr>
          <a:xfrm>
            <a:off x="3109726" y="4605187"/>
            <a:ext cx="791318" cy="920979"/>
            <a:chOff x="4242462" y="2525867"/>
            <a:chExt cx="791318" cy="920979"/>
          </a:xfrm>
        </p:grpSpPr>
        <p:sp>
          <p:nvSpPr>
            <p:cNvPr id="307" name="Folded Corner 306">
              <a:extLst>
                <a:ext uri="{FF2B5EF4-FFF2-40B4-BE49-F238E27FC236}">
                  <a16:creationId xmlns:a16="http://schemas.microsoft.com/office/drawing/2014/main" id="{56178627-7B7E-E949-8260-F696D744EDE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9" name="Folded Corner 308">
              <a:extLst>
                <a:ext uri="{FF2B5EF4-FFF2-40B4-BE49-F238E27FC236}">
                  <a16:creationId xmlns:a16="http://schemas.microsoft.com/office/drawing/2014/main" id="{9162357B-3851-4344-8F29-F148FE1EF5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0" name="Folded Corner 309">
              <a:extLst>
                <a:ext uri="{FF2B5EF4-FFF2-40B4-BE49-F238E27FC236}">
                  <a16:creationId xmlns:a16="http://schemas.microsoft.com/office/drawing/2014/main" id="{50B8DEE1-1BD0-6F48-9BD4-D09A656CF70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1" name="Folded Corner 310">
              <a:extLst>
                <a:ext uri="{FF2B5EF4-FFF2-40B4-BE49-F238E27FC236}">
                  <a16:creationId xmlns:a16="http://schemas.microsoft.com/office/drawing/2014/main" id="{9CE9831D-0025-E142-BA5D-CBFF1F2329C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2" name="Folded Corner 311">
              <a:extLst>
                <a:ext uri="{FF2B5EF4-FFF2-40B4-BE49-F238E27FC236}">
                  <a16:creationId xmlns:a16="http://schemas.microsoft.com/office/drawing/2014/main" id="{5E73BBC3-D8BD-4744-A909-F1CCAAC0632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1F1BF68-EB35-4043-B808-6D15FF7A8CC9}"/>
              </a:ext>
            </a:extLst>
          </p:cNvPr>
          <p:cNvGrpSpPr/>
          <p:nvPr/>
        </p:nvGrpSpPr>
        <p:grpSpPr>
          <a:xfrm>
            <a:off x="3788707" y="3828114"/>
            <a:ext cx="791318" cy="920979"/>
            <a:chOff x="4242462" y="2525867"/>
            <a:chExt cx="791318" cy="920979"/>
          </a:xfrm>
        </p:grpSpPr>
        <p:sp>
          <p:nvSpPr>
            <p:cNvPr id="314" name="Folded Corner 313">
              <a:extLst>
                <a:ext uri="{FF2B5EF4-FFF2-40B4-BE49-F238E27FC236}">
                  <a16:creationId xmlns:a16="http://schemas.microsoft.com/office/drawing/2014/main" id="{052C946D-B83C-7846-ADF8-1B134B15602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5" name="Folded Corner 314">
              <a:extLst>
                <a:ext uri="{FF2B5EF4-FFF2-40B4-BE49-F238E27FC236}">
                  <a16:creationId xmlns:a16="http://schemas.microsoft.com/office/drawing/2014/main" id="{B0EDD997-0A04-C246-BBFF-08642277A37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6" name="Folded Corner 315">
              <a:extLst>
                <a:ext uri="{FF2B5EF4-FFF2-40B4-BE49-F238E27FC236}">
                  <a16:creationId xmlns:a16="http://schemas.microsoft.com/office/drawing/2014/main" id="{C6DE30DF-4962-514F-A9C7-F10368F0729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7" name="Folded Corner 316">
              <a:extLst>
                <a:ext uri="{FF2B5EF4-FFF2-40B4-BE49-F238E27FC236}">
                  <a16:creationId xmlns:a16="http://schemas.microsoft.com/office/drawing/2014/main" id="{8313215A-8300-FB4E-868A-2AB6E3D9F7F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8" name="Folded Corner 317">
              <a:extLst>
                <a:ext uri="{FF2B5EF4-FFF2-40B4-BE49-F238E27FC236}">
                  <a16:creationId xmlns:a16="http://schemas.microsoft.com/office/drawing/2014/main" id="{1BD53734-0220-DC44-B7DF-3A603770FEE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9805726A-6949-0445-878B-47E6A1A38435}"/>
              </a:ext>
            </a:extLst>
          </p:cNvPr>
          <p:cNvGrpSpPr/>
          <p:nvPr/>
        </p:nvGrpSpPr>
        <p:grpSpPr>
          <a:xfrm>
            <a:off x="3109726" y="3830422"/>
            <a:ext cx="791318" cy="920979"/>
            <a:chOff x="4242462" y="2525867"/>
            <a:chExt cx="791318" cy="920979"/>
          </a:xfrm>
        </p:grpSpPr>
        <p:sp>
          <p:nvSpPr>
            <p:cNvPr id="320" name="Folded Corner 319">
              <a:extLst>
                <a:ext uri="{FF2B5EF4-FFF2-40B4-BE49-F238E27FC236}">
                  <a16:creationId xmlns:a16="http://schemas.microsoft.com/office/drawing/2014/main" id="{09777BDA-1365-5E41-91BA-950E6C631EB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1" name="Folded Corner 320">
              <a:extLst>
                <a:ext uri="{FF2B5EF4-FFF2-40B4-BE49-F238E27FC236}">
                  <a16:creationId xmlns:a16="http://schemas.microsoft.com/office/drawing/2014/main" id="{A24C5144-C907-4D4A-82F1-811D76F9CCE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2" name="Folded Corner 321">
              <a:extLst>
                <a:ext uri="{FF2B5EF4-FFF2-40B4-BE49-F238E27FC236}">
                  <a16:creationId xmlns:a16="http://schemas.microsoft.com/office/drawing/2014/main" id="{C9BB0B8D-8558-9246-A4E5-090B3F6411E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3" name="Folded Corner 322">
              <a:extLst>
                <a:ext uri="{FF2B5EF4-FFF2-40B4-BE49-F238E27FC236}">
                  <a16:creationId xmlns:a16="http://schemas.microsoft.com/office/drawing/2014/main" id="{4499EF4E-EFDF-6447-8737-8CBE1D3BEF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4" name="Folded Corner 323">
              <a:extLst>
                <a:ext uri="{FF2B5EF4-FFF2-40B4-BE49-F238E27FC236}">
                  <a16:creationId xmlns:a16="http://schemas.microsoft.com/office/drawing/2014/main" id="{FDB18D8A-F206-AD47-B697-90E5EAD8760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ED12A0D-3069-0C4E-894A-493C2FC7F572}"/>
              </a:ext>
            </a:extLst>
          </p:cNvPr>
          <p:cNvGrpSpPr/>
          <p:nvPr/>
        </p:nvGrpSpPr>
        <p:grpSpPr>
          <a:xfrm>
            <a:off x="2417870" y="4605187"/>
            <a:ext cx="791318" cy="920979"/>
            <a:chOff x="4242462" y="2525867"/>
            <a:chExt cx="791318" cy="920979"/>
          </a:xfrm>
        </p:grpSpPr>
        <p:sp>
          <p:nvSpPr>
            <p:cNvPr id="326" name="Folded Corner 325">
              <a:extLst>
                <a:ext uri="{FF2B5EF4-FFF2-40B4-BE49-F238E27FC236}">
                  <a16:creationId xmlns:a16="http://schemas.microsoft.com/office/drawing/2014/main" id="{D9F03197-3E87-7E44-93EC-D6602A10E10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7" name="Folded Corner 326">
              <a:extLst>
                <a:ext uri="{FF2B5EF4-FFF2-40B4-BE49-F238E27FC236}">
                  <a16:creationId xmlns:a16="http://schemas.microsoft.com/office/drawing/2014/main" id="{A5C691C1-729B-AF48-9EEA-F0FD2B22F3CC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8" name="Folded Corner 327">
              <a:extLst>
                <a:ext uri="{FF2B5EF4-FFF2-40B4-BE49-F238E27FC236}">
                  <a16:creationId xmlns:a16="http://schemas.microsoft.com/office/drawing/2014/main" id="{F21BBE91-5E2E-1C49-9C9A-F69234705C3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9" name="Folded Corner 328">
              <a:extLst>
                <a:ext uri="{FF2B5EF4-FFF2-40B4-BE49-F238E27FC236}">
                  <a16:creationId xmlns:a16="http://schemas.microsoft.com/office/drawing/2014/main" id="{2D926CF6-C9E0-814A-9C9A-A57E412DB6F7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0" name="Folded Corner 329">
              <a:extLst>
                <a:ext uri="{FF2B5EF4-FFF2-40B4-BE49-F238E27FC236}">
                  <a16:creationId xmlns:a16="http://schemas.microsoft.com/office/drawing/2014/main" id="{6BD69E22-58F0-DE4E-B908-7C046D88004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303FCF6-4BC6-BB40-B183-66267F554916}"/>
              </a:ext>
            </a:extLst>
          </p:cNvPr>
          <p:cNvGrpSpPr/>
          <p:nvPr/>
        </p:nvGrpSpPr>
        <p:grpSpPr>
          <a:xfrm>
            <a:off x="2417870" y="3830422"/>
            <a:ext cx="791318" cy="920979"/>
            <a:chOff x="4242462" y="2525867"/>
            <a:chExt cx="791318" cy="920979"/>
          </a:xfrm>
        </p:grpSpPr>
        <p:sp>
          <p:nvSpPr>
            <p:cNvPr id="332" name="Folded Corner 331">
              <a:extLst>
                <a:ext uri="{FF2B5EF4-FFF2-40B4-BE49-F238E27FC236}">
                  <a16:creationId xmlns:a16="http://schemas.microsoft.com/office/drawing/2014/main" id="{344B9791-C9D1-4B41-9E22-DF766C90486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3" name="Folded Corner 332">
              <a:extLst>
                <a:ext uri="{FF2B5EF4-FFF2-40B4-BE49-F238E27FC236}">
                  <a16:creationId xmlns:a16="http://schemas.microsoft.com/office/drawing/2014/main" id="{044B2431-59FA-6949-B1D1-69DB670AB8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4" name="Folded Corner 333">
              <a:extLst>
                <a:ext uri="{FF2B5EF4-FFF2-40B4-BE49-F238E27FC236}">
                  <a16:creationId xmlns:a16="http://schemas.microsoft.com/office/drawing/2014/main" id="{C6FB2C8B-9FDF-5045-914A-CB9C361D7B4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5" name="Folded Corner 334">
              <a:extLst>
                <a:ext uri="{FF2B5EF4-FFF2-40B4-BE49-F238E27FC236}">
                  <a16:creationId xmlns:a16="http://schemas.microsoft.com/office/drawing/2014/main" id="{5F57B924-6355-1446-922B-DEDAE3ED0F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6" name="Folded Corner 335">
              <a:extLst>
                <a:ext uri="{FF2B5EF4-FFF2-40B4-BE49-F238E27FC236}">
                  <a16:creationId xmlns:a16="http://schemas.microsoft.com/office/drawing/2014/main" id="{F3CA3BEC-CBD3-E24B-B937-8A771921315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FAC089C0-9E6B-1B4F-9E18-CE328C049AE3}"/>
              </a:ext>
            </a:extLst>
          </p:cNvPr>
          <p:cNvGrpSpPr/>
          <p:nvPr/>
        </p:nvGrpSpPr>
        <p:grpSpPr>
          <a:xfrm>
            <a:off x="1738124" y="5424240"/>
            <a:ext cx="791318" cy="920979"/>
            <a:chOff x="4242462" y="2525867"/>
            <a:chExt cx="791318" cy="920979"/>
          </a:xfrm>
        </p:grpSpPr>
        <p:sp>
          <p:nvSpPr>
            <p:cNvPr id="362" name="Folded Corner 361">
              <a:extLst>
                <a:ext uri="{FF2B5EF4-FFF2-40B4-BE49-F238E27FC236}">
                  <a16:creationId xmlns:a16="http://schemas.microsoft.com/office/drawing/2014/main" id="{3D2865DE-4D0A-B84B-82B2-6F270E0A89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3" name="Folded Corner 362">
              <a:extLst>
                <a:ext uri="{FF2B5EF4-FFF2-40B4-BE49-F238E27FC236}">
                  <a16:creationId xmlns:a16="http://schemas.microsoft.com/office/drawing/2014/main" id="{791952CE-1306-CC4B-8739-6FABBC9F055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4" name="Folded Corner 363">
              <a:extLst>
                <a:ext uri="{FF2B5EF4-FFF2-40B4-BE49-F238E27FC236}">
                  <a16:creationId xmlns:a16="http://schemas.microsoft.com/office/drawing/2014/main" id="{71DC37D5-1697-684F-9D10-BF716EC8C23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5" name="Folded Corner 364">
              <a:extLst>
                <a:ext uri="{FF2B5EF4-FFF2-40B4-BE49-F238E27FC236}">
                  <a16:creationId xmlns:a16="http://schemas.microsoft.com/office/drawing/2014/main" id="{BDA5F6CB-8BDC-CE40-BB63-841A761DE114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6" name="Folded Corner 365">
              <a:extLst>
                <a:ext uri="{FF2B5EF4-FFF2-40B4-BE49-F238E27FC236}">
                  <a16:creationId xmlns:a16="http://schemas.microsoft.com/office/drawing/2014/main" id="{ADC3BF6D-DCCF-344D-BC26-B3E9665AD25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707FD707-1A83-CD4C-952C-00D1CAB8839B}"/>
              </a:ext>
            </a:extLst>
          </p:cNvPr>
          <p:cNvGrpSpPr/>
          <p:nvPr/>
        </p:nvGrpSpPr>
        <p:grpSpPr>
          <a:xfrm>
            <a:off x="1738124" y="4605187"/>
            <a:ext cx="791318" cy="920979"/>
            <a:chOff x="4242462" y="2525867"/>
            <a:chExt cx="791318" cy="920979"/>
          </a:xfrm>
        </p:grpSpPr>
        <p:sp>
          <p:nvSpPr>
            <p:cNvPr id="368" name="Folded Corner 367">
              <a:extLst>
                <a:ext uri="{FF2B5EF4-FFF2-40B4-BE49-F238E27FC236}">
                  <a16:creationId xmlns:a16="http://schemas.microsoft.com/office/drawing/2014/main" id="{27BCDE32-1AFB-7041-8E0B-32112B688D4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9" name="Folded Corner 368">
              <a:extLst>
                <a:ext uri="{FF2B5EF4-FFF2-40B4-BE49-F238E27FC236}">
                  <a16:creationId xmlns:a16="http://schemas.microsoft.com/office/drawing/2014/main" id="{287648DF-EC69-5241-8B29-AB32B9C5A9E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0" name="Folded Corner 369">
              <a:extLst>
                <a:ext uri="{FF2B5EF4-FFF2-40B4-BE49-F238E27FC236}">
                  <a16:creationId xmlns:a16="http://schemas.microsoft.com/office/drawing/2014/main" id="{2C14CDA4-13F2-6143-96D7-FC4BA7E7CF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1" name="Folded Corner 370">
              <a:extLst>
                <a:ext uri="{FF2B5EF4-FFF2-40B4-BE49-F238E27FC236}">
                  <a16:creationId xmlns:a16="http://schemas.microsoft.com/office/drawing/2014/main" id="{1E69BAC4-E0BB-144D-BD67-9D0735FE923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2" name="Folded Corner 371">
              <a:extLst>
                <a:ext uri="{FF2B5EF4-FFF2-40B4-BE49-F238E27FC236}">
                  <a16:creationId xmlns:a16="http://schemas.microsoft.com/office/drawing/2014/main" id="{C55D8759-DE6B-8643-8D01-A42E1328258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9F90138D-2849-6E44-9826-4869CE775784}"/>
              </a:ext>
            </a:extLst>
          </p:cNvPr>
          <p:cNvGrpSpPr/>
          <p:nvPr/>
        </p:nvGrpSpPr>
        <p:grpSpPr>
          <a:xfrm>
            <a:off x="1738124" y="3830422"/>
            <a:ext cx="791318" cy="920979"/>
            <a:chOff x="4242462" y="2525867"/>
            <a:chExt cx="791318" cy="920979"/>
          </a:xfrm>
        </p:grpSpPr>
        <p:sp>
          <p:nvSpPr>
            <p:cNvPr id="374" name="Folded Corner 373">
              <a:extLst>
                <a:ext uri="{FF2B5EF4-FFF2-40B4-BE49-F238E27FC236}">
                  <a16:creationId xmlns:a16="http://schemas.microsoft.com/office/drawing/2014/main" id="{E936941C-F7F9-3941-8E7D-5251B6E8B7F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5" name="Folded Corner 374">
              <a:extLst>
                <a:ext uri="{FF2B5EF4-FFF2-40B4-BE49-F238E27FC236}">
                  <a16:creationId xmlns:a16="http://schemas.microsoft.com/office/drawing/2014/main" id="{966BED3D-99CB-0E41-95CC-4E04BC52AC9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6" name="Folded Corner 375">
              <a:extLst>
                <a:ext uri="{FF2B5EF4-FFF2-40B4-BE49-F238E27FC236}">
                  <a16:creationId xmlns:a16="http://schemas.microsoft.com/office/drawing/2014/main" id="{21BABF08-29DC-934A-9D1E-CB74D6B3BFE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7" name="Folded Corner 376">
              <a:extLst>
                <a:ext uri="{FF2B5EF4-FFF2-40B4-BE49-F238E27FC236}">
                  <a16:creationId xmlns:a16="http://schemas.microsoft.com/office/drawing/2014/main" id="{6FA23F70-348E-5246-8F52-49453C2301A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8" name="Folded Corner 377">
              <a:extLst>
                <a:ext uri="{FF2B5EF4-FFF2-40B4-BE49-F238E27FC236}">
                  <a16:creationId xmlns:a16="http://schemas.microsoft.com/office/drawing/2014/main" id="{116886EA-5804-2649-B5BD-F5006910749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380" name="TextBox 379">
            <a:extLst>
              <a:ext uri="{FF2B5EF4-FFF2-40B4-BE49-F238E27FC236}">
                <a16:creationId xmlns:a16="http://schemas.microsoft.com/office/drawing/2014/main" id="{67572B8B-1283-074A-9C07-A6A6B5578C95}"/>
              </a:ext>
            </a:extLst>
          </p:cNvPr>
          <p:cNvSpPr txBox="1"/>
          <p:nvPr/>
        </p:nvSpPr>
        <p:spPr>
          <a:xfrm>
            <a:off x="1643568" y="3449585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number of unlabeled texts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189F11B-B0C4-F045-AA54-F81063903B88}"/>
              </a:ext>
            </a:extLst>
          </p:cNvPr>
          <p:cNvSpPr txBox="1"/>
          <p:nvPr/>
        </p:nvSpPr>
        <p:spPr>
          <a:xfrm>
            <a:off x="5653273" y="5115648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Pre-training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8F37482-31BB-C242-AAD1-1F2555FC4609}"/>
              </a:ext>
            </a:extLst>
          </p:cNvPr>
          <p:cNvSpPr txBox="1"/>
          <p:nvPr/>
        </p:nvSpPr>
        <p:spPr>
          <a:xfrm rot="16200000">
            <a:off x="7848698" y="2943152"/>
            <a:ext cx="204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 fine-tuning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52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7464829" y="1787925"/>
            <a:ext cx="182713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CA962D-50CB-9742-9B04-E0F5E3205D20}"/>
              </a:ext>
            </a:extLst>
          </p:cNvPr>
          <p:cNvCxnSpPr>
            <a:cxnSpLocks/>
          </p:cNvCxnSpPr>
          <p:nvPr/>
        </p:nvCxnSpPr>
        <p:spPr>
          <a:xfrm>
            <a:off x="4852471" y="1787925"/>
            <a:ext cx="245920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963374" y="1792052"/>
            <a:ext cx="228090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736545" y="910160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1041345" y="1425952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715145" y="2038795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2501548" y="104565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64AD80-2A59-864F-AA6B-C153E87F46C9}"/>
              </a:ext>
            </a:extLst>
          </p:cNvPr>
          <p:cNvGrpSpPr/>
          <p:nvPr/>
        </p:nvGrpSpPr>
        <p:grpSpPr>
          <a:xfrm>
            <a:off x="4242462" y="1287295"/>
            <a:ext cx="853710" cy="1009517"/>
            <a:chOff x="3495983" y="2703657"/>
            <a:chExt cx="853710" cy="1009517"/>
          </a:xfrm>
          <a:solidFill>
            <a:schemeClr val="bg1">
              <a:lumMod val="95000"/>
            </a:schemeClr>
          </a:solidFill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3495983" y="270365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3550560" y="2804864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3648383" y="2877828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3745094" y="300171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9D5A3-E57F-6340-B3F7-87BAF22E5E90}"/>
              </a:ext>
            </a:extLst>
          </p:cNvPr>
          <p:cNvSpPr/>
          <p:nvPr/>
        </p:nvSpPr>
        <p:spPr>
          <a:xfrm>
            <a:off x="5520520" y="104565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F75E0A43-66A6-2D4E-9C6F-A697FE9D0F98}"/>
              </a:ext>
            </a:extLst>
          </p:cNvPr>
          <p:cNvSpPr/>
          <p:nvPr/>
        </p:nvSpPr>
        <p:spPr>
          <a:xfrm>
            <a:off x="7311678" y="1257345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022D6-85A2-CB4B-88C2-D67A22BA22AD}"/>
              </a:ext>
            </a:extLst>
          </p:cNvPr>
          <p:cNvSpPr/>
          <p:nvPr/>
        </p:nvSpPr>
        <p:spPr>
          <a:xfrm>
            <a:off x="9309934" y="1061826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26182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5382</TotalTime>
  <Words>2610</Words>
  <Application>Microsoft Macintosh PowerPoint</Application>
  <PresentationFormat>Custom</PresentationFormat>
  <Paragraphs>1406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55</cp:revision>
  <dcterms:created xsi:type="dcterms:W3CDTF">2023-10-19T13:28:57Z</dcterms:created>
  <dcterms:modified xsi:type="dcterms:W3CDTF">2023-11-03T11:07:09Z</dcterms:modified>
</cp:coreProperties>
</file>