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4" r:id="rId5"/>
    <p:sldId id="265" r:id="rId6"/>
    <p:sldId id="263" r:id="rId7"/>
    <p:sldId id="260" r:id="rId8"/>
    <p:sldId id="266" r:id="rId9"/>
    <p:sldId id="267" r:id="rId10"/>
  </p:sldIdLst>
  <p:sldSz cx="13993813" cy="9018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4385" userDrawn="1">
          <p15:clr>
            <a:srgbClr val="A4A3A4"/>
          </p15:clr>
        </p15:guide>
        <p15:guide id="3" orient="horz" pos="6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07"/>
    <p:restoredTop sz="95761"/>
  </p:normalViewPr>
  <p:slideViewPr>
    <p:cSldViewPr snapToGrid="0" snapToObjects="1" showGuides="1">
      <p:cViewPr varScale="1">
        <p:scale>
          <a:sx n="80" d="100"/>
          <a:sy n="80" d="100"/>
        </p:scale>
        <p:origin x="336" y="192"/>
      </p:cViewPr>
      <p:guideLst>
        <p:guide orient="horz" pos="3748"/>
        <p:guide pos="4385"/>
        <p:guide orient="horz" pos="6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536" y="1475959"/>
            <a:ext cx="11894741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227" y="4736847"/>
            <a:ext cx="1049536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14323" y="480157"/>
            <a:ext cx="3017416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075" y="480157"/>
            <a:ext cx="8877325" cy="76428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87" y="2248387"/>
            <a:ext cx="12069664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87" y="6035359"/>
            <a:ext cx="12069664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074" y="2400782"/>
            <a:ext cx="5947371" cy="5722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4368" y="2400782"/>
            <a:ext cx="5947371" cy="5722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480158"/>
            <a:ext cx="12069664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99" y="2210808"/>
            <a:ext cx="592003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899" y="3294290"/>
            <a:ext cx="5920038" cy="48454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4369" y="2210808"/>
            <a:ext cx="5949193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4369" y="3294290"/>
            <a:ext cx="5949193" cy="48454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601239"/>
            <a:ext cx="451336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93" y="1298512"/>
            <a:ext cx="7084368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897" y="2705576"/>
            <a:ext cx="451336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601239"/>
            <a:ext cx="451336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9193" y="1298512"/>
            <a:ext cx="7084368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897" y="2705576"/>
            <a:ext cx="451336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075" y="480158"/>
            <a:ext cx="12069664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75" y="2400782"/>
            <a:ext cx="12069664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075" y="8358897"/>
            <a:ext cx="314860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957F-70E3-324A-A41A-2EDB91DEC9EF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5451" y="8358897"/>
            <a:ext cx="4722912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3130" y="8358897"/>
            <a:ext cx="314860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457D57-AC66-3A46-890E-28960A569330}"/>
              </a:ext>
            </a:extLst>
          </p:cNvPr>
          <p:cNvCxnSpPr>
            <a:cxnSpLocks/>
          </p:cNvCxnSpPr>
          <p:nvPr/>
        </p:nvCxnSpPr>
        <p:spPr>
          <a:xfrm>
            <a:off x="10716352" y="1787925"/>
            <a:ext cx="170140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7627358" y="1787925"/>
            <a:ext cx="25291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CA962D-50CB-9742-9B04-E0F5E3205D20}"/>
              </a:ext>
            </a:extLst>
          </p:cNvPr>
          <p:cNvCxnSpPr>
            <a:cxnSpLocks/>
          </p:cNvCxnSpPr>
          <p:nvPr/>
        </p:nvCxnSpPr>
        <p:spPr>
          <a:xfrm>
            <a:off x="4852471" y="1787925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963374" y="1792052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10160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25952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38795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64AD80-2A59-864F-AA6B-C153E87F46C9}"/>
              </a:ext>
            </a:extLst>
          </p:cNvPr>
          <p:cNvGrpSpPr/>
          <p:nvPr/>
        </p:nvGrpSpPr>
        <p:grpSpPr>
          <a:xfrm>
            <a:off x="4242462" y="1287295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5520520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A179C-9CB1-EA43-B287-5FEB85AEBA6D}"/>
              </a:ext>
            </a:extLst>
          </p:cNvPr>
          <p:cNvSpPr/>
          <p:nvPr/>
        </p:nvSpPr>
        <p:spPr>
          <a:xfrm>
            <a:off x="8541045" y="10175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 Classification</a:t>
            </a: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EACC1A9E-F9A3-BC4D-B577-619FD5E4CC92}"/>
              </a:ext>
            </a:extLst>
          </p:cNvPr>
          <p:cNvSpPr/>
          <p:nvPr/>
        </p:nvSpPr>
        <p:spPr>
          <a:xfrm>
            <a:off x="7133376" y="1406656"/>
            <a:ext cx="1101635" cy="7844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Structured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2A3F4828-4157-0F4D-92D6-25B40D5DC31A}"/>
              </a:ext>
            </a:extLst>
          </p:cNvPr>
          <p:cNvSpPr/>
          <p:nvPr/>
        </p:nvSpPr>
        <p:spPr>
          <a:xfrm>
            <a:off x="10156489" y="1410465"/>
            <a:ext cx="1101635" cy="7844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Resulting classification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2417756" y="10175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75D209-6727-2045-945E-30C28CFBCCA8}"/>
              </a:ext>
            </a:extLst>
          </p:cNvPr>
          <p:cNvGrpSpPr/>
          <p:nvPr/>
        </p:nvGrpSpPr>
        <p:grpSpPr>
          <a:xfrm>
            <a:off x="11391132" y="1287295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06B29A6-B328-FD49-BB02-DAD64F799639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D014FDAE-0EB2-4F49-A941-30D5C5604F53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9BE74E96-A9F4-B74E-8FCA-9F2C11BECC04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2AFBBC01-986F-724F-8669-E5E5FE9263DD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0B7769-C013-5047-AFA5-BA97F5B26522}"/>
              </a:ext>
            </a:extLst>
          </p:cNvPr>
          <p:cNvGrpSpPr/>
          <p:nvPr/>
        </p:nvGrpSpPr>
        <p:grpSpPr>
          <a:xfrm>
            <a:off x="11631812" y="1980072"/>
            <a:ext cx="616242" cy="246221"/>
            <a:chOff x="8169052" y="3116668"/>
            <a:chExt cx="616242" cy="24622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3A3CA65-C338-FB48-B48D-F6CCD996979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3D069A-17E4-674A-989A-1361F000CA28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3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EED8FB-3562-1144-BF26-B87EED293EF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930270" y="1696774"/>
            <a:ext cx="73617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3125259" y="1724839"/>
            <a:ext cx="701086" cy="1803687"/>
          </a:xfrm>
          <a:prstGeom prst="bentConnector4">
            <a:avLst>
              <a:gd name="adj1" fmla="val -174783"/>
              <a:gd name="adj2" fmla="val 6851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96122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723956-9410-9E43-B5E4-0A99D318D3C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54161" y="4196576"/>
            <a:ext cx="24234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3537760" y="4196575"/>
            <a:ext cx="37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24839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21295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37087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49930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567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2462860" y="35285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1666441" y="10287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(e.g., comparing with a manually coded subset)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7329364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counting negative/positive words) </a:t>
            </a:r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495822A8-0FDE-0B4B-8FFE-855388A7DC10}"/>
              </a:ext>
            </a:extLst>
          </p:cNvPr>
          <p:cNvSpPr/>
          <p:nvPr/>
        </p:nvSpPr>
        <p:spPr>
          <a:xfrm>
            <a:off x="10074054" y="3680451"/>
            <a:ext cx="1564025" cy="101629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docs    negative  positive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text1      15              25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text2        5              15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text3      34              20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text4      11                7 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F53F9BD8-5F91-E44D-B75C-E9AED635D747}"/>
              </a:ext>
            </a:extLst>
          </p:cNvPr>
          <p:cNvSpPr/>
          <p:nvPr/>
        </p:nvSpPr>
        <p:spPr>
          <a:xfrm>
            <a:off x="4584397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8690D0D-CE08-C54F-B263-EB58ACB8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58" y="5212870"/>
            <a:ext cx="2188874" cy="218887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98430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0540285" y="1296122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9861304" y="1298430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10053855" y="1864763"/>
            <a:ext cx="616242" cy="246221"/>
            <a:chOff x="8194216" y="3100946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positive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10722293" y="1863680"/>
            <a:ext cx="677866" cy="400110"/>
            <a:chOff x="8187023" y="3098612"/>
            <a:chExt cx="677866" cy="40011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negative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F43D3B-E1D4-AC4B-814D-DBF9F9305224}"/>
              </a:ext>
            </a:extLst>
          </p:cNvPr>
          <p:cNvSpPr txBox="1"/>
          <p:nvPr/>
        </p:nvSpPr>
        <p:spPr>
          <a:xfrm>
            <a:off x="4128120" y="858389"/>
            <a:ext cx="16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texts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9861304" y="858389"/>
            <a:ext cx="18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texts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8B7B74-E0F6-2844-8745-7F18D834BB64}"/>
              </a:ext>
            </a:extLst>
          </p:cNvPr>
          <p:cNvCxnSpPr>
            <a:cxnSpLocks/>
          </p:cNvCxnSpPr>
          <p:nvPr/>
        </p:nvCxnSpPr>
        <p:spPr>
          <a:xfrm flipV="1">
            <a:off x="10722293" y="2217101"/>
            <a:ext cx="0" cy="146335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Arrow 78">
            <a:extLst>
              <a:ext uri="{FF2B5EF4-FFF2-40B4-BE49-F238E27FC236}">
                <a16:creationId xmlns:a16="http://schemas.microsoft.com/office/drawing/2014/main" id="{7AF5435E-5CD8-6746-9F01-189FB309E693}"/>
              </a:ext>
            </a:extLst>
          </p:cNvPr>
          <p:cNvSpPr/>
          <p:nvPr/>
        </p:nvSpPr>
        <p:spPr>
          <a:xfrm rot="16200000">
            <a:off x="7687895" y="5141170"/>
            <a:ext cx="609394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7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6398008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73477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</p:cNvCxnSpPr>
          <p:nvPr/>
        </p:nvCxnSpPr>
        <p:spPr>
          <a:xfrm flipV="1">
            <a:off x="7907436" y="4087027"/>
            <a:ext cx="866068" cy="2968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2428162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2428162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8007909" y="4668015"/>
            <a:ext cx="1314844" cy="1500845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5572756" y="1271408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5702242" y="1878571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316" idx="0"/>
          </p:cNvCxnSpPr>
          <p:nvPr/>
        </p:nvCxnSpPr>
        <p:spPr>
          <a:xfrm flipH="1">
            <a:off x="3133504" y="1700125"/>
            <a:ext cx="692841" cy="1758550"/>
          </a:xfrm>
          <a:prstGeom prst="bentConnector4">
            <a:avLst>
              <a:gd name="adj1" fmla="val -32995"/>
              <a:gd name="adj2" fmla="val 6899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71408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stCxn id="317" idx="0"/>
            <a:endCxn id="336" idx="2"/>
          </p:cNvCxnSpPr>
          <p:nvPr/>
        </p:nvCxnSpPr>
        <p:spPr>
          <a:xfrm>
            <a:off x="5824309" y="4099274"/>
            <a:ext cx="54692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3603504" y="4087025"/>
            <a:ext cx="134613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8773504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(i.e., 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753354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0212966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73716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1763439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1084458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4414560" y="1872999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5058768" y="1864052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4166549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3841DF-B6CD-9B41-AFF0-012319FB8652}"/>
              </a:ext>
            </a:extLst>
          </p:cNvPr>
          <p:cNvSpPr txBox="1"/>
          <p:nvPr/>
        </p:nvSpPr>
        <p:spPr>
          <a:xfrm>
            <a:off x="6299164" y="5226601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7E0031-76A9-9144-8D33-3F7B2ADA47B2}"/>
              </a:ext>
            </a:extLst>
          </p:cNvPr>
          <p:cNvSpPr txBox="1"/>
          <p:nvPr/>
        </p:nvSpPr>
        <p:spPr>
          <a:xfrm>
            <a:off x="6290312" y="3216251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1763439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1084458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0392602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0392602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0313767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911078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337" idx="2"/>
          </p:cNvCxnSpPr>
          <p:nvPr/>
        </p:nvCxnSpPr>
        <p:spPr>
          <a:xfrm rot="16200000" flipH="1">
            <a:off x="5217961" y="4920605"/>
            <a:ext cx="1974602" cy="331939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8162" y="6252426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8162" y="5477661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3439" y="6252426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4458" y="6254734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3439" y="5477661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4458" y="5479969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2602" y="6254734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2602" y="5479969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176720" y="6862330"/>
            <a:ext cx="2253543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Naïve Bayes, SVM, Logistic Regression, Neural Networks)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7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9977" y="6074360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5122" y="6068616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9330" y="6059669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70297" y="6059669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8007" y="6856354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9569" y="6851630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2505" y="6851630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70297" y="6839392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7030205" y="5334917"/>
            <a:ext cx="2556740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0C9710C-A783-C940-AFF9-73675D01298A}"/>
              </a:ext>
            </a:extLst>
          </p:cNvPr>
          <p:cNvSpPr/>
          <p:nvPr/>
        </p:nvSpPr>
        <p:spPr>
          <a:xfrm>
            <a:off x="2471105" y="345867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tokenization)</a:t>
            </a:r>
          </a:p>
        </p:txBody>
      </p:sp>
      <p:sp>
        <p:nvSpPr>
          <p:cNvPr id="317" name="Snip Single Corner Rectangle 316">
            <a:extLst>
              <a:ext uri="{FF2B5EF4-FFF2-40B4-BE49-F238E27FC236}">
                <a16:creationId xmlns:a16="http://schemas.microsoft.com/office/drawing/2014/main" id="{3304A120-426A-934D-8AA9-71887470998D}"/>
              </a:ext>
            </a:extLst>
          </p:cNvPr>
          <p:cNvSpPr/>
          <p:nvPr/>
        </p:nvSpPr>
        <p:spPr>
          <a:xfrm>
            <a:off x="4276573" y="3605414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7902409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Snip Single Corner Rectangle 335">
            <a:extLst>
              <a:ext uri="{FF2B5EF4-FFF2-40B4-BE49-F238E27FC236}">
                <a16:creationId xmlns:a16="http://schemas.microsoft.com/office/drawing/2014/main" id="{B126A303-A680-DB41-9F12-05E9B93DAF7F}"/>
              </a:ext>
            </a:extLst>
          </p:cNvPr>
          <p:cNvSpPr/>
          <p:nvPr/>
        </p:nvSpPr>
        <p:spPr>
          <a:xfrm>
            <a:off x="6371232" y="3605414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   2     0    0          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text7      3     2    1          2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7" name="Snip Single Corner Rectangle 336">
            <a:extLst>
              <a:ext uri="{FF2B5EF4-FFF2-40B4-BE49-F238E27FC236}">
                <a16:creationId xmlns:a16="http://schemas.microsoft.com/office/drawing/2014/main" id="{FF2F887F-4411-1944-9A88-1A7E79CD5FD0}"/>
              </a:ext>
            </a:extLst>
          </p:cNvPr>
          <p:cNvSpPr/>
          <p:nvPr/>
        </p:nvSpPr>
        <p:spPr>
          <a:xfrm>
            <a:off x="6371232" y="558001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text6      8     6    0          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text8      6     6    0          0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6398008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73477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  <a:stCxn id="65" idx="0"/>
            <a:endCxn id="32" idx="1"/>
          </p:cNvCxnSpPr>
          <p:nvPr/>
        </p:nvCxnSpPr>
        <p:spPr>
          <a:xfrm>
            <a:off x="7898157" y="4089995"/>
            <a:ext cx="855197" cy="2969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2428162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2428162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  <a:endCxn id="66" idx="0"/>
          </p:cNvCxnSpPr>
          <p:nvPr/>
        </p:nvCxnSpPr>
        <p:spPr>
          <a:xfrm rot="5400000">
            <a:off x="8003269" y="4663375"/>
            <a:ext cx="1314844" cy="1510124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5572756" y="1271408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5702242" y="1878571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316" idx="0"/>
          </p:cNvCxnSpPr>
          <p:nvPr/>
        </p:nvCxnSpPr>
        <p:spPr>
          <a:xfrm flipH="1">
            <a:off x="3133504" y="1700125"/>
            <a:ext cx="692841" cy="1758550"/>
          </a:xfrm>
          <a:prstGeom prst="bentConnector4">
            <a:avLst>
              <a:gd name="adj1" fmla="val -218228"/>
              <a:gd name="adj2" fmla="val 6899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71408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stCxn id="317" idx="0"/>
          </p:cNvCxnSpPr>
          <p:nvPr/>
        </p:nvCxnSpPr>
        <p:spPr>
          <a:xfrm>
            <a:off x="5822018" y="4080917"/>
            <a:ext cx="66239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3603504" y="4087025"/>
            <a:ext cx="134613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8773504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753354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0212966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73716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1763439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1084458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4414560" y="1872999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5058768" y="1864052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4166549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sp>
        <p:nvSpPr>
          <p:cNvPr id="65" name="Snip Single Corner Rectangle 64">
            <a:extLst>
              <a:ext uri="{FF2B5EF4-FFF2-40B4-BE49-F238E27FC236}">
                <a16:creationId xmlns:a16="http://schemas.microsoft.com/office/drawing/2014/main" id="{783DD554-BF73-3F4A-9313-5104DDDC9B6E}"/>
              </a:ext>
            </a:extLst>
          </p:cNvPr>
          <p:cNvSpPr/>
          <p:nvPr/>
        </p:nvSpPr>
        <p:spPr>
          <a:xfrm>
            <a:off x="6350421" y="3596135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 0.1      -0.3       0.4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 0.3        0.8     -0.1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-0.4       -0.2     -0.9 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text8       0.5        0.1       0.5     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6" name="Snip Single Corner Rectangle 65">
            <a:extLst>
              <a:ext uri="{FF2B5EF4-FFF2-40B4-BE49-F238E27FC236}">
                <a16:creationId xmlns:a16="http://schemas.microsoft.com/office/drawing/2014/main" id="{F847DFD3-0CC6-E849-BAF1-E477E940A14F}"/>
              </a:ext>
            </a:extLst>
          </p:cNvPr>
          <p:cNvSpPr/>
          <p:nvPr/>
        </p:nvSpPr>
        <p:spPr>
          <a:xfrm>
            <a:off x="6357893" y="5581999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text2      -0.2       0.2       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    0.2        0.1     -0.2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text6      -0.5       -0.4     0.9        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text7      -0.5       -0.7     -0.8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3841DF-B6CD-9B41-AFF0-012319FB8652}"/>
              </a:ext>
            </a:extLst>
          </p:cNvPr>
          <p:cNvSpPr txBox="1"/>
          <p:nvPr/>
        </p:nvSpPr>
        <p:spPr>
          <a:xfrm>
            <a:off x="6415824" y="524465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7E0031-76A9-9144-8D33-3F7B2ADA47B2}"/>
              </a:ext>
            </a:extLst>
          </p:cNvPr>
          <p:cNvSpPr txBox="1"/>
          <p:nvPr/>
        </p:nvSpPr>
        <p:spPr>
          <a:xfrm>
            <a:off x="6423542" y="323430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1763439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1084458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0392602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0392602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0313767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911078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66" idx="2"/>
          </p:cNvCxnSpPr>
          <p:nvPr/>
        </p:nvCxnSpPr>
        <p:spPr>
          <a:xfrm rot="16200000" flipH="1">
            <a:off x="5212083" y="4930049"/>
            <a:ext cx="1988834" cy="302786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8162" y="6252426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8162" y="5477661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3439" y="6252426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4458" y="6254734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3439" y="5477661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4458" y="5479969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2602" y="6254734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2602" y="5479969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344317" y="6949460"/>
            <a:ext cx="2048675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Naïve Bayes, SVM, Neural Networks)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7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9977" y="6074360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5122" y="6068616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9330" y="6059669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70297" y="6059669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8007" y="6856354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9569" y="6851630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2505" y="6851630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70297" y="6839392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7017675" y="5354256"/>
            <a:ext cx="2716193" cy="3646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0C9710C-A783-C940-AFF9-73675D01298A}"/>
              </a:ext>
            </a:extLst>
          </p:cNvPr>
          <p:cNvSpPr/>
          <p:nvPr/>
        </p:nvSpPr>
        <p:spPr>
          <a:xfrm>
            <a:off x="2471105" y="345867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(extracting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features,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tokens…)</a:t>
            </a:r>
          </a:p>
        </p:txBody>
      </p:sp>
      <p:sp>
        <p:nvSpPr>
          <p:cNvPr id="317" name="Snip Single Corner Rectangle 316">
            <a:extLst>
              <a:ext uri="{FF2B5EF4-FFF2-40B4-BE49-F238E27FC236}">
                <a16:creationId xmlns:a16="http://schemas.microsoft.com/office/drawing/2014/main" id="{3304A120-426A-934D-8AA9-71887470998D}"/>
              </a:ext>
            </a:extLst>
          </p:cNvPr>
          <p:cNvSpPr/>
          <p:nvPr/>
        </p:nvSpPr>
        <p:spPr>
          <a:xfrm>
            <a:off x="4274282" y="3587057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 0.1      -0.3       0.4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-0.2       0.2       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 0.3        0.8     -0.1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-0.4       -0.2     -0.9        </a:t>
            </a:r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7902409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C9473F3-53F1-6F4E-BB28-9D2A5FDB3FBD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1925401" y="7497512"/>
            <a:ext cx="271629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63DAD8-08DA-D347-A3B7-25EEDBCF2CAF}"/>
              </a:ext>
            </a:extLst>
          </p:cNvPr>
          <p:cNvGrpSpPr/>
          <p:nvPr/>
        </p:nvGrpSpPr>
        <p:grpSpPr>
          <a:xfrm>
            <a:off x="3122908" y="7315708"/>
            <a:ext cx="791318" cy="920979"/>
            <a:chOff x="4242462" y="2525867"/>
            <a:chExt cx="791318" cy="920979"/>
          </a:xfrm>
        </p:grpSpPr>
        <p:sp>
          <p:nvSpPr>
            <p:cNvPr id="180" name="Folded Corner 179">
              <a:extLst>
                <a:ext uri="{FF2B5EF4-FFF2-40B4-BE49-F238E27FC236}">
                  <a16:creationId xmlns:a16="http://schemas.microsoft.com/office/drawing/2014/main" id="{77179B94-76CB-9744-AA8E-5E83AC67001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1" name="Folded Corner 180">
              <a:extLst>
                <a:ext uri="{FF2B5EF4-FFF2-40B4-BE49-F238E27FC236}">
                  <a16:creationId xmlns:a16="http://schemas.microsoft.com/office/drawing/2014/main" id="{1CC3754B-6E3D-4E43-8734-2727677B0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2" name="Folded Corner 181">
              <a:extLst>
                <a:ext uri="{FF2B5EF4-FFF2-40B4-BE49-F238E27FC236}">
                  <a16:creationId xmlns:a16="http://schemas.microsoft.com/office/drawing/2014/main" id="{8504A0F5-6CF5-1D4E-AC1E-F26E5A7F3DF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3" name="Folded Corner 182">
              <a:extLst>
                <a:ext uri="{FF2B5EF4-FFF2-40B4-BE49-F238E27FC236}">
                  <a16:creationId xmlns:a16="http://schemas.microsoft.com/office/drawing/2014/main" id="{47BF8C55-7610-CC46-9580-5DF805B8A00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4" name="Folded Corner 183">
              <a:extLst>
                <a:ext uri="{FF2B5EF4-FFF2-40B4-BE49-F238E27FC236}">
                  <a16:creationId xmlns:a16="http://schemas.microsoft.com/office/drawing/2014/main" id="{8726272E-03E6-4548-AAC4-F12017E6B91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0A2E9B1-A858-0B4A-96A4-45D1DC7949BB}"/>
              </a:ext>
            </a:extLst>
          </p:cNvPr>
          <p:cNvGrpSpPr/>
          <p:nvPr/>
        </p:nvGrpSpPr>
        <p:grpSpPr>
          <a:xfrm>
            <a:off x="2458185" y="7315708"/>
            <a:ext cx="791318" cy="920979"/>
            <a:chOff x="4242462" y="2525867"/>
            <a:chExt cx="791318" cy="920979"/>
          </a:xfrm>
        </p:grpSpPr>
        <p:sp>
          <p:nvSpPr>
            <p:cNvPr id="186" name="Folded Corner 185">
              <a:extLst>
                <a:ext uri="{FF2B5EF4-FFF2-40B4-BE49-F238E27FC236}">
                  <a16:creationId xmlns:a16="http://schemas.microsoft.com/office/drawing/2014/main" id="{0C7F29AF-98EE-A44D-AE10-18C271A5279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7" name="Folded Corner 186">
              <a:extLst>
                <a:ext uri="{FF2B5EF4-FFF2-40B4-BE49-F238E27FC236}">
                  <a16:creationId xmlns:a16="http://schemas.microsoft.com/office/drawing/2014/main" id="{8E910EFA-EA66-1B4E-AEC4-571551B2527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8" name="Folded Corner 187">
              <a:extLst>
                <a:ext uri="{FF2B5EF4-FFF2-40B4-BE49-F238E27FC236}">
                  <a16:creationId xmlns:a16="http://schemas.microsoft.com/office/drawing/2014/main" id="{601A8E45-A8CE-374A-A8FB-DD1A18B2B5C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9" name="Folded Corner 188">
              <a:extLst>
                <a:ext uri="{FF2B5EF4-FFF2-40B4-BE49-F238E27FC236}">
                  <a16:creationId xmlns:a16="http://schemas.microsoft.com/office/drawing/2014/main" id="{E11DCB47-B6BA-4A4B-BC5C-03BE23DFEA6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0" name="Folded Corner 189">
              <a:extLst>
                <a:ext uri="{FF2B5EF4-FFF2-40B4-BE49-F238E27FC236}">
                  <a16:creationId xmlns:a16="http://schemas.microsoft.com/office/drawing/2014/main" id="{AC1312F7-3533-5B48-8B4A-3286BF4B43D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F7D179A-4248-004D-B62F-F78B24E4D8CE}"/>
              </a:ext>
            </a:extLst>
          </p:cNvPr>
          <p:cNvGrpSpPr/>
          <p:nvPr/>
        </p:nvGrpSpPr>
        <p:grpSpPr>
          <a:xfrm>
            <a:off x="1779204" y="7318016"/>
            <a:ext cx="791318" cy="920979"/>
            <a:chOff x="4242462" y="2525867"/>
            <a:chExt cx="791318" cy="920979"/>
          </a:xfrm>
        </p:grpSpPr>
        <p:sp>
          <p:nvSpPr>
            <p:cNvPr id="192" name="Folded Corner 191">
              <a:extLst>
                <a:ext uri="{FF2B5EF4-FFF2-40B4-BE49-F238E27FC236}">
                  <a16:creationId xmlns:a16="http://schemas.microsoft.com/office/drawing/2014/main" id="{2BFB0FB2-9C77-9946-BD8A-05FBC0C8260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3" name="Folded Corner 192">
              <a:extLst>
                <a:ext uri="{FF2B5EF4-FFF2-40B4-BE49-F238E27FC236}">
                  <a16:creationId xmlns:a16="http://schemas.microsoft.com/office/drawing/2014/main" id="{02C5C261-4F7E-C342-AA06-C017EC31B78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4" name="Folded Corner 193">
              <a:extLst>
                <a:ext uri="{FF2B5EF4-FFF2-40B4-BE49-F238E27FC236}">
                  <a16:creationId xmlns:a16="http://schemas.microsoft.com/office/drawing/2014/main" id="{7181D3AD-992B-2C49-968E-95AACF17FD1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5" name="Folded Corner 194">
              <a:extLst>
                <a:ext uri="{FF2B5EF4-FFF2-40B4-BE49-F238E27FC236}">
                  <a16:creationId xmlns:a16="http://schemas.microsoft.com/office/drawing/2014/main" id="{5F2980F7-FFE1-3B41-A631-AC352B1679B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6" name="Folded Corner 195">
              <a:extLst>
                <a:ext uri="{FF2B5EF4-FFF2-40B4-BE49-F238E27FC236}">
                  <a16:creationId xmlns:a16="http://schemas.microsoft.com/office/drawing/2014/main" id="{74697653-770B-EC46-BCF8-2A7EAAE4A23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272C5E7-AD68-C44A-BBD1-BCAD01276239}"/>
              </a:ext>
            </a:extLst>
          </p:cNvPr>
          <p:cNvGrpSpPr/>
          <p:nvPr/>
        </p:nvGrpSpPr>
        <p:grpSpPr>
          <a:xfrm>
            <a:off x="1087348" y="7318016"/>
            <a:ext cx="791318" cy="920979"/>
            <a:chOff x="4242462" y="2525867"/>
            <a:chExt cx="791318" cy="920979"/>
          </a:xfrm>
        </p:grpSpPr>
        <p:sp>
          <p:nvSpPr>
            <p:cNvPr id="198" name="Folded Corner 197">
              <a:extLst>
                <a:ext uri="{FF2B5EF4-FFF2-40B4-BE49-F238E27FC236}">
                  <a16:creationId xmlns:a16="http://schemas.microsoft.com/office/drawing/2014/main" id="{6D5141D5-0867-3445-8B25-B84C0132A4A7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9" name="Folded Corner 258">
              <a:extLst>
                <a:ext uri="{FF2B5EF4-FFF2-40B4-BE49-F238E27FC236}">
                  <a16:creationId xmlns:a16="http://schemas.microsoft.com/office/drawing/2014/main" id="{D2B58173-D8DC-5E41-837C-851A9D8F832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0" name="Folded Corner 259">
              <a:extLst>
                <a:ext uri="{FF2B5EF4-FFF2-40B4-BE49-F238E27FC236}">
                  <a16:creationId xmlns:a16="http://schemas.microsoft.com/office/drawing/2014/main" id="{F2D86742-F608-5D4A-9238-56F42FE6DB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D0763499-4AFF-7941-A1E6-D36264EC8A1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0DE1C9A7-BB8B-F44A-841E-B81FD5B6540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3" name="Oval 262">
            <a:extLst>
              <a:ext uri="{FF2B5EF4-FFF2-40B4-BE49-F238E27FC236}">
                <a16:creationId xmlns:a16="http://schemas.microsoft.com/office/drawing/2014/main" id="{201427C7-D5FB-AD41-BF0A-D89EFF5EFC62}"/>
              </a:ext>
            </a:extLst>
          </p:cNvPr>
          <p:cNvSpPr/>
          <p:nvPr/>
        </p:nvSpPr>
        <p:spPr>
          <a:xfrm>
            <a:off x="4641694" y="6894655"/>
            <a:ext cx="2048675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Word-Embeddings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from BERT)</a:t>
            </a:r>
          </a:p>
        </p:txBody>
      </p:sp>
      <p:sp>
        <p:nvSpPr>
          <p:cNvPr id="264" name="Right Arrow 263">
            <a:extLst>
              <a:ext uri="{FF2B5EF4-FFF2-40B4-BE49-F238E27FC236}">
                <a16:creationId xmlns:a16="http://schemas.microsoft.com/office/drawing/2014/main" id="{251529CD-6F9B-E948-921E-5ADB2C482800}"/>
              </a:ext>
            </a:extLst>
          </p:cNvPr>
          <p:cNvSpPr/>
          <p:nvPr/>
        </p:nvSpPr>
        <p:spPr>
          <a:xfrm rot="16200000">
            <a:off x="4543584" y="5552416"/>
            <a:ext cx="2243724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1647CB8-AA7A-CA45-B268-624DFB0DDADD}"/>
              </a:ext>
            </a:extLst>
          </p:cNvPr>
          <p:cNvGrpSpPr/>
          <p:nvPr/>
        </p:nvGrpSpPr>
        <p:grpSpPr>
          <a:xfrm>
            <a:off x="3122908" y="6496655"/>
            <a:ext cx="791318" cy="920979"/>
            <a:chOff x="4242462" y="2525867"/>
            <a:chExt cx="791318" cy="920979"/>
          </a:xfrm>
        </p:grpSpPr>
        <p:sp>
          <p:nvSpPr>
            <p:cNvPr id="267" name="Folded Corner 266">
              <a:extLst>
                <a:ext uri="{FF2B5EF4-FFF2-40B4-BE49-F238E27FC236}">
                  <a16:creationId xmlns:a16="http://schemas.microsoft.com/office/drawing/2014/main" id="{8942ED6B-84F6-3541-9784-16A22ED816D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8" name="Folded Corner 267">
              <a:extLst>
                <a:ext uri="{FF2B5EF4-FFF2-40B4-BE49-F238E27FC236}">
                  <a16:creationId xmlns:a16="http://schemas.microsoft.com/office/drawing/2014/main" id="{35815ACA-E907-1349-AB3A-D89D9C436E3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91830D2F-82B6-904A-885B-AD128903768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177EEB94-CFD6-204B-9668-3B1732E2586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69304ACA-4DCF-5F4F-9A44-10E727C9DC2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CAA4C38-8659-8D45-8AAF-292EB8626800}"/>
              </a:ext>
            </a:extLst>
          </p:cNvPr>
          <p:cNvGrpSpPr/>
          <p:nvPr/>
        </p:nvGrpSpPr>
        <p:grpSpPr>
          <a:xfrm>
            <a:off x="3122908" y="5721890"/>
            <a:ext cx="791318" cy="920979"/>
            <a:chOff x="4242462" y="2525867"/>
            <a:chExt cx="791318" cy="920979"/>
          </a:xfrm>
        </p:grpSpPr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DC0D81D4-AB04-EC41-8C1B-7991A611DE8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5" name="Folded Corner 274">
              <a:extLst>
                <a:ext uri="{FF2B5EF4-FFF2-40B4-BE49-F238E27FC236}">
                  <a16:creationId xmlns:a16="http://schemas.microsoft.com/office/drawing/2014/main" id="{2CE068B3-1B10-324D-8FB6-3B1CDAA4AE2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8CE8FCFC-D6DB-3241-955E-67350CC23FA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9927CABF-115B-574B-B122-80EF599F9DD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5822E8-6DF0-644A-B5B1-0FF4B6F6518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95EC844-DDE4-B741-A2BB-AE6A146DBA7F}"/>
              </a:ext>
            </a:extLst>
          </p:cNvPr>
          <p:cNvGrpSpPr/>
          <p:nvPr/>
        </p:nvGrpSpPr>
        <p:grpSpPr>
          <a:xfrm>
            <a:off x="2458185" y="6496655"/>
            <a:ext cx="791318" cy="920979"/>
            <a:chOff x="4242462" y="2525867"/>
            <a:chExt cx="791318" cy="920979"/>
          </a:xfrm>
        </p:grpSpPr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7606B285-FC12-DD40-B7E9-0A7DD1BEB40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6" name="Folded Corner 305">
              <a:extLst>
                <a:ext uri="{FF2B5EF4-FFF2-40B4-BE49-F238E27FC236}">
                  <a16:creationId xmlns:a16="http://schemas.microsoft.com/office/drawing/2014/main" id="{7AE302F3-600C-014D-8513-3CDEC167C3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89E769E9-BAA0-274F-8EE3-6A805DDD1D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827C2159-522D-3A49-8EBB-FA05AA7076C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8C31ABC9-A50B-EA44-8BAC-8CD7554403F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F173734-BD2C-5249-A1D6-3F91D88069B9}"/>
              </a:ext>
            </a:extLst>
          </p:cNvPr>
          <p:cNvGrpSpPr/>
          <p:nvPr/>
        </p:nvGrpSpPr>
        <p:grpSpPr>
          <a:xfrm>
            <a:off x="1779204" y="6498963"/>
            <a:ext cx="791318" cy="920979"/>
            <a:chOff x="4242462" y="2525867"/>
            <a:chExt cx="791318" cy="920979"/>
          </a:xfrm>
        </p:grpSpPr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3DE42D51-755C-1645-A240-D6BB6CA61212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3" name="Folded Corner 312">
              <a:extLst>
                <a:ext uri="{FF2B5EF4-FFF2-40B4-BE49-F238E27FC236}">
                  <a16:creationId xmlns:a16="http://schemas.microsoft.com/office/drawing/2014/main" id="{CA56F89C-E49A-4043-8A39-5111F50B4F5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48B87C06-2220-074A-B9F2-4495ECC59E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9CE78269-A005-6E4A-8DDC-DFCA0609C8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9" name="Folded Corner 318">
              <a:extLst>
                <a:ext uri="{FF2B5EF4-FFF2-40B4-BE49-F238E27FC236}">
                  <a16:creationId xmlns:a16="http://schemas.microsoft.com/office/drawing/2014/main" id="{816E1AB5-E448-7B4E-8E7B-0A9339ABF83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C59DC33-5FF2-ED40-A23B-8A0270E20166}"/>
              </a:ext>
            </a:extLst>
          </p:cNvPr>
          <p:cNvGrpSpPr/>
          <p:nvPr/>
        </p:nvGrpSpPr>
        <p:grpSpPr>
          <a:xfrm>
            <a:off x="2458185" y="5721890"/>
            <a:ext cx="791318" cy="920979"/>
            <a:chOff x="4242462" y="2525867"/>
            <a:chExt cx="791318" cy="920979"/>
          </a:xfrm>
        </p:grpSpPr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DAFB9276-2E9D-6D45-9A48-4A5DBF8699B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A0D93841-F6D3-8240-AA45-C9C6A210A0A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54C96685-985E-2744-83CD-28197BECB84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99CCC3A-E227-9F4E-A258-4D80A192DD4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1BEA8B48-719E-4640-AB76-44D72E7F516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361831F-1BBA-4E47-9C79-FECBA122F401}"/>
              </a:ext>
            </a:extLst>
          </p:cNvPr>
          <p:cNvGrpSpPr/>
          <p:nvPr/>
        </p:nvGrpSpPr>
        <p:grpSpPr>
          <a:xfrm>
            <a:off x="1779204" y="5724198"/>
            <a:ext cx="791318" cy="920979"/>
            <a:chOff x="4242462" y="2525867"/>
            <a:chExt cx="791318" cy="920979"/>
          </a:xfrm>
        </p:grpSpPr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916AF38A-F46D-2049-B901-EC932EF78CC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6186C52B-7B20-614D-B8A0-DD79BE2EF1B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13204D83-22B7-064A-BDE3-D89E1BC752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1" name="Folded Corner 330">
              <a:extLst>
                <a:ext uri="{FF2B5EF4-FFF2-40B4-BE49-F238E27FC236}">
                  <a16:creationId xmlns:a16="http://schemas.microsoft.com/office/drawing/2014/main" id="{6DAF6ADF-7027-9643-A9BD-FC92DE643A6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8E87C2DF-4D9A-614E-8E2A-A619EA064BB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D708CC9-B0CC-D54D-95A8-9BA22FF6FF4A}"/>
              </a:ext>
            </a:extLst>
          </p:cNvPr>
          <p:cNvGrpSpPr/>
          <p:nvPr/>
        </p:nvGrpSpPr>
        <p:grpSpPr>
          <a:xfrm>
            <a:off x="1087348" y="6498963"/>
            <a:ext cx="791318" cy="920979"/>
            <a:chOff x="4242462" y="2525867"/>
            <a:chExt cx="791318" cy="920979"/>
          </a:xfrm>
        </p:grpSpPr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E3366FE7-A8E4-5D48-8FE4-67CA633EDA3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DBBCC95F-7230-404D-A437-FB443AAE4E6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DA29521E-4741-AB4B-881E-069378EA198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7" name="Folded Corner 336">
              <a:extLst>
                <a:ext uri="{FF2B5EF4-FFF2-40B4-BE49-F238E27FC236}">
                  <a16:creationId xmlns:a16="http://schemas.microsoft.com/office/drawing/2014/main" id="{75819ED3-F5CF-7F40-AD52-2B15FCA2FE3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4898F177-79E8-764E-8591-11B0733A1A2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60989C4-BB70-EA4C-B3F7-A6E6F1F41581}"/>
              </a:ext>
            </a:extLst>
          </p:cNvPr>
          <p:cNvGrpSpPr/>
          <p:nvPr/>
        </p:nvGrpSpPr>
        <p:grpSpPr>
          <a:xfrm>
            <a:off x="1087348" y="5724198"/>
            <a:ext cx="791318" cy="920979"/>
            <a:chOff x="4242462" y="2525867"/>
            <a:chExt cx="791318" cy="920979"/>
          </a:xfrm>
        </p:grpSpPr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D040E083-8D37-C741-B3D0-467BAFB0E44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7E7BE894-73E7-1241-86E8-A005B59E13C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D1A35380-4DE3-9A4C-9339-00270A18A46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3" name="Folded Corner 342">
              <a:extLst>
                <a:ext uri="{FF2B5EF4-FFF2-40B4-BE49-F238E27FC236}">
                  <a16:creationId xmlns:a16="http://schemas.microsoft.com/office/drawing/2014/main" id="{439A6CC2-FF82-2A4D-AAF7-ACC9F43FF4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4DC9AD70-7040-EF4D-82D1-73B83BB1CA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6F1F990-4F23-0A4C-B01C-4203237CE49B}"/>
              </a:ext>
            </a:extLst>
          </p:cNvPr>
          <p:cNvGrpSpPr/>
          <p:nvPr/>
        </p:nvGrpSpPr>
        <p:grpSpPr>
          <a:xfrm>
            <a:off x="407602" y="7318016"/>
            <a:ext cx="791318" cy="920979"/>
            <a:chOff x="4242462" y="2525867"/>
            <a:chExt cx="791318" cy="920979"/>
          </a:xfrm>
        </p:grpSpPr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22E7AD0F-51E1-0941-AE1C-5A2295A767B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A41AB70C-E936-6A43-90FB-66DDB01AAE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ABD704C9-71B2-8B45-AE9A-8202CECED9E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9" name="Folded Corner 348">
              <a:extLst>
                <a:ext uri="{FF2B5EF4-FFF2-40B4-BE49-F238E27FC236}">
                  <a16:creationId xmlns:a16="http://schemas.microsoft.com/office/drawing/2014/main" id="{90389F52-A34B-BF46-A696-3F4A07BD012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D75C3BDB-E8CF-A343-A3B9-610CEB640A0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593DB6B-FCF3-704D-BC0B-9AF667B75FCF}"/>
              </a:ext>
            </a:extLst>
          </p:cNvPr>
          <p:cNvGrpSpPr/>
          <p:nvPr/>
        </p:nvGrpSpPr>
        <p:grpSpPr>
          <a:xfrm>
            <a:off x="407602" y="6498963"/>
            <a:ext cx="791318" cy="920979"/>
            <a:chOff x="4242462" y="2525867"/>
            <a:chExt cx="791318" cy="920979"/>
          </a:xfrm>
        </p:grpSpPr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A26A2377-8595-B643-BA34-BDD039F9A61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AA8DE504-59FD-1747-8596-CEAF31B25CD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C95CDCE9-4EF7-6648-B8D0-448FE5CAAD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5" name="Folded Corner 354">
              <a:extLst>
                <a:ext uri="{FF2B5EF4-FFF2-40B4-BE49-F238E27FC236}">
                  <a16:creationId xmlns:a16="http://schemas.microsoft.com/office/drawing/2014/main" id="{096B33FE-803B-E343-885A-8F37DBCF1A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3E925B0-A644-D144-9B99-5F791670070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925396F-282D-F44F-962F-91121F4A11E1}"/>
              </a:ext>
            </a:extLst>
          </p:cNvPr>
          <p:cNvGrpSpPr/>
          <p:nvPr/>
        </p:nvGrpSpPr>
        <p:grpSpPr>
          <a:xfrm>
            <a:off x="407602" y="5724198"/>
            <a:ext cx="791318" cy="920979"/>
            <a:chOff x="4242462" y="2525867"/>
            <a:chExt cx="791318" cy="920979"/>
          </a:xfrm>
        </p:grpSpPr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422BE09C-D956-F848-962A-E877C4CA36B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77B490C5-E7C4-544E-8F6E-7C8C13D5BB4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757CA005-E994-B347-9D41-DD605088A4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1" name="Folded Corner 360">
              <a:extLst>
                <a:ext uri="{FF2B5EF4-FFF2-40B4-BE49-F238E27FC236}">
                  <a16:creationId xmlns:a16="http://schemas.microsoft.com/office/drawing/2014/main" id="{B46AE123-EAC8-7742-9AEE-FC350B31EAB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B385F8D4-6095-7246-AD51-35D79221332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492934F7-AAA4-ED48-9412-B6C827213ACD}"/>
              </a:ext>
            </a:extLst>
          </p:cNvPr>
          <p:cNvSpPr txBox="1"/>
          <p:nvPr/>
        </p:nvSpPr>
        <p:spPr>
          <a:xfrm>
            <a:off x="313046" y="534336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098C405-83B3-9346-B289-CED05A7CF45B}"/>
              </a:ext>
            </a:extLst>
          </p:cNvPr>
          <p:cNvSpPr txBox="1"/>
          <p:nvPr/>
        </p:nvSpPr>
        <p:spPr>
          <a:xfrm>
            <a:off x="3929174" y="6837134"/>
            <a:ext cx="204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Pre-training</a:t>
            </a:r>
          </a:p>
        </p:txBody>
      </p:sp>
    </p:spTree>
    <p:extLst>
      <p:ext uri="{BB962C8B-B14F-4D97-AF65-F5344CB8AC3E}">
        <p14:creationId xmlns:p14="http://schemas.microsoft.com/office/powerpoint/2010/main" val="18215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368" idx="2"/>
          </p:cNvCxnSpPr>
          <p:nvPr/>
        </p:nvCxnSpPr>
        <p:spPr>
          <a:xfrm rot="16200000" flipH="1">
            <a:off x="2651821" y="3861424"/>
            <a:ext cx="4127835" cy="348515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6398008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73477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007147" y="4089995"/>
            <a:ext cx="2746207" cy="2969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2428162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2428162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  <a:endCxn id="368" idx="0"/>
          </p:cNvCxnSpPr>
          <p:nvPr/>
        </p:nvCxnSpPr>
        <p:spPr>
          <a:xfrm rot="5400000">
            <a:off x="7341276" y="4025122"/>
            <a:ext cx="1338585" cy="2810371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5572756" y="1271408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5702242" y="1878571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71408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endCxn id="367" idx="2"/>
          </p:cNvCxnSpPr>
          <p:nvPr/>
        </p:nvCxnSpPr>
        <p:spPr>
          <a:xfrm flipV="1">
            <a:off x="4541481" y="4089995"/>
            <a:ext cx="348515" cy="288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8773504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753354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0212966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73716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1763439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1084458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4414560" y="1872999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5058768" y="1864052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4166549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1763439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1084458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0392602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0392602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0313767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911078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8162" y="6252426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8162" y="5477661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3439" y="6252426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4458" y="6254734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3439" y="5477661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4458" y="5479969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2602" y="6254734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2602" y="5479969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6438174" y="6917135"/>
            <a:ext cx="2048675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7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9977" y="6074360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5122" y="6068616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9330" y="6059669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70297" y="6059669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8007" y="6856354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9569" y="6851630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2505" y="6851630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70297" y="6839392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6095973" y="5341006"/>
            <a:ext cx="2666543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7902409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C9473F3-53F1-6F4E-BB28-9D2A5FDB3FBD}"/>
              </a:ext>
            </a:extLst>
          </p:cNvPr>
          <p:cNvCxnSpPr>
            <a:cxnSpLocks/>
          </p:cNvCxnSpPr>
          <p:nvPr/>
        </p:nvCxnSpPr>
        <p:spPr>
          <a:xfrm>
            <a:off x="1658574" y="7497512"/>
            <a:ext cx="476496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63DAD8-08DA-D347-A3B7-25EEDBCF2CAF}"/>
              </a:ext>
            </a:extLst>
          </p:cNvPr>
          <p:cNvGrpSpPr/>
          <p:nvPr/>
        </p:nvGrpSpPr>
        <p:grpSpPr>
          <a:xfrm>
            <a:off x="3122908" y="7315708"/>
            <a:ext cx="791318" cy="920979"/>
            <a:chOff x="4242462" y="2525867"/>
            <a:chExt cx="791318" cy="920979"/>
          </a:xfrm>
        </p:grpSpPr>
        <p:sp>
          <p:nvSpPr>
            <p:cNvPr id="180" name="Folded Corner 179">
              <a:extLst>
                <a:ext uri="{FF2B5EF4-FFF2-40B4-BE49-F238E27FC236}">
                  <a16:creationId xmlns:a16="http://schemas.microsoft.com/office/drawing/2014/main" id="{77179B94-76CB-9744-AA8E-5E83AC67001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1" name="Folded Corner 180">
              <a:extLst>
                <a:ext uri="{FF2B5EF4-FFF2-40B4-BE49-F238E27FC236}">
                  <a16:creationId xmlns:a16="http://schemas.microsoft.com/office/drawing/2014/main" id="{1CC3754B-6E3D-4E43-8734-2727677B0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2" name="Folded Corner 181">
              <a:extLst>
                <a:ext uri="{FF2B5EF4-FFF2-40B4-BE49-F238E27FC236}">
                  <a16:creationId xmlns:a16="http://schemas.microsoft.com/office/drawing/2014/main" id="{8504A0F5-6CF5-1D4E-AC1E-F26E5A7F3DF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3" name="Folded Corner 182">
              <a:extLst>
                <a:ext uri="{FF2B5EF4-FFF2-40B4-BE49-F238E27FC236}">
                  <a16:creationId xmlns:a16="http://schemas.microsoft.com/office/drawing/2014/main" id="{47BF8C55-7610-CC46-9580-5DF805B8A00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4" name="Folded Corner 183">
              <a:extLst>
                <a:ext uri="{FF2B5EF4-FFF2-40B4-BE49-F238E27FC236}">
                  <a16:creationId xmlns:a16="http://schemas.microsoft.com/office/drawing/2014/main" id="{8726272E-03E6-4548-AAC4-F12017E6B91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0A2E9B1-A858-0B4A-96A4-45D1DC7949BB}"/>
              </a:ext>
            </a:extLst>
          </p:cNvPr>
          <p:cNvGrpSpPr/>
          <p:nvPr/>
        </p:nvGrpSpPr>
        <p:grpSpPr>
          <a:xfrm>
            <a:off x="2458185" y="7315708"/>
            <a:ext cx="791318" cy="920979"/>
            <a:chOff x="4242462" y="2525867"/>
            <a:chExt cx="791318" cy="920979"/>
          </a:xfrm>
        </p:grpSpPr>
        <p:sp>
          <p:nvSpPr>
            <p:cNvPr id="186" name="Folded Corner 185">
              <a:extLst>
                <a:ext uri="{FF2B5EF4-FFF2-40B4-BE49-F238E27FC236}">
                  <a16:creationId xmlns:a16="http://schemas.microsoft.com/office/drawing/2014/main" id="{0C7F29AF-98EE-A44D-AE10-18C271A5279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7" name="Folded Corner 186">
              <a:extLst>
                <a:ext uri="{FF2B5EF4-FFF2-40B4-BE49-F238E27FC236}">
                  <a16:creationId xmlns:a16="http://schemas.microsoft.com/office/drawing/2014/main" id="{8E910EFA-EA66-1B4E-AEC4-571551B2527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8" name="Folded Corner 187">
              <a:extLst>
                <a:ext uri="{FF2B5EF4-FFF2-40B4-BE49-F238E27FC236}">
                  <a16:creationId xmlns:a16="http://schemas.microsoft.com/office/drawing/2014/main" id="{601A8E45-A8CE-374A-A8FB-DD1A18B2B5C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9" name="Folded Corner 188">
              <a:extLst>
                <a:ext uri="{FF2B5EF4-FFF2-40B4-BE49-F238E27FC236}">
                  <a16:creationId xmlns:a16="http://schemas.microsoft.com/office/drawing/2014/main" id="{E11DCB47-B6BA-4A4B-BC5C-03BE23DFEA6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0" name="Folded Corner 189">
              <a:extLst>
                <a:ext uri="{FF2B5EF4-FFF2-40B4-BE49-F238E27FC236}">
                  <a16:creationId xmlns:a16="http://schemas.microsoft.com/office/drawing/2014/main" id="{AC1312F7-3533-5B48-8B4A-3286BF4B43D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F7D179A-4248-004D-B62F-F78B24E4D8CE}"/>
              </a:ext>
            </a:extLst>
          </p:cNvPr>
          <p:cNvGrpSpPr/>
          <p:nvPr/>
        </p:nvGrpSpPr>
        <p:grpSpPr>
          <a:xfrm>
            <a:off x="1779204" y="7318016"/>
            <a:ext cx="791318" cy="920979"/>
            <a:chOff x="4242462" y="2525867"/>
            <a:chExt cx="791318" cy="920979"/>
          </a:xfrm>
        </p:grpSpPr>
        <p:sp>
          <p:nvSpPr>
            <p:cNvPr id="192" name="Folded Corner 191">
              <a:extLst>
                <a:ext uri="{FF2B5EF4-FFF2-40B4-BE49-F238E27FC236}">
                  <a16:creationId xmlns:a16="http://schemas.microsoft.com/office/drawing/2014/main" id="{2BFB0FB2-9C77-9946-BD8A-05FBC0C8260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3" name="Folded Corner 192">
              <a:extLst>
                <a:ext uri="{FF2B5EF4-FFF2-40B4-BE49-F238E27FC236}">
                  <a16:creationId xmlns:a16="http://schemas.microsoft.com/office/drawing/2014/main" id="{02C5C261-4F7E-C342-AA06-C017EC31B78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4" name="Folded Corner 193">
              <a:extLst>
                <a:ext uri="{FF2B5EF4-FFF2-40B4-BE49-F238E27FC236}">
                  <a16:creationId xmlns:a16="http://schemas.microsoft.com/office/drawing/2014/main" id="{7181D3AD-992B-2C49-968E-95AACF17FD1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5" name="Folded Corner 194">
              <a:extLst>
                <a:ext uri="{FF2B5EF4-FFF2-40B4-BE49-F238E27FC236}">
                  <a16:creationId xmlns:a16="http://schemas.microsoft.com/office/drawing/2014/main" id="{5F2980F7-FFE1-3B41-A631-AC352B1679B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6" name="Folded Corner 195">
              <a:extLst>
                <a:ext uri="{FF2B5EF4-FFF2-40B4-BE49-F238E27FC236}">
                  <a16:creationId xmlns:a16="http://schemas.microsoft.com/office/drawing/2014/main" id="{74697653-770B-EC46-BCF8-2A7EAAE4A23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272C5E7-AD68-C44A-BBD1-BCAD01276239}"/>
              </a:ext>
            </a:extLst>
          </p:cNvPr>
          <p:cNvGrpSpPr/>
          <p:nvPr/>
        </p:nvGrpSpPr>
        <p:grpSpPr>
          <a:xfrm>
            <a:off x="1087348" y="7318016"/>
            <a:ext cx="791318" cy="920979"/>
            <a:chOff x="4242462" y="2525867"/>
            <a:chExt cx="791318" cy="920979"/>
          </a:xfrm>
        </p:grpSpPr>
        <p:sp>
          <p:nvSpPr>
            <p:cNvPr id="198" name="Folded Corner 197">
              <a:extLst>
                <a:ext uri="{FF2B5EF4-FFF2-40B4-BE49-F238E27FC236}">
                  <a16:creationId xmlns:a16="http://schemas.microsoft.com/office/drawing/2014/main" id="{6D5141D5-0867-3445-8B25-B84C0132A4A7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9" name="Folded Corner 258">
              <a:extLst>
                <a:ext uri="{FF2B5EF4-FFF2-40B4-BE49-F238E27FC236}">
                  <a16:creationId xmlns:a16="http://schemas.microsoft.com/office/drawing/2014/main" id="{D2B58173-D8DC-5E41-837C-851A9D8F832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0" name="Folded Corner 259">
              <a:extLst>
                <a:ext uri="{FF2B5EF4-FFF2-40B4-BE49-F238E27FC236}">
                  <a16:creationId xmlns:a16="http://schemas.microsoft.com/office/drawing/2014/main" id="{F2D86742-F608-5D4A-9238-56F42FE6DB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D0763499-4AFF-7941-A1E6-D36264EC8A1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0DE1C9A7-BB8B-F44A-841E-B81FD5B6540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1647CB8-AA7A-CA45-B268-624DFB0DDADD}"/>
              </a:ext>
            </a:extLst>
          </p:cNvPr>
          <p:cNvGrpSpPr/>
          <p:nvPr/>
        </p:nvGrpSpPr>
        <p:grpSpPr>
          <a:xfrm>
            <a:off x="3122908" y="6496655"/>
            <a:ext cx="791318" cy="920979"/>
            <a:chOff x="4242462" y="2525867"/>
            <a:chExt cx="791318" cy="920979"/>
          </a:xfrm>
        </p:grpSpPr>
        <p:sp>
          <p:nvSpPr>
            <p:cNvPr id="267" name="Folded Corner 266">
              <a:extLst>
                <a:ext uri="{FF2B5EF4-FFF2-40B4-BE49-F238E27FC236}">
                  <a16:creationId xmlns:a16="http://schemas.microsoft.com/office/drawing/2014/main" id="{8942ED6B-84F6-3541-9784-16A22ED816D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8" name="Folded Corner 267">
              <a:extLst>
                <a:ext uri="{FF2B5EF4-FFF2-40B4-BE49-F238E27FC236}">
                  <a16:creationId xmlns:a16="http://schemas.microsoft.com/office/drawing/2014/main" id="{35815ACA-E907-1349-AB3A-D89D9C436E3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91830D2F-82B6-904A-885B-AD128903768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177EEB94-CFD6-204B-9668-3B1732E2586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69304ACA-4DCF-5F4F-9A44-10E727C9DC2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CAA4C38-8659-8D45-8AAF-292EB8626800}"/>
              </a:ext>
            </a:extLst>
          </p:cNvPr>
          <p:cNvGrpSpPr/>
          <p:nvPr/>
        </p:nvGrpSpPr>
        <p:grpSpPr>
          <a:xfrm>
            <a:off x="3122908" y="5721890"/>
            <a:ext cx="791318" cy="920979"/>
            <a:chOff x="4242462" y="2525867"/>
            <a:chExt cx="791318" cy="920979"/>
          </a:xfrm>
        </p:grpSpPr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DC0D81D4-AB04-EC41-8C1B-7991A611DE8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5" name="Folded Corner 274">
              <a:extLst>
                <a:ext uri="{FF2B5EF4-FFF2-40B4-BE49-F238E27FC236}">
                  <a16:creationId xmlns:a16="http://schemas.microsoft.com/office/drawing/2014/main" id="{2CE068B3-1B10-324D-8FB6-3B1CDAA4AE2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8CE8FCFC-D6DB-3241-955E-67350CC23FA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9927CABF-115B-574B-B122-80EF599F9DD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5822E8-6DF0-644A-B5B1-0FF4B6F6518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95EC844-DDE4-B741-A2BB-AE6A146DBA7F}"/>
              </a:ext>
            </a:extLst>
          </p:cNvPr>
          <p:cNvGrpSpPr/>
          <p:nvPr/>
        </p:nvGrpSpPr>
        <p:grpSpPr>
          <a:xfrm>
            <a:off x="2458185" y="6496655"/>
            <a:ext cx="791318" cy="920979"/>
            <a:chOff x="4242462" y="2525867"/>
            <a:chExt cx="791318" cy="920979"/>
          </a:xfrm>
        </p:grpSpPr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7606B285-FC12-DD40-B7E9-0A7DD1BEB40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6" name="Folded Corner 305">
              <a:extLst>
                <a:ext uri="{FF2B5EF4-FFF2-40B4-BE49-F238E27FC236}">
                  <a16:creationId xmlns:a16="http://schemas.microsoft.com/office/drawing/2014/main" id="{7AE302F3-600C-014D-8513-3CDEC167C3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89E769E9-BAA0-274F-8EE3-6A805DDD1D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827C2159-522D-3A49-8EBB-FA05AA7076C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8C31ABC9-A50B-EA44-8BAC-8CD7554403F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F173734-BD2C-5249-A1D6-3F91D88069B9}"/>
              </a:ext>
            </a:extLst>
          </p:cNvPr>
          <p:cNvGrpSpPr/>
          <p:nvPr/>
        </p:nvGrpSpPr>
        <p:grpSpPr>
          <a:xfrm>
            <a:off x="1779204" y="6498963"/>
            <a:ext cx="791318" cy="920979"/>
            <a:chOff x="4242462" y="2525867"/>
            <a:chExt cx="791318" cy="920979"/>
          </a:xfrm>
        </p:grpSpPr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3DE42D51-755C-1645-A240-D6BB6CA61212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3" name="Folded Corner 312">
              <a:extLst>
                <a:ext uri="{FF2B5EF4-FFF2-40B4-BE49-F238E27FC236}">
                  <a16:creationId xmlns:a16="http://schemas.microsoft.com/office/drawing/2014/main" id="{CA56F89C-E49A-4043-8A39-5111F50B4F5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48B87C06-2220-074A-B9F2-4495ECC59E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9CE78269-A005-6E4A-8DDC-DFCA0609C8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9" name="Folded Corner 318">
              <a:extLst>
                <a:ext uri="{FF2B5EF4-FFF2-40B4-BE49-F238E27FC236}">
                  <a16:creationId xmlns:a16="http://schemas.microsoft.com/office/drawing/2014/main" id="{816E1AB5-E448-7B4E-8E7B-0A9339ABF83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C59DC33-5FF2-ED40-A23B-8A0270E20166}"/>
              </a:ext>
            </a:extLst>
          </p:cNvPr>
          <p:cNvGrpSpPr/>
          <p:nvPr/>
        </p:nvGrpSpPr>
        <p:grpSpPr>
          <a:xfrm>
            <a:off x="2458185" y="5721890"/>
            <a:ext cx="791318" cy="920979"/>
            <a:chOff x="4242462" y="2525867"/>
            <a:chExt cx="791318" cy="920979"/>
          </a:xfrm>
        </p:grpSpPr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DAFB9276-2E9D-6D45-9A48-4A5DBF8699B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A0D93841-F6D3-8240-AA45-C9C6A210A0A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54C96685-985E-2744-83CD-28197BECB84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99CCC3A-E227-9F4E-A258-4D80A192DD4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1BEA8B48-719E-4640-AB76-44D72E7F516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361831F-1BBA-4E47-9C79-FECBA122F401}"/>
              </a:ext>
            </a:extLst>
          </p:cNvPr>
          <p:cNvGrpSpPr/>
          <p:nvPr/>
        </p:nvGrpSpPr>
        <p:grpSpPr>
          <a:xfrm>
            <a:off x="1779204" y="5724198"/>
            <a:ext cx="791318" cy="920979"/>
            <a:chOff x="4242462" y="2525867"/>
            <a:chExt cx="791318" cy="920979"/>
          </a:xfrm>
        </p:grpSpPr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916AF38A-F46D-2049-B901-EC932EF78CC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6186C52B-7B20-614D-B8A0-DD79BE2EF1B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13204D83-22B7-064A-BDE3-D89E1BC752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1" name="Folded Corner 330">
              <a:extLst>
                <a:ext uri="{FF2B5EF4-FFF2-40B4-BE49-F238E27FC236}">
                  <a16:creationId xmlns:a16="http://schemas.microsoft.com/office/drawing/2014/main" id="{6DAF6ADF-7027-9643-A9BD-FC92DE643A6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8E87C2DF-4D9A-614E-8E2A-A619EA064BB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D708CC9-B0CC-D54D-95A8-9BA22FF6FF4A}"/>
              </a:ext>
            </a:extLst>
          </p:cNvPr>
          <p:cNvGrpSpPr/>
          <p:nvPr/>
        </p:nvGrpSpPr>
        <p:grpSpPr>
          <a:xfrm>
            <a:off x="1087348" y="6498963"/>
            <a:ext cx="791318" cy="920979"/>
            <a:chOff x="4242462" y="2525867"/>
            <a:chExt cx="791318" cy="920979"/>
          </a:xfrm>
        </p:grpSpPr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E3366FE7-A8E4-5D48-8FE4-67CA633EDA3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DBBCC95F-7230-404D-A437-FB443AAE4E6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DA29521E-4741-AB4B-881E-069378EA198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7" name="Folded Corner 336">
              <a:extLst>
                <a:ext uri="{FF2B5EF4-FFF2-40B4-BE49-F238E27FC236}">
                  <a16:creationId xmlns:a16="http://schemas.microsoft.com/office/drawing/2014/main" id="{75819ED3-F5CF-7F40-AD52-2B15FCA2FE3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4898F177-79E8-764E-8591-11B0733A1A2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60989C4-BB70-EA4C-B3F7-A6E6F1F41581}"/>
              </a:ext>
            </a:extLst>
          </p:cNvPr>
          <p:cNvGrpSpPr/>
          <p:nvPr/>
        </p:nvGrpSpPr>
        <p:grpSpPr>
          <a:xfrm>
            <a:off x="1087348" y="5724198"/>
            <a:ext cx="791318" cy="920979"/>
            <a:chOff x="4242462" y="2525867"/>
            <a:chExt cx="791318" cy="920979"/>
          </a:xfrm>
        </p:grpSpPr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D040E083-8D37-C741-B3D0-467BAFB0E44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7E7BE894-73E7-1241-86E8-A005B59E13C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D1A35380-4DE3-9A4C-9339-00270A18A46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3" name="Folded Corner 342">
              <a:extLst>
                <a:ext uri="{FF2B5EF4-FFF2-40B4-BE49-F238E27FC236}">
                  <a16:creationId xmlns:a16="http://schemas.microsoft.com/office/drawing/2014/main" id="{439A6CC2-FF82-2A4D-AAF7-ACC9F43FF4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4DC9AD70-7040-EF4D-82D1-73B83BB1CA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6F1F990-4F23-0A4C-B01C-4203237CE49B}"/>
              </a:ext>
            </a:extLst>
          </p:cNvPr>
          <p:cNvGrpSpPr/>
          <p:nvPr/>
        </p:nvGrpSpPr>
        <p:grpSpPr>
          <a:xfrm>
            <a:off x="407602" y="7318016"/>
            <a:ext cx="791318" cy="920979"/>
            <a:chOff x="4242462" y="2525867"/>
            <a:chExt cx="791318" cy="920979"/>
          </a:xfrm>
        </p:grpSpPr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22E7AD0F-51E1-0941-AE1C-5A2295A767B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A41AB70C-E936-6A43-90FB-66DDB01AAE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ABD704C9-71B2-8B45-AE9A-8202CECED9E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9" name="Folded Corner 348">
              <a:extLst>
                <a:ext uri="{FF2B5EF4-FFF2-40B4-BE49-F238E27FC236}">
                  <a16:creationId xmlns:a16="http://schemas.microsoft.com/office/drawing/2014/main" id="{90389F52-A34B-BF46-A696-3F4A07BD012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D75C3BDB-E8CF-A343-A3B9-610CEB640A0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593DB6B-FCF3-704D-BC0B-9AF667B75FCF}"/>
              </a:ext>
            </a:extLst>
          </p:cNvPr>
          <p:cNvGrpSpPr/>
          <p:nvPr/>
        </p:nvGrpSpPr>
        <p:grpSpPr>
          <a:xfrm>
            <a:off x="407602" y="6498963"/>
            <a:ext cx="791318" cy="920979"/>
            <a:chOff x="4242462" y="2525867"/>
            <a:chExt cx="791318" cy="920979"/>
          </a:xfrm>
        </p:grpSpPr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A26A2377-8595-B643-BA34-BDD039F9A61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AA8DE504-59FD-1747-8596-CEAF31B25CD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C95CDCE9-4EF7-6648-B8D0-448FE5CAAD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5" name="Folded Corner 354">
              <a:extLst>
                <a:ext uri="{FF2B5EF4-FFF2-40B4-BE49-F238E27FC236}">
                  <a16:creationId xmlns:a16="http://schemas.microsoft.com/office/drawing/2014/main" id="{096B33FE-803B-E343-885A-8F37DBCF1A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3E925B0-A644-D144-9B99-5F791670070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925396F-282D-F44F-962F-91121F4A11E1}"/>
              </a:ext>
            </a:extLst>
          </p:cNvPr>
          <p:cNvGrpSpPr/>
          <p:nvPr/>
        </p:nvGrpSpPr>
        <p:grpSpPr>
          <a:xfrm>
            <a:off x="407602" y="5724198"/>
            <a:ext cx="791318" cy="920979"/>
            <a:chOff x="4242462" y="2525867"/>
            <a:chExt cx="791318" cy="920979"/>
          </a:xfrm>
        </p:grpSpPr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422BE09C-D956-F848-962A-E877C4CA36B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77B490C5-E7C4-544E-8F6E-7C8C13D5BB4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757CA005-E994-B347-9D41-DD605088A4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1" name="Folded Corner 360">
              <a:extLst>
                <a:ext uri="{FF2B5EF4-FFF2-40B4-BE49-F238E27FC236}">
                  <a16:creationId xmlns:a16="http://schemas.microsoft.com/office/drawing/2014/main" id="{B46AE123-EAC8-7742-9AEE-FC350B31EAB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B385F8D4-6095-7246-AD51-35D79221332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492934F7-AAA4-ED48-9412-B6C827213ACD}"/>
              </a:ext>
            </a:extLst>
          </p:cNvPr>
          <p:cNvSpPr txBox="1"/>
          <p:nvPr/>
        </p:nvSpPr>
        <p:spPr>
          <a:xfrm>
            <a:off x="313046" y="534336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098C405-83B3-9346-B289-CED05A7CF45B}"/>
              </a:ext>
            </a:extLst>
          </p:cNvPr>
          <p:cNvSpPr txBox="1"/>
          <p:nvPr/>
        </p:nvSpPr>
        <p:spPr>
          <a:xfrm>
            <a:off x="4166549" y="7128180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287224A-1347-7A49-945E-BE81BBC526CE}"/>
              </a:ext>
            </a:extLst>
          </p:cNvPr>
          <p:cNvSpPr txBox="1"/>
          <p:nvPr/>
        </p:nvSpPr>
        <p:spPr>
          <a:xfrm>
            <a:off x="4873743" y="524465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A81BBEF-E804-C641-AE86-46BC2CD4746C}"/>
              </a:ext>
            </a:extLst>
          </p:cNvPr>
          <p:cNvSpPr txBox="1"/>
          <p:nvPr/>
        </p:nvSpPr>
        <p:spPr>
          <a:xfrm>
            <a:off x="4881461" y="323430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67" name="Snip Single Corner Rectangle 366">
            <a:extLst>
              <a:ext uri="{FF2B5EF4-FFF2-40B4-BE49-F238E27FC236}">
                <a16:creationId xmlns:a16="http://schemas.microsoft.com/office/drawing/2014/main" id="{D19D372E-E662-6842-A29B-1B1E454604FD}"/>
              </a:ext>
            </a:extLst>
          </p:cNvPr>
          <p:cNvSpPr/>
          <p:nvPr/>
        </p:nvSpPr>
        <p:spPr>
          <a:xfrm>
            <a:off x="4889996" y="3596135"/>
            <a:ext cx="171538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docs    text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text1   This is an example text…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What did we learn abo…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text8   A snippet about things…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text9   Text is difficult to </a:t>
            </a:r>
            <a:r>
              <a:rPr lang="en-US" sz="900" dirty="0" err="1">
                <a:solidFill>
                  <a:schemeClr val="tx1"/>
                </a:solidFill>
              </a:rPr>
              <a:t>unde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8" name="Snip Single Corner Rectangle 367">
            <a:extLst>
              <a:ext uri="{FF2B5EF4-FFF2-40B4-BE49-F238E27FC236}">
                <a16:creationId xmlns:a16="http://schemas.microsoft.com/office/drawing/2014/main" id="{05C64FC7-F034-F14B-A265-F5FE85987ED1}"/>
              </a:ext>
            </a:extLst>
          </p:cNvPr>
          <p:cNvSpPr/>
          <p:nvPr/>
        </p:nvSpPr>
        <p:spPr>
          <a:xfrm>
            <a:off x="4889996" y="5605740"/>
            <a:ext cx="171538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docs    text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Another snippet of a </a:t>
            </a:r>
            <a:r>
              <a:rPr lang="en-US" sz="900" dirty="0" err="1">
                <a:solidFill>
                  <a:schemeClr val="tx1"/>
                </a:solidFill>
              </a:rPr>
              <a:t>te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A third text that covers…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Just another text as an… text7   This text is about some…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BD64965A-E948-5C47-8F11-A15683868A5A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7087823" y="4315968"/>
            <a:ext cx="912238" cy="77504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8873F4C-C089-9741-9045-FE277EC94378}"/>
              </a:ext>
            </a:extLst>
          </p:cNvPr>
          <p:cNvCxnSpPr>
            <a:cxnSpLocks/>
          </p:cNvCxnSpPr>
          <p:nvPr/>
        </p:nvCxnSpPr>
        <p:spPr>
          <a:xfrm>
            <a:off x="11738344" y="2254102"/>
            <a:ext cx="0" cy="119548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38BCDA4-2FD5-4C4A-AB5F-048706F0C5F8}"/>
              </a:ext>
            </a:extLst>
          </p:cNvPr>
          <p:cNvCxnSpPr>
            <a:cxnSpLocks/>
            <a:endCxn id="266" idx="2"/>
          </p:cNvCxnSpPr>
          <p:nvPr/>
        </p:nvCxnSpPr>
        <p:spPr>
          <a:xfrm>
            <a:off x="5052972" y="5507927"/>
            <a:ext cx="2584063" cy="936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6103168E-1DD5-884D-A863-DFC3F39A5B8E}"/>
              </a:ext>
            </a:extLst>
          </p:cNvPr>
          <p:cNvGrpSpPr/>
          <p:nvPr/>
        </p:nvGrpSpPr>
        <p:grpSpPr>
          <a:xfrm>
            <a:off x="4453430" y="5421932"/>
            <a:ext cx="791318" cy="920979"/>
            <a:chOff x="4242462" y="2525867"/>
            <a:chExt cx="791318" cy="920979"/>
          </a:xfrm>
        </p:grpSpPr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B4594ADE-F381-3448-949D-351BF4AF028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9" name="Folded Corner 338">
              <a:extLst>
                <a:ext uri="{FF2B5EF4-FFF2-40B4-BE49-F238E27FC236}">
                  <a16:creationId xmlns:a16="http://schemas.microsoft.com/office/drawing/2014/main" id="{BC9DABA4-6BDC-2C45-8190-89AF1AD7B00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A10DD623-0721-2549-BFD5-228BCA1965C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287CBB26-AE78-3E4C-92CC-49B1201782A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940D7E16-A16B-7241-812C-C88ED4519F6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4783CCB-4626-264F-B54E-412447BDA5BA}"/>
              </a:ext>
            </a:extLst>
          </p:cNvPr>
          <p:cNvGrpSpPr/>
          <p:nvPr/>
        </p:nvGrpSpPr>
        <p:grpSpPr>
          <a:xfrm>
            <a:off x="3788707" y="5421932"/>
            <a:ext cx="791318" cy="920979"/>
            <a:chOff x="4242462" y="2525867"/>
            <a:chExt cx="791318" cy="920979"/>
          </a:xfrm>
        </p:grpSpPr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6EB8A237-AA60-4A4F-8E5F-1BE39712E4E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5" name="Folded Corner 344">
              <a:extLst>
                <a:ext uri="{FF2B5EF4-FFF2-40B4-BE49-F238E27FC236}">
                  <a16:creationId xmlns:a16="http://schemas.microsoft.com/office/drawing/2014/main" id="{27552E31-4E18-5341-95EC-F8575F328A5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06B3188A-686C-1F45-83DA-D0DB67A194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1A76795D-F1C5-6C41-B51B-04C8F6E8BD7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573D5697-2B4C-4744-9169-1E935770CCF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F3D04AE-3773-4A41-93E6-9939DB5FF791}"/>
              </a:ext>
            </a:extLst>
          </p:cNvPr>
          <p:cNvGrpSpPr/>
          <p:nvPr/>
        </p:nvGrpSpPr>
        <p:grpSpPr>
          <a:xfrm>
            <a:off x="3109726" y="5424240"/>
            <a:ext cx="791318" cy="920979"/>
            <a:chOff x="4242462" y="2525867"/>
            <a:chExt cx="791318" cy="920979"/>
          </a:xfrm>
        </p:grpSpPr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0B40B1E5-69C3-0E4E-9CBD-BBAC0186422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1" name="Folded Corner 350">
              <a:extLst>
                <a:ext uri="{FF2B5EF4-FFF2-40B4-BE49-F238E27FC236}">
                  <a16:creationId xmlns:a16="http://schemas.microsoft.com/office/drawing/2014/main" id="{04130EF4-31C9-BC48-9912-9E5C191FF1A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C1B5182B-1D7C-E340-ACB2-3AB3E2A31DE2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4BD442CA-664C-F44D-8A40-45388287F9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98F623F9-C9CA-C84D-89FB-8040D2B93C6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BD993A9-560B-0F47-B4F6-3D0D760EBDC9}"/>
              </a:ext>
            </a:extLst>
          </p:cNvPr>
          <p:cNvGrpSpPr/>
          <p:nvPr/>
        </p:nvGrpSpPr>
        <p:grpSpPr>
          <a:xfrm>
            <a:off x="2417870" y="5424240"/>
            <a:ext cx="791318" cy="920979"/>
            <a:chOff x="4242462" y="2525867"/>
            <a:chExt cx="791318" cy="920979"/>
          </a:xfrm>
        </p:grpSpPr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00B63D2-0B27-2E42-B49B-19F4D206229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7" name="Folded Corner 356">
              <a:extLst>
                <a:ext uri="{FF2B5EF4-FFF2-40B4-BE49-F238E27FC236}">
                  <a16:creationId xmlns:a16="http://schemas.microsoft.com/office/drawing/2014/main" id="{B82D9112-0E99-DD4B-B5BC-776379741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3A3F1750-2505-FE43-8BAD-9D64D42095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06362A98-5919-784E-90F4-E4D47DEDEB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52CE0A1A-0586-D243-B4E9-29B092C976D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4742121" y="1700125"/>
            <a:ext cx="56494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6521868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6521868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5375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5857145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5178164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5857145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5178164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4486308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4486308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4407473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8206768" y="103679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(Predicting labels without prior task training)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7113" y="1786337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2390" y="1786337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3409" y="1788645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1553" y="1788645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637035" y="4914436"/>
            <a:ext cx="2478897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6" y="658026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6958" y="2390265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8520" y="2385541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1456" y="2385541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69248" y="2373303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0A1EC0B-23E4-2B41-9160-C4ABD379325D}"/>
              </a:ext>
            </a:extLst>
          </p:cNvPr>
          <p:cNvSpPr/>
          <p:nvPr/>
        </p:nvSpPr>
        <p:spPr>
          <a:xfrm>
            <a:off x="11075945" y="344958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comparing with a manually coded subset)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7113" y="1011572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2390" y="1011572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3409" y="1013880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1553" y="1013880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8928" y="1608271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4073" y="1602527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8281" y="1593580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69248" y="1593580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2F0B1B90-E5B4-774F-9CC0-0C9141228245}"/>
              </a:ext>
            </a:extLst>
          </p:cNvPr>
          <p:cNvSpPr/>
          <p:nvPr/>
        </p:nvSpPr>
        <p:spPr>
          <a:xfrm rot="16200000">
            <a:off x="7662896" y="3467489"/>
            <a:ext cx="2427177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D10D442-08FF-4E45-901F-C0042833A01E}"/>
              </a:ext>
            </a:extLst>
          </p:cNvPr>
          <p:cNvGrpSpPr/>
          <p:nvPr/>
        </p:nvGrpSpPr>
        <p:grpSpPr>
          <a:xfrm>
            <a:off x="4453430" y="4602879"/>
            <a:ext cx="791318" cy="920979"/>
            <a:chOff x="4242462" y="2525867"/>
            <a:chExt cx="791318" cy="920979"/>
          </a:xfrm>
        </p:grpSpPr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F1F6AC04-12AA-3541-83D1-6849AB32E24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2E69E1E2-1A45-E743-BCAF-548587AE60E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3" name="Folded Corner 262">
              <a:extLst>
                <a:ext uri="{FF2B5EF4-FFF2-40B4-BE49-F238E27FC236}">
                  <a16:creationId xmlns:a16="http://schemas.microsoft.com/office/drawing/2014/main" id="{4A96B729-2FAA-5849-89D7-C4CD0959B78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4" name="Folded Corner 263">
              <a:extLst>
                <a:ext uri="{FF2B5EF4-FFF2-40B4-BE49-F238E27FC236}">
                  <a16:creationId xmlns:a16="http://schemas.microsoft.com/office/drawing/2014/main" id="{00165A8F-E1AD-F84E-98F9-7DD8B4EA399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5" name="Folded Corner 264">
              <a:extLst>
                <a:ext uri="{FF2B5EF4-FFF2-40B4-BE49-F238E27FC236}">
                  <a16:creationId xmlns:a16="http://schemas.microsoft.com/office/drawing/2014/main" id="{CBE311DA-0ACD-334D-AD5D-713C709C20E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12892FD-CEFC-384F-BA34-92713E745AA0}"/>
              </a:ext>
            </a:extLst>
          </p:cNvPr>
          <p:cNvGrpSpPr/>
          <p:nvPr/>
        </p:nvGrpSpPr>
        <p:grpSpPr>
          <a:xfrm>
            <a:off x="4453430" y="3828114"/>
            <a:ext cx="791318" cy="920979"/>
            <a:chOff x="4242462" y="2525867"/>
            <a:chExt cx="791318" cy="920979"/>
          </a:xfrm>
        </p:grpSpPr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1B44116E-D2FE-8B4D-9ECA-32126ACF13A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D913B650-AC1E-B04C-8D4F-BD6BCAFF0325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C2C8A13F-68D0-644A-BE1A-26222F48304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2" name="Folded Corner 271">
              <a:extLst>
                <a:ext uri="{FF2B5EF4-FFF2-40B4-BE49-F238E27FC236}">
                  <a16:creationId xmlns:a16="http://schemas.microsoft.com/office/drawing/2014/main" id="{752D8EB2-FB8B-6B48-9F6E-E5AEC2C819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9AA28743-68B2-F649-9A80-14E8F7E57FF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7AB2153-EBB2-D343-9B9D-9216089BDA1D}"/>
              </a:ext>
            </a:extLst>
          </p:cNvPr>
          <p:cNvGrpSpPr/>
          <p:nvPr/>
        </p:nvGrpSpPr>
        <p:grpSpPr>
          <a:xfrm>
            <a:off x="3788707" y="4602879"/>
            <a:ext cx="791318" cy="920979"/>
            <a:chOff x="4242462" y="2525867"/>
            <a:chExt cx="791318" cy="920979"/>
          </a:xfrm>
        </p:grpSpPr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63D17F9D-886D-0E42-B527-AE3A48BE72F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4158B82E-9DD8-AD4B-B9A0-891C9EFF0E3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2D3A29-3829-7349-BF84-B4961623F32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4" name="Folded Corner 303">
              <a:extLst>
                <a:ext uri="{FF2B5EF4-FFF2-40B4-BE49-F238E27FC236}">
                  <a16:creationId xmlns:a16="http://schemas.microsoft.com/office/drawing/2014/main" id="{E7447FB6-F579-1C40-B5C7-5228E847031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D7CA51E4-2A09-F241-B74C-86AF035C200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9683B8A-4059-C148-94B7-093A6B4EBA66}"/>
              </a:ext>
            </a:extLst>
          </p:cNvPr>
          <p:cNvGrpSpPr/>
          <p:nvPr/>
        </p:nvGrpSpPr>
        <p:grpSpPr>
          <a:xfrm>
            <a:off x="3109726" y="4605187"/>
            <a:ext cx="791318" cy="920979"/>
            <a:chOff x="4242462" y="2525867"/>
            <a:chExt cx="791318" cy="920979"/>
          </a:xfrm>
        </p:grpSpPr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56178627-7B7E-E949-8260-F696D744EDE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9162357B-3851-4344-8F29-F148FE1EF5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50B8DEE1-1BD0-6F48-9BD4-D09A656CF70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1" name="Folded Corner 310">
              <a:extLst>
                <a:ext uri="{FF2B5EF4-FFF2-40B4-BE49-F238E27FC236}">
                  <a16:creationId xmlns:a16="http://schemas.microsoft.com/office/drawing/2014/main" id="{9CE9831D-0025-E142-BA5D-CBFF1F2329C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5E73BBC3-D8BD-4744-A909-F1CCAAC0632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F1BF68-EB35-4043-B808-6D15FF7A8CC9}"/>
              </a:ext>
            </a:extLst>
          </p:cNvPr>
          <p:cNvGrpSpPr/>
          <p:nvPr/>
        </p:nvGrpSpPr>
        <p:grpSpPr>
          <a:xfrm>
            <a:off x="3788707" y="3828114"/>
            <a:ext cx="791318" cy="920979"/>
            <a:chOff x="4242462" y="2525867"/>
            <a:chExt cx="791318" cy="920979"/>
          </a:xfrm>
        </p:grpSpPr>
        <p:sp>
          <p:nvSpPr>
            <p:cNvPr id="314" name="Folded Corner 313">
              <a:extLst>
                <a:ext uri="{FF2B5EF4-FFF2-40B4-BE49-F238E27FC236}">
                  <a16:creationId xmlns:a16="http://schemas.microsoft.com/office/drawing/2014/main" id="{052C946D-B83C-7846-ADF8-1B134B15602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B0EDD997-0A04-C246-BBFF-08642277A37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6" name="Folded Corner 315">
              <a:extLst>
                <a:ext uri="{FF2B5EF4-FFF2-40B4-BE49-F238E27FC236}">
                  <a16:creationId xmlns:a16="http://schemas.microsoft.com/office/drawing/2014/main" id="{C6DE30DF-4962-514F-A9C7-F10368F0729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7" name="Folded Corner 316">
              <a:extLst>
                <a:ext uri="{FF2B5EF4-FFF2-40B4-BE49-F238E27FC236}">
                  <a16:creationId xmlns:a16="http://schemas.microsoft.com/office/drawing/2014/main" id="{8313215A-8300-FB4E-868A-2AB6E3D9F7F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1BD53734-0220-DC44-B7DF-3A603770FEE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805726A-6949-0445-878B-47E6A1A38435}"/>
              </a:ext>
            </a:extLst>
          </p:cNvPr>
          <p:cNvGrpSpPr/>
          <p:nvPr/>
        </p:nvGrpSpPr>
        <p:grpSpPr>
          <a:xfrm>
            <a:off x="3109726" y="3830422"/>
            <a:ext cx="791318" cy="920979"/>
            <a:chOff x="4242462" y="2525867"/>
            <a:chExt cx="791318" cy="920979"/>
          </a:xfrm>
        </p:grpSpPr>
        <p:sp>
          <p:nvSpPr>
            <p:cNvPr id="320" name="Folded Corner 319">
              <a:extLst>
                <a:ext uri="{FF2B5EF4-FFF2-40B4-BE49-F238E27FC236}">
                  <a16:creationId xmlns:a16="http://schemas.microsoft.com/office/drawing/2014/main" id="{09777BDA-1365-5E41-91BA-950E6C631EB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A24C5144-C907-4D4A-82F1-811D76F9CCE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C9BB0B8D-8558-9246-A4E5-090B3F6411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4499EF4E-EFDF-6447-8737-8CBE1D3BEF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DB18D8A-F206-AD47-B697-90E5EAD8760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ED12A0D-3069-0C4E-894A-493C2FC7F572}"/>
              </a:ext>
            </a:extLst>
          </p:cNvPr>
          <p:cNvGrpSpPr/>
          <p:nvPr/>
        </p:nvGrpSpPr>
        <p:grpSpPr>
          <a:xfrm>
            <a:off x="2417870" y="4605187"/>
            <a:ext cx="791318" cy="920979"/>
            <a:chOff x="4242462" y="2525867"/>
            <a:chExt cx="791318" cy="920979"/>
          </a:xfrm>
        </p:grpSpPr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D9F03197-3E87-7E44-93EC-D6602A10E10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7" name="Folded Corner 326">
              <a:extLst>
                <a:ext uri="{FF2B5EF4-FFF2-40B4-BE49-F238E27FC236}">
                  <a16:creationId xmlns:a16="http://schemas.microsoft.com/office/drawing/2014/main" id="{A5C691C1-729B-AF48-9EEA-F0FD2B22F3C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F21BBE91-5E2E-1C49-9C9A-F69234705C3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2D926CF6-C9E0-814A-9C9A-A57E412DB6F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6BD69E22-58F0-DE4E-B908-7C046D88004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303FCF6-4BC6-BB40-B183-66267F554916}"/>
              </a:ext>
            </a:extLst>
          </p:cNvPr>
          <p:cNvGrpSpPr/>
          <p:nvPr/>
        </p:nvGrpSpPr>
        <p:grpSpPr>
          <a:xfrm>
            <a:off x="2417870" y="3830422"/>
            <a:ext cx="791318" cy="920979"/>
            <a:chOff x="4242462" y="2525867"/>
            <a:chExt cx="791318" cy="920979"/>
          </a:xfrm>
        </p:grpSpPr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344B9791-C9D1-4B41-9E22-DF766C90486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3" name="Folded Corner 332">
              <a:extLst>
                <a:ext uri="{FF2B5EF4-FFF2-40B4-BE49-F238E27FC236}">
                  <a16:creationId xmlns:a16="http://schemas.microsoft.com/office/drawing/2014/main" id="{044B2431-59FA-6949-B1D1-69DB670AB8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C6FB2C8B-9FDF-5045-914A-CB9C361D7B4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5F57B924-6355-1446-922B-DEDAE3ED0F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F3CA3BEC-CBD3-E24B-B937-8A77192131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AC089C0-9E6B-1B4F-9E18-CE328C049AE3}"/>
              </a:ext>
            </a:extLst>
          </p:cNvPr>
          <p:cNvGrpSpPr/>
          <p:nvPr/>
        </p:nvGrpSpPr>
        <p:grpSpPr>
          <a:xfrm>
            <a:off x="1738124" y="5424240"/>
            <a:ext cx="791318" cy="920979"/>
            <a:chOff x="4242462" y="2525867"/>
            <a:chExt cx="791318" cy="920979"/>
          </a:xfrm>
        </p:grpSpPr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3D2865DE-4D0A-B84B-82B2-6F270E0A89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3" name="Folded Corner 362">
              <a:extLst>
                <a:ext uri="{FF2B5EF4-FFF2-40B4-BE49-F238E27FC236}">
                  <a16:creationId xmlns:a16="http://schemas.microsoft.com/office/drawing/2014/main" id="{791952CE-1306-CC4B-8739-6FABBC9F055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4" name="Folded Corner 363">
              <a:extLst>
                <a:ext uri="{FF2B5EF4-FFF2-40B4-BE49-F238E27FC236}">
                  <a16:creationId xmlns:a16="http://schemas.microsoft.com/office/drawing/2014/main" id="{71DC37D5-1697-684F-9D10-BF716EC8C23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5" name="Folded Corner 364">
              <a:extLst>
                <a:ext uri="{FF2B5EF4-FFF2-40B4-BE49-F238E27FC236}">
                  <a16:creationId xmlns:a16="http://schemas.microsoft.com/office/drawing/2014/main" id="{BDA5F6CB-8BDC-CE40-BB63-841A761DE11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6" name="Folded Corner 365">
              <a:extLst>
                <a:ext uri="{FF2B5EF4-FFF2-40B4-BE49-F238E27FC236}">
                  <a16:creationId xmlns:a16="http://schemas.microsoft.com/office/drawing/2014/main" id="{ADC3BF6D-DCCF-344D-BC26-B3E9665AD2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07FD707-1A83-CD4C-952C-00D1CAB8839B}"/>
              </a:ext>
            </a:extLst>
          </p:cNvPr>
          <p:cNvGrpSpPr/>
          <p:nvPr/>
        </p:nvGrpSpPr>
        <p:grpSpPr>
          <a:xfrm>
            <a:off x="1738124" y="4605187"/>
            <a:ext cx="791318" cy="920979"/>
            <a:chOff x="4242462" y="2525867"/>
            <a:chExt cx="791318" cy="920979"/>
          </a:xfrm>
        </p:grpSpPr>
        <p:sp>
          <p:nvSpPr>
            <p:cNvPr id="368" name="Folded Corner 367">
              <a:extLst>
                <a:ext uri="{FF2B5EF4-FFF2-40B4-BE49-F238E27FC236}">
                  <a16:creationId xmlns:a16="http://schemas.microsoft.com/office/drawing/2014/main" id="{27BCDE32-1AFB-7041-8E0B-32112B688D4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9" name="Folded Corner 368">
              <a:extLst>
                <a:ext uri="{FF2B5EF4-FFF2-40B4-BE49-F238E27FC236}">
                  <a16:creationId xmlns:a16="http://schemas.microsoft.com/office/drawing/2014/main" id="{287648DF-EC69-5241-8B29-AB32B9C5A9E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0" name="Folded Corner 369">
              <a:extLst>
                <a:ext uri="{FF2B5EF4-FFF2-40B4-BE49-F238E27FC236}">
                  <a16:creationId xmlns:a16="http://schemas.microsoft.com/office/drawing/2014/main" id="{2C14CDA4-13F2-6143-96D7-FC4BA7E7CF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1" name="Folded Corner 370">
              <a:extLst>
                <a:ext uri="{FF2B5EF4-FFF2-40B4-BE49-F238E27FC236}">
                  <a16:creationId xmlns:a16="http://schemas.microsoft.com/office/drawing/2014/main" id="{1E69BAC4-E0BB-144D-BD67-9D0735FE923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2" name="Folded Corner 371">
              <a:extLst>
                <a:ext uri="{FF2B5EF4-FFF2-40B4-BE49-F238E27FC236}">
                  <a16:creationId xmlns:a16="http://schemas.microsoft.com/office/drawing/2014/main" id="{C55D8759-DE6B-8643-8D01-A42E1328258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F90138D-2849-6E44-9826-4869CE775784}"/>
              </a:ext>
            </a:extLst>
          </p:cNvPr>
          <p:cNvGrpSpPr/>
          <p:nvPr/>
        </p:nvGrpSpPr>
        <p:grpSpPr>
          <a:xfrm>
            <a:off x="1738124" y="3830422"/>
            <a:ext cx="791318" cy="920979"/>
            <a:chOff x="4242462" y="2525867"/>
            <a:chExt cx="791318" cy="920979"/>
          </a:xfrm>
        </p:grpSpPr>
        <p:sp>
          <p:nvSpPr>
            <p:cNvPr id="374" name="Folded Corner 373">
              <a:extLst>
                <a:ext uri="{FF2B5EF4-FFF2-40B4-BE49-F238E27FC236}">
                  <a16:creationId xmlns:a16="http://schemas.microsoft.com/office/drawing/2014/main" id="{E936941C-F7F9-3941-8E7D-5251B6E8B7F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5" name="Folded Corner 374">
              <a:extLst>
                <a:ext uri="{FF2B5EF4-FFF2-40B4-BE49-F238E27FC236}">
                  <a16:creationId xmlns:a16="http://schemas.microsoft.com/office/drawing/2014/main" id="{966BED3D-99CB-0E41-95CC-4E04BC52AC9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6" name="Folded Corner 375">
              <a:extLst>
                <a:ext uri="{FF2B5EF4-FFF2-40B4-BE49-F238E27FC236}">
                  <a16:creationId xmlns:a16="http://schemas.microsoft.com/office/drawing/2014/main" id="{21BABF08-29DC-934A-9D1E-CB74D6B3BF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7" name="Folded Corner 376">
              <a:extLst>
                <a:ext uri="{FF2B5EF4-FFF2-40B4-BE49-F238E27FC236}">
                  <a16:creationId xmlns:a16="http://schemas.microsoft.com/office/drawing/2014/main" id="{6FA23F70-348E-5246-8F52-49453C2301A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8" name="Folded Corner 377">
              <a:extLst>
                <a:ext uri="{FF2B5EF4-FFF2-40B4-BE49-F238E27FC236}">
                  <a16:creationId xmlns:a16="http://schemas.microsoft.com/office/drawing/2014/main" id="{116886EA-5804-2649-B5BD-F5006910749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67572B8B-1283-074A-9C07-A6A6B5578C95}"/>
              </a:ext>
            </a:extLst>
          </p:cNvPr>
          <p:cNvSpPr txBox="1"/>
          <p:nvPr/>
        </p:nvSpPr>
        <p:spPr>
          <a:xfrm>
            <a:off x="1643568" y="3449585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189F11B-B0C4-F045-AA54-F81063903B88}"/>
              </a:ext>
            </a:extLst>
          </p:cNvPr>
          <p:cNvSpPr txBox="1"/>
          <p:nvPr/>
        </p:nvSpPr>
        <p:spPr>
          <a:xfrm>
            <a:off x="5653273" y="5115648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F37482-31BB-C242-AAD1-1F2555FC4609}"/>
              </a:ext>
            </a:extLst>
          </p:cNvPr>
          <p:cNvSpPr txBox="1"/>
          <p:nvPr/>
        </p:nvSpPr>
        <p:spPr>
          <a:xfrm rot="16200000">
            <a:off x="7848698" y="2943152"/>
            <a:ext cx="204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fine-tuning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0FD0CC6-7756-4F45-A605-031F6AC030FA}"/>
              </a:ext>
            </a:extLst>
          </p:cNvPr>
          <p:cNvSpPr/>
          <p:nvPr/>
        </p:nvSpPr>
        <p:spPr>
          <a:xfrm>
            <a:off x="6165631" y="332299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84632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2063531" y="1724839"/>
            <a:ext cx="1762814" cy="1803687"/>
          </a:xfrm>
          <a:prstGeom prst="bentConnector4">
            <a:avLst>
              <a:gd name="adj1" fmla="val -56649"/>
              <a:gd name="adj2" fmla="val 6851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96122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723956-9410-9E43-B5E4-0A99D318D3C3}"/>
              </a:ext>
            </a:extLst>
          </p:cNvPr>
          <p:cNvCxnSpPr>
            <a:cxnSpLocks/>
          </p:cNvCxnSpPr>
          <p:nvPr/>
        </p:nvCxnSpPr>
        <p:spPr>
          <a:xfrm>
            <a:off x="8861761" y="4196575"/>
            <a:ext cx="22158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</p:cNvCxnSpPr>
          <p:nvPr/>
        </p:nvCxnSpPr>
        <p:spPr>
          <a:xfrm>
            <a:off x="6180474" y="4196575"/>
            <a:ext cx="22158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307415" y="4196575"/>
            <a:ext cx="257931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24839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21295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37087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49930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567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1401132" y="35285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1666441" y="10287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with a manually coded subset)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3AA69-192C-7F4C-9876-F4E76E11765A}"/>
              </a:ext>
            </a:extLst>
          </p:cNvPr>
          <p:cNvSpPr/>
          <p:nvPr/>
        </p:nvSpPr>
        <p:spPr>
          <a:xfrm>
            <a:off x="4886726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Preprocessing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removing </a:t>
            </a:r>
            <a:r>
              <a:rPr lang="en-US" sz="1000" dirty="0" err="1">
                <a:solidFill>
                  <a:schemeClr val="tx1"/>
                </a:solidFill>
              </a:rPr>
              <a:t>stopwords</a:t>
            </a:r>
            <a:r>
              <a:rPr lang="en-US" sz="1000" dirty="0">
                <a:solidFill>
                  <a:schemeClr val="tx1"/>
                </a:solidFill>
              </a:rPr>
              <a:t>, stemming, lemmatization)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396305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Topic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Modeling) </a:t>
            </a:r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495822A8-0FDE-0B4B-8FFE-855388A7DC10}"/>
              </a:ext>
            </a:extLst>
          </p:cNvPr>
          <p:cNvSpPr/>
          <p:nvPr/>
        </p:nvSpPr>
        <p:spPr>
          <a:xfrm>
            <a:off x="9999917" y="3709026"/>
            <a:ext cx="1564025" cy="101629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Topic1             Topic2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politic              methods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government   hypothesis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parliament     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politician         theory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party                analysis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F53F9BD8-5F91-E44D-B75C-E9AED635D747}"/>
              </a:ext>
            </a:extLst>
          </p:cNvPr>
          <p:cNvSpPr/>
          <p:nvPr/>
        </p:nvSpPr>
        <p:spPr>
          <a:xfrm>
            <a:off x="3093792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1E4053F-C748-814F-B72A-7662FDAD57C8}"/>
              </a:ext>
            </a:extLst>
          </p:cNvPr>
          <p:cNvCxnSpPr>
            <a:cxnSpLocks/>
            <a:stCxn id="39" idx="3"/>
            <a:endCxn id="18" idx="1"/>
          </p:cNvCxnSpPr>
          <p:nvPr/>
        </p:nvCxnSpPr>
        <p:spPr>
          <a:xfrm rot="5400000" flipH="1" flipV="1">
            <a:off x="10218059" y="2260645"/>
            <a:ext cx="2012252" cy="884511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98430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0540285" y="1296122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9861304" y="1298430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10053855" y="1864763"/>
            <a:ext cx="616242" cy="246221"/>
            <a:chOff x="8194216" y="3100946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politics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10722293" y="1863680"/>
            <a:ext cx="677866" cy="246221"/>
            <a:chOff x="8187023" y="3098612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science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F43D3B-E1D4-AC4B-814D-DBF9F9305224}"/>
              </a:ext>
            </a:extLst>
          </p:cNvPr>
          <p:cNvSpPr txBox="1"/>
          <p:nvPr/>
        </p:nvSpPr>
        <p:spPr>
          <a:xfrm>
            <a:off x="4128120" y="880512"/>
            <a:ext cx="16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texts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9861304" y="880512"/>
            <a:ext cx="18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texts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9DC5DF-6D6A-FE47-A080-2BC945B558DE}"/>
              </a:ext>
            </a:extLst>
          </p:cNvPr>
          <p:cNvSpPr/>
          <p:nvPr/>
        </p:nvSpPr>
        <p:spPr>
          <a:xfrm>
            <a:off x="8012494" y="5672538"/>
            <a:ext cx="2253543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Latent Dirichlet Allocation)</a:t>
            </a:r>
          </a:p>
        </p:txBody>
      </p:sp>
      <p:sp>
        <p:nvSpPr>
          <p:cNvPr id="66" name="Round Diagonal Corner Rectangle 65">
            <a:extLst>
              <a:ext uri="{FF2B5EF4-FFF2-40B4-BE49-F238E27FC236}">
                <a16:creationId xmlns:a16="http://schemas.microsoft.com/office/drawing/2014/main" id="{5128C718-D9F2-9B43-9D8A-59AC958C8869}"/>
              </a:ext>
            </a:extLst>
          </p:cNvPr>
          <p:cNvSpPr/>
          <p:nvPr/>
        </p:nvSpPr>
        <p:spPr>
          <a:xfrm>
            <a:off x="9999917" y="2561307"/>
            <a:ext cx="1564025" cy="101629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docs     topic1   topic2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text1      0.85     0.15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text2      0.97     0.03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text3      0.31     0.69 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A64F5B6-0042-624F-8D72-5F1A75414CD1}"/>
              </a:ext>
            </a:extLst>
          </p:cNvPr>
          <p:cNvSpPr/>
          <p:nvPr/>
        </p:nvSpPr>
        <p:spPr>
          <a:xfrm rot="16200000">
            <a:off x="8850312" y="5061425"/>
            <a:ext cx="577905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Snip Single Corner Rectangle 67">
            <a:extLst>
              <a:ext uri="{FF2B5EF4-FFF2-40B4-BE49-F238E27FC236}">
                <a16:creationId xmlns:a16="http://schemas.microsoft.com/office/drawing/2014/main" id="{70750960-590E-5E40-AA84-CFCA91B1AB50}"/>
              </a:ext>
            </a:extLst>
          </p:cNvPr>
          <p:cNvSpPr/>
          <p:nvPr/>
        </p:nvSpPr>
        <p:spPr>
          <a:xfrm>
            <a:off x="6456721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  </a:t>
            </a:r>
            <a:r>
              <a:rPr lang="en-US" sz="900" dirty="0" err="1">
                <a:solidFill>
                  <a:schemeClr val="tx1"/>
                </a:solidFill>
              </a:rPr>
              <a:t>exampl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text1      1     3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3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8873F4C-C089-9741-9045-FE277EC94378}"/>
              </a:ext>
            </a:extLst>
          </p:cNvPr>
          <p:cNvCxnSpPr>
            <a:cxnSpLocks/>
          </p:cNvCxnSpPr>
          <p:nvPr/>
        </p:nvCxnSpPr>
        <p:spPr>
          <a:xfrm>
            <a:off x="11738344" y="2254102"/>
            <a:ext cx="0" cy="119548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38BCDA4-2FD5-4C4A-AB5F-048706F0C5F8}"/>
              </a:ext>
            </a:extLst>
          </p:cNvPr>
          <p:cNvCxnSpPr>
            <a:cxnSpLocks/>
            <a:endCxn id="266" idx="2"/>
          </p:cNvCxnSpPr>
          <p:nvPr/>
        </p:nvCxnSpPr>
        <p:spPr>
          <a:xfrm>
            <a:off x="5052972" y="5507927"/>
            <a:ext cx="2460118" cy="936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6103168E-1DD5-884D-A863-DFC3F39A5B8E}"/>
              </a:ext>
            </a:extLst>
          </p:cNvPr>
          <p:cNvGrpSpPr/>
          <p:nvPr/>
        </p:nvGrpSpPr>
        <p:grpSpPr>
          <a:xfrm>
            <a:off x="4453430" y="5421932"/>
            <a:ext cx="791318" cy="920979"/>
            <a:chOff x="4242462" y="2525867"/>
            <a:chExt cx="791318" cy="920979"/>
          </a:xfrm>
        </p:grpSpPr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B4594ADE-F381-3448-949D-351BF4AF028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9" name="Folded Corner 338">
              <a:extLst>
                <a:ext uri="{FF2B5EF4-FFF2-40B4-BE49-F238E27FC236}">
                  <a16:creationId xmlns:a16="http://schemas.microsoft.com/office/drawing/2014/main" id="{BC9DABA4-6BDC-2C45-8190-89AF1AD7B00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A10DD623-0721-2549-BFD5-228BCA1965C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287CBB26-AE78-3E4C-92CC-49B1201782A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940D7E16-A16B-7241-812C-C88ED4519F6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4783CCB-4626-264F-B54E-412447BDA5BA}"/>
              </a:ext>
            </a:extLst>
          </p:cNvPr>
          <p:cNvGrpSpPr/>
          <p:nvPr/>
        </p:nvGrpSpPr>
        <p:grpSpPr>
          <a:xfrm>
            <a:off x="3788707" y="5421932"/>
            <a:ext cx="791318" cy="920979"/>
            <a:chOff x="4242462" y="2525867"/>
            <a:chExt cx="791318" cy="920979"/>
          </a:xfrm>
        </p:grpSpPr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6EB8A237-AA60-4A4F-8E5F-1BE39712E4E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5" name="Folded Corner 344">
              <a:extLst>
                <a:ext uri="{FF2B5EF4-FFF2-40B4-BE49-F238E27FC236}">
                  <a16:creationId xmlns:a16="http://schemas.microsoft.com/office/drawing/2014/main" id="{27552E31-4E18-5341-95EC-F8575F328A5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06B3188A-686C-1F45-83DA-D0DB67A194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1A76795D-F1C5-6C41-B51B-04C8F6E8BD7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573D5697-2B4C-4744-9169-1E935770CCF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F3D04AE-3773-4A41-93E6-9939DB5FF791}"/>
              </a:ext>
            </a:extLst>
          </p:cNvPr>
          <p:cNvGrpSpPr/>
          <p:nvPr/>
        </p:nvGrpSpPr>
        <p:grpSpPr>
          <a:xfrm>
            <a:off x="3109726" y="5424240"/>
            <a:ext cx="791318" cy="920979"/>
            <a:chOff x="4242462" y="2525867"/>
            <a:chExt cx="791318" cy="920979"/>
          </a:xfrm>
        </p:grpSpPr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0B40B1E5-69C3-0E4E-9CBD-BBAC0186422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1" name="Folded Corner 350">
              <a:extLst>
                <a:ext uri="{FF2B5EF4-FFF2-40B4-BE49-F238E27FC236}">
                  <a16:creationId xmlns:a16="http://schemas.microsoft.com/office/drawing/2014/main" id="{04130EF4-31C9-BC48-9912-9E5C191FF1A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C1B5182B-1D7C-E340-ACB2-3AB3E2A31DE2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4BD442CA-664C-F44D-8A40-45388287F9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98F623F9-C9CA-C84D-89FB-8040D2B93C6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BD993A9-560B-0F47-B4F6-3D0D760EBDC9}"/>
              </a:ext>
            </a:extLst>
          </p:cNvPr>
          <p:cNvGrpSpPr/>
          <p:nvPr/>
        </p:nvGrpSpPr>
        <p:grpSpPr>
          <a:xfrm>
            <a:off x="2417870" y="5424240"/>
            <a:ext cx="791318" cy="920979"/>
            <a:chOff x="4242462" y="2525867"/>
            <a:chExt cx="791318" cy="920979"/>
          </a:xfrm>
        </p:grpSpPr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00B63D2-0B27-2E42-B49B-19F4D206229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7" name="Folded Corner 356">
              <a:extLst>
                <a:ext uri="{FF2B5EF4-FFF2-40B4-BE49-F238E27FC236}">
                  <a16:creationId xmlns:a16="http://schemas.microsoft.com/office/drawing/2014/main" id="{B82D9112-0E99-DD4B-B5BC-776379741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3A3F1750-2505-FE43-8BAD-9D64D42095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06362A98-5919-784E-90F4-E4D47DEDEB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52CE0A1A-0586-D243-B4E9-29B092C976D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4742121" y="1700125"/>
            <a:ext cx="56494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6521868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6521868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5375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5857145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5178164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5857145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5178164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4486308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4486308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4407473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8206768" y="103679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(Predicting labels without prior task training)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7113" y="1786337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2390" y="1786337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3409" y="1788645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1553" y="1788645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513090" y="4914436"/>
            <a:ext cx="2726787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Transformer or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6" y="658026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6958" y="2390265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8520" y="2385541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1456" y="2385541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69248" y="2373303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0A1EC0B-23E4-2B41-9160-C4ABD379325D}"/>
              </a:ext>
            </a:extLst>
          </p:cNvPr>
          <p:cNvSpPr/>
          <p:nvPr/>
        </p:nvSpPr>
        <p:spPr>
          <a:xfrm>
            <a:off x="11075945" y="344958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comparing with a manually coded subset)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7113" y="1011572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2390" y="1011572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3409" y="1013880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1553" y="1013880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8928" y="1608271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4073" y="1602527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8281" y="1593580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69248" y="1593580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2F0B1B90-E5B4-774F-9CC0-0C9141228245}"/>
              </a:ext>
            </a:extLst>
          </p:cNvPr>
          <p:cNvSpPr/>
          <p:nvPr/>
        </p:nvSpPr>
        <p:spPr>
          <a:xfrm rot="16200000">
            <a:off x="7662896" y="3467489"/>
            <a:ext cx="2427177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D10D442-08FF-4E45-901F-C0042833A01E}"/>
              </a:ext>
            </a:extLst>
          </p:cNvPr>
          <p:cNvGrpSpPr/>
          <p:nvPr/>
        </p:nvGrpSpPr>
        <p:grpSpPr>
          <a:xfrm>
            <a:off x="4453430" y="4602879"/>
            <a:ext cx="791318" cy="920979"/>
            <a:chOff x="4242462" y="2525867"/>
            <a:chExt cx="791318" cy="920979"/>
          </a:xfrm>
        </p:grpSpPr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F1F6AC04-12AA-3541-83D1-6849AB32E24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2E69E1E2-1A45-E743-BCAF-548587AE60E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3" name="Folded Corner 262">
              <a:extLst>
                <a:ext uri="{FF2B5EF4-FFF2-40B4-BE49-F238E27FC236}">
                  <a16:creationId xmlns:a16="http://schemas.microsoft.com/office/drawing/2014/main" id="{4A96B729-2FAA-5849-89D7-C4CD0959B78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4" name="Folded Corner 263">
              <a:extLst>
                <a:ext uri="{FF2B5EF4-FFF2-40B4-BE49-F238E27FC236}">
                  <a16:creationId xmlns:a16="http://schemas.microsoft.com/office/drawing/2014/main" id="{00165A8F-E1AD-F84E-98F9-7DD8B4EA399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5" name="Folded Corner 264">
              <a:extLst>
                <a:ext uri="{FF2B5EF4-FFF2-40B4-BE49-F238E27FC236}">
                  <a16:creationId xmlns:a16="http://schemas.microsoft.com/office/drawing/2014/main" id="{CBE311DA-0ACD-334D-AD5D-713C709C20E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12892FD-CEFC-384F-BA34-92713E745AA0}"/>
              </a:ext>
            </a:extLst>
          </p:cNvPr>
          <p:cNvGrpSpPr/>
          <p:nvPr/>
        </p:nvGrpSpPr>
        <p:grpSpPr>
          <a:xfrm>
            <a:off x="4453430" y="3828114"/>
            <a:ext cx="791318" cy="920979"/>
            <a:chOff x="4242462" y="2525867"/>
            <a:chExt cx="791318" cy="920979"/>
          </a:xfrm>
        </p:grpSpPr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1B44116E-D2FE-8B4D-9ECA-32126ACF13A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D913B650-AC1E-B04C-8D4F-BD6BCAFF0325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C2C8A13F-68D0-644A-BE1A-26222F48304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2" name="Folded Corner 271">
              <a:extLst>
                <a:ext uri="{FF2B5EF4-FFF2-40B4-BE49-F238E27FC236}">
                  <a16:creationId xmlns:a16="http://schemas.microsoft.com/office/drawing/2014/main" id="{752D8EB2-FB8B-6B48-9F6E-E5AEC2C819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9AA28743-68B2-F649-9A80-14E8F7E57FF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7AB2153-EBB2-D343-9B9D-9216089BDA1D}"/>
              </a:ext>
            </a:extLst>
          </p:cNvPr>
          <p:cNvGrpSpPr/>
          <p:nvPr/>
        </p:nvGrpSpPr>
        <p:grpSpPr>
          <a:xfrm>
            <a:off x="3788707" y="4602879"/>
            <a:ext cx="791318" cy="920979"/>
            <a:chOff x="4242462" y="2525867"/>
            <a:chExt cx="791318" cy="920979"/>
          </a:xfrm>
        </p:grpSpPr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63D17F9D-886D-0E42-B527-AE3A48BE72F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4158B82E-9DD8-AD4B-B9A0-891C9EFF0E3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2D3A29-3829-7349-BF84-B4961623F32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4" name="Folded Corner 303">
              <a:extLst>
                <a:ext uri="{FF2B5EF4-FFF2-40B4-BE49-F238E27FC236}">
                  <a16:creationId xmlns:a16="http://schemas.microsoft.com/office/drawing/2014/main" id="{E7447FB6-F579-1C40-B5C7-5228E847031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D7CA51E4-2A09-F241-B74C-86AF035C200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9683B8A-4059-C148-94B7-093A6B4EBA66}"/>
              </a:ext>
            </a:extLst>
          </p:cNvPr>
          <p:cNvGrpSpPr/>
          <p:nvPr/>
        </p:nvGrpSpPr>
        <p:grpSpPr>
          <a:xfrm>
            <a:off x="3109726" y="4605187"/>
            <a:ext cx="791318" cy="920979"/>
            <a:chOff x="4242462" y="2525867"/>
            <a:chExt cx="791318" cy="920979"/>
          </a:xfrm>
        </p:grpSpPr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56178627-7B7E-E949-8260-F696D744EDE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9162357B-3851-4344-8F29-F148FE1EF5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50B8DEE1-1BD0-6F48-9BD4-D09A656CF70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1" name="Folded Corner 310">
              <a:extLst>
                <a:ext uri="{FF2B5EF4-FFF2-40B4-BE49-F238E27FC236}">
                  <a16:creationId xmlns:a16="http://schemas.microsoft.com/office/drawing/2014/main" id="{9CE9831D-0025-E142-BA5D-CBFF1F2329C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5E73BBC3-D8BD-4744-A909-F1CCAAC0632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F1BF68-EB35-4043-B808-6D15FF7A8CC9}"/>
              </a:ext>
            </a:extLst>
          </p:cNvPr>
          <p:cNvGrpSpPr/>
          <p:nvPr/>
        </p:nvGrpSpPr>
        <p:grpSpPr>
          <a:xfrm>
            <a:off x="3788707" y="3828114"/>
            <a:ext cx="791318" cy="920979"/>
            <a:chOff x="4242462" y="2525867"/>
            <a:chExt cx="791318" cy="920979"/>
          </a:xfrm>
        </p:grpSpPr>
        <p:sp>
          <p:nvSpPr>
            <p:cNvPr id="314" name="Folded Corner 313">
              <a:extLst>
                <a:ext uri="{FF2B5EF4-FFF2-40B4-BE49-F238E27FC236}">
                  <a16:creationId xmlns:a16="http://schemas.microsoft.com/office/drawing/2014/main" id="{052C946D-B83C-7846-ADF8-1B134B15602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B0EDD997-0A04-C246-BBFF-08642277A37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6" name="Folded Corner 315">
              <a:extLst>
                <a:ext uri="{FF2B5EF4-FFF2-40B4-BE49-F238E27FC236}">
                  <a16:creationId xmlns:a16="http://schemas.microsoft.com/office/drawing/2014/main" id="{C6DE30DF-4962-514F-A9C7-F10368F0729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7" name="Folded Corner 316">
              <a:extLst>
                <a:ext uri="{FF2B5EF4-FFF2-40B4-BE49-F238E27FC236}">
                  <a16:creationId xmlns:a16="http://schemas.microsoft.com/office/drawing/2014/main" id="{8313215A-8300-FB4E-868A-2AB6E3D9F7F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1BD53734-0220-DC44-B7DF-3A603770FEE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805726A-6949-0445-878B-47E6A1A38435}"/>
              </a:ext>
            </a:extLst>
          </p:cNvPr>
          <p:cNvGrpSpPr/>
          <p:nvPr/>
        </p:nvGrpSpPr>
        <p:grpSpPr>
          <a:xfrm>
            <a:off x="3109726" y="3830422"/>
            <a:ext cx="791318" cy="920979"/>
            <a:chOff x="4242462" y="2525867"/>
            <a:chExt cx="791318" cy="920979"/>
          </a:xfrm>
        </p:grpSpPr>
        <p:sp>
          <p:nvSpPr>
            <p:cNvPr id="320" name="Folded Corner 319">
              <a:extLst>
                <a:ext uri="{FF2B5EF4-FFF2-40B4-BE49-F238E27FC236}">
                  <a16:creationId xmlns:a16="http://schemas.microsoft.com/office/drawing/2014/main" id="{09777BDA-1365-5E41-91BA-950E6C631EB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A24C5144-C907-4D4A-82F1-811D76F9CCE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C9BB0B8D-8558-9246-A4E5-090B3F6411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4499EF4E-EFDF-6447-8737-8CBE1D3BEF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DB18D8A-F206-AD47-B697-90E5EAD8760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ED12A0D-3069-0C4E-894A-493C2FC7F572}"/>
              </a:ext>
            </a:extLst>
          </p:cNvPr>
          <p:cNvGrpSpPr/>
          <p:nvPr/>
        </p:nvGrpSpPr>
        <p:grpSpPr>
          <a:xfrm>
            <a:off x="2417870" y="4605187"/>
            <a:ext cx="791318" cy="920979"/>
            <a:chOff x="4242462" y="2525867"/>
            <a:chExt cx="791318" cy="920979"/>
          </a:xfrm>
        </p:grpSpPr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D9F03197-3E87-7E44-93EC-D6602A10E10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7" name="Folded Corner 326">
              <a:extLst>
                <a:ext uri="{FF2B5EF4-FFF2-40B4-BE49-F238E27FC236}">
                  <a16:creationId xmlns:a16="http://schemas.microsoft.com/office/drawing/2014/main" id="{A5C691C1-729B-AF48-9EEA-F0FD2B22F3C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F21BBE91-5E2E-1C49-9C9A-F69234705C3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2D926CF6-C9E0-814A-9C9A-A57E412DB6F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6BD69E22-58F0-DE4E-B908-7C046D88004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303FCF6-4BC6-BB40-B183-66267F554916}"/>
              </a:ext>
            </a:extLst>
          </p:cNvPr>
          <p:cNvGrpSpPr/>
          <p:nvPr/>
        </p:nvGrpSpPr>
        <p:grpSpPr>
          <a:xfrm>
            <a:off x="2417870" y="3830422"/>
            <a:ext cx="791318" cy="920979"/>
            <a:chOff x="4242462" y="2525867"/>
            <a:chExt cx="791318" cy="920979"/>
          </a:xfrm>
        </p:grpSpPr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344B9791-C9D1-4B41-9E22-DF766C90486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3" name="Folded Corner 332">
              <a:extLst>
                <a:ext uri="{FF2B5EF4-FFF2-40B4-BE49-F238E27FC236}">
                  <a16:creationId xmlns:a16="http://schemas.microsoft.com/office/drawing/2014/main" id="{044B2431-59FA-6949-B1D1-69DB670AB8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C6FB2C8B-9FDF-5045-914A-CB9C361D7B4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5F57B924-6355-1446-922B-DEDAE3ED0F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F3CA3BEC-CBD3-E24B-B937-8A77192131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AC089C0-9E6B-1B4F-9E18-CE328C049AE3}"/>
              </a:ext>
            </a:extLst>
          </p:cNvPr>
          <p:cNvGrpSpPr/>
          <p:nvPr/>
        </p:nvGrpSpPr>
        <p:grpSpPr>
          <a:xfrm>
            <a:off x="1738124" y="5424240"/>
            <a:ext cx="791318" cy="920979"/>
            <a:chOff x="4242462" y="2525867"/>
            <a:chExt cx="791318" cy="920979"/>
          </a:xfrm>
        </p:grpSpPr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3D2865DE-4D0A-B84B-82B2-6F270E0A89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3" name="Folded Corner 362">
              <a:extLst>
                <a:ext uri="{FF2B5EF4-FFF2-40B4-BE49-F238E27FC236}">
                  <a16:creationId xmlns:a16="http://schemas.microsoft.com/office/drawing/2014/main" id="{791952CE-1306-CC4B-8739-6FABBC9F055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4" name="Folded Corner 363">
              <a:extLst>
                <a:ext uri="{FF2B5EF4-FFF2-40B4-BE49-F238E27FC236}">
                  <a16:creationId xmlns:a16="http://schemas.microsoft.com/office/drawing/2014/main" id="{71DC37D5-1697-684F-9D10-BF716EC8C23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5" name="Folded Corner 364">
              <a:extLst>
                <a:ext uri="{FF2B5EF4-FFF2-40B4-BE49-F238E27FC236}">
                  <a16:creationId xmlns:a16="http://schemas.microsoft.com/office/drawing/2014/main" id="{BDA5F6CB-8BDC-CE40-BB63-841A761DE11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6" name="Folded Corner 365">
              <a:extLst>
                <a:ext uri="{FF2B5EF4-FFF2-40B4-BE49-F238E27FC236}">
                  <a16:creationId xmlns:a16="http://schemas.microsoft.com/office/drawing/2014/main" id="{ADC3BF6D-DCCF-344D-BC26-B3E9665AD2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07FD707-1A83-CD4C-952C-00D1CAB8839B}"/>
              </a:ext>
            </a:extLst>
          </p:cNvPr>
          <p:cNvGrpSpPr/>
          <p:nvPr/>
        </p:nvGrpSpPr>
        <p:grpSpPr>
          <a:xfrm>
            <a:off x="1738124" y="4605187"/>
            <a:ext cx="791318" cy="920979"/>
            <a:chOff x="4242462" y="2525867"/>
            <a:chExt cx="791318" cy="920979"/>
          </a:xfrm>
        </p:grpSpPr>
        <p:sp>
          <p:nvSpPr>
            <p:cNvPr id="368" name="Folded Corner 367">
              <a:extLst>
                <a:ext uri="{FF2B5EF4-FFF2-40B4-BE49-F238E27FC236}">
                  <a16:creationId xmlns:a16="http://schemas.microsoft.com/office/drawing/2014/main" id="{27BCDE32-1AFB-7041-8E0B-32112B688D4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9" name="Folded Corner 368">
              <a:extLst>
                <a:ext uri="{FF2B5EF4-FFF2-40B4-BE49-F238E27FC236}">
                  <a16:creationId xmlns:a16="http://schemas.microsoft.com/office/drawing/2014/main" id="{287648DF-EC69-5241-8B29-AB32B9C5A9E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0" name="Folded Corner 369">
              <a:extLst>
                <a:ext uri="{FF2B5EF4-FFF2-40B4-BE49-F238E27FC236}">
                  <a16:creationId xmlns:a16="http://schemas.microsoft.com/office/drawing/2014/main" id="{2C14CDA4-13F2-6143-96D7-FC4BA7E7CF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1" name="Folded Corner 370">
              <a:extLst>
                <a:ext uri="{FF2B5EF4-FFF2-40B4-BE49-F238E27FC236}">
                  <a16:creationId xmlns:a16="http://schemas.microsoft.com/office/drawing/2014/main" id="{1E69BAC4-E0BB-144D-BD67-9D0735FE923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2" name="Folded Corner 371">
              <a:extLst>
                <a:ext uri="{FF2B5EF4-FFF2-40B4-BE49-F238E27FC236}">
                  <a16:creationId xmlns:a16="http://schemas.microsoft.com/office/drawing/2014/main" id="{C55D8759-DE6B-8643-8D01-A42E1328258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F90138D-2849-6E44-9826-4869CE775784}"/>
              </a:ext>
            </a:extLst>
          </p:cNvPr>
          <p:cNvGrpSpPr/>
          <p:nvPr/>
        </p:nvGrpSpPr>
        <p:grpSpPr>
          <a:xfrm>
            <a:off x="1738124" y="3830422"/>
            <a:ext cx="791318" cy="920979"/>
            <a:chOff x="4242462" y="2525867"/>
            <a:chExt cx="791318" cy="920979"/>
          </a:xfrm>
        </p:grpSpPr>
        <p:sp>
          <p:nvSpPr>
            <p:cNvPr id="374" name="Folded Corner 373">
              <a:extLst>
                <a:ext uri="{FF2B5EF4-FFF2-40B4-BE49-F238E27FC236}">
                  <a16:creationId xmlns:a16="http://schemas.microsoft.com/office/drawing/2014/main" id="{E936941C-F7F9-3941-8E7D-5251B6E8B7F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5" name="Folded Corner 374">
              <a:extLst>
                <a:ext uri="{FF2B5EF4-FFF2-40B4-BE49-F238E27FC236}">
                  <a16:creationId xmlns:a16="http://schemas.microsoft.com/office/drawing/2014/main" id="{966BED3D-99CB-0E41-95CC-4E04BC52AC9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6" name="Folded Corner 375">
              <a:extLst>
                <a:ext uri="{FF2B5EF4-FFF2-40B4-BE49-F238E27FC236}">
                  <a16:creationId xmlns:a16="http://schemas.microsoft.com/office/drawing/2014/main" id="{21BABF08-29DC-934A-9D1E-CB74D6B3BF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7" name="Folded Corner 376">
              <a:extLst>
                <a:ext uri="{FF2B5EF4-FFF2-40B4-BE49-F238E27FC236}">
                  <a16:creationId xmlns:a16="http://schemas.microsoft.com/office/drawing/2014/main" id="{6FA23F70-348E-5246-8F52-49453C2301A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8" name="Folded Corner 377">
              <a:extLst>
                <a:ext uri="{FF2B5EF4-FFF2-40B4-BE49-F238E27FC236}">
                  <a16:creationId xmlns:a16="http://schemas.microsoft.com/office/drawing/2014/main" id="{116886EA-5804-2649-B5BD-F5006910749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67572B8B-1283-074A-9C07-A6A6B5578C95}"/>
              </a:ext>
            </a:extLst>
          </p:cNvPr>
          <p:cNvSpPr txBox="1"/>
          <p:nvPr/>
        </p:nvSpPr>
        <p:spPr>
          <a:xfrm>
            <a:off x="1643568" y="3449585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189F11B-B0C4-F045-AA54-F81063903B88}"/>
              </a:ext>
            </a:extLst>
          </p:cNvPr>
          <p:cNvSpPr txBox="1"/>
          <p:nvPr/>
        </p:nvSpPr>
        <p:spPr>
          <a:xfrm>
            <a:off x="5653273" y="5115648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F37482-31BB-C242-AAD1-1F2555FC4609}"/>
              </a:ext>
            </a:extLst>
          </p:cNvPr>
          <p:cNvSpPr txBox="1"/>
          <p:nvPr/>
        </p:nvSpPr>
        <p:spPr>
          <a:xfrm rot="16200000">
            <a:off x="7848698" y="2943152"/>
            <a:ext cx="204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fine-tuning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52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</TotalTime>
  <Words>1929</Words>
  <Application>Microsoft Macintosh PowerPoint</Application>
  <PresentationFormat>Custom</PresentationFormat>
  <Paragraphs>986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2023-10-19T13:28:57Z</dcterms:created>
  <dcterms:modified xsi:type="dcterms:W3CDTF">2023-10-24T11:58:27Z</dcterms:modified>
</cp:coreProperties>
</file>