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4" r:id="rId5"/>
    <p:sldId id="265" r:id="rId6"/>
    <p:sldId id="263" r:id="rId7"/>
    <p:sldId id="260" r:id="rId8"/>
    <p:sldId id="266" r:id="rId9"/>
    <p:sldId id="268" r:id="rId10"/>
    <p:sldId id="261" r:id="rId11"/>
    <p:sldId id="267" r:id="rId12"/>
  </p:sldIdLst>
  <p:sldSz cx="13993813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4385" userDrawn="1">
          <p15:clr>
            <a:srgbClr val="A4A3A4"/>
          </p15:clr>
        </p15:guide>
        <p15:guide id="3" orient="horz" pos="6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/>
    <p:restoredTop sz="95761"/>
  </p:normalViewPr>
  <p:slideViewPr>
    <p:cSldViewPr snapToGrid="0" snapToObjects="1" showGuides="1">
      <p:cViewPr varScale="1">
        <p:scale>
          <a:sx n="153" d="100"/>
          <a:sy n="153" d="100"/>
        </p:scale>
        <p:origin x="192" y="232"/>
      </p:cViewPr>
      <p:guideLst>
        <p:guide orient="horz" pos="3748"/>
        <p:guide pos="4385"/>
        <p:guide orient="horz" pos="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36" y="1475959"/>
            <a:ext cx="11894741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227" y="4736847"/>
            <a:ext cx="1049536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4323" y="480157"/>
            <a:ext cx="3017416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075" y="480157"/>
            <a:ext cx="8877325" cy="76428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87" y="2248387"/>
            <a:ext cx="12069664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87" y="6035359"/>
            <a:ext cx="12069664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074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368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480158"/>
            <a:ext cx="12069664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99" y="2210808"/>
            <a:ext cx="592003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899" y="3294290"/>
            <a:ext cx="5920038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4369" y="2210808"/>
            <a:ext cx="5949193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4369" y="3294290"/>
            <a:ext cx="5949193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93" y="1298512"/>
            <a:ext cx="7084368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9193" y="1298512"/>
            <a:ext cx="7084368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075" y="480158"/>
            <a:ext cx="1206966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75" y="2400782"/>
            <a:ext cx="1206966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075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957F-70E3-324A-A41A-2EDB91DEC9EF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5451" y="8358897"/>
            <a:ext cx="472291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3130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457D57-AC66-3A46-890E-28960A569330}"/>
              </a:ext>
            </a:extLst>
          </p:cNvPr>
          <p:cNvCxnSpPr>
            <a:cxnSpLocks/>
          </p:cNvCxnSpPr>
          <p:nvPr/>
        </p:nvCxnSpPr>
        <p:spPr>
          <a:xfrm>
            <a:off x="10716352" y="1787925"/>
            <a:ext cx="170140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7627358" y="1787925"/>
            <a:ext cx="25291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4852471" y="1787925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963374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424246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5520520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A179C-9CB1-EA43-B287-5FEB85AEBA6D}"/>
              </a:ext>
            </a:extLst>
          </p:cNvPr>
          <p:cNvSpPr/>
          <p:nvPr/>
        </p:nvSpPr>
        <p:spPr>
          <a:xfrm>
            <a:off x="8541045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EACC1A9E-F9A3-BC4D-B577-619FD5E4CC92}"/>
              </a:ext>
            </a:extLst>
          </p:cNvPr>
          <p:cNvSpPr/>
          <p:nvPr/>
        </p:nvSpPr>
        <p:spPr>
          <a:xfrm>
            <a:off x="7133376" y="1406656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Structured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2A3F4828-4157-0F4D-92D6-25B40D5DC31A}"/>
              </a:ext>
            </a:extLst>
          </p:cNvPr>
          <p:cNvSpPr/>
          <p:nvPr/>
        </p:nvSpPr>
        <p:spPr>
          <a:xfrm>
            <a:off x="10156489" y="1410465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Resulting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2417756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75D209-6727-2045-945E-30C28CFBCCA8}"/>
              </a:ext>
            </a:extLst>
          </p:cNvPr>
          <p:cNvGrpSpPr/>
          <p:nvPr/>
        </p:nvGrpSpPr>
        <p:grpSpPr>
          <a:xfrm>
            <a:off x="1139113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06B29A6-B328-FD49-BB02-DAD64F799639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D014FDAE-0EB2-4F49-A941-30D5C5604F53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9BE74E96-A9F4-B74E-8FCA-9F2C11BECC04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2AFBBC01-986F-724F-8669-E5E5FE9263DD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B7769-C013-5047-AFA5-BA97F5B26522}"/>
              </a:ext>
            </a:extLst>
          </p:cNvPr>
          <p:cNvGrpSpPr/>
          <p:nvPr/>
        </p:nvGrpSpPr>
        <p:grpSpPr>
          <a:xfrm>
            <a:off x="11631812" y="1980072"/>
            <a:ext cx="616242" cy="246221"/>
            <a:chOff x="8169052" y="3116668"/>
            <a:chExt cx="616242" cy="24622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3A3CA65-C338-FB48-B48D-F6CCD996979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D069A-17E4-674A-989A-1361F000CA28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/>
          <p:nvPr/>
        </p:nvGrpSpPr>
        <p:grpSpPr>
          <a:xfrm>
            <a:off x="3819169" y="1976108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/>
          <p:nvPr/>
        </p:nvGrpSpPr>
        <p:grpSpPr>
          <a:xfrm>
            <a:off x="3039843" y="1978757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/>
          <p:nvPr/>
        </p:nvGrpSpPr>
        <p:grpSpPr>
          <a:xfrm>
            <a:off x="9737236" y="1976108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/>
          <p:nvPr/>
        </p:nvGrpSpPr>
        <p:grpSpPr>
          <a:xfrm>
            <a:off x="8957911" y="1978757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/>
          <p:nvPr/>
        </p:nvGrpSpPr>
        <p:grpSpPr>
          <a:xfrm>
            <a:off x="9178918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/>
          <p:nvPr/>
        </p:nvGrpSpPr>
        <p:grpSpPr>
          <a:xfrm>
            <a:off x="9946142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27433" y="2581373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5" y="1775619"/>
            <a:ext cx="1831821" cy="1424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8FA808-53C0-4044-815B-FB93E5C7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43" y="3769514"/>
            <a:ext cx="3343951" cy="3343951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9E547A-C30F-4946-ABE7-4F694C98760C}"/>
              </a:ext>
            </a:extLst>
          </p:cNvPr>
          <p:cNvGraphicFramePr>
            <a:graphicFrameLocks noGrp="1"/>
          </p:cNvGraphicFramePr>
          <p:nvPr/>
        </p:nvGraphicFramePr>
        <p:xfrm>
          <a:off x="5609106" y="4509294"/>
          <a:ext cx="3005834" cy="2107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917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1502917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nice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rude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fantastic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awful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42" name="Right Arrow 41">
            <a:extLst>
              <a:ext uri="{FF2B5EF4-FFF2-40B4-BE49-F238E27FC236}">
                <a16:creationId xmlns:a16="http://schemas.microsoft.com/office/drawing/2014/main" id="{58133D95-C650-844D-8AC8-AE3F00A3DC34}"/>
              </a:ext>
            </a:extLst>
          </p:cNvPr>
          <p:cNvSpPr/>
          <p:nvPr/>
        </p:nvSpPr>
        <p:spPr>
          <a:xfrm>
            <a:off x="4727433" y="5387349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3631E7-02B1-654E-B157-7DC238A8F27F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112023" y="3140112"/>
            <a:ext cx="0" cy="13691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3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ED8FB-3562-1144-BF26-B87EED293E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930270" y="1696774"/>
            <a:ext cx="7361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3125259" y="1724839"/>
            <a:ext cx="701086" cy="1803687"/>
          </a:xfrm>
          <a:prstGeom prst="bentConnector4">
            <a:avLst>
              <a:gd name="adj1" fmla="val -174783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54161" y="4196576"/>
            <a:ext cx="24234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537760" y="4196575"/>
            <a:ext cx="37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2462860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(e.g., comparing with a manually coded subset)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7329364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counting negative/positive words)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10074054" y="3680451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negative  positive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15              25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  5              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34              20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text4      11                7 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4584397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positive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400110"/>
            <a:chOff x="8187023" y="3098612"/>
            <a:chExt cx="677866" cy="40011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negative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58389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58389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8B7B74-E0F6-2844-8745-7F18D834BB64}"/>
              </a:ext>
            </a:extLst>
          </p:cNvPr>
          <p:cNvCxnSpPr>
            <a:cxnSpLocks/>
          </p:cNvCxnSpPr>
          <p:nvPr/>
        </p:nvCxnSpPr>
        <p:spPr>
          <a:xfrm flipV="1">
            <a:off x="10722293" y="2217101"/>
            <a:ext cx="0" cy="146335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B94684D-5389-5A47-AE82-48A5ED75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77" y="6019223"/>
            <a:ext cx="2076330" cy="2076330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9641969-BB93-F044-863F-C2224CA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08618"/>
              </p:ext>
            </p:extLst>
          </p:nvPr>
        </p:nvGraphicFramePr>
        <p:xfrm>
          <a:off x="7056097" y="6223940"/>
          <a:ext cx="1900800" cy="15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950400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positive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negative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good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nice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rude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fantastic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awful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65" name="Right Arrow 64">
            <a:extLst>
              <a:ext uri="{FF2B5EF4-FFF2-40B4-BE49-F238E27FC236}">
                <a16:creationId xmlns:a16="http://schemas.microsoft.com/office/drawing/2014/main" id="{24FC93C9-0389-124C-877A-30997FCCB6ED}"/>
              </a:ext>
            </a:extLst>
          </p:cNvPr>
          <p:cNvSpPr/>
          <p:nvPr/>
        </p:nvSpPr>
        <p:spPr>
          <a:xfrm>
            <a:off x="6137849" y="6848147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BBD11C-4B0C-1B46-8C55-EC24939040F0}"/>
              </a:ext>
            </a:extLst>
          </p:cNvPr>
          <p:cNvCxnSpPr>
            <a:cxnSpLocks/>
            <a:stCxn id="60" idx="0"/>
            <a:endCxn id="32" idx="2"/>
          </p:cNvCxnSpPr>
          <p:nvPr/>
        </p:nvCxnSpPr>
        <p:spPr>
          <a:xfrm flipH="1" flipV="1">
            <a:off x="7991763" y="4864627"/>
            <a:ext cx="14734" cy="13593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</p:cNvCxnSpPr>
          <p:nvPr/>
        </p:nvCxnSpPr>
        <p:spPr>
          <a:xfrm flipV="1">
            <a:off x="7907436" y="4087027"/>
            <a:ext cx="866068" cy="296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8007909" y="4668015"/>
            <a:ext cx="1314844" cy="150084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32995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  <a:endCxn id="336" idx="2"/>
          </p:cNvCxnSpPr>
          <p:nvPr/>
        </p:nvCxnSpPr>
        <p:spPr>
          <a:xfrm>
            <a:off x="5824309" y="4099274"/>
            <a:ext cx="54692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(i.e., 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299164" y="522660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290312" y="321625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37" idx="2"/>
          </p:cNvCxnSpPr>
          <p:nvPr/>
        </p:nvCxnSpPr>
        <p:spPr>
          <a:xfrm rot="16200000" flipH="1">
            <a:off x="5217961" y="4920605"/>
            <a:ext cx="1974602" cy="331939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176720" y="6862330"/>
            <a:ext cx="2253543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Logistic Regression,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30205" y="5334917"/>
            <a:ext cx="2556740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6573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Snip Single Corner Rectangle 335">
            <a:extLst>
              <a:ext uri="{FF2B5EF4-FFF2-40B4-BE49-F238E27FC236}">
                <a16:creationId xmlns:a16="http://schemas.microsoft.com/office/drawing/2014/main" id="{B126A303-A680-DB41-9F12-05E9B93DAF7F}"/>
              </a:ext>
            </a:extLst>
          </p:cNvPr>
          <p:cNvSpPr/>
          <p:nvPr/>
        </p:nvSpPr>
        <p:spPr>
          <a:xfrm>
            <a:off x="6371232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2     0    0          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text7      3     2    1          2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7" name="Snip Single Corner Rectangle 336">
            <a:extLst>
              <a:ext uri="{FF2B5EF4-FFF2-40B4-BE49-F238E27FC236}">
                <a16:creationId xmlns:a16="http://schemas.microsoft.com/office/drawing/2014/main" id="{FF2F887F-4411-1944-9A88-1A7E79CD5FD0}"/>
              </a:ext>
            </a:extLst>
          </p:cNvPr>
          <p:cNvSpPr/>
          <p:nvPr/>
        </p:nvSpPr>
        <p:spPr>
          <a:xfrm>
            <a:off x="6371232" y="558001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text6      8     6    0          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   6     6    0          0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stCxn id="65" idx="0"/>
            <a:endCxn id="32" idx="1"/>
          </p:cNvCxnSpPr>
          <p:nvPr/>
        </p:nvCxnSpPr>
        <p:spPr>
          <a:xfrm>
            <a:off x="7898157" y="4089995"/>
            <a:ext cx="85519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 rot="5400000">
            <a:off x="8003269" y="4663375"/>
            <a:ext cx="1314844" cy="151012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218228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</p:cNvCxnSpPr>
          <p:nvPr/>
        </p:nvCxnSpPr>
        <p:spPr>
          <a:xfrm>
            <a:off x="5822018" y="4080917"/>
            <a:ext cx="6623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65" name="Snip Single Corner Rectangle 64">
            <a:extLst>
              <a:ext uri="{FF2B5EF4-FFF2-40B4-BE49-F238E27FC236}">
                <a16:creationId xmlns:a16="http://schemas.microsoft.com/office/drawing/2014/main" id="{783DD554-BF73-3F4A-9313-5104DDDC9B6E}"/>
              </a:ext>
            </a:extLst>
          </p:cNvPr>
          <p:cNvSpPr/>
          <p:nvPr/>
        </p:nvSpPr>
        <p:spPr>
          <a:xfrm>
            <a:off x="6350421" y="359613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text8       0.5        0.1       0.5     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>
            <a:extLst>
              <a:ext uri="{FF2B5EF4-FFF2-40B4-BE49-F238E27FC236}">
                <a16:creationId xmlns:a16="http://schemas.microsoft.com/office/drawing/2014/main" id="{F847DFD3-0CC6-E849-BAF1-E477E940A14F}"/>
              </a:ext>
            </a:extLst>
          </p:cNvPr>
          <p:cNvSpPr/>
          <p:nvPr/>
        </p:nvSpPr>
        <p:spPr>
          <a:xfrm>
            <a:off x="6357893" y="5581999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 0.2        0.1     -0.2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text6      -0.5       -0.4     0.9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text7      -0.5       -0.7     -0.8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415824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423542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66" idx="2"/>
          </p:cNvCxnSpPr>
          <p:nvPr/>
        </p:nvCxnSpPr>
        <p:spPr>
          <a:xfrm rot="16200000" flipH="1">
            <a:off x="5212083" y="4930049"/>
            <a:ext cx="1988834" cy="30278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344317" y="6949460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17675" y="5354256"/>
            <a:ext cx="2716193" cy="3646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(extracting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features,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tokens…)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4282" y="3587057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       </a:t>
            </a: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1925401" y="7497512"/>
            <a:ext cx="271629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201427C7-D5FB-AD41-BF0A-D89EFF5EFC62}"/>
              </a:ext>
            </a:extLst>
          </p:cNvPr>
          <p:cNvSpPr/>
          <p:nvPr/>
        </p:nvSpPr>
        <p:spPr>
          <a:xfrm>
            <a:off x="4641694" y="6894655"/>
            <a:ext cx="2048675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Word-Embeddings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from BERT)</a:t>
            </a:r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251529CD-6F9B-E948-921E-5ADB2C482800}"/>
              </a:ext>
            </a:extLst>
          </p:cNvPr>
          <p:cNvSpPr/>
          <p:nvPr/>
        </p:nvSpPr>
        <p:spPr>
          <a:xfrm rot="16200000">
            <a:off x="4543584" y="5552416"/>
            <a:ext cx="2243724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3929174" y="6837134"/>
            <a:ext cx="204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Pre-training</a:t>
            </a:r>
          </a:p>
        </p:txBody>
      </p:sp>
    </p:spTree>
    <p:extLst>
      <p:ext uri="{BB962C8B-B14F-4D97-AF65-F5344CB8AC3E}">
        <p14:creationId xmlns:p14="http://schemas.microsoft.com/office/powerpoint/2010/main" val="18215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68" idx="2"/>
          </p:cNvCxnSpPr>
          <p:nvPr/>
        </p:nvCxnSpPr>
        <p:spPr>
          <a:xfrm rot="16200000" flipH="1">
            <a:off x="2651821" y="3861424"/>
            <a:ext cx="4127835" cy="34851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07147" y="4089995"/>
            <a:ext cx="274620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368" idx="0"/>
          </p:cNvCxnSpPr>
          <p:nvPr/>
        </p:nvCxnSpPr>
        <p:spPr>
          <a:xfrm rot="5400000">
            <a:off x="7341276" y="4025122"/>
            <a:ext cx="1338585" cy="2810371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endCxn id="367" idx="2"/>
          </p:cNvCxnSpPr>
          <p:nvPr/>
        </p:nvCxnSpPr>
        <p:spPr>
          <a:xfrm flipV="1">
            <a:off x="4541481" y="4089995"/>
            <a:ext cx="348515" cy="288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6438174" y="6917135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6095973" y="5341006"/>
            <a:ext cx="2666543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</p:cNvCxnSpPr>
          <p:nvPr/>
        </p:nvCxnSpPr>
        <p:spPr>
          <a:xfrm>
            <a:off x="1658574" y="7497512"/>
            <a:ext cx="476496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4166549" y="7128180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287224A-1347-7A49-945E-BE81BBC526CE}"/>
              </a:ext>
            </a:extLst>
          </p:cNvPr>
          <p:cNvSpPr txBox="1"/>
          <p:nvPr/>
        </p:nvSpPr>
        <p:spPr>
          <a:xfrm>
            <a:off x="4873743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A81BBEF-E804-C641-AE86-46BC2CD4746C}"/>
              </a:ext>
            </a:extLst>
          </p:cNvPr>
          <p:cNvSpPr txBox="1"/>
          <p:nvPr/>
        </p:nvSpPr>
        <p:spPr>
          <a:xfrm>
            <a:off x="4881461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67" name="Snip Single Corner Rectangle 366">
            <a:extLst>
              <a:ext uri="{FF2B5EF4-FFF2-40B4-BE49-F238E27FC236}">
                <a16:creationId xmlns:a16="http://schemas.microsoft.com/office/drawing/2014/main" id="{D19D372E-E662-6842-A29B-1B1E454604FD}"/>
              </a:ext>
            </a:extLst>
          </p:cNvPr>
          <p:cNvSpPr/>
          <p:nvPr/>
        </p:nvSpPr>
        <p:spPr>
          <a:xfrm>
            <a:off x="4889996" y="3596135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text1   This is an example text…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What did we learn abo…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A snippet about things…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text9   Text is difficult to </a:t>
            </a:r>
            <a:r>
              <a:rPr lang="en-US" sz="900" dirty="0" err="1">
                <a:solidFill>
                  <a:schemeClr val="tx1"/>
                </a:solidFill>
              </a:rPr>
              <a:t>unde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8" name="Snip Single Corner Rectangle 367">
            <a:extLst>
              <a:ext uri="{FF2B5EF4-FFF2-40B4-BE49-F238E27FC236}">
                <a16:creationId xmlns:a16="http://schemas.microsoft.com/office/drawing/2014/main" id="{05C64FC7-F034-F14B-A265-F5FE85987ED1}"/>
              </a:ext>
            </a:extLst>
          </p:cNvPr>
          <p:cNvSpPr/>
          <p:nvPr/>
        </p:nvSpPr>
        <p:spPr>
          <a:xfrm>
            <a:off x="4889996" y="5605740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Another snippet of a </a:t>
            </a:r>
            <a:r>
              <a:rPr lang="en-US" sz="900" dirty="0" err="1">
                <a:solidFill>
                  <a:schemeClr val="tx1"/>
                </a:solidFill>
              </a:rPr>
              <a:t>te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A third text that covers…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Just another text as an… text7   This text is about some…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D64965A-E948-5C47-8F11-A15683868A5A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7087823" y="4315968"/>
            <a:ext cx="912238" cy="77504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584063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637035" y="4914436"/>
            <a:ext cx="247889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0FD0CC6-7756-4F45-A605-031F6AC030FA}"/>
              </a:ext>
            </a:extLst>
          </p:cNvPr>
          <p:cNvSpPr/>
          <p:nvPr/>
        </p:nvSpPr>
        <p:spPr>
          <a:xfrm>
            <a:off x="6165631" y="332299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8463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063531" y="1724839"/>
            <a:ext cx="1762814" cy="1803687"/>
          </a:xfrm>
          <a:prstGeom prst="bentConnector4">
            <a:avLst>
              <a:gd name="adj1" fmla="val -56649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</p:cNvCxnSpPr>
          <p:nvPr/>
        </p:nvCxnSpPr>
        <p:spPr>
          <a:xfrm>
            <a:off x="8861761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</p:cNvCxnSpPr>
          <p:nvPr/>
        </p:nvCxnSpPr>
        <p:spPr>
          <a:xfrm>
            <a:off x="6180474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307415" y="4196575"/>
            <a:ext cx="257931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1401132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with a manually coded subset)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3AA69-192C-7F4C-9876-F4E76E11765A}"/>
              </a:ext>
            </a:extLst>
          </p:cNvPr>
          <p:cNvSpPr/>
          <p:nvPr/>
        </p:nvSpPr>
        <p:spPr>
          <a:xfrm>
            <a:off x="4886726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Preprocessing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removing </a:t>
            </a:r>
            <a:r>
              <a:rPr lang="en-US" sz="1000" dirty="0" err="1">
                <a:solidFill>
                  <a:schemeClr val="tx1"/>
                </a:solidFill>
              </a:rPr>
              <a:t>stopwords</a:t>
            </a:r>
            <a:r>
              <a:rPr lang="en-US" sz="1000" dirty="0">
                <a:solidFill>
                  <a:schemeClr val="tx1"/>
                </a:solidFill>
              </a:rPr>
              <a:t>, stemming, lemmatization)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396305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Topic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Modeling)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9999917" y="3709026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Topic1          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              methods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government   hypothesis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parliament     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politician         theory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party                analysis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3093792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E4053F-C748-814F-B72A-7662FDAD57C8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 rot="5400000" flipH="1" flipV="1">
            <a:off x="10218059" y="2260645"/>
            <a:ext cx="2012252" cy="884511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politics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246221"/>
            <a:chOff x="8187023" y="3098612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science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80512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80512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9DC5DF-6D6A-FE47-A080-2BC945B558DE}"/>
              </a:ext>
            </a:extLst>
          </p:cNvPr>
          <p:cNvSpPr/>
          <p:nvPr/>
        </p:nvSpPr>
        <p:spPr>
          <a:xfrm>
            <a:off x="8012494" y="5672538"/>
            <a:ext cx="2253543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Latent Dirichlet Allocation)</a:t>
            </a: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5128C718-D9F2-9B43-9D8A-59AC958C8869}"/>
              </a:ext>
            </a:extLst>
          </p:cNvPr>
          <p:cNvSpPr/>
          <p:nvPr/>
        </p:nvSpPr>
        <p:spPr>
          <a:xfrm>
            <a:off x="9999917" y="2561307"/>
            <a:ext cx="1564025" cy="101629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 topic1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0.85     0.15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0.97     0.03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0.31     0.69 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A64F5B6-0042-624F-8D72-5F1A75414CD1}"/>
              </a:ext>
            </a:extLst>
          </p:cNvPr>
          <p:cNvSpPr/>
          <p:nvPr/>
        </p:nvSpPr>
        <p:spPr>
          <a:xfrm rot="16200000">
            <a:off x="8850312" y="5061425"/>
            <a:ext cx="577905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Snip Single Corner Rectangle 67">
            <a:extLst>
              <a:ext uri="{FF2B5EF4-FFF2-40B4-BE49-F238E27FC236}">
                <a16:creationId xmlns:a16="http://schemas.microsoft.com/office/drawing/2014/main" id="{70750960-590E-5E40-AA84-CFCA91B1AB50}"/>
              </a:ext>
            </a:extLst>
          </p:cNvPr>
          <p:cNvSpPr/>
          <p:nvPr/>
        </p:nvSpPr>
        <p:spPr>
          <a:xfrm>
            <a:off x="6456721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  </a:t>
            </a:r>
            <a:r>
              <a:rPr lang="en-US" sz="900" dirty="0" err="1">
                <a:solidFill>
                  <a:schemeClr val="tx1"/>
                </a:solidFill>
              </a:rPr>
              <a:t>exampl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text1      1     3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460118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513090" y="4914436"/>
            <a:ext cx="272678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Transformer or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2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>
            <a:grpSpLocks/>
          </p:cNvGrpSpPr>
          <p:nvPr/>
        </p:nvGrpSpPr>
        <p:grpSpPr>
          <a:xfrm>
            <a:off x="3819169" y="1976108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>
            <a:grpSpLocks/>
          </p:cNvGrpSpPr>
          <p:nvPr/>
        </p:nvGrpSpPr>
        <p:grpSpPr>
          <a:xfrm>
            <a:off x="3039843" y="1978757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>
            <a:grpSpLocks/>
          </p:cNvGrpSpPr>
          <p:nvPr/>
        </p:nvGrpSpPr>
        <p:grpSpPr>
          <a:xfrm>
            <a:off x="9737236" y="1976108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>
            <a:grpSpLocks/>
          </p:cNvGrpSpPr>
          <p:nvPr/>
        </p:nvGrpSpPr>
        <p:grpSpPr>
          <a:xfrm>
            <a:off x="8957911" y="1978757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>
            <a:grpSpLocks/>
          </p:cNvGrpSpPr>
          <p:nvPr/>
        </p:nvGrpSpPr>
        <p:grpSpPr>
          <a:xfrm>
            <a:off x="9178918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>
            <a:grpSpLocks/>
          </p:cNvGrpSpPr>
          <p:nvPr/>
        </p:nvGrpSpPr>
        <p:grpSpPr>
          <a:xfrm>
            <a:off x="9946142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27433" y="2581373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5" y="1775619"/>
            <a:ext cx="1831821" cy="1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4081</TotalTime>
  <Words>1997</Words>
  <Application>Microsoft Macintosh PowerPoint</Application>
  <PresentationFormat>Custom</PresentationFormat>
  <Paragraphs>1054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2023-10-19T13:28:57Z</dcterms:created>
  <dcterms:modified xsi:type="dcterms:W3CDTF">2023-10-27T14:08:48Z</dcterms:modified>
</cp:coreProperties>
</file>