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/>
    <p:restoredTop sz="94628"/>
  </p:normalViewPr>
  <p:slideViewPr>
    <p:cSldViewPr snapToGrid="0" snapToObjects="1" showGuides="1">
      <p:cViewPr varScale="1">
        <p:scale>
          <a:sx n="104" d="100"/>
          <a:sy n="104" d="100"/>
        </p:scale>
        <p:origin x="24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96C3-1CFE-3641-AD13-AC335AA9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E4982-1E28-E043-900B-A3F6CED07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7CB6-FCC0-1742-B738-13030EED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8CA-4D07-6842-B42C-3BC8FBA7FBC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ACBC-76CB-D640-82CA-476C6C27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0560-BEDA-0B4A-8C67-811E9A16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4A7-CBEA-0A49-B6D8-6EB0CFBC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3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ACCA-2FB8-9B42-B359-44856868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EE923-B792-C74E-ACDB-67CBD717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37FA-03CF-174E-A177-895F1C01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8CA-4D07-6842-B42C-3BC8FBA7FBC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4492-A01B-2A49-A17F-8EAA6B4E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246B-8566-9C41-A1BA-6CDDCFB1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4A7-CBEA-0A49-B6D8-6EB0CFBC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CCB60-600F-6F44-AC0F-5E93A1929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DDD5D-B748-5147-94EF-72228101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12F0-70A8-4D4E-8A54-A9907435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8CA-4D07-6842-B42C-3BC8FBA7FBC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3A5E8-7A00-2E45-9E1D-51AEB96C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3E61-E381-4942-9E50-4E335A49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4A7-CBEA-0A49-B6D8-6EB0CFBC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D664-14C5-4B45-9C71-773AD458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BFD8-9ED3-1941-A9C6-06356380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F3EB-1882-3C48-A90B-7E61FE84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8CA-4D07-6842-B42C-3BC8FBA7FBC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3E73-A027-1E44-BD8D-62670499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79C2-23C2-884C-8F37-229EDE8D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4A7-CBEA-0A49-B6D8-6EB0CFBC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CAC5-A488-5C42-8EF8-645D1551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F29F-3EB0-9042-A4CF-0C5CF552E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BC57-581B-A542-9A08-BA05446D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8CA-4D07-6842-B42C-3BC8FBA7FBC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3053-21CE-164E-8D38-2904DF26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578EE-96CC-AE46-996F-909F0334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4A7-CBEA-0A49-B6D8-6EB0CFBC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6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5027-CD0A-A841-92FE-B33D6B8F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9C16-8575-DF4D-B387-3867DCD75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B2E44-0C67-E947-A933-952B0F5E2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2B178-0CE4-FD49-A4D6-C43CF1EA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8CA-4D07-6842-B42C-3BC8FBA7FBC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B3B20-AB44-1941-ADA6-BB32F9A3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E3157-F01B-FA41-A5F8-2136908D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4A7-CBEA-0A49-B6D8-6EB0CFBC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3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484C-90F4-C34F-9982-E789B758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3BC3A-A964-FF4D-9270-C3DD2D21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40F60-0911-D147-AF71-F628B5449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97EBF-D910-3B40-BB77-EB2FAEB13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5BAAD-7AB5-B64B-BF0D-236B82494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9C5A9-44CC-0047-ACD6-756773A3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8CA-4D07-6842-B42C-3BC8FBA7FBC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A6EEA-6721-BC4F-90DF-5D44285E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2A961-F37A-684E-B390-E9C71178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4A7-CBEA-0A49-B6D8-6EB0CFBC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BA72-339A-8F4D-9D33-7320C6AF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7A60-0D87-9648-8600-74F77001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8CA-4D07-6842-B42C-3BC8FBA7FBC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E638E-DCE7-364C-B6B3-8CB955AE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3A2C5-F27D-7347-A04D-3ADED228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4A7-CBEA-0A49-B6D8-6EB0CFBC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1C384-2029-F24A-AFE5-97A0D898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8CA-4D07-6842-B42C-3BC8FBA7FBC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0F5B0-7C72-584B-AB5B-7AE4181F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559B8-53B8-A943-B072-EAB12419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4A7-CBEA-0A49-B6D8-6EB0CFBC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4277-7D9F-F143-A660-320A9B9C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0655-4827-FD47-AD4E-74807E27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8E4E-0AA6-F245-A9B3-C4E6830A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A46F-10D7-9347-98B6-B0A6ECF5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8CA-4D07-6842-B42C-3BC8FBA7FBC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EBD2D-F551-4F43-89B3-18CD328F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2EC20-BD95-8D44-9E89-F877B0AF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4A7-CBEA-0A49-B6D8-6EB0CFBC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2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63C6-75FB-6747-BA19-2F28F0B9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7CCEE-AF88-C94B-9F81-A84216928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B6DAD-9F8D-164A-9CC4-2A99FBC70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3281B-FD27-2E43-9F18-E1A7B86E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98CA-4D07-6842-B42C-3BC8FBA7FBC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937FC-7E40-A848-A314-89F56D5E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5C659-BE6F-9B4E-9A82-36EE6493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04A7-CBEA-0A49-B6D8-6EB0CFBC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2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9B9D3-90A9-7546-92ED-8BB511C6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53674-2909-FC48-A886-8CA2D966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A44C-94DE-004A-922E-DDAE10C54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98CA-4D07-6842-B42C-3BC8FBA7FBCD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87CF-9F96-274A-9B51-F0C7936A9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0BE5-D90B-C347-9563-570D0C35E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04A7-CBEA-0A49-B6D8-6EB0CFBC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EBE43321-E1BC-CB44-9641-04512AFDE04C}"/>
              </a:ext>
            </a:extLst>
          </p:cNvPr>
          <p:cNvSpPr/>
          <p:nvPr/>
        </p:nvSpPr>
        <p:spPr>
          <a:xfrm>
            <a:off x="1869083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dog is an animal. Dogs are generally loyal…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D91B68E3-FBD3-354D-96D3-92AF203A076E}"/>
              </a:ext>
            </a:extLst>
          </p:cNvPr>
          <p:cNvSpPr/>
          <p:nvPr/>
        </p:nvSpPr>
        <p:spPr>
          <a:xfrm>
            <a:off x="3338794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cat is also an animal. Cats are evil…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D3A0C800-1F0C-C44E-973E-7E77D5DB0CD0}"/>
              </a:ext>
            </a:extLst>
          </p:cNvPr>
          <p:cNvSpPr/>
          <p:nvPr/>
        </p:nvSpPr>
        <p:spPr>
          <a:xfrm>
            <a:off x="4808505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Olympic Games are around the corner... 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AE339F8-FDAA-1D41-8D28-DA2958441385}"/>
              </a:ext>
            </a:extLst>
          </p:cNvPr>
          <p:cNvSpPr/>
          <p:nvPr/>
        </p:nvSpPr>
        <p:spPr>
          <a:xfrm>
            <a:off x="6278216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AI bots beat </a:t>
            </a:r>
            <a:r>
              <a:rPr lang="en-US" sz="1400" dirty="0" err="1">
                <a:solidFill>
                  <a:schemeClr val="tx1"/>
                </a:solidFill>
              </a:rPr>
              <a:t>Dota</a:t>
            </a:r>
            <a:r>
              <a:rPr lang="en-US" sz="1400" dirty="0">
                <a:solidFill>
                  <a:schemeClr val="tx1"/>
                </a:solidFill>
              </a:rPr>
              <a:t> players during the tournament…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76403798-E0CB-7F43-B17B-F2779A08E0E3}"/>
              </a:ext>
            </a:extLst>
          </p:cNvPr>
          <p:cNvSpPr/>
          <p:nvPr/>
        </p:nvSpPr>
        <p:spPr>
          <a:xfrm>
            <a:off x="7747927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Flying cars might be able to detect birds during flight…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6EEDB030-D5DD-AF43-B027-7B06A0855517}"/>
              </a:ext>
            </a:extLst>
          </p:cNvPr>
          <p:cNvSpPr/>
          <p:nvPr/>
        </p:nvSpPr>
        <p:spPr>
          <a:xfrm>
            <a:off x="9280165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More and more applications rely on AI technology…</a:t>
            </a:r>
          </a:p>
        </p:txBody>
      </p:sp>
    </p:spTree>
    <p:extLst>
      <p:ext uri="{BB962C8B-B14F-4D97-AF65-F5344CB8AC3E}">
        <p14:creationId xmlns:p14="http://schemas.microsoft.com/office/powerpoint/2010/main" val="374991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EBE43321-E1BC-CB44-9641-04512AFDE04C}"/>
              </a:ext>
            </a:extLst>
          </p:cNvPr>
          <p:cNvSpPr/>
          <p:nvPr/>
        </p:nvSpPr>
        <p:spPr>
          <a:xfrm>
            <a:off x="1869083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dog is an animal. Dogs are generally loyal…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D91B68E3-FBD3-354D-96D3-92AF203A076E}"/>
              </a:ext>
            </a:extLst>
          </p:cNvPr>
          <p:cNvSpPr/>
          <p:nvPr/>
        </p:nvSpPr>
        <p:spPr>
          <a:xfrm>
            <a:off x="3338794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cat is also an animal. Cats are evil…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D3A0C800-1F0C-C44E-973E-7E77D5DB0CD0}"/>
              </a:ext>
            </a:extLst>
          </p:cNvPr>
          <p:cNvSpPr/>
          <p:nvPr/>
        </p:nvSpPr>
        <p:spPr>
          <a:xfrm>
            <a:off x="4808505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Olympic Games are around the corner... 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AE339F8-FDAA-1D41-8D28-DA2958441385}"/>
              </a:ext>
            </a:extLst>
          </p:cNvPr>
          <p:cNvSpPr/>
          <p:nvPr/>
        </p:nvSpPr>
        <p:spPr>
          <a:xfrm>
            <a:off x="6278216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AI bots beat </a:t>
            </a:r>
            <a:r>
              <a:rPr lang="en-US" sz="1400" dirty="0" err="1">
                <a:solidFill>
                  <a:schemeClr val="tx1"/>
                </a:solidFill>
              </a:rPr>
              <a:t>Dota</a:t>
            </a:r>
            <a:r>
              <a:rPr lang="en-US" sz="1400" dirty="0">
                <a:solidFill>
                  <a:schemeClr val="tx1"/>
                </a:solidFill>
              </a:rPr>
              <a:t> players during the tournament…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76403798-E0CB-7F43-B17B-F2779A08E0E3}"/>
              </a:ext>
            </a:extLst>
          </p:cNvPr>
          <p:cNvSpPr/>
          <p:nvPr/>
        </p:nvSpPr>
        <p:spPr>
          <a:xfrm>
            <a:off x="7747927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Flying cars might be able to detect birds during flight…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6EEDB030-D5DD-AF43-B027-7B06A0855517}"/>
              </a:ext>
            </a:extLst>
          </p:cNvPr>
          <p:cNvSpPr/>
          <p:nvPr/>
        </p:nvSpPr>
        <p:spPr>
          <a:xfrm>
            <a:off x="9280165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More and more applications rely on AI technology…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402A5-2425-444A-9D7C-FD5B4FC78618}"/>
              </a:ext>
            </a:extLst>
          </p:cNvPr>
          <p:cNvSpPr/>
          <p:nvPr/>
        </p:nvSpPr>
        <p:spPr>
          <a:xfrm>
            <a:off x="2911834" y="3805882"/>
            <a:ext cx="1469711" cy="902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28541-E64F-1A40-B5D2-F5E2E57ABD75}"/>
              </a:ext>
            </a:extLst>
          </p:cNvPr>
          <p:cNvSpPr/>
          <p:nvPr/>
        </p:nvSpPr>
        <p:spPr>
          <a:xfrm>
            <a:off x="5361144" y="3805882"/>
            <a:ext cx="1469711" cy="902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90323-1135-8E47-937E-75BB8681A755}"/>
              </a:ext>
            </a:extLst>
          </p:cNvPr>
          <p:cNvSpPr/>
          <p:nvPr/>
        </p:nvSpPr>
        <p:spPr>
          <a:xfrm>
            <a:off x="7810454" y="3805882"/>
            <a:ext cx="1469711" cy="902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#3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B3999-A1D5-4D49-ADC8-5CE66C81FC70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2404625" y="2727259"/>
            <a:ext cx="1242065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D311B9-B3FF-E04C-9A93-6242DC2F3DD0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flipH="1">
            <a:off x="3646690" y="2727259"/>
            <a:ext cx="227646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B263AA-CCCA-3546-924C-937A1A777432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3646690" y="2727259"/>
            <a:ext cx="1697357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88AC1E-FC81-8243-AF03-639B1BDF8286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646690" y="2727259"/>
            <a:ext cx="4636779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0840AA-1E01-994B-BC99-96B3372920EE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646690" y="2727259"/>
            <a:ext cx="3197710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6270CB-8B74-8041-BE7D-6D1F46B960DF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 flipH="1">
            <a:off x="3646690" y="2727259"/>
            <a:ext cx="6169017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5A90F6-BCBE-D243-BF0C-4BF202DCAF6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404625" y="2727259"/>
            <a:ext cx="3691375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C70918-59FB-834F-AE05-AC6E5BA0E45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874336" y="2727259"/>
            <a:ext cx="2221664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C44A1B-8D53-A94E-8CF1-489C2DD3A7E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344047" y="2727259"/>
            <a:ext cx="751953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57E335-7D8B-D644-A8EC-E5C0500259B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096000" y="2727259"/>
            <a:ext cx="717758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6EEF4C-ECEA-C14B-92BA-5A6A5AF17FE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6000" y="2727259"/>
            <a:ext cx="2187469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724AC3-ADD7-0647-A3B3-B87AA3882D2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96000" y="2727259"/>
            <a:ext cx="3719707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800F58-D230-8048-BD10-D54C5046F64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8545310" y="2727259"/>
            <a:ext cx="1270397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760009-1C7B-1841-A2BC-5F45A98164D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283469" y="2727259"/>
            <a:ext cx="261841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1F7310-0DCA-1647-910A-171F47350E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813758" y="2727259"/>
            <a:ext cx="1731552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D9452D-DEA9-C641-BD99-0D4C1EC2818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344047" y="2727259"/>
            <a:ext cx="3201263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9DD279C-1BD8-3E41-ADBD-E44EF1DC227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874336" y="2727259"/>
            <a:ext cx="4670974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50D4C3-171E-8248-93A8-9F123CC5FDD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404625" y="2727259"/>
            <a:ext cx="6140685" cy="10786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EBE43321-E1BC-CB44-9641-04512AFDE04C}"/>
              </a:ext>
            </a:extLst>
          </p:cNvPr>
          <p:cNvSpPr/>
          <p:nvPr/>
        </p:nvSpPr>
        <p:spPr>
          <a:xfrm>
            <a:off x="1869083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dog is an animal. Dogs are generally loyal…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D91B68E3-FBD3-354D-96D3-92AF203A076E}"/>
              </a:ext>
            </a:extLst>
          </p:cNvPr>
          <p:cNvSpPr/>
          <p:nvPr/>
        </p:nvSpPr>
        <p:spPr>
          <a:xfrm>
            <a:off x="3338794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cat is also an animal. Cats are evil…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D3A0C800-1F0C-C44E-973E-7E77D5DB0CD0}"/>
              </a:ext>
            </a:extLst>
          </p:cNvPr>
          <p:cNvSpPr/>
          <p:nvPr/>
        </p:nvSpPr>
        <p:spPr>
          <a:xfrm>
            <a:off x="4808505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Olympic Games are around the corner... 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AE339F8-FDAA-1D41-8D28-DA2958441385}"/>
              </a:ext>
            </a:extLst>
          </p:cNvPr>
          <p:cNvSpPr/>
          <p:nvPr/>
        </p:nvSpPr>
        <p:spPr>
          <a:xfrm>
            <a:off x="6278216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AI bots beat </a:t>
            </a:r>
            <a:r>
              <a:rPr lang="en-US" sz="1400" dirty="0" err="1">
                <a:solidFill>
                  <a:schemeClr val="tx1"/>
                </a:solidFill>
              </a:rPr>
              <a:t>Dota</a:t>
            </a:r>
            <a:r>
              <a:rPr lang="en-US" sz="1400" dirty="0">
                <a:solidFill>
                  <a:schemeClr val="tx1"/>
                </a:solidFill>
              </a:rPr>
              <a:t> players during the tournament…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76403798-E0CB-7F43-B17B-F2779A08E0E3}"/>
              </a:ext>
            </a:extLst>
          </p:cNvPr>
          <p:cNvSpPr/>
          <p:nvPr/>
        </p:nvSpPr>
        <p:spPr>
          <a:xfrm>
            <a:off x="7747927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Flying cars might be able to detect birds during flight…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6EEDB030-D5DD-AF43-B027-7B06A0855517}"/>
              </a:ext>
            </a:extLst>
          </p:cNvPr>
          <p:cNvSpPr/>
          <p:nvPr/>
        </p:nvSpPr>
        <p:spPr>
          <a:xfrm>
            <a:off x="9280165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More and more applications rely on AI technology…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402A5-2425-444A-9D7C-FD5B4FC78618}"/>
              </a:ext>
            </a:extLst>
          </p:cNvPr>
          <p:cNvSpPr/>
          <p:nvPr/>
        </p:nvSpPr>
        <p:spPr>
          <a:xfrm>
            <a:off x="2911834" y="3805882"/>
            <a:ext cx="1469711" cy="902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28541-E64F-1A40-B5D2-F5E2E57ABD75}"/>
              </a:ext>
            </a:extLst>
          </p:cNvPr>
          <p:cNvSpPr/>
          <p:nvPr/>
        </p:nvSpPr>
        <p:spPr>
          <a:xfrm>
            <a:off x="5361144" y="3805882"/>
            <a:ext cx="1469711" cy="902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90323-1135-8E47-937E-75BB8681A755}"/>
              </a:ext>
            </a:extLst>
          </p:cNvPr>
          <p:cNvSpPr/>
          <p:nvPr/>
        </p:nvSpPr>
        <p:spPr>
          <a:xfrm>
            <a:off x="7810454" y="3805882"/>
            <a:ext cx="1469711" cy="902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B3999-A1D5-4D49-ADC8-5CE66C81FC70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2404625" y="2727259"/>
            <a:ext cx="1242065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D311B9-B3FF-E04C-9A93-6242DC2F3DD0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flipH="1">
            <a:off x="3646690" y="2727259"/>
            <a:ext cx="227646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B263AA-CCCA-3546-924C-937A1A777432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3646690" y="2727259"/>
            <a:ext cx="1697357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88AC1E-FC81-8243-AF03-639B1BDF8286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646690" y="2727259"/>
            <a:ext cx="4636779" cy="107862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0840AA-1E01-994B-BC99-96B3372920EE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646690" y="2727259"/>
            <a:ext cx="3197710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6270CB-8B74-8041-BE7D-6D1F46B960DF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 flipH="1">
            <a:off x="3646690" y="2727259"/>
            <a:ext cx="6169017" cy="1078623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5A90F6-BCBE-D243-BF0C-4BF202DCAF6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404625" y="2727259"/>
            <a:ext cx="3691375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C70918-59FB-834F-AE05-AC6E5BA0E45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874336" y="2727259"/>
            <a:ext cx="2221664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C44A1B-8D53-A94E-8CF1-489C2DD3A7E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344047" y="2727259"/>
            <a:ext cx="751953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57E335-7D8B-D644-A8EC-E5C0500259B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096000" y="2727259"/>
            <a:ext cx="717758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6EEF4C-ECEA-C14B-92BA-5A6A5AF17FE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6000" y="2727259"/>
            <a:ext cx="2187469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724AC3-ADD7-0647-A3B3-B87AA3882D2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96000" y="2727259"/>
            <a:ext cx="3719707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800F58-D230-8048-BD10-D54C5046F64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8545310" y="2727259"/>
            <a:ext cx="1270397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760009-1C7B-1841-A2BC-5F45A98164D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283469" y="2727259"/>
            <a:ext cx="261841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1F7310-0DCA-1647-910A-171F47350E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813758" y="2727259"/>
            <a:ext cx="1731552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D9452D-DEA9-C641-BD99-0D4C1EC2818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344047" y="2727259"/>
            <a:ext cx="3201263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9DD279C-1BD8-3E41-ADBD-E44EF1DC227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874336" y="2727259"/>
            <a:ext cx="4670974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50D4C3-171E-8248-93A8-9F123CC5FDD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404625" y="2727259"/>
            <a:ext cx="6140685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8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EBE43321-E1BC-CB44-9641-04512AFDE04C}"/>
              </a:ext>
            </a:extLst>
          </p:cNvPr>
          <p:cNvSpPr/>
          <p:nvPr/>
        </p:nvSpPr>
        <p:spPr>
          <a:xfrm>
            <a:off x="1869083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dog is an animal. Dogs are generally loyal…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D91B68E3-FBD3-354D-96D3-92AF203A076E}"/>
              </a:ext>
            </a:extLst>
          </p:cNvPr>
          <p:cNvSpPr/>
          <p:nvPr/>
        </p:nvSpPr>
        <p:spPr>
          <a:xfrm>
            <a:off x="3338794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cat is also an animal. Cats are evil…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D3A0C800-1F0C-C44E-973E-7E77D5DB0CD0}"/>
              </a:ext>
            </a:extLst>
          </p:cNvPr>
          <p:cNvSpPr/>
          <p:nvPr/>
        </p:nvSpPr>
        <p:spPr>
          <a:xfrm>
            <a:off x="4808505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Olympic Games are around the corner... 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AE339F8-FDAA-1D41-8D28-DA2958441385}"/>
              </a:ext>
            </a:extLst>
          </p:cNvPr>
          <p:cNvSpPr/>
          <p:nvPr/>
        </p:nvSpPr>
        <p:spPr>
          <a:xfrm>
            <a:off x="6278216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AI bots beat </a:t>
            </a:r>
            <a:r>
              <a:rPr lang="en-US" sz="1400" dirty="0" err="1">
                <a:solidFill>
                  <a:schemeClr val="tx1"/>
                </a:solidFill>
              </a:rPr>
              <a:t>Dota</a:t>
            </a:r>
            <a:r>
              <a:rPr lang="en-US" sz="1400" dirty="0">
                <a:solidFill>
                  <a:schemeClr val="tx1"/>
                </a:solidFill>
              </a:rPr>
              <a:t> players during the tournament…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76403798-E0CB-7F43-B17B-F2779A08E0E3}"/>
              </a:ext>
            </a:extLst>
          </p:cNvPr>
          <p:cNvSpPr/>
          <p:nvPr/>
        </p:nvSpPr>
        <p:spPr>
          <a:xfrm>
            <a:off x="7747927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Flying cars might be able to detect birds during flight…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6EEDB030-D5DD-AF43-B027-7B06A0855517}"/>
              </a:ext>
            </a:extLst>
          </p:cNvPr>
          <p:cNvSpPr/>
          <p:nvPr/>
        </p:nvSpPr>
        <p:spPr>
          <a:xfrm>
            <a:off x="9280165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More and more applications rely on AI technology…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402A5-2425-444A-9D7C-FD5B4FC78618}"/>
              </a:ext>
            </a:extLst>
          </p:cNvPr>
          <p:cNvSpPr/>
          <p:nvPr/>
        </p:nvSpPr>
        <p:spPr>
          <a:xfrm>
            <a:off x="2911834" y="3805882"/>
            <a:ext cx="1469711" cy="902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28541-E64F-1A40-B5D2-F5E2E57ABD75}"/>
              </a:ext>
            </a:extLst>
          </p:cNvPr>
          <p:cNvSpPr/>
          <p:nvPr/>
        </p:nvSpPr>
        <p:spPr>
          <a:xfrm>
            <a:off x="5361144" y="3805882"/>
            <a:ext cx="1469711" cy="902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90323-1135-8E47-937E-75BB8681A755}"/>
              </a:ext>
            </a:extLst>
          </p:cNvPr>
          <p:cNvSpPr/>
          <p:nvPr/>
        </p:nvSpPr>
        <p:spPr>
          <a:xfrm>
            <a:off x="7810454" y="3805882"/>
            <a:ext cx="1469711" cy="902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B3999-A1D5-4D49-ADC8-5CE66C81FC70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2404625" y="2727259"/>
            <a:ext cx="1242065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D311B9-B3FF-E04C-9A93-6242DC2F3DD0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flipH="1">
            <a:off x="3646690" y="2727259"/>
            <a:ext cx="227646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B263AA-CCCA-3546-924C-937A1A777432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3646690" y="2727259"/>
            <a:ext cx="1697357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88AC1E-FC81-8243-AF03-639B1BDF8286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646690" y="2727259"/>
            <a:ext cx="4636779" cy="107862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0840AA-1E01-994B-BC99-96B3372920EE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646690" y="2727259"/>
            <a:ext cx="3197710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6270CB-8B74-8041-BE7D-6D1F46B960DF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 flipH="1">
            <a:off x="3646690" y="2727259"/>
            <a:ext cx="6169017" cy="1078623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5A90F6-BCBE-D243-BF0C-4BF202DCAF6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404625" y="2727259"/>
            <a:ext cx="3691375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C70918-59FB-834F-AE05-AC6E5BA0E45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874336" y="2727259"/>
            <a:ext cx="2221664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C44A1B-8D53-A94E-8CF1-489C2DD3A7E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344047" y="2727259"/>
            <a:ext cx="751953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57E335-7D8B-D644-A8EC-E5C0500259B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096000" y="2727259"/>
            <a:ext cx="717758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6EEF4C-ECEA-C14B-92BA-5A6A5AF17FE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6000" y="2727259"/>
            <a:ext cx="2187469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724AC3-ADD7-0647-A3B3-B87AA3882D2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96000" y="2727259"/>
            <a:ext cx="3719707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800F58-D230-8048-BD10-D54C5046F64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8545310" y="2727259"/>
            <a:ext cx="1270397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760009-1C7B-1841-A2BC-5F45A98164D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283469" y="2727259"/>
            <a:ext cx="261841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1F7310-0DCA-1647-910A-171F47350E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813758" y="2727259"/>
            <a:ext cx="1731552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D9452D-DEA9-C641-BD99-0D4C1EC2818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344047" y="2727259"/>
            <a:ext cx="3201263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9DD279C-1BD8-3E41-ADBD-E44EF1DC227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874336" y="2727259"/>
            <a:ext cx="4670974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50D4C3-171E-8248-93A8-9F123CC5FDD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404625" y="2727259"/>
            <a:ext cx="6140685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5A172D-01DB-FF46-83E7-7385F90DD8BC}"/>
              </a:ext>
            </a:extLst>
          </p:cNvPr>
          <p:cNvSpPr txBox="1"/>
          <p:nvPr/>
        </p:nvSpPr>
        <p:spPr>
          <a:xfrm>
            <a:off x="140042" y="6079525"/>
            <a:ext cx="1191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dog  animal  generally  loyal  cat  animal  evil  </a:t>
            </a:r>
            <a:r>
              <a:rPr lang="en-US" sz="1400" dirty="0" err="1"/>
              <a:t>olympic</a:t>
            </a:r>
            <a:r>
              <a:rPr lang="en-US" sz="1400" dirty="0"/>
              <a:t>  games  corner  AI  bots  </a:t>
            </a:r>
            <a:r>
              <a:rPr lang="en-US" sz="1400" dirty="0" err="1"/>
              <a:t>dota</a:t>
            </a:r>
            <a:r>
              <a:rPr lang="en-US" sz="1400" dirty="0"/>
              <a:t>  players  tournament  flying  cars  detect  birds  flight   applications technology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06B3E1-E827-B247-A6EC-FB603840BB2D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04990" y="4707925"/>
            <a:ext cx="3241700" cy="13716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54EA7C-0C16-EE46-95C7-BC0606D0FC50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90832" y="4707925"/>
            <a:ext cx="2855858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04F960-699A-1642-BB4E-00F96687167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04624" y="4707925"/>
            <a:ext cx="1242066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72D18C-E2A5-434C-9C6A-69BAA77A3E9B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898289" y="4707925"/>
            <a:ext cx="748401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7410E2-E61D-544D-B242-E179945B19A3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272489" y="4707925"/>
            <a:ext cx="374201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F63CC2-4B32-334C-9EBB-F2929F000A6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272489" y="4707925"/>
            <a:ext cx="5272821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000702-E627-5848-A4EF-9A79FE4D402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760513" y="4707925"/>
            <a:ext cx="2335487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8C4A16-160F-6A45-8EC3-22A79446F0E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124034" y="4707925"/>
            <a:ext cx="3971966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32C393-2B14-DE40-ADD1-325E20FAAD9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381545" y="4707925"/>
            <a:ext cx="1714455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355FAD-0DD7-134A-972D-2A907FF2E85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28256" y="4707925"/>
            <a:ext cx="1167744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B13F3A-56E8-624C-846C-D9B18FF9622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361144" y="4707925"/>
            <a:ext cx="3184166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29873D-06A6-EF42-A07A-6425308B182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682400" y="4707925"/>
            <a:ext cx="2862910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427928-885D-784B-8E16-9C6C4FF06289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6095999" y="4707925"/>
            <a:ext cx="2449311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B82A75-7BF5-3849-B80B-4F12EC25439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6000" y="4707925"/>
            <a:ext cx="432888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13B74D-958A-584A-AF60-34EB0E0DFEE4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6000" y="4707925"/>
            <a:ext cx="1093734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7711F1-9730-9146-86C0-6498B8112968}"/>
              </a:ext>
            </a:extLst>
          </p:cNvPr>
          <p:cNvCxnSpPr>
            <a:cxnSpLocks/>
            <a:stCxn id="29" idx="0"/>
            <a:endCxn id="10" idx="2"/>
          </p:cNvCxnSpPr>
          <p:nvPr/>
        </p:nvCxnSpPr>
        <p:spPr>
          <a:xfrm flipV="1">
            <a:off x="6095999" y="4707925"/>
            <a:ext cx="1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B6FE7F-782F-ED4A-B2AB-7ABB0859D5A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074643" y="4707925"/>
            <a:ext cx="470667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8E6A5F-A6A7-EE45-98F7-FCE5CA0EC36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425044" y="4707925"/>
            <a:ext cx="120266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E95981-DC77-6346-A837-8ACEBFA07D36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6000" y="4707925"/>
            <a:ext cx="2389177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ACFD82-8A37-9B45-88D7-FC8036C58D16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8545310" y="4707925"/>
            <a:ext cx="321256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2703237-DE62-7747-96BB-9E6B26DB0077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3646690" y="4707925"/>
            <a:ext cx="5633475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18A1396-DF0E-A149-9322-1B13938CF6B1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8545310" y="4707925"/>
            <a:ext cx="1982647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1CD6E1-024F-114C-98E2-569069EE0331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8545310" y="4707925"/>
            <a:ext cx="2928922" cy="1371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6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EBE43321-E1BC-CB44-9641-04512AFDE04C}"/>
              </a:ext>
            </a:extLst>
          </p:cNvPr>
          <p:cNvSpPr/>
          <p:nvPr/>
        </p:nvSpPr>
        <p:spPr>
          <a:xfrm>
            <a:off x="1869083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dog is an animal. Dogs are generally loyal…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D91B68E3-FBD3-354D-96D3-92AF203A076E}"/>
              </a:ext>
            </a:extLst>
          </p:cNvPr>
          <p:cNvSpPr/>
          <p:nvPr/>
        </p:nvSpPr>
        <p:spPr>
          <a:xfrm>
            <a:off x="3338794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cat is also an animal. Cats are evil…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D3A0C800-1F0C-C44E-973E-7E77D5DB0CD0}"/>
              </a:ext>
            </a:extLst>
          </p:cNvPr>
          <p:cNvSpPr/>
          <p:nvPr/>
        </p:nvSpPr>
        <p:spPr>
          <a:xfrm>
            <a:off x="4808505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Olympic Games are around the corner... 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AE339F8-FDAA-1D41-8D28-DA2958441385}"/>
              </a:ext>
            </a:extLst>
          </p:cNvPr>
          <p:cNvSpPr/>
          <p:nvPr/>
        </p:nvSpPr>
        <p:spPr>
          <a:xfrm>
            <a:off x="6278216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AI bots beat </a:t>
            </a:r>
            <a:r>
              <a:rPr lang="en-US" sz="1400" dirty="0" err="1">
                <a:solidFill>
                  <a:schemeClr val="tx1"/>
                </a:solidFill>
              </a:rPr>
              <a:t>Dota</a:t>
            </a:r>
            <a:r>
              <a:rPr lang="en-US" sz="1400" dirty="0">
                <a:solidFill>
                  <a:schemeClr val="tx1"/>
                </a:solidFill>
              </a:rPr>
              <a:t> players during the tournament…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76403798-E0CB-7F43-B17B-F2779A08E0E3}"/>
              </a:ext>
            </a:extLst>
          </p:cNvPr>
          <p:cNvSpPr/>
          <p:nvPr/>
        </p:nvSpPr>
        <p:spPr>
          <a:xfrm>
            <a:off x="7747927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Flying cars might be able to detect birds during flight…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6EEDB030-D5DD-AF43-B027-7B06A0855517}"/>
              </a:ext>
            </a:extLst>
          </p:cNvPr>
          <p:cNvSpPr/>
          <p:nvPr/>
        </p:nvSpPr>
        <p:spPr>
          <a:xfrm>
            <a:off x="9280165" y="1202188"/>
            <a:ext cx="1071083" cy="152507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More and more applications rely on AI technology…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402A5-2425-444A-9D7C-FD5B4FC78618}"/>
              </a:ext>
            </a:extLst>
          </p:cNvPr>
          <p:cNvSpPr/>
          <p:nvPr/>
        </p:nvSpPr>
        <p:spPr>
          <a:xfrm>
            <a:off x="2911834" y="3805882"/>
            <a:ext cx="1469711" cy="902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28541-E64F-1A40-B5D2-F5E2E57ABD75}"/>
              </a:ext>
            </a:extLst>
          </p:cNvPr>
          <p:cNvSpPr/>
          <p:nvPr/>
        </p:nvSpPr>
        <p:spPr>
          <a:xfrm>
            <a:off x="5361144" y="3805882"/>
            <a:ext cx="1469711" cy="902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90323-1135-8E47-937E-75BB8681A755}"/>
              </a:ext>
            </a:extLst>
          </p:cNvPr>
          <p:cNvSpPr/>
          <p:nvPr/>
        </p:nvSpPr>
        <p:spPr>
          <a:xfrm>
            <a:off x="7810454" y="3805882"/>
            <a:ext cx="1469711" cy="902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B3999-A1D5-4D49-ADC8-5CE66C81FC70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2404625" y="2727259"/>
            <a:ext cx="1242065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D311B9-B3FF-E04C-9A93-6242DC2F3DD0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flipH="1">
            <a:off x="3646690" y="2727259"/>
            <a:ext cx="227646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B263AA-CCCA-3546-924C-937A1A777432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3646690" y="2727259"/>
            <a:ext cx="1697357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88AC1E-FC81-8243-AF03-639B1BDF8286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646690" y="2727259"/>
            <a:ext cx="4636779" cy="107862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0840AA-1E01-994B-BC99-96B3372920EE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646690" y="2727259"/>
            <a:ext cx="3197710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6270CB-8B74-8041-BE7D-6D1F46B960DF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 flipH="1">
            <a:off x="3646690" y="2727259"/>
            <a:ext cx="6169017" cy="1078623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5A90F6-BCBE-D243-BF0C-4BF202DCAF6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404625" y="2727259"/>
            <a:ext cx="3691375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C70918-59FB-834F-AE05-AC6E5BA0E45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874336" y="2727259"/>
            <a:ext cx="2221664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C44A1B-8D53-A94E-8CF1-489C2DD3A7E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344047" y="2727259"/>
            <a:ext cx="751953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57E335-7D8B-D644-A8EC-E5C0500259B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096000" y="2727259"/>
            <a:ext cx="717758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6EEF4C-ECEA-C14B-92BA-5A6A5AF17FE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6000" y="2727259"/>
            <a:ext cx="2187469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724AC3-ADD7-0647-A3B3-B87AA3882D2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96000" y="2727259"/>
            <a:ext cx="3719707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800F58-D230-8048-BD10-D54C5046F64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8545310" y="2727259"/>
            <a:ext cx="1270397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760009-1C7B-1841-A2BC-5F45A98164D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283469" y="2727259"/>
            <a:ext cx="261841" cy="107862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1F7310-0DCA-1647-910A-171F47350E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813758" y="2727259"/>
            <a:ext cx="1731552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D9452D-DEA9-C641-BD99-0D4C1EC2818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344047" y="2727259"/>
            <a:ext cx="3201263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9DD279C-1BD8-3E41-ADBD-E44EF1DC227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874336" y="2727259"/>
            <a:ext cx="4670974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50D4C3-171E-8248-93A8-9F123CC5FDD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404625" y="2727259"/>
            <a:ext cx="6140685" cy="10786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5A172D-01DB-FF46-83E7-7385F90DD8BC}"/>
              </a:ext>
            </a:extLst>
          </p:cNvPr>
          <p:cNvSpPr txBox="1"/>
          <p:nvPr/>
        </p:nvSpPr>
        <p:spPr>
          <a:xfrm>
            <a:off x="140042" y="6079525"/>
            <a:ext cx="1191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dog  animal  generally  loyal  cat  animal  evil  </a:t>
            </a:r>
            <a:r>
              <a:rPr lang="en-US" sz="1400" dirty="0" err="1"/>
              <a:t>olympic</a:t>
            </a:r>
            <a:r>
              <a:rPr lang="en-US" sz="1400" dirty="0"/>
              <a:t>  games  corner  AI  bots  </a:t>
            </a:r>
            <a:r>
              <a:rPr lang="en-US" sz="1400" dirty="0" err="1"/>
              <a:t>dota</a:t>
            </a:r>
            <a:r>
              <a:rPr lang="en-US" sz="1400" dirty="0"/>
              <a:t>  players  tournament  flying  cars  detect  birds  flight   applications technology   </a:t>
            </a:r>
          </a:p>
        </p:txBody>
      </p:sp>
    </p:spTree>
    <p:extLst>
      <p:ext uri="{BB962C8B-B14F-4D97-AF65-F5344CB8AC3E}">
        <p14:creationId xmlns:p14="http://schemas.microsoft.com/office/powerpoint/2010/main" val="200599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362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2022-11-15T09:52:52Z</dcterms:created>
  <dcterms:modified xsi:type="dcterms:W3CDTF">2022-11-15T12:57:46Z</dcterms:modified>
</cp:coreProperties>
</file>