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4" r:id="rId5"/>
    <p:sldId id="265" r:id="rId6"/>
    <p:sldId id="263" r:id="rId7"/>
    <p:sldId id="260" r:id="rId8"/>
    <p:sldId id="266" r:id="rId9"/>
    <p:sldId id="273" r:id="rId10"/>
    <p:sldId id="268" r:id="rId11"/>
    <p:sldId id="261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7" r:id="rId29"/>
    <p:sldId id="288" r:id="rId30"/>
    <p:sldId id="289" r:id="rId31"/>
  </p:sldIdLst>
  <p:sldSz cx="18562638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53" userDrawn="1">
          <p15:clr>
            <a:srgbClr val="A4A3A4"/>
          </p15:clr>
        </p15:guide>
        <p15:guide id="2" pos="5817" userDrawn="1">
          <p15:clr>
            <a:srgbClr val="A4A3A4"/>
          </p15:clr>
        </p15:guide>
        <p15:guide id="3" orient="horz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/>
    <p:restoredTop sz="95761"/>
  </p:normalViewPr>
  <p:slideViewPr>
    <p:cSldViewPr snapToGrid="0" snapToObjects="1" showGuides="1">
      <p:cViewPr varScale="1">
        <p:scale>
          <a:sx n="89" d="100"/>
          <a:sy n="89" d="100"/>
        </p:scale>
        <p:origin x="208" y="496"/>
      </p:cViewPr>
      <p:guideLst>
        <p:guide orient="horz" pos="3753"/>
        <p:guide pos="5817"/>
        <p:guide orient="horz"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0330" y="1475959"/>
            <a:ext cx="13921979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0330" y="4736847"/>
            <a:ext cx="13921979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83888" y="480157"/>
            <a:ext cx="4002569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6182" y="480157"/>
            <a:ext cx="11775673" cy="764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7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6513" y="2248386"/>
            <a:ext cx="16010275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6513" y="6035358"/>
            <a:ext cx="16010275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75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75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75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4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6181" y="2400782"/>
            <a:ext cx="7889121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7336" y="2400782"/>
            <a:ext cx="7889121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599" y="480157"/>
            <a:ext cx="16010275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600" y="2210808"/>
            <a:ext cx="7852865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8600" y="3294290"/>
            <a:ext cx="7852865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97335" y="2210808"/>
            <a:ext cx="7891539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97335" y="3294290"/>
            <a:ext cx="7891539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4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3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600" y="601239"/>
            <a:ext cx="5986933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539" y="1298510"/>
            <a:ext cx="9397335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600" y="2705576"/>
            <a:ext cx="5986933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4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600" y="601239"/>
            <a:ext cx="5986933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91539" y="1298510"/>
            <a:ext cx="9397335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8600" y="2705576"/>
            <a:ext cx="5986933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182" y="480157"/>
            <a:ext cx="16010275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182" y="2400782"/>
            <a:ext cx="16010275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181" y="8358896"/>
            <a:ext cx="4176594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0957F-70E3-324A-A41A-2EDB91DEC9EF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8874" y="8358896"/>
            <a:ext cx="626489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9863" y="8358896"/>
            <a:ext cx="4176594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3EC9D-6719-BE47-BD5E-74FA7A303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0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457D57-AC66-3A46-890E-28960A569330}"/>
              </a:ext>
            </a:extLst>
          </p:cNvPr>
          <p:cNvCxnSpPr>
            <a:cxnSpLocks/>
          </p:cNvCxnSpPr>
          <p:nvPr/>
        </p:nvCxnSpPr>
        <p:spPr>
          <a:xfrm>
            <a:off x="13000765" y="1787925"/>
            <a:ext cx="170140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9911772" y="1787925"/>
            <a:ext cx="25291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A962D-50CB-9742-9B04-E0F5E3205D20}"/>
              </a:ext>
            </a:extLst>
          </p:cNvPr>
          <p:cNvCxnSpPr>
            <a:cxnSpLocks/>
          </p:cNvCxnSpPr>
          <p:nvPr/>
        </p:nvCxnSpPr>
        <p:spPr>
          <a:xfrm>
            <a:off x="7136885" y="1787925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247788" y="1792052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910160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25952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38795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64AD80-2A59-864F-AA6B-C153E87F46C9}"/>
              </a:ext>
            </a:extLst>
          </p:cNvPr>
          <p:cNvGrpSpPr/>
          <p:nvPr/>
        </p:nvGrpSpPr>
        <p:grpSpPr>
          <a:xfrm>
            <a:off x="6526875" y="1287296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7804934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A179C-9CB1-EA43-B287-5FEB85AEBA6D}"/>
              </a:ext>
            </a:extLst>
          </p:cNvPr>
          <p:cNvSpPr/>
          <p:nvPr/>
        </p:nvSpPr>
        <p:spPr>
          <a:xfrm>
            <a:off x="10825459" y="10175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 Classification</a:t>
            </a:r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EACC1A9E-F9A3-BC4D-B577-619FD5E4CC92}"/>
              </a:ext>
            </a:extLst>
          </p:cNvPr>
          <p:cNvSpPr/>
          <p:nvPr/>
        </p:nvSpPr>
        <p:spPr>
          <a:xfrm>
            <a:off x="9417790" y="1406657"/>
            <a:ext cx="1101635" cy="7844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Structured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7" name="Round Diagonal Corner Rectangle 16">
            <a:extLst>
              <a:ext uri="{FF2B5EF4-FFF2-40B4-BE49-F238E27FC236}">
                <a16:creationId xmlns:a16="http://schemas.microsoft.com/office/drawing/2014/main" id="{2A3F4828-4157-0F4D-92D6-25B40D5DC31A}"/>
              </a:ext>
            </a:extLst>
          </p:cNvPr>
          <p:cNvSpPr/>
          <p:nvPr/>
        </p:nvSpPr>
        <p:spPr>
          <a:xfrm>
            <a:off x="12440903" y="1410466"/>
            <a:ext cx="1101635" cy="784421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Resulting classification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4702170" y="10175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75D209-6727-2045-945E-30C28CFBCCA8}"/>
              </a:ext>
            </a:extLst>
          </p:cNvPr>
          <p:cNvGrpSpPr/>
          <p:nvPr/>
        </p:nvGrpSpPr>
        <p:grpSpPr>
          <a:xfrm>
            <a:off x="13675545" y="1287296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06B29A6-B328-FD49-BB02-DAD64F799639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D014FDAE-0EB2-4F49-A941-30D5C5604F53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9" name="Folded Corner 28">
              <a:extLst>
                <a:ext uri="{FF2B5EF4-FFF2-40B4-BE49-F238E27FC236}">
                  <a16:creationId xmlns:a16="http://schemas.microsoft.com/office/drawing/2014/main" id="{9BE74E96-A9F4-B74E-8FCA-9F2C11BECC04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2AFBBC01-986F-724F-8669-E5E5FE9263DD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0B7769-C013-5047-AFA5-BA97F5B26522}"/>
              </a:ext>
            </a:extLst>
          </p:cNvPr>
          <p:cNvGrpSpPr/>
          <p:nvPr/>
        </p:nvGrpSpPr>
        <p:grpSpPr>
          <a:xfrm>
            <a:off x="13916225" y="1980073"/>
            <a:ext cx="616242" cy="246221"/>
            <a:chOff x="8169052" y="3116668"/>
            <a:chExt cx="616242" cy="246221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3A3CA65-C338-FB48-B48D-F6CCD996979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3D069A-17E4-674A-989A-1361F000CA28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03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F1233A-8F59-284C-B563-ACF7FA2E85E0}"/>
              </a:ext>
            </a:extLst>
          </p:cNvPr>
          <p:cNvGrpSpPr>
            <a:grpSpLocks/>
          </p:cNvGrpSpPr>
          <p:nvPr/>
        </p:nvGrpSpPr>
        <p:grpSpPr>
          <a:xfrm>
            <a:off x="6103582" y="1976109"/>
            <a:ext cx="908264" cy="1057087"/>
            <a:chOff x="4242462" y="2525867"/>
            <a:chExt cx="791318" cy="92097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BE66B71F-EFBA-D04C-95F2-074045E9998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61A48E6F-F8D7-1247-80B4-519C3D0DA8D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E354E050-AE66-7C41-8AC6-BBCEDD0E39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4EA3A573-E192-3A46-8E99-2E9D7929BB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221671F5-6D22-2441-A5B4-446EB612312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D8884-1AF2-C84F-A56E-E77CE1472A30}"/>
              </a:ext>
            </a:extLst>
          </p:cNvPr>
          <p:cNvGrpSpPr>
            <a:grpSpLocks/>
          </p:cNvGrpSpPr>
          <p:nvPr/>
        </p:nvGrpSpPr>
        <p:grpSpPr>
          <a:xfrm>
            <a:off x="5324256" y="1978758"/>
            <a:ext cx="908264" cy="1057087"/>
            <a:chOff x="4242462" y="2525867"/>
            <a:chExt cx="791318" cy="920979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07BE33BD-421D-B346-A5A4-854BCBAD6F9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BEBFDF43-EEAC-AC42-B1E8-D9A83FA861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540D6EFC-A9C6-6A46-9361-BB33317A778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EECCAE2-5323-8642-8899-DA609BC89093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73BF1549-CA67-C942-B52A-DFD75D914B7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44EA2-23C2-3544-AC6B-91B578CB9744}"/>
              </a:ext>
            </a:extLst>
          </p:cNvPr>
          <p:cNvGrpSpPr>
            <a:grpSpLocks/>
          </p:cNvGrpSpPr>
          <p:nvPr/>
        </p:nvGrpSpPr>
        <p:grpSpPr>
          <a:xfrm>
            <a:off x="12021649" y="1976109"/>
            <a:ext cx="908264" cy="1057087"/>
            <a:chOff x="4242462" y="2525867"/>
            <a:chExt cx="791318" cy="92097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9F5A05E4-AED1-E249-9592-BE97E8FE2C0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C358D6E6-62DD-0442-BC4E-B9659077921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364F00A3-4F82-4E49-B49D-B3A6D1DE462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7C67DB93-10F5-6A4E-838E-785A11870DA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32440D95-263F-5B41-AA7C-FC431ECFFD0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2EE23B-D598-8943-9A74-8B9915F19B2A}"/>
              </a:ext>
            </a:extLst>
          </p:cNvPr>
          <p:cNvGrpSpPr>
            <a:grpSpLocks/>
          </p:cNvGrpSpPr>
          <p:nvPr/>
        </p:nvGrpSpPr>
        <p:grpSpPr>
          <a:xfrm>
            <a:off x="11242324" y="1978758"/>
            <a:ext cx="908264" cy="1057087"/>
            <a:chOff x="4242462" y="2525867"/>
            <a:chExt cx="791318" cy="920979"/>
          </a:xfrm>
        </p:grpSpPr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2E4ECA04-F3C8-1843-B518-B6BA9F68B2D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" name="Folded Corner 23">
              <a:extLst>
                <a:ext uri="{FF2B5EF4-FFF2-40B4-BE49-F238E27FC236}">
                  <a16:creationId xmlns:a16="http://schemas.microsoft.com/office/drawing/2014/main" id="{CFCB3BE9-FD9B-C948-AEF0-57CB1B75862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EC9B60F-CDDE-694E-9922-EC3B654BD22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F8C88301-D24E-3046-A820-B94814073A1E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E18CDD99-12A9-7246-B0BC-A532DED3C25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082C36-E804-E74D-8C11-6334FC6074F4}"/>
              </a:ext>
            </a:extLst>
          </p:cNvPr>
          <p:cNvGrpSpPr>
            <a:grpSpLocks/>
          </p:cNvGrpSpPr>
          <p:nvPr/>
        </p:nvGrpSpPr>
        <p:grpSpPr>
          <a:xfrm>
            <a:off x="11463331" y="2628788"/>
            <a:ext cx="707314" cy="268984"/>
            <a:chOff x="8194216" y="3100946"/>
            <a:chExt cx="616242" cy="23435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8597A7C-ECD3-3A4F-9C34-8C6DAD1F99D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5E06F3-A41B-A644-9ECD-F5C62B31A1F2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positive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E0116D-9720-BC41-88B1-26F2CA384C29}"/>
              </a:ext>
            </a:extLst>
          </p:cNvPr>
          <p:cNvGrpSpPr>
            <a:grpSpLocks/>
          </p:cNvGrpSpPr>
          <p:nvPr/>
        </p:nvGrpSpPr>
        <p:grpSpPr>
          <a:xfrm>
            <a:off x="12230556" y="2627545"/>
            <a:ext cx="778045" cy="268984"/>
            <a:chOff x="8187023" y="3098612"/>
            <a:chExt cx="677866" cy="23435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37BC51F-47BC-EE4A-BADD-9F5F39D6C4D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E3138-2824-D840-AEA0-7B29B6961186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negative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132D67-43C9-6E47-9640-7545656F654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011847" y="2581374"/>
            <a:ext cx="4205013" cy="435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5DE6E67-DCE4-3C41-8D06-9BD5C8450D1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142909" y="1775619"/>
            <a:ext cx="1831821" cy="14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9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F1233A-8F59-284C-B563-ACF7FA2E85E0}"/>
              </a:ext>
            </a:extLst>
          </p:cNvPr>
          <p:cNvGrpSpPr/>
          <p:nvPr/>
        </p:nvGrpSpPr>
        <p:grpSpPr>
          <a:xfrm>
            <a:off x="6103582" y="1976109"/>
            <a:ext cx="908264" cy="1057087"/>
            <a:chOff x="4242462" y="2525867"/>
            <a:chExt cx="791318" cy="920979"/>
          </a:xfrm>
        </p:grpSpPr>
        <p:sp>
          <p:nvSpPr>
            <p:cNvPr id="5" name="Folded Corner 4">
              <a:extLst>
                <a:ext uri="{FF2B5EF4-FFF2-40B4-BE49-F238E27FC236}">
                  <a16:creationId xmlns:a16="http://schemas.microsoft.com/office/drawing/2014/main" id="{BE66B71F-EFBA-D04C-95F2-074045E9998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" name="Folded Corner 5">
              <a:extLst>
                <a:ext uri="{FF2B5EF4-FFF2-40B4-BE49-F238E27FC236}">
                  <a16:creationId xmlns:a16="http://schemas.microsoft.com/office/drawing/2014/main" id="{61A48E6F-F8D7-1247-80B4-519C3D0DA8D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" name="Folded Corner 6">
              <a:extLst>
                <a:ext uri="{FF2B5EF4-FFF2-40B4-BE49-F238E27FC236}">
                  <a16:creationId xmlns:a16="http://schemas.microsoft.com/office/drawing/2014/main" id="{E354E050-AE66-7C41-8AC6-BBCEDD0E39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" name="Folded Corner 7">
              <a:extLst>
                <a:ext uri="{FF2B5EF4-FFF2-40B4-BE49-F238E27FC236}">
                  <a16:creationId xmlns:a16="http://schemas.microsoft.com/office/drawing/2014/main" id="{4EA3A573-E192-3A46-8E99-2E9D7929BB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221671F5-6D22-2441-A5B4-446EB612312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1D8884-1AF2-C84F-A56E-E77CE1472A30}"/>
              </a:ext>
            </a:extLst>
          </p:cNvPr>
          <p:cNvGrpSpPr/>
          <p:nvPr/>
        </p:nvGrpSpPr>
        <p:grpSpPr>
          <a:xfrm>
            <a:off x="5324256" y="1978758"/>
            <a:ext cx="908264" cy="1057087"/>
            <a:chOff x="4242462" y="2525867"/>
            <a:chExt cx="791318" cy="920979"/>
          </a:xfrm>
        </p:grpSpPr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07BE33BD-421D-B346-A5A4-854BCBAD6F9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2" name="Folded Corner 11">
              <a:extLst>
                <a:ext uri="{FF2B5EF4-FFF2-40B4-BE49-F238E27FC236}">
                  <a16:creationId xmlns:a16="http://schemas.microsoft.com/office/drawing/2014/main" id="{BEBFDF43-EEAC-AC42-B1E8-D9A83FA861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3" name="Folded Corner 12">
              <a:extLst>
                <a:ext uri="{FF2B5EF4-FFF2-40B4-BE49-F238E27FC236}">
                  <a16:creationId xmlns:a16="http://schemas.microsoft.com/office/drawing/2014/main" id="{540D6EFC-A9C6-6A46-9361-BB33317A778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4" name="Folded Corner 13">
              <a:extLst>
                <a:ext uri="{FF2B5EF4-FFF2-40B4-BE49-F238E27FC236}">
                  <a16:creationId xmlns:a16="http://schemas.microsoft.com/office/drawing/2014/main" id="{BEECCAE2-5323-8642-8899-DA609BC89093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5" name="Folded Corner 14">
              <a:extLst>
                <a:ext uri="{FF2B5EF4-FFF2-40B4-BE49-F238E27FC236}">
                  <a16:creationId xmlns:a16="http://schemas.microsoft.com/office/drawing/2014/main" id="{73BF1549-CA67-C942-B52A-DFD75D914B7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44EA2-23C2-3544-AC6B-91B578CB9744}"/>
              </a:ext>
            </a:extLst>
          </p:cNvPr>
          <p:cNvGrpSpPr/>
          <p:nvPr/>
        </p:nvGrpSpPr>
        <p:grpSpPr>
          <a:xfrm>
            <a:off x="12021649" y="1976109"/>
            <a:ext cx="908264" cy="1057087"/>
            <a:chOff x="4242462" y="2525867"/>
            <a:chExt cx="791318" cy="920979"/>
          </a:xfrm>
        </p:grpSpPr>
        <p:sp>
          <p:nvSpPr>
            <p:cNvPr id="17" name="Folded Corner 16">
              <a:extLst>
                <a:ext uri="{FF2B5EF4-FFF2-40B4-BE49-F238E27FC236}">
                  <a16:creationId xmlns:a16="http://schemas.microsoft.com/office/drawing/2014/main" id="{9F5A05E4-AED1-E249-9592-BE97E8FE2C0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" name="Folded Corner 17">
              <a:extLst>
                <a:ext uri="{FF2B5EF4-FFF2-40B4-BE49-F238E27FC236}">
                  <a16:creationId xmlns:a16="http://schemas.microsoft.com/office/drawing/2014/main" id="{C358D6E6-62DD-0442-BC4E-B9659077921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" name="Folded Corner 18">
              <a:extLst>
                <a:ext uri="{FF2B5EF4-FFF2-40B4-BE49-F238E27FC236}">
                  <a16:creationId xmlns:a16="http://schemas.microsoft.com/office/drawing/2014/main" id="{364F00A3-4F82-4E49-B49D-B3A6D1DE462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" name="Folded Corner 19">
              <a:extLst>
                <a:ext uri="{FF2B5EF4-FFF2-40B4-BE49-F238E27FC236}">
                  <a16:creationId xmlns:a16="http://schemas.microsoft.com/office/drawing/2014/main" id="{7C67DB93-10F5-6A4E-838E-785A11870DA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32440D95-263F-5B41-AA7C-FC431ECFFD0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2EE23B-D598-8943-9A74-8B9915F19B2A}"/>
              </a:ext>
            </a:extLst>
          </p:cNvPr>
          <p:cNvGrpSpPr/>
          <p:nvPr/>
        </p:nvGrpSpPr>
        <p:grpSpPr>
          <a:xfrm>
            <a:off x="11242324" y="1978758"/>
            <a:ext cx="908264" cy="1057087"/>
            <a:chOff x="4242462" y="2525867"/>
            <a:chExt cx="791318" cy="920979"/>
          </a:xfrm>
        </p:grpSpPr>
        <p:sp>
          <p:nvSpPr>
            <p:cNvPr id="23" name="Folded Corner 22">
              <a:extLst>
                <a:ext uri="{FF2B5EF4-FFF2-40B4-BE49-F238E27FC236}">
                  <a16:creationId xmlns:a16="http://schemas.microsoft.com/office/drawing/2014/main" id="{2E4ECA04-F3C8-1843-B518-B6BA9F68B2D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" name="Folded Corner 23">
              <a:extLst>
                <a:ext uri="{FF2B5EF4-FFF2-40B4-BE49-F238E27FC236}">
                  <a16:creationId xmlns:a16="http://schemas.microsoft.com/office/drawing/2014/main" id="{CFCB3BE9-FD9B-C948-AEF0-57CB1B75862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8EC9B60F-CDDE-694E-9922-EC3B654BD22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" name="Folded Corner 25">
              <a:extLst>
                <a:ext uri="{FF2B5EF4-FFF2-40B4-BE49-F238E27FC236}">
                  <a16:creationId xmlns:a16="http://schemas.microsoft.com/office/drawing/2014/main" id="{F8C88301-D24E-3046-A820-B94814073A1E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" name="Folded Corner 26">
              <a:extLst>
                <a:ext uri="{FF2B5EF4-FFF2-40B4-BE49-F238E27FC236}">
                  <a16:creationId xmlns:a16="http://schemas.microsoft.com/office/drawing/2014/main" id="{E18CDD99-12A9-7246-B0BC-A532DED3C25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7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082C36-E804-E74D-8C11-6334FC6074F4}"/>
              </a:ext>
            </a:extLst>
          </p:cNvPr>
          <p:cNvGrpSpPr/>
          <p:nvPr/>
        </p:nvGrpSpPr>
        <p:grpSpPr>
          <a:xfrm>
            <a:off x="11463331" y="2628788"/>
            <a:ext cx="707314" cy="268984"/>
            <a:chOff x="8194216" y="3100946"/>
            <a:chExt cx="616242" cy="234350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8597A7C-ECD3-3A4F-9C34-8C6DAD1F99D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5E06F3-A41B-A644-9ECD-F5C62B31A1F2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positive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E0116D-9720-BC41-88B1-26F2CA384C29}"/>
              </a:ext>
            </a:extLst>
          </p:cNvPr>
          <p:cNvGrpSpPr/>
          <p:nvPr/>
        </p:nvGrpSpPr>
        <p:grpSpPr>
          <a:xfrm>
            <a:off x="12230556" y="2627545"/>
            <a:ext cx="778045" cy="268984"/>
            <a:chOff x="8187023" y="3098612"/>
            <a:chExt cx="677866" cy="23435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937BC51F-47BC-EE4A-BADD-9F5F39D6C4D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18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E3138-2824-D840-AEA0-7B29B6961186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34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8" dirty="0"/>
                <a:t>negative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132D67-43C9-6E47-9640-7545656F654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011847" y="2581374"/>
            <a:ext cx="4205013" cy="4352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5DE6E67-DCE4-3C41-8D06-9BD5C845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909" y="1775619"/>
            <a:ext cx="1831821" cy="14247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8FA808-53C0-4044-815B-FB93E5C7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257" y="3769515"/>
            <a:ext cx="3343951" cy="3343951"/>
          </a:xfrm>
          <a:prstGeom prst="rect">
            <a:avLst/>
          </a:prstGeom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D9E547A-C30F-4946-ABE7-4F694C98760C}"/>
              </a:ext>
            </a:extLst>
          </p:cNvPr>
          <p:cNvGraphicFramePr>
            <a:graphicFrameLocks noGrp="1"/>
          </p:cNvGraphicFramePr>
          <p:nvPr/>
        </p:nvGraphicFramePr>
        <p:xfrm>
          <a:off x="7893519" y="4509294"/>
          <a:ext cx="3005834" cy="2107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2917">
                  <a:extLst>
                    <a:ext uri="{9D8B030D-6E8A-4147-A177-3AD203B41FA5}">
                      <a16:colId xmlns:a16="http://schemas.microsoft.com/office/drawing/2014/main" val="3838254856"/>
                    </a:ext>
                  </a:extLst>
                </a:gridCol>
                <a:gridCol w="1502917">
                  <a:extLst>
                    <a:ext uri="{9D8B030D-6E8A-4147-A177-3AD203B41FA5}">
                      <a16:colId xmlns:a16="http://schemas.microsoft.com/office/drawing/2014/main" val="3219682101"/>
                    </a:ext>
                  </a:extLst>
                </a:gridCol>
              </a:tblGrid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436548800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4834669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62993446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nice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rude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7784988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fantastic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awful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688089379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027207094"/>
                  </a:ext>
                </a:extLst>
              </a:tr>
            </a:tbl>
          </a:graphicData>
        </a:graphic>
      </p:graphicFrame>
      <p:sp>
        <p:nvSpPr>
          <p:cNvPr id="42" name="Right Arrow 41">
            <a:extLst>
              <a:ext uri="{FF2B5EF4-FFF2-40B4-BE49-F238E27FC236}">
                <a16:creationId xmlns:a16="http://schemas.microsoft.com/office/drawing/2014/main" id="{58133D95-C650-844D-8AC8-AE3F00A3DC34}"/>
              </a:ext>
            </a:extLst>
          </p:cNvPr>
          <p:cNvSpPr/>
          <p:nvPr/>
        </p:nvSpPr>
        <p:spPr>
          <a:xfrm>
            <a:off x="7011846" y="5387350"/>
            <a:ext cx="699454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3631E7-02B1-654E-B157-7DC238A8F27F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9396436" y="3140112"/>
            <a:ext cx="0" cy="136918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63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BAC8BA-6490-CC44-BD98-15D8D2DE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644920"/>
              </p:ext>
            </p:extLst>
          </p:nvPr>
        </p:nvGraphicFramePr>
        <p:xfrm>
          <a:off x="2484111" y="461328"/>
          <a:ext cx="13495282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689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2612585">
                  <a:extLst>
                    <a:ext uri="{9D8B030D-6E8A-4147-A177-3AD203B41FA5}">
                      <a16:colId xmlns:a16="http://schemas.microsoft.com/office/drawing/2014/main" val="3640952329"/>
                    </a:ext>
                  </a:extLst>
                </a:gridCol>
                <a:gridCol w="2304396">
                  <a:extLst>
                    <a:ext uri="{9D8B030D-6E8A-4147-A177-3AD203B41FA5}">
                      <a16:colId xmlns:a16="http://schemas.microsoft.com/office/drawing/2014/main" val="3035185319"/>
                    </a:ext>
                  </a:extLst>
                </a:gridCol>
                <a:gridCol w="7588612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348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 be, or not to be: that is the question.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Wordsworth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 Tables Turned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Come forth into the light of things, Let Nature be your teacher.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2CDC2-6745-DB4D-8159-8AF9477E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46763"/>
              </p:ext>
            </p:extLst>
          </p:nvPr>
        </p:nvGraphicFramePr>
        <p:xfrm>
          <a:off x="3052227" y="2918733"/>
          <a:ext cx="733065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94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2156026">
                  <a:extLst>
                    <a:ext uri="{9D8B030D-6E8A-4147-A177-3AD203B41FA5}">
                      <a16:colId xmlns:a16="http://schemas.microsoft.com/office/drawing/2014/main" val="3640952329"/>
                    </a:ext>
                  </a:extLst>
                </a:gridCol>
                <a:gridCol w="1809366">
                  <a:extLst>
                    <a:ext uri="{9D8B030D-6E8A-4147-A177-3AD203B41FA5}">
                      <a16:colId xmlns:a16="http://schemas.microsoft.com/office/drawing/2014/main" val="3035185319"/>
                    </a:ext>
                  </a:extLst>
                </a:gridCol>
                <a:gridCol w="2478369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author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work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Shakespeare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Hamlet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questions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Wordsworth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 Tables Turned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Come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William Wordsworth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 Tables Turned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into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C4FBB-E496-C346-B61E-CD51B16937C8}"/>
              </a:ext>
            </a:extLst>
          </p:cNvPr>
          <p:cNvCxnSpPr/>
          <p:nvPr/>
        </p:nvCxnSpPr>
        <p:spPr>
          <a:xfrm>
            <a:off x="6497824" y="1762595"/>
            <a:ext cx="0" cy="115613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992D5C-8ADC-234E-8CAC-6AC906A0A9CF}"/>
              </a:ext>
            </a:extLst>
          </p:cNvPr>
          <p:cNvSpPr txBox="1"/>
          <p:nvPr/>
        </p:nvSpPr>
        <p:spPr>
          <a:xfrm>
            <a:off x="7318095" y="2048277"/>
            <a:ext cx="4491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1. Tokenization</a:t>
            </a:r>
          </a:p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2. Wide to long transformation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962EE-CA84-EB48-A96B-58E115B96306}"/>
              </a:ext>
            </a:extLst>
          </p:cNvPr>
          <p:cNvSpPr/>
          <p:nvPr/>
        </p:nvSpPr>
        <p:spPr>
          <a:xfrm>
            <a:off x="10852804" y="4762503"/>
            <a:ext cx="6994525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The tidy format</a:t>
            </a:r>
          </a:p>
          <a:p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1.  Each variable must have its own column</a:t>
            </a:r>
          </a:p>
          <a:p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2.  Each observation must have its own row</a:t>
            </a:r>
          </a:p>
          <a:p>
            <a:endParaRPr lang="en-US" sz="20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3.  Each value must have its own cell</a:t>
            </a:r>
          </a:p>
        </p:txBody>
      </p:sp>
    </p:spTree>
    <p:extLst>
      <p:ext uri="{BB962C8B-B14F-4D97-AF65-F5344CB8AC3E}">
        <p14:creationId xmlns:p14="http://schemas.microsoft.com/office/powerpoint/2010/main" val="196566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BAC8BA-6490-CC44-BD98-15D8D2DE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21651"/>
              </p:ext>
            </p:extLst>
          </p:nvPr>
        </p:nvGraphicFramePr>
        <p:xfrm>
          <a:off x="2502040" y="880516"/>
          <a:ext cx="13691111" cy="11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35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3640952329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3035185319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2581707022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1446483005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4269514292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2436253758"/>
                    </a:ext>
                  </a:extLst>
                </a:gridCol>
                <a:gridCol w="1581747">
                  <a:extLst>
                    <a:ext uri="{9D8B030D-6E8A-4147-A177-3AD203B41FA5}">
                      <a16:colId xmlns:a16="http://schemas.microsoft.com/office/drawing/2014/main" val="384478901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2CDC2-6745-DB4D-8159-8AF9477E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458318"/>
              </p:ext>
            </p:extLst>
          </p:nvPr>
        </p:nvGraphicFramePr>
        <p:xfrm>
          <a:off x="7341839" y="3496956"/>
          <a:ext cx="436716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05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1534683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  <a:gridCol w="1852179">
                  <a:extLst>
                    <a:ext uri="{9D8B030D-6E8A-4147-A177-3AD203B41FA5}">
                      <a16:colId xmlns:a16="http://schemas.microsoft.com/office/drawing/2014/main" val="456652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come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into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C4FBB-E496-C346-B61E-CD51B16937C8}"/>
              </a:ext>
            </a:extLst>
          </p:cNvPr>
          <p:cNvCxnSpPr/>
          <p:nvPr/>
        </p:nvCxnSpPr>
        <p:spPr>
          <a:xfrm>
            <a:off x="9872030" y="2262671"/>
            <a:ext cx="0" cy="1156138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992D5C-8ADC-234E-8CAC-6AC906A0A9CF}"/>
              </a:ext>
            </a:extLst>
          </p:cNvPr>
          <p:cNvSpPr txBox="1"/>
          <p:nvPr/>
        </p:nvSpPr>
        <p:spPr>
          <a:xfrm>
            <a:off x="10049856" y="2671463"/>
            <a:ext cx="449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Long to wide 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D6A14-DD3A-DE4E-9989-1DB19FA660EF}"/>
              </a:ext>
            </a:extLst>
          </p:cNvPr>
          <p:cNvSpPr txBox="1"/>
          <p:nvPr/>
        </p:nvSpPr>
        <p:spPr>
          <a:xfrm>
            <a:off x="2502039" y="347807"/>
            <a:ext cx="449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Classic Document-Feature Matrix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C7029-8742-A544-8DFB-0015D902206B}"/>
              </a:ext>
            </a:extLst>
          </p:cNvPr>
          <p:cNvSpPr txBox="1"/>
          <p:nvPr/>
        </p:nvSpPr>
        <p:spPr>
          <a:xfrm>
            <a:off x="7341838" y="3010017"/>
            <a:ext cx="44913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Tidy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67358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B569E50-5EB2-E64B-AB31-AD602FDAB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0018" y="2097741"/>
            <a:ext cx="4505215" cy="63754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68D3AA-B9F2-634B-8C91-322C37946120}"/>
              </a:ext>
            </a:extLst>
          </p:cNvPr>
          <p:cNvSpPr/>
          <p:nvPr/>
        </p:nvSpPr>
        <p:spPr>
          <a:xfrm>
            <a:off x="2849778" y="4423643"/>
            <a:ext cx="2984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be, or not to be: that is the question. Come forth into the light of things, Let Nature be your teacher.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03A312-2E9C-B047-871C-2FD77349D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3956"/>
              </p:ext>
            </p:extLst>
          </p:nvPr>
        </p:nvGraphicFramePr>
        <p:xfrm>
          <a:off x="12237035" y="2489482"/>
          <a:ext cx="2943575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857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  <a:gridCol w="1008530">
                  <a:extLst>
                    <a:ext uri="{9D8B030D-6E8A-4147-A177-3AD203B41FA5}">
                      <a16:colId xmlns:a16="http://schemas.microsoft.com/office/drawing/2014/main" val="456652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word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that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the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be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come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forth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into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D63FD5F-110E-E345-8972-62DE4D4CBFFD}"/>
              </a:ext>
            </a:extLst>
          </p:cNvPr>
          <p:cNvSpPr txBox="1"/>
          <p:nvPr/>
        </p:nvSpPr>
        <p:spPr>
          <a:xfrm rot="19486471">
            <a:off x="8418018" y="3682552"/>
            <a:ext cx="1089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D7255-9E25-2240-A83C-FC32AB3D8125}"/>
              </a:ext>
            </a:extLst>
          </p:cNvPr>
          <p:cNvSpPr txBox="1"/>
          <p:nvPr/>
        </p:nvSpPr>
        <p:spPr>
          <a:xfrm rot="3781154">
            <a:off x="7857862" y="4109068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E5D1FA-117A-A642-A887-5FA9176860AB}"/>
              </a:ext>
            </a:extLst>
          </p:cNvPr>
          <p:cNvSpPr txBox="1"/>
          <p:nvPr/>
        </p:nvSpPr>
        <p:spPr>
          <a:xfrm rot="3781154">
            <a:off x="9126678" y="3797070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71B56D-AB44-D344-BCBE-6E767DA58421}"/>
              </a:ext>
            </a:extLst>
          </p:cNvPr>
          <p:cNvSpPr txBox="1"/>
          <p:nvPr/>
        </p:nvSpPr>
        <p:spPr>
          <a:xfrm rot="20747539">
            <a:off x="8207076" y="3205003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FE2563-4FEE-6649-9D00-79239834D6DF}"/>
              </a:ext>
            </a:extLst>
          </p:cNvPr>
          <p:cNvSpPr txBox="1"/>
          <p:nvPr/>
        </p:nvSpPr>
        <p:spPr>
          <a:xfrm rot="20747539">
            <a:off x="7300377" y="3586982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92A0D-15F9-9642-8528-D200F48962B4}"/>
              </a:ext>
            </a:extLst>
          </p:cNvPr>
          <p:cNvSpPr txBox="1"/>
          <p:nvPr/>
        </p:nvSpPr>
        <p:spPr>
          <a:xfrm rot="965863">
            <a:off x="9306904" y="3370552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224E9-B361-6A41-97D7-BEA4D955E252}"/>
              </a:ext>
            </a:extLst>
          </p:cNvPr>
          <p:cNvSpPr txBox="1"/>
          <p:nvPr/>
        </p:nvSpPr>
        <p:spPr>
          <a:xfrm rot="965863">
            <a:off x="10158995" y="3003899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that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96E2D4-1588-C74E-A0E0-6383B3F5569E}"/>
              </a:ext>
            </a:extLst>
          </p:cNvPr>
          <p:cNvSpPr txBox="1"/>
          <p:nvPr/>
        </p:nvSpPr>
        <p:spPr>
          <a:xfrm rot="965863">
            <a:off x="8901188" y="2430777"/>
            <a:ext cx="75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5174E-DC6C-6E45-BD3A-D919B6498474}"/>
              </a:ext>
            </a:extLst>
          </p:cNvPr>
          <p:cNvSpPr txBox="1"/>
          <p:nvPr/>
        </p:nvSpPr>
        <p:spPr>
          <a:xfrm rot="965863">
            <a:off x="7779301" y="2782448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3D083-967C-ED46-AF35-40EA10F833DC}"/>
              </a:ext>
            </a:extLst>
          </p:cNvPr>
          <p:cNvSpPr txBox="1"/>
          <p:nvPr/>
        </p:nvSpPr>
        <p:spPr>
          <a:xfrm rot="18096400">
            <a:off x="9395902" y="2111957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4166A-7FCE-2F44-BFC8-1F1ACA09872F}"/>
              </a:ext>
            </a:extLst>
          </p:cNvPr>
          <p:cNvSpPr txBox="1"/>
          <p:nvPr/>
        </p:nvSpPr>
        <p:spPr>
          <a:xfrm rot="4255216">
            <a:off x="8244734" y="2298026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B7E720-A240-184D-8925-265BD90F2ADD}"/>
              </a:ext>
            </a:extLst>
          </p:cNvPr>
          <p:cNvSpPr txBox="1"/>
          <p:nvPr/>
        </p:nvSpPr>
        <p:spPr>
          <a:xfrm rot="19269981">
            <a:off x="9107054" y="1933315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19D2F-B216-9E4D-9EC9-4616C8A6737C}"/>
              </a:ext>
            </a:extLst>
          </p:cNvPr>
          <p:cNvSpPr txBox="1"/>
          <p:nvPr/>
        </p:nvSpPr>
        <p:spPr>
          <a:xfrm rot="19269981">
            <a:off x="7289572" y="1933315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FB544C-61AD-1545-88E5-2CD7F21D9228}"/>
              </a:ext>
            </a:extLst>
          </p:cNvPr>
          <p:cNvSpPr txBox="1"/>
          <p:nvPr/>
        </p:nvSpPr>
        <p:spPr>
          <a:xfrm rot="1792369">
            <a:off x="7167410" y="3118245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907F9-75C5-CD48-A4DF-662A9AEFB3CB}"/>
              </a:ext>
            </a:extLst>
          </p:cNvPr>
          <p:cNvSpPr txBox="1"/>
          <p:nvPr/>
        </p:nvSpPr>
        <p:spPr>
          <a:xfrm rot="1792369">
            <a:off x="7902540" y="2084485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52F005-C60C-1948-99E9-CA703CD5A711}"/>
              </a:ext>
            </a:extLst>
          </p:cNvPr>
          <p:cNvSpPr txBox="1"/>
          <p:nvPr/>
        </p:nvSpPr>
        <p:spPr>
          <a:xfrm rot="1792369">
            <a:off x="9958849" y="3290050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799037-FFB8-714B-ABD0-11F16B4DEED6}"/>
              </a:ext>
            </a:extLst>
          </p:cNvPr>
          <p:cNvSpPr txBox="1"/>
          <p:nvPr/>
        </p:nvSpPr>
        <p:spPr>
          <a:xfrm rot="20400931">
            <a:off x="10117238" y="2359387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9D68D-4DDF-CB47-B4B2-3FA49427D32E}"/>
              </a:ext>
            </a:extLst>
          </p:cNvPr>
          <p:cNvSpPr txBox="1"/>
          <p:nvPr/>
        </p:nvSpPr>
        <p:spPr>
          <a:xfrm rot="5224643">
            <a:off x="8702853" y="1461940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9A2F14-71F4-8748-9B38-11B847F86431}"/>
              </a:ext>
            </a:extLst>
          </p:cNvPr>
          <p:cNvSpPr txBox="1"/>
          <p:nvPr/>
        </p:nvSpPr>
        <p:spPr>
          <a:xfrm rot="20494940">
            <a:off x="7573645" y="1427503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75CC61-2B5F-8B42-92C8-71CB1AA260A5}"/>
              </a:ext>
            </a:extLst>
          </p:cNvPr>
          <p:cNvSpPr txBox="1"/>
          <p:nvPr/>
        </p:nvSpPr>
        <p:spPr>
          <a:xfrm rot="20109830">
            <a:off x="8192451" y="3363611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438E6E-3E68-5F47-8529-19902E82958A}"/>
              </a:ext>
            </a:extLst>
          </p:cNvPr>
          <p:cNvSpPr txBox="1"/>
          <p:nvPr/>
        </p:nvSpPr>
        <p:spPr>
          <a:xfrm rot="20109830">
            <a:off x="10094094" y="1974830"/>
            <a:ext cx="11501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teacher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D5A788-F0D0-0E49-AFE4-B3A1199F7E7B}"/>
              </a:ext>
            </a:extLst>
          </p:cNvPr>
          <p:cNvCxnSpPr>
            <a:stCxn id="8" idx="3"/>
          </p:cNvCxnSpPr>
          <p:nvPr/>
        </p:nvCxnSpPr>
        <p:spPr>
          <a:xfrm flipV="1">
            <a:off x="5834439" y="5085362"/>
            <a:ext cx="875579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B8E878-A740-7D44-8317-AD75EE4F2143}"/>
              </a:ext>
            </a:extLst>
          </p:cNvPr>
          <p:cNvCxnSpPr/>
          <p:nvPr/>
        </p:nvCxnSpPr>
        <p:spPr>
          <a:xfrm flipV="1">
            <a:off x="11132270" y="5085362"/>
            <a:ext cx="875579" cy="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4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9DC0BF45-6462-C040-979F-D346194CA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44076"/>
              </p:ext>
            </p:extLst>
          </p:nvPr>
        </p:nvGraphicFramePr>
        <p:xfrm>
          <a:off x="3561885" y="632385"/>
          <a:ext cx="3992394" cy="507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714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865532">
                  <a:extLst>
                    <a:ext uri="{9D8B030D-6E8A-4147-A177-3AD203B41FA5}">
                      <a16:colId xmlns:a16="http://schemas.microsoft.com/office/drawing/2014/main" val="2726809771"/>
                    </a:ext>
                  </a:extLst>
                </a:gridCol>
                <a:gridCol w="847164">
                  <a:extLst>
                    <a:ext uri="{9D8B030D-6E8A-4147-A177-3AD203B41FA5}">
                      <a16:colId xmlns:a16="http://schemas.microsoft.com/office/drawing/2014/main" val="456652743"/>
                    </a:ext>
                  </a:extLst>
                </a:gridCol>
                <a:gridCol w="1302984">
                  <a:extLst>
                    <a:ext uri="{9D8B030D-6E8A-4147-A177-3AD203B41FA5}">
                      <a16:colId xmlns:a16="http://schemas.microsoft.com/office/drawing/2014/main" val="1945147167"/>
                    </a:ext>
                  </a:extLst>
                </a:gridCol>
              </a:tblGrid>
              <a:tr h="561422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47141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8587BEB-8A40-494B-BEC7-8C1B21028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965416"/>
              </p:ext>
            </p:extLst>
          </p:nvPr>
        </p:nvGraphicFramePr>
        <p:xfrm>
          <a:off x="11483584" y="632384"/>
          <a:ext cx="2217382" cy="508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311">
                  <a:extLst>
                    <a:ext uri="{9D8B030D-6E8A-4147-A177-3AD203B41FA5}">
                      <a16:colId xmlns:a16="http://schemas.microsoft.com/office/drawing/2014/main" val="4111918873"/>
                    </a:ext>
                  </a:extLst>
                </a:gridCol>
                <a:gridCol w="1506071">
                  <a:extLst>
                    <a:ext uri="{9D8B030D-6E8A-4147-A177-3AD203B41FA5}">
                      <a16:colId xmlns:a16="http://schemas.microsoft.com/office/drawing/2014/main" val="1945147167"/>
                    </a:ext>
                  </a:extLst>
                </a:gridCol>
              </a:tblGrid>
              <a:tr h="545726">
                <a:tc>
                  <a:txBody>
                    <a:bodyPr/>
                    <a:lstStyle/>
                    <a:p>
                      <a:r>
                        <a:rPr lang="en-US" sz="1600" b="0" i="1" dirty="0" err="1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docid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4985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152685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text2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846994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876153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42144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60630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592175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694526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34988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60793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76173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277162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pPr marL="0" marR="0" lvl="0" indent="0" algn="l" defTabSz="1202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+mn-cs"/>
                        </a:rPr>
                        <a:t>text12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415910"/>
                  </a:ext>
                </a:extLst>
              </a:tr>
              <a:tr h="34945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72506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F0CAEEDB-6824-AE4E-B584-E213AE5A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36" y="6362225"/>
            <a:ext cx="2512359" cy="2512359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657013B-AD68-BB4A-AD48-A72083D77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278980"/>
              </p:ext>
            </p:extLst>
          </p:nvPr>
        </p:nvGraphicFramePr>
        <p:xfrm>
          <a:off x="5385072" y="6564735"/>
          <a:ext cx="2331954" cy="2107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5977">
                  <a:extLst>
                    <a:ext uri="{9D8B030D-6E8A-4147-A177-3AD203B41FA5}">
                      <a16:colId xmlns:a16="http://schemas.microsoft.com/office/drawing/2014/main" val="3838254856"/>
                    </a:ext>
                  </a:extLst>
                </a:gridCol>
                <a:gridCol w="1165977">
                  <a:extLst>
                    <a:ext uri="{9D8B030D-6E8A-4147-A177-3AD203B41FA5}">
                      <a16:colId xmlns:a16="http://schemas.microsoft.com/office/drawing/2014/main" val="3219682101"/>
                    </a:ext>
                  </a:extLst>
                </a:gridCol>
              </a:tblGrid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positive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negative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436548800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bad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4834669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unhappy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629934465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nice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rude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7784988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/>
                        <a:t>fantastic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awful</a:t>
                      </a:r>
                      <a:endParaRPr lang="en-US" sz="16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1688089379"/>
                  </a:ext>
                </a:extLst>
              </a:tr>
              <a:tr h="3512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104954" marR="104954" marT="52477" marB="52477"/>
                </a:tc>
                <a:extLst>
                  <a:ext uri="{0D108BD9-81ED-4DB2-BD59-A6C34878D82A}">
                    <a16:rowId xmlns:a16="http://schemas.microsoft.com/office/drawing/2014/main" val="3027207094"/>
                  </a:ext>
                </a:extLst>
              </a:tr>
            </a:tbl>
          </a:graphicData>
        </a:graphic>
      </p:graphicFrame>
      <p:sp>
        <p:nvSpPr>
          <p:cNvPr id="39" name="Right Arrow 38">
            <a:extLst>
              <a:ext uri="{FF2B5EF4-FFF2-40B4-BE49-F238E27FC236}">
                <a16:creationId xmlns:a16="http://schemas.microsoft.com/office/drawing/2014/main" id="{0074EC30-C0F8-8347-B3C4-87BAB6E21D28}"/>
              </a:ext>
            </a:extLst>
          </p:cNvPr>
          <p:cNvSpPr/>
          <p:nvPr/>
        </p:nvSpPr>
        <p:spPr>
          <a:xfrm>
            <a:off x="4510567" y="7618404"/>
            <a:ext cx="699454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67FB4290-0630-AB4C-AADD-C39C34347EB9}"/>
              </a:ext>
            </a:extLst>
          </p:cNvPr>
          <p:cNvSpPr/>
          <p:nvPr/>
        </p:nvSpPr>
        <p:spPr>
          <a:xfrm rot="16200000">
            <a:off x="6185723" y="5892410"/>
            <a:ext cx="527748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D3310-E424-A641-8DD5-46CE9D0C1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520" b="5160"/>
          <a:stretch/>
        </p:blipFill>
        <p:spPr>
          <a:xfrm>
            <a:off x="11483584" y="6410057"/>
            <a:ext cx="1764986" cy="2262016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0463F231-290D-E643-8B61-49A0571A9235}"/>
              </a:ext>
            </a:extLst>
          </p:cNvPr>
          <p:cNvSpPr/>
          <p:nvPr/>
        </p:nvSpPr>
        <p:spPr>
          <a:xfrm rot="16200000">
            <a:off x="12166622" y="5974885"/>
            <a:ext cx="527748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00D76-94B0-114F-BF01-8E7176242D26}"/>
              </a:ext>
            </a:extLst>
          </p:cNvPr>
          <p:cNvSpPr txBox="1"/>
          <p:nvPr/>
        </p:nvSpPr>
        <p:spPr>
          <a:xfrm>
            <a:off x="3762402" y="0"/>
            <a:ext cx="326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Automated classification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7C3746-9CCC-9B47-9C0D-75A33656EC19}"/>
              </a:ext>
            </a:extLst>
          </p:cNvPr>
          <p:cNvSpPr txBox="1"/>
          <p:nvPr/>
        </p:nvSpPr>
        <p:spPr>
          <a:xfrm>
            <a:off x="11386885" y="0"/>
            <a:ext cx="326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Gold Standard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F0459A-B097-5B45-A95B-D0D2D1BCA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72494"/>
              </p:ext>
            </p:extLst>
          </p:nvPr>
        </p:nvGraphicFramePr>
        <p:xfrm>
          <a:off x="8137551" y="2806748"/>
          <a:ext cx="2762760" cy="148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920">
                  <a:extLst>
                    <a:ext uri="{9D8B030D-6E8A-4147-A177-3AD203B41FA5}">
                      <a16:colId xmlns:a16="http://schemas.microsoft.com/office/drawing/2014/main" val="1874078863"/>
                    </a:ext>
                  </a:extLst>
                </a:gridCol>
                <a:gridCol w="920920">
                  <a:extLst>
                    <a:ext uri="{9D8B030D-6E8A-4147-A177-3AD203B41FA5}">
                      <a16:colId xmlns:a16="http://schemas.microsoft.com/office/drawing/2014/main" val="3385257041"/>
                    </a:ext>
                  </a:extLst>
                </a:gridCol>
                <a:gridCol w="920920">
                  <a:extLst>
                    <a:ext uri="{9D8B030D-6E8A-4147-A177-3AD203B41FA5}">
                      <a16:colId xmlns:a16="http://schemas.microsoft.com/office/drawing/2014/main" val="3473683540"/>
                    </a:ext>
                  </a:extLst>
                </a:gridCol>
              </a:tblGrid>
              <a:tr h="477941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83127" marR="83127" marT="34350" marB="343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Actually Positive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Actually negative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87854"/>
                  </a:ext>
                </a:extLst>
              </a:tr>
              <a:tr h="4779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Predicted Positive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46787"/>
                  </a:ext>
                </a:extLst>
              </a:tr>
              <a:tr h="477941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Predicted negative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5</a:t>
                      </a:r>
                    </a:p>
                  </a:txBody>
                  <a:tcPr marL="83127" marR="83127" marT="34350" marB="3435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2286"/>
                  </a:ext>
                </a:extLst>
              </a:tr>
            </a:tbl>
          </a:graphicData>
        </a:graphic>
      </p:graphicFrame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B8BCF77-24A4-8C47-9FC7-8FBC98C5EBD7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76132" y="1358156"/>
            <a:ext cx="1507452" cy="1448593"/>
          </a:xfrm>
          <a:prstGeom prst="bentConnector3">
            <a:avLst>
              <a:gd name="adj1" fmla="val 99954"/>
            </a:avLst>
          </a:prstGeom>
          <a:ln w="28575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9E18A5C-E0A0-024A-874C-2B33F320B98C}"/>
              </a:ext>
            </a:extLst>
          </p:cNvPr>
          <p:cNvCxnSpPr>
            <a:cxnSpLocks/>
          </p:cNvCxnSpPr>
          <p:nvPr/>
        </p:nvCxnSpPr>
        <p:spPr>
          <a:xfrm flipV="1">
            <a:off x="7528045" y="4293008"/>
            <a:ext cx="1103381" cy="978240"/>
          </a:xfrm>
          <a:prstGeom prst="bentConnector3">
            <a:avLst>
              <a:gd name="adj1" fmla="val 99967"/>
            </a:avLst>
          </a:prstGeom>
          <a:ln w="28575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105F9-6FE4-5C4A-89CB-C2B6D022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595901"/>
              </p:ext>
            </p:extLst>
          </p:nvPr>
        </p:nvGraphicFramePr>
        <p:xfrm>
          <a:off x="5492233" y="2347488"/>
          <a:ext cx="7165884" cy="3602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628">
                  <a:extLst>
                    <a:ext uri="{9D8B030D-6E8A-4147-A177-3AD203B41FA5}">
                      <a16:colId xmlns:a16="http://schemas.microsoft.com/office/drawing/2014/main" val="1874078863"/>
                    </a:ext>
                  </a:extLst>
                </a:gridCol>
                <a:gridCol w="2388628">
                  <a:extLst>
                    <a:ext uri="{9D8B030D-6E8A-4147-A177-3AD203B41FA5}">
                      <a16:colId xmlns:a16="http://schemas.microsoft.com/office/drawing/2014/main" val="3385257041"/>
                    </a:ext>
                  </a:extLst>
                </a:gridCol>
                <a:gridCol w="2388628">
                  <a:extLst>
                    <a:ext uri="{9D8B030D-6E8A-4147-A177-3AD203B41FA5}">
                      <a16:colId xmlns:a16="http://schemas.microsoft.com/office/drawing/2014/main" val="3473683540"/>
                    </a:ext>
                  </a:extLst>
                </a:gridCol>
              </a:tblGrid>
              <a:tr h="1200820"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1"/>
                        </a:solidFill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215611" marR="215611" marT="73632" marB="7363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Actual</a:t>
                      </a:r>
                      <a:b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</a:br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Positive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Actual</a:t>
                      </a:r>
                      <a:b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</a:br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Negative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487854"/>
                  </a:ext>
                </a:extLst>
              </a:tr>
              <a:tr h="120082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Predicted Positive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14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46787"/>
                  </a:ext>
                </a:extLst>
              </a:tr>
              <a:tr h="1200820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Predicted Negative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400</a:t>
                      </a:r>
                    </a:p>
                  </a:txBody>
                  <a:tcPr marL="215611" marR="215611" marT="73632" marB="73632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81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105F9-6FE4-5C4A-89CB-C2B6D022D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99020"/>
              </p:ext>
            </p:extLst>
          </p:nvPr>
        </p:nvGraphicFramePr>
        <p:xfrm>
          <a:off x="2752713" y="3178760"/>
          <a:ext cx="12694800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977">
                  <a:extLst>
                    <a:ext uri="{9D8B030D-6E8A-4147-A177-3AD203B41FA5}">
                      <a16:colId xmlns:a16="http://schemas.microsoft.com/office/drawing/2014/main" val="1874078863"/>
                    </a:ext>
                  </a:extLst>
                </a:gridCol>
                <a:gridCol w="3915295">
                  <a:extLst>
                    <a:ext uri="{9D8B030D-6E8A-4147-A177-3AD203B41FA5}">
                      <a16:colId xmlns:a16="http://schemas.microsoft.com/office/drawing/2014/main" val="3385257041"/>
                    </a:ext>
                  </a:extLst>
                </a:gridCol>
                <a:gridCol w="5997528">
                  <a:extLst>
                    <a:ext uri="{9D8B030D-6E8A-4147-A177-3AD203B41FA5}">
                      <a16:colId xmlns:a16="http://schemas.microsoft.com/office/drawing/2014/main" val="347368354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Performance Score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Formula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Example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8785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Accuracy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)/(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400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.947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54678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Precision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.955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122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Recall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/ (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.923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6752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F-Score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(2 x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/ (2 x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TP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FP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FN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(2 x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/ (2 x </a:t>
                      </a:r>
                      <a:r>
                        <a:rPr lang="en-US" sz="20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300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14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 +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25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) =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.934</a:t>
                      </a:r>
                    </a:p>
                  </a:txBody>
                  <a:tcPr marL="381968" marR="381968" marT="73632" marB="73632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86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53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589A4F-89DA-A792-9B2E-B3895739E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992900"/>
              </p:ext>
            </p:extLst>
          </p:nvPr>
        </p:nvGraphicFramePr>
        <p:xfrm>
          <a:off x="1500349" y="3109138"/>
          <a:ext cx="3977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43">
                  <a:extLst>
                    <a:ext uri="{9D8B030D-6E8A-4147-A177-3AD203B41FA5}">
                      <a16:colId xmlns:a16="http://schemas.microsoft.com/office/drawing/2014/main" val="3890932292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1885583012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2591022505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123061353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3919481561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2055199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2624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69538-2FF5-35B6-453C-CC8DDFBD7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93032"/>
              </p:ext>
            </p:extLst>
          </p:nvPr>
        </p:nvGraphicFramePr>
        <p:xfrm>
          <a:off x="7168172" y="3109138"/>
          <a:ext cx="3977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43">
                  <a:extLst>
                    <a:ext uri="{9D8B030D-6E8A-4147-A177-3AD203B41FA5}">
                      <a16:colId xmlns:a16="http://schemas.microsoft.com/office/drawing/2014/main" val="3890932292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1885583012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2591022505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123061353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3919481561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2055199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what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262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D09AA1-D687-06DF-91D0-6E0CE5C65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62944"/>
              </p:ext>
            </p:extLst>
          </p:nvPr>
        </p:nvGraphicFramePr>
        <p:xfrm>
          <a:off x="13462602" y="3109138"/>
          <a:ext cx="39770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843">
                  <a:extLst>
                    <a:ext uri="{9D8B030D-6E8A-4147-A177-3AD203B41FA5}">
                      <a16:colId xmlns:a16="http://schemas.microsoft.com/office/drawing/2014/main" val="3890932292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1885583012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2591022505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123061353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3919481561"/>
                    </a:ext>
                  </a:extLst>
                </a:gridCol>
                <a:gridCol w="662843">
                  <a:extLst>
                    <a:ext uri="{9D8B030D-6E8A-4147-A177-3AD203B41FA5}">
                      <a16:colId xmlns:a16="http://schemas.microsoft.com/office/drawing/2014/main" val="2055199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not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262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E82F8F-5975-D195-322E-8AA0D66756D3}"/>
              </a:ext>
            </a:extLst>
          </p:cNvPr>
          <p:cNvSpPr txBox="1"/>
          <p:nvPr/>
        </p:nvSpPr>
        <p:spPr>
          <a:xfrm>
            <a:off x="1651929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D4D23-46D8-06E0-78AE-FE36A1BB361B}"/>
              </a:ext>
            </a:extLst>
          </p:cNvPr>
          <p:cNvSpPr txBox="1"/>
          <p:nvPr/>
        </p:nvSpPr>
        <p:spPr>
          <a:xfrm>
            <a:off x="2287196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07C8F-C7FD-542C-28E5-23FA6AF555FB}"/>
              </a:ext>
            </a:extLst>
          </p:cNvPr>
          <p:cNvSpPr txBox="1"/>
          <p:nvPr/>
        </p:nvSpPr>
        <p:spPr>
          <a:xfrm>
            <a:off x="2959488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36486-77F1-B907-0BAA-D203A4D7E01D}"/>
              </a:ext>
            </a:extLst>
          </p:cNvPr>
          <p:cNvSpPr txBox="1"/>
          <p:nvPr/>
        </p:nvSpPr>
        <p:spPr>
          <a:xfrm>
            <a:off x="3681382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31BD8-74C8-56A1-EC5C-1717F250DBDB}"/>
              </a:ext>
            </a:extLst>
          </p:cNvPr>
          <p:cNvSpPr txBox="1"/>
          <p:nvPr/>
        </p:nvSpPr>
        <p:spPr>
          <a:xfrm>
            <a:off x="4364775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60339-9826-89B5-C107-8E7CC647EE9E}"/>
              </a:ext>
            </a:extLst>
          </p:cNvPr>
          <p:cNvSpPr txBox="1"/>
          <p:nvPr/>
        </p:nvSpPr>
        <p:spPr>
          <a:xfrm>
            <a:off x="5038543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E137888F-2997-EBDA-A388-C6BC16F2FB06}"/>
              </a:ext>
            </a:extLst>
          </p:cNvPr>
          <p:cNvSpPr/>
          <p:nvPr/>
        </p:nvSpPr>
        <p:spPr>
          <a:xfrm>
            <a:off x="1603804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763D5889-C5DC-B5BD-D8A7-A87FAFDE4998}"/>
              </a:ext>
            </a:extLst>
          </p:cNvPr>
          <p:cNvSpPr/>
          <p:nvPr/>
        </p:nvSpPr>
        <p:spPr>
          <a:xfrm>
            <a:off x="1931118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60F94C75-EB75-26A3-7704-B08BEFA9D968}"/>
              </a:ext>
            </a:extLst>
          </p:cNvPr>
          <p:cNvSpPr/>
          <p:nvPr/>
        </p:nvSpPr>
        <p:spPr>
          <a:xfrm>
            <a:off x="2230420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CC98A6EC-DF5B-3714-F72C-D70BBE4A0CC5}"/>
              </a:ext>
            </a:extLst>
          </p:cNvPr>
          <p:cNvSpPr/>
          <p:nvPr/>
        </p:nvSpPr>
        <p:spPr>
          <a:xfrm>
            <a:off x="2557734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F6BADF5B-F3F7-EB1A-5836-CC26C7B14B9D}"/>
              </a:ext>
            </a:extLst>
          </p:cNvPr>
          <p:cNvSpPr/>
          <p:nvPr/>
        </p:nvSpPr>
        <p:spPr>
          <a:xfrm>
            <a:off x="2924871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B6C59E24-ED4D-10F9-85A9-069DB7AF7A36}"/>
              </a:ext>
            </a:extLst>
          </p:cNvPr>
          <p:cNvSpPr/>
          <p:nvPr/>
        </p:nvSpPr>
        <p:spPr>
          <a:xfrm>
            <a:off x="3252185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44CF8174-C6D9-DB79-4E5E-EB73DD2F2147}"/>
              </a:ext>
            </a:extLst>
          </p:cNvPr>
          <p:cNvSpPr/>
          <p:nvPr/>
        </p:nvSpPr>
        <p:spPr>
          <a:xfrm>
            <a:off x="3631428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F1B3531E-F342-BF45-988F-923DCEC7E19D}"/>
              </a:ext>
            </a:extLst>
          </p:cNvPr>
          <p:cNvSpPr/>
          <p:nvPr/>
        </p:nvSpPr>
        <p:spPr>
          <a:xfrm>
            <a:off x="3958742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532E8CA0-F88C-385F-5017-E94160E11FA0}"/>
              </a:ext>
            </a:extLst>
          </p:cNvPr>
          <p:cNvSpPr/>
          <p:nvPr/>
        </p:nvSpPr>
        <p:spPr>
          <a:xfrm>
            <a:off x="4309432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D01651D1-FA3A-70DF-A623-0497E848ECB5}"/>
              </a:ext>
            </a:extLst>
          </p:cNvPr>
          <p:cNvSpPr/>
          <p:nvPr/>
        </p:nvSpPr>
        <p:spPr>
          <a:xfrm>
            <a:off x="4636746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2CA3BC9D-9A1D-9D37-7CAA-016AF708D0E5}"/>
              </a:ext>
            </a:extLst>
          </p:cNvPr>
          <p:cNvSpPr/>
          <p:nvPr/>
        </p:nvSpPr>
        <p:spPr>
          <a:xfrm>
            <a:off x="4992825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6FF59519-8F35-F4AB-2431-CAF1DD7D7459}"/>
              </a:ext>
            </a:extLst>
          </p:cNvPr>
          <p:cNvSpPr/>
          <p:nvPr/>
        </p:nvSpPr>
        <p:spPr>
          <a:xfrm>
            <a:off x="5320139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11D13F-E2A6-59E4-68B0-0FA354559188}"/>
              </a:ext>
            </a:extLst>
          </p:cNvPr>
          <p:cNvSpPr txBox="1"/>
          <p:nvPr/>
        </p:nvSpPr>
        <p:spPr>
          <a:xfrm>
            <a:off x="7314325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4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B2CEC-CD55-1E26-06D1-D978547B8D51}"/>
              </a:ext>
            </a:extLst>
          </p:cNvPr>
          <p:cNvSpPr txBox="1"/>
          <p:nvPr/>
        </p:nvSpPr>
        <p:spPr>
          <a:xfrm>
            <a:off x="7949592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3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F5DFEC-E989-878A-E94D-6AC86E488697}"/>
              </a:ext>
            </a:extLst>
          </p:cNvPr>
          <p:cNvSpPr txBox="1"/>
          <p:nvPr/>
        </p:nvSpPr>
        <p:spPr>
          <a:xfrm>
            <a:off x="8621884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205FA0-8C19-D7F8-9730-C530CA2A7A15}"/>
              </a:ext>
            </a:extLst>
          </p:cNvPr>
          <p:cNvSpPr txBox="1"/>
          <p:nvPr/>
        </p:nvSpPr>
        <p:spPr>
          <a:xfrm>
            <a:off x="9343778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2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C436A-9324-74CF-7270-B62762C090F1}"/>
              </a:ext>
            </a:extLst>
          </p:cNvPr>
          <p:cNvSpPr txBox="1"/>
          <p:nvPr/>
        </p:nvSpPr>
        <p:spPr>
          <a:xfrm>
            <a:off x="10027171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63542B-BE0A-6A93-D0CB-0B1B09F3859C}"/>
              </a:ext>
            </a:extLst>
          </p:cNvPr>
          <p:cNvSpPr txBox="1"/>
          <p:nvPr/>
        </p:nvSpPr>
        <p:spPr>
          <a:xfrm>
            <a:off x="10700939" y="3764573"/>
            <a:ext cx="52939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1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  <a:p>
            <a:pPr>
              <a:lnSpc>
                <a:spcPct val="200000"/>
              </a:lnSpc>
            </a:pPr>
            <a:r>
              <a:rPr lang="en-US" dirty="0"/>
              <a:t>0</a:t>
            </a: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655D9EB-C0CD-48B6-40E2-2885980B772D}"/>
              </a:ext>
            </a:extLst>
          </p:cNvPr>
          <p:cNvSpPr/>
          <p:nvPr/>
        </p:nvSpPr>
        <p:spPr>
          <a:xfrm>
            <a:off x="7266200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BC94BB26-EA8F-4881-3369-A2C11F6517DD}"/>
              </a:ext>
            </a:extLst>
          </p:cNvPr>
          <p:cNvSpPr/>
          <p:nvPr/>
        </p:nvSpPr>
        <p:spPr>
          <a:xfrm>
            <a:off x="7593514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896E5CFF-AF36-73DB-0CCD-3E28EF5B0ADD}"/>
              </a:ext>
            </a:extLst>
          </p:cNvPr>
          <p:cNvSpPr/>
          <p:nvPr/>
        </p:nvSpPr>
        <p:spPr>
          <a:xfrm>
            <a:off x="7892816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7F81E12B-058E-7E05-8727-6F39755329BE}"/>
              </a:ext>
            </a:extLst>
          </p:cNvPr>
          <p:cNvSpPr/>
          <p:nvPr/>
        </p:nvSpPr>
        <p:spPr>
          <a:xfrm>
            <a:off x="8220130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D65105B9-6CE6-B2F8-6AFE-38E544AB81FB}"/>
              </a:ext>
            </a:extLst>
          </p:cNvPr>
          <p:cNvSpPr/>
          <p:nvPr/>
        </p:nvSpPr>
        <p:spPr>
          <a:xfrm>
            <a:off x="8587267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0C00C4A7-4015-3538-83A0-CFB6F36F1203}"/>
              </a:ext>
            </a:extLst>
          </p:cNvPr>
          <p:cNvSpPr/>
          <p:nvPr/>
        </p:nvSpPr>
        <p:spPr>
          <a:xfrm>
            <a:off x="8914581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8F90487B-0580-6040-1382-72C4A0497749}"/>
              </a:ext>
            </a:extLst>
          </p:cNvPr>
          <p:cNvSpPr/>
          <p:nvPr/>
        </p:nvSpPr>
        <p:spPr>
          <a:xfrm>
            <a:off x="9293824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Bracket 37">
            <a:extLst>
              <a:ext uri="{FF2B5EF4-FFF2-40B4-BE49-F238E27FC236}">
                <a16:creationId xmlns:a16="http://schemas.microsoft.com/office/drawing/2014/main" id="{5363FA85-1EEC-F5C0-DB8D-C93387DF4323}"/>
              </a:ext>
            </a:extLst>
          </p:cNvPr>
          <p:cNvSpPr/>
          <p:nvPr/>
        </p:nvSpPr>
        <p:spPr>
          <a:xfrm>
            <a:off x="9621138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4482195F-333D-0871-2731-464B3DA4514E}"/>
              </a:ext>
            </a:extLst>
          </p:cNvPr>
          <p:cNvSpPr/>
          <p:nvPr/>
        </p:nvSpPr>
        <p:spPr>
          <a:xfrm>
            <a:off x="9971828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43858854-8DFD-7327-A325-646DA9398342}"/>
              </a:ext>
            </a:extLst>
          </p:cNvPr>
          <p:cNvSpPr/>
          <p:nvPr/>
        </p:nvSpPr>
        <p:spPr>
          <a:xfrm>
            <a:off x="10299142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5BBDBAB6-45E9-D758-3CDB-D5F75A083F95}"/>
              </a:ext>
            </a:extLst>
          </p:cNvPr>
          <p:cNvSpPr/>
          <p:nvPr/>
        </p:nvSpPr>
        <p:spPr>
          <a:xfrm>
            <a:off x="10655221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AC546610-3BCF-DE20-0DBF-DEF97FA35F4F}"/>
              </a:ext>
            </a:extLst>
          </p:cNvPr>
          <p:cNvSpPr/>
          <p:nvPr/>
        </p:nvSpPr>
        <p:spPr>
          <a:xfrm>
            <a:off x="10982535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2DCE8E-E448-A373-DC00-AC3BBECE171D}"/>
              </a:ext>
            </a:extLst>
          </p:cNvPr>
          <p:cNvSpPr txBox="1"/>
          <p:nvPr/>
        </p:nvSpPr>
        <p:spPr>
          <a:xfrm>
            <a:off x="6570455" y="3764573"/>
            <a:ext cx="70585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i="1" dirty="0"/>
              <a:t>text1</a:t>
            </a:r>
          </a:p>
          <a:p>
            <a:pPr>
              <a:lnSpc>
                <a:spcPct val="200000"/>
              </a:lnSpc>
            </a:pPr>
            <a:r>
              <a:rPr lang="en-US" i="1" dirty="0"/>
              <a:t>text2</a:t>
            </a:r>
          </a:p>
          <a:p>
            <a:pPr>
              <a:lnSpc>
                <a:spcPct val="200000"/>
              </a:lnSpc>
            </a:pPr>
            <a:r>
              <a:rPr lang="en-US" i="1" dirty="0"/>
              <a:t>text3</a:t>
            </a:r>
          </a:p>
          <a:p>
            <a:pPr>
              <a:lnSpc>
                <a:spcPct val="200000"/>
              </a:lnSpc>
            </a:pPr>
            <a:r>
              <a:rPr lang="en-US" i="1" dirty="0"/>
              <a:t>text4</a:t>
            </a:r>
          </a:p>
          <a:p>
            <a:pPr>
              <a:lnSpc>
                <a:spcPct val="200000"/>
              </a:lnSpc>
            </a:pPr>
            <a:r>
              <a:rPr lang="en-US" i="1" dirty="0"/>
              <a:t>text5</a:t>
            </a:r>
          </a:p>
          <a:p>
            <a:pPr>
              <a:lnSpc>
                <a:spcPct val="200000"/>
              </a:lnSpc>
            </a:pPr>
            <a:r>
              <a:rPr lang="en-US" i="1" dirty="0"/>
              <a:t>text6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370703-56A8-A8C8-AF17-1CF3EEED4861}"/>
              </a:ext>
            </a:extLst>
          </p:cNvPr>
          <p:cNvSpPr txBox="1"/>
          <p:nvPr/>
        </p:nvSpPr>
        <p:spPr>
          <a:xfrm>
            <a:off x="2383914" y="2029551"/>
            <a:ext cx="365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be or not to be…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17B445-D2D7-E450-CB37-1D3EFBD3FBA5}"/>
              </a:ext>
            </a:extLst>
          </p:cNvPr>
          <p:cNvSpPr txBox="1"/>
          <p:nvPr/>
        </p:nvSpPr>
        <p:spPr>
          <a:xfrm>
            <a:off x="6424499" y="2008818"/>
            <a:ext cx="365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Text 1: </a:t>
            </a:r>
            <a:r>
              <a:rPr lang="en-US" sz="2000" dirty="0"/>
              <a:t>To be or not to be…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EBB04-CB7D-30B6-2679-FCA30B53039F}"/>
              </a:ext>
            </a:extLst>
          </p:cNvPr>
          <p:cNvSpPr txBox="1"/>
          <p:nvPr/>
        </p:nvSpPr>
        <p:spPr>
          <a:xfrm>
            <a:off x="7879930" y="1449256"/>
            <a:ext cx="4019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Text 2: </a:t>
            </a:r>
            <a:r>
              <a:rPr lang="en-US" sz="2000" dirty="0"/>
              <a:t>What does it mean to be…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86CB97-6C69-677F-2BBD-A5DCDFCAFC52}"/>
              </a:ext>
            </a:extLst>
          </p:cNvPr>
          <p:cNvSpPr txBox="1"/>
          <p:nvPr/>
        </p:nvSpPr>
        <p:spPr>
          <a:xfrm>
            <a:off x="14258268" y="1991451"/>
            <a:ext cx="365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be or not to be…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96B6EF-ACC5-E265-521E-5D4EE3ABEA9C}"/>
              </a:ext>
            </a:extLst>
          </p:cNvPr>
          <p:cNvSpPr txBox="1"/>
          <p:nvPr/>
        </p:nvSpPr>
        <p:spPr>
          <a:xfrm>
            <a:off x="13422997" y="3764573"/>
            <a:ext cx="704618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+0.21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–0.40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+3.25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–2.01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+1.45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+0.05</a:t>
            </a:r>
          </a:p>
          <a:p>
            <a:pPr algn="ctr">
              <a:lnSpc>
                <a:spcPct val="200000"/>
              </a:lnSpc>
            </a:pP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58102C-4049-30F1-57E3-B1F8D756AD4E}"/>
              </a:ext>
            </a:extLst>
          </p:cNvPr>
          <p:cNvSpPr txBox="1"/>
          <p:nvPr/>
        </p:nvSpPr>
        <p:spPr>
          <a:xfrm>
            <a:off x="14139309" y="3764573"/>
            <a:ext cx="712831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+5.21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0.01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+2.11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–2.43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+1.12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–4.23</a:t>
            </a:r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07C2B6D5-6679-E24B-3D6C-FA556297DD97}"/>
              </a:ext>
            </a:extLst>
          </p:cNvPr>
          <p:cNvSpPr/>
          <p:nvPr/>
        </p:nvSpPr>
        <p:spPr>
          <a:xfrm>
            <a:off x="13480589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ket 54">
            <a:extLst>
              <a:ext uri="{FF2B5EF4-FFF2-40B4-BE49-F238E27FC236}">
                <a16:creationId xmlns:a16="http://schemas.microsoft.com/office/drawing/2014/main" id="{BED3FE96-E9BD-F4B1-89AA-0012AD60A754}"/>
              </a:ext>
            </a:extLst>
          </p:cNvPr>
          <p:cNvSpPr/>
          <p:nvPr/>
        </p:nvSpPr>
        <p:spPr>
          <a:xfrm>
            <a:off x="14019485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98C1D365-58F0-BEDE-248E-721C1E2BD2B2}"/>
              </a:ext>
            </a:extLst>
          </p:cNvPr>
          <p:cNvSpPr/>
          <p:nvPr/>
        </p:nvSpPr>
        <p:spPr>
          <a:xfrm>
            <a:off x="14177086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C83D0733-88B9-B700-522F-16743FF1E063}"/>
              </a:ext>
            </a:extLst>
          </p:cNvPr>
          <p:cNvSpPr/>
          <p:nvPr/>
        </p:nvSpPr>
        <p:spPr>
          <a:xfrm>
            <a:off x="14712038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0A72BB-7452-498C-AD96-60C2EED7D058}"/>
              </a:ext>
            </a:extLst>
          </p:cNvPr>
          <p:cNvSpPr txBox="1"/>
          <p:nvPr/>
        </p:nvSpPr>
        <p:spPr>
          <a:xfrm>
            <a:off x="11786901" y="3764573"/>
            <a:ext cx="1695822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i="1" dirty="0"/>
              <a:t>dim1 (verb)</a:t>
            </a:r>
          </a:p>
          <a:p>
            <a:pPr algn="r">
              <a:lnSpc>
                <a:spcPct val="200000"/>
              </a:lnSpc>
            </a:pPr>
            <a:r>
              <a:rPr lang="en-US" i="1" dirty="0"/>
              <a:t>dim2 (negation)</a:t>
            </a:r>
          </a:p>
          <a:p>
            <a:pPr algn="r">
              <a:lnSpc>
                <a:spcPct val="200000"/>
              </a:lnSpc>
            </a:pPr>
            <a:r>
              <a:rPr lang="en-US" i="1" dirty="0"/>
              <a:t>dim3 (…)</a:t>
            </a:r>
          </a:p>
          <a:p>
            <a:pPr algn="r">
              <a:lnSpc>
                <a:spcPct val="200000"/>
              </a:lnSpc>
            </a:pPr>
            <a:r>
              <a:rPr lang="en-US" i="1" dirty="0"/>
              <a:t>dim4 (…)</a:t>
            </a:r>
          </a:p>
          <a:p>
            <a:pPr algn="r">
              <a:lnSpc>
                <a:spcPct val="200000"/>
              </a:lnSpc>
            </a:pPr>
            <a:r>
              <a:rPr lang="en-US" i="1" dirty="0"/>
              <a:t>dim5 (…)</a:t>
            </a:r>
          </a:p>
          <a:p>
            <a:pPr algn="r">
              <a:lnSpc>
                <a:spcPct val="200000"/>
              </a:lnSpc>
            </a:pPr>
            <a:r>
              <a:rPr lang="en-US" i="1" dirty="0"/>
              <a:t>dim6 (…)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D6873A-E74E-7668-74CA-C458F8FFBE6C}"/>
              </a:ext>
            </a:extLst>
          </p:cNvPr>
          <p:cNvSpPr txBox="1"/>
          <p:nvPr/>
        </p:nvSpPr>
        <p:spPr>
          <a:xfrm>
            <a:off x="14790030" y="3764573"/>
            <a:ext cx="712831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-2.00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+1.24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+3.00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–1.21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+0.06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–1.96</a:t>
            </a:r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88999819-B0CD-19D2-913D-AFB5627F5C5E}"/>
              </a:ext>
            </a:extLst>
          </p:cNvPr>
          <p:cNvSpPr/>
          <p:nvPr/>
        </p:nvSpPr>
        <p:spPr>
          <a:xfrm>
            <a:off x="14827807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ket 68">
            <a:extLst>
              <a:ext uri="{FF2B5EF4-FFF2-40B4-BE49-F238E27FC236}">
                <a16:creationId xmlns:a16="http://schemas.microsoft.com/office/drawing/2014/main" id="{86911682-2EDB-BB71-ECFE-357CC3A72ADE}"/>
              </a:ext>
            </a:extLst>
          </p:cNvPr>
          <p:cNvSpPr/>
          <p:nvPr/>
        </p:nvSpPr>
        <p:spPr>
          <a:xfrm>
            <a:off x="15362759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C742CF-8CC2-55E9-4061-E6D02A804E08}"/>
              </a:ext>
            </a:extLst>
          </p:cNvPr>
          <p:cNvSpPr txBox="1"/>
          <p:nvPr/>
        </p:nvSpPr>
        <p:spPr>
          <a:xfrm>
            <a:off x="15440751" y="3764573"/>
            <a:ext cx="712831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–1.03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+6.21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–3.28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3.59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+1.12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–4.23</a:t>
            </a:r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93B3B61C-F13E-E31A-6A5F-1BF53CF19D9B}"/>
              </a:ext>
            </a:extLst>
          </p:cNvPr>
          <p:cNvSpPr/>
          <p:nvPr/>
        </p:nvSpPr>
        <p:spPr>
          <a:xfrm>
            <a:off x="15478528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ket 71">
            <a:extLst>
              <a:ext uri="{FF2B5EF4-FFF2-40B4-BE49-F238E27FC236}">
                <a16:creationId xmlns:a16="http://schemas.microsoft.com/office/drawing/2014/main" id="{133D6C88-C57D-66B6-1D90-384786EC1F45}"/>
              </a:ext>
            </a:extLst>
          </p:cNvPr>
          <p:cNvSpPr/>
          <p:nvPr/>
        </p:nvSpPr>
        <p:spPr>
          <a:xfrm>
            <a:off x="16013480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ket 76">
            <a:extLst>
              <a:ext uri="{FF2B5EF4-FFF2-40B4-BE49-F238E27FC236}">
                <a16:creationId xmlns:a16="http://schemas.microsoft.com/office/drawing/2014/main" id="{8C4792BB-0954-87AE-DB73-37D39DCA8C23}"/>
              </a:ext>
            </a:extLst>
          </p:cNvPr>
          <p:cNvSpPr/>
          <p:nvPr/>
        </p:nvSpPr>
        <p:spPr>
          <a:xfrm>
            <a:off x="16132923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Bracket 77">
            <a:extLst>
              <a:ext uri="{FF2B5EF4-FFF2-40B4-BE49-F238E27FC236}">
                <a16:creationId xmlns:a16="http://schemas.microsoft.com/office/drawing/2014/main" id="{CE31A05F-7D0A-8917-BBB0-56EBA47A8DCB}"/>
              </a:ext>
            </a:extLst>
          </p:cNvPr>
          <p:cNvSpPr/>
          <p:nvPr/>
        </p:nvSpPr>
        <p:spPr>
          <a:xfrm>
            <a:off x="16667875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49AE3E16-F852-C6B7-9E1D-9D9B532B4FD1}"/>
              </a:ext>
            </a:extLst>
          </p:cNvPr>
          <p:cNvSpPr/>
          <p:nvPr/>
        </p:nvSpPr>
        <p:spPr>
          <a:xfrm>
            <a:off x="16782971" y="4014831"/>
            <a:ext cx="45719" cy="2974206"/>
          </a:xfrm>
          <a:prstGeom prst="lef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ket 80">
            <a:extLst>
              <a:ext uri="{FF2B5EF4-FFF2-40B4-BE49-F238E27FC236}">
                <a16:creationId xmlns:a16="http://schemas.microsoft.com/office/drawing/2014/main" id="{15B3D02B-053A-50F6-7D5C-F642074E971A}"/>
              </a:ext>
            </a:extLst>
          </p:cNvPr>
          <p:cNvSpPr/>
          <p:nvPr/>
        </p:nvSpPr>
        <p:spPr>
          <a:xfrm>
            <a:off x="17317923" y="4014831"/>
            <a:ext cx="62455" cy="2974206"/>
          </a:xfrm>
          <a:prstGeom prst="rightBracket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4E8179-38F2-C1EA-AE53-5E46C27A8A6A}"/>
              </a:ext>
            </a:extLst>
          </p:cNvPr>
          <p:cNvSpPr txBox="1"/>
          <p:nvPr/>
        </p:nvSpPr>
        <p:spPr>
          <a:xfrm>
            <a:off x="16085126" y="3764573"/>
            <a:ext cx="704618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+0.21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–0.40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+3.25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–2.01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+1.45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+0.05</a:t>
            </a:r>
          </a:p>
          <a:p>
            <a:pPr algn="ctr">
              <a:lnSpc>
                <a:spcPct val="200000"/>
              </a:lnSpc>
            </a:pP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E5E68-431A-CF0C-7060-FC38A3ECC4CB}"/>
              </a:ext>
            </a:extLst>
          </p:cNvPr>
          <p:cNvSpPr txBox="1"/>
          <p:nvPr/>
        </p:nvSpPr>
        <p:spPr>
          <a:xfrm>
            <a:off x="16749129" y="3764573"/>
            <a:ext cx="712831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+5.21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0.01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+2.11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–2.43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+1.12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–4.23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9FC11F9-6DE3-12A8-3C76-878746666607}"/>
              </a:ext>
            </a:extLst>
          </p:cNvPr>
          <p:cNvCxnSpPr/>
          <p:nvPr/>
        </p:nvCxnSpPr>
        <p:spPr>
          <a:xfrm flipH="1">
            <a:off x="1908145" y="2401252"/>
            <a:ext cx="680816" cy="5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D2239F-AD3E-39CF-381E-09CECC5C4ED5}"/>
              </a:ext>
            </a:extLst>
          </p:cNvPr>
          <p:cNvCxnSpPr>
            <a:cxnSpLocks/>
          </p:cNvCxnSpPr>
          <p:nvPr/>
        </p:nvCxnSpPr>
        <p:spPr>
          <a:xfrm flipH="1">
            <a:off x="2551891" y="2355086"/>
            <a:ext cx="264695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FD9976B-C245-163F-1889-4DC07162C8AD}"/>
              </a:ext>
            </a:extLst>
          </p:cNvPr>
          <p:cNvCxnSpPr>
            <a:cxnSpLocks/>
          </p:cNvCxnSpPr>
          <p:nvPr/>
        </p:nvCxnSpPr>
        <p:spPr>
          <a:xfrm>
            <a:off x="3190556" y="2355086"/>
            <a:ext cx="0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78F4158-9C23-A295-B667-33A831E9BE35}"/>
              </a:ext>
            </a:extLst>
          </p:cNvPr>
          <p:cNvCxnSpPr>
            <a:cxnSpLocks/>
          </p:cNvCxnSpPr>
          <p:nvPr/>
        </p:nvCxnSpPr>
        <p:spPr>
          <a:xfrm>
            <a:off x="3488878" y="2408928"/>
            <a:ext cx="294572" cy="58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35CC1A9-B4AE-07DE-3424-0B09CDFD7BC9}"/>
              </a:ext>
            </a:extLst>
          </p:cNvPr>
          <p:cNvCxnSpPr>
            <a:cxnSpLocks/>
          </p:cNvCxnSpPr>
          <p:nvPr/>
        </p:nvCxnSpPr>
        <p:spPr>
          <a:xfrm>
            <a:off x="3865211" y="2408928"/>
            <a:ext cx="622916" cy="58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159ECD8-2563-D782-3C9C-565CA4459E4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210772" y="2429661"/>
            <a:ext cx="961647" cy="56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EEDD279-2178-A116-4EC3-309D3EF669B6}"/>
              </a:ext>
            </a:extLst>
          </p:cNvPr>
          <p:cNvCxnSpPr>
            <a:cxnSpLocks/>
          </p:cNvCxnSpPr>
          <p:nvPr/>
        </p:nvCxnSpPr>
        <p:spPr>
          <a:xfrm>
            <a:off x="7413779" y="2355086"/>
            <a:ext cx="0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6B59B1E-C7C1-3118-C1D0-EE6D1F5980A6}"/>
              </a:ext>
            </a:extLst>
          </p:cNvPr>
          <p:cNvCxnSpPr>
            <a:cxnSpLocks/>
          </p:cNvCxnSpPr>
          <p:nvPr/>
        </p:nvCxnSpPr>
        <p:spPr>
          <a:xfrm>
            <a:off x="7641404" y="2355086"/>
            <a:ext cx="477052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B87B641-1920-52AE-446C-DDA83711B258}"/>
              </a:ext>
            </a:extLst>
          </p:cNvPr>
          <p:cNvCxnSpPr>
            <a:cxnSpLocks/>
          </p:cNvCxnSpPr>
          <p:nvPr/>
        </p:nvCxnSpPr>
        <p:spPr>
          <a:xfrm>
            <a:off x="7949592" y="2355086"/>
            <a:ext cx="853156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1714ADD-7073-5F1F-FEC7-01F75AE42731}"/>
              </a:ext>
            </a:extLst>
          </p:cNvPr>
          <p:cNvCxnSpPr>
            <a:cxnSpLocks/>
          </p:cNvCxnSpPr>
          <p:nvPr/>
        </p:nvCxnSpPr>
        <p:spPr>
          <a:xfrm>
            <a:off x="8376170" y="2355086"/>
            <a:ext cx="1083203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66C894-8A8F-81E3-9694-10F084DBB35B}"/>
              </a:ext>
            </a:extLst>
          </p:cNvPr>
          <p:cNvCxnSpPr>
            <a:cxnSpLocks/>
          </p:cNvCxnSpPr>
          <p:nvPr/>
        </p:nvCxnSpPr>
        <p:spPr>
          <a:xfrm flipH="1">
            <a:off x="7441574" y="2355086"/>
            <a:ext cx="1191412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747402D-BDE9-C65E-A005-13C195E92F22}"/>
              </a:ext>
            </a:extLst>
          </p:cNvPr>
          <p:cNvCxnSpPr>
            <a:cxnSpLocks/>
          </p:cNvCxnSpPr>
          <p:nvPr/>
        </p:nvCxnSpPr>
        <p:spPr>
          <a:xfrm flipH="1">
            <a:off x="8214287" y="2311554"/>
            <a:ext cx="726887" cy="683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E17FBD1-3D39-717F-C72F-B9A88086F868}"/>
              </a:ext>
            </a:extLst>
          </p:cNvPr>
          <p:cNvCxnSpPr>
            <a:cxnSpLocks/>
          </p:cNvCxnSpPr>
          <p:nvPr/>
        </p:nvCxnSpPr>
        <p:spPr>
          <a:xfrm>
            <a:off x="8977036" y="1781746"/>
            <a:ext cx="1123356" cy="121963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319DD02-8A7B-BE8D-185E-E49CD6BB4369}"/>
              </a:ext>
            </a:extLst>
          </p:cNvPr>
          <p:cNvCxnSpPr>
            <a:cxnSpLocks/>
          </p:cNvCxnSpPr>
          <p:nvPr/>
        </p:nvCxnSpPr>
        <p:spPr>
          <a:xfrm>
            <a:off x="9608473" y="1849366"/>
            <a:ext cx="1191817" cy="115201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22AFB0-726D-95B5-4D90-59576EED16E4}"/>
              </a:ext>
            </a:extLst>
          </p:cNvPr>
          <p:cNvCxnSpPr>
            <a:cxnSpLocks/>
          </p:cNvCxnSpPr>
          <p:nvPr/>
        </p:nvCxnSpPr>
        <p:spPr>
          <a:xfrm flipH="1">
            <a:off x="7575663" y="1815556"/>
            <a:ext cx="3224627" cy="11858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6EADDDA-3CA0-9828-6128-7FB4DBA0E83F}"/>
              </a:ext>
            </a:extLst>
          </p:cNvPr>
          <p:cNvCxnSpPr>
            <a:cxnSpLocks/>
          </p:cNvCxnSpPr>
          <p:nvPr/>
        </p:nvCxnSpPr>
        <p:spPr>
          <a:xfrm flipH="1">
            <a:off x="8317309" y="1849366"/>
            <a:ext cx="2727681" cy="114550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569201A-D576-BEC0-282D-8C56B34EE953}"/>
              </a:ext>
            </a:extLst>
          </p:cNvPr>
          <p:cNvCxnSpPr/>
          <p:nvPr/>
        </p:nvCxnSpPr>
        <p:spPr>
          <a:xfrm flipH="1">
            <a:off x="13803597" y="2401252"/>
            <a:ext cx="680816" cy="5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55C48F7-ADFE-0C86-8737-436EA224C558}"/>
              </a:ext>
            </a:extLst>
          </p:cNvPr>
          <p:cNvCxnSpPr>
            <a:cxnSpLocks/>
          </p:cNvCxnSpPr>
          <p:nvPr/>
        </p:nvCxnSpPr>
        <p:spPr>
          <a:xfrm flipH="1">
            <a:off x="14447343" y="2355086"/>
            <a:ext cx="264695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93A6C23-FF7B-3B29-7C97-60217764DDAB}"/>
              </a:ext>
            </a:extLst>
          </p:cNvPr>
          <p:cNvCxnSpPr>
            <a:cxnSpLocks/>
          </p:cNvCxnSpPr>
          <p:nvPr/>
        </p:nvCxnSpPr>
        <p:spPr>
          <a:xfrm>
            <a:off x="15086008" y="2355086"/>
            <a:ext cx="0" cy="63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0146852-9B12-6734-951D-0991F6ACD70A}"/>
              </a:ext>
            </a:extLst>
          </p:cNvPr>
          <p:cNvCxnSpPr>
            <a:cxnSpLocks/>
          </p:cNvCxnSpPr>
          <p:nvPr/>
        </p:nvCxnSpPr>
        <p:spPr>
          <a:xfrm>
            <a:off x="15384330" y="2408928"/>
            <a:ext cx="294572" cy="58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64ABE2F-E895-2800-E849-ADF2CBF202E6}"/>
              </a:ext>
            </a:extLst>
          </p:cNvPr>
          <p:cNvCxnSpPr>
            <a:cxnSpLocks/>
          </p:cNvCxnSpPr>
          <p:nvPr/>
        </p:nvCxnSpPr>
        <p:spPr>
          <a:xfrm>
            <a:off x="15760663" y="2408928"/>
            <a:ext cx="622916" cy="58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18DF5D4-86C5-582E-F495-A76B28CEE991}"/>
              </a:ext>
            </a:extLst>
          </p:cNvPr>
          <p:cNvCxnSpPr>
            <a:cxnSpLocks/>
          </p:cNvCxnSpPr>
          <p:nvPr/>
        </p:nvCxnSpPr>
        <p:spPr>
          <a:xfrm>
            <a:off x="16106224" y="2429661"/>
            <a:ext cx="961647" cy="56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C78EA3C-E0A4-F023-E09F-17DEE01A9C72}"/>
              </a:ext>
            </a:extLst>
          </p:cNvPr>
          <p:cNvSpPr txBox="1"/>
          <p:nvPr/>
        </p:nvSpPr>
        <p:spPr>
          <a:xfrm>
            <a:off x="1076615" y="810871"/>
            <a:ext cx="449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One-Hot-Encoding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B4047ED-B1EE-15A7-18BA-ABFD5F7D195E}"/>
              </a:ext>
            </a:extLst>
          </p:cNvPr>
          <p:cNvSpPr txBox="1"/>
          <p:nvPr/>
        </p:nvSpPr>
        <p:spPr>
          <a:xfrm>
            <a:off x="6511624" y="845293"/>
            <a:ext cx="449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Document-Feature-Matrix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589A0E6-A52F-D4C3-678B-641DD140DADE}"/>
              </a:ext>
            </a:extLst>
          </p:cNvPr>
          <p:cNvSpPr txBox="1"/>
          <p:nvPr/>
        </p:nvSpPr>
        <p:spPr>
          <a:xfrm>
            <a:off x="11805053" y="818098"/>
            <a:ext cx="4491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Word-Embedding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DA7CE77-0436-62EB-1253-936665DAFC63}"/>
              </a:ext>
            </a:extLst>
          </p:cNvPr>
          <p:cNvSpPr/>
          <p:nvPr/>
        </p:nvSpPr>
        <p:spPr>
          <a:xfrm>
            <a:off x="918864" y="558800"/>
            <a:ext cx="5118765" cy="75946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62B9AD-D366-BB2B-9759-B145D4EA66F7}"/>
              </a:ext>
            </a:extLst>
          </p:cNvPr>
          <p:cNvSpPr/>
          <p:nvPr/>
        </p:nvSpPr>
        <p:spPr>
          <a:xfrm>
            <a:off x="6251483" y="558800"/>
            <a:ext cx="5346501" cy="75946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B1F6099-F995-F1FC-1576-9E5867A2C9BD}"/>
              </a:ext>
            </a:extLst>
          </p:cNvPr>
          <p:cNvSpPr/>
          <p:nvPr/>
        </p:nvSpPr>
        <p:spPr>
          <a:xfrm>
            <a:off x="11668514" y="558800"/>
            <a:ext cx="6040270" cy="759460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5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5" grpId="0"/>
      <p:bldP spid="46" grpId="0"/>
      <p:bldP spid="47" grpId="0"/>
      <p:bldP spid="48" grpId="0"/>
      <p:bldP spid="49" grpId="0"/>
      <p:bldP spid="54" grpId="0" animBg="1"/>
      <p:bldP spid="55" grpId="0" animBg="1"/>
      <p:bldP spid="56" grpId="0" animBg="1"/>
      <p:bldP spid="57" grpId="0" animBg="1"/>
      <p:bldP spid="66" grpId="0"/>
      <p:bldP spid="67" grpId="0"/>
      <p:bldP spid="68" grpId="0" animBg="1"/>
      <p:bldP spid="69" grpId="0" animBg="1"/>
      <p:bldP spid="70" grpId="0"/>
      <p:bldP spid="71" grpId="0" animBg="1"/>
      <p:bldP spid="72" grpId="0" animBg="1"/>
      <p:bldP spid="77" grpId="0" animBg="1"/>
      <p:bldP spid="78" grpId="0" animBg="1"/>
      <p:bldP spid="80" grpId="0" animBg="1"/>
      <p:bldP spid="81" grpId="0" animBg="1"/>
      <p:bldP spid="82" grpId="0"/>
      <p:bldP spid="83" grpId="0"/>
      <p:bldP spid="141" grpId="0"/>
      <p:bldP spid="142" grpId="0"/>
      <p:bldP spid="144" grpId="0" animBg="1"/>
      <p:bldP spid="1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58DF04-B6D7-0CF1-C130-9978BBC43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74127"/>
              </p:ext>
            </p:extLst>
          </p:nvPr>
        </p:nvGraphicFramePr>
        <p:xfrm>
          <a:off x="324465" y="1239285"/>
          <a:ext cx="17786554" cy="7390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8986">
                  <a:extLst>
                    <a:ext uri="{9D8B030D-6E8A-4147-A177-3AD203B41FA5}">
                      <a16:colId xmlns:a16="http://schemas.microsoft.com/office/drawing/2014/main" val="38853840"/>
                    </a:ext>
                  </a:extLst>
                </a:gridCol>
                <a:gridCol w="4215635">
                  <a:extLst>
                    <a:ext uri="{9D8B030D-6E8A-4147-A177-3AD203B41FA5}">
                      <a16:colId xmlns:a16="http://schemas.microsoft.com/office/drawing/2014/main" val="2260144580"/>
                    </a:ext>
                  </a:extLst>
                </a:gridCol>
                <a:gridCol w="3557311">
                  <a:extLst>
                    <a:ext uri="{9D8B030D-6E8A-4147-A177-3AD203B41FA5}">
                      <a16:colId xmlns:a16="http://schemas.microsoft.com/office/drawing/2014/main" val="23557221"/>
                    </a:ext>
                  </a:extLst>
                </a:gridCol>
                <a:gridCol w="3557311">
                  <a:extLst>
                    <a:ext uri="{9D8B030D-6E8A-4147-A177-3AD203B41FA5}">
                      <a16:colId xmlns:a16="http://schemas.microsoft.com/office/drawing/2014/main" val="3577995115"/>
                    </a:ext>
                  </a:extLst>
                </a:gridCol>
                <a:gridCol w="3557311">
                  <a:extLst>
                    <a:ext uri="{9D8B030D-6E8A-4147-A177-3AD203B41FA5}">
                      <a16:colId xmlns:a16="http://schemas.microsoft.com/office/drawing/2014/main" val="871436106"/>
                    </a:ext>
                  </a:extLst>
                </a:gridCol>
              </a:tblGrid>
              <a:tr h="1172969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Algorithm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General Idea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Visualization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Strengths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Weaknesses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34214"/>
                  </a:ext>
                </a:extLst>
              </a:tr>
              <a:tr h="11729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 probabilistic classifier based on Bayes' theorem, assuming that features are independent given the class.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Fast to train, works well with small datasets, effective for text classification.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Assumes feature independence, which is often unrealistic; performance degrades when features are correlated.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00325"/>
                  </a:ext>
                </a:extLst>
              </a:tr>
              <a:tr h="11729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Linear Regression</a:t>
                      </a:r>
                    </a:p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Statistically model the relationship between a dependent and many 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Simple to understand and interpret, computationally efficient, performs well with linearly separable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Poor performance on non-linear data, sensitive to outliers, limited flexibility without feature engineering.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25810"/>
                  </a:ext>
                </a:extLst>
              </a:tr>
              <a:tr h="11729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Finds a hyperplane that best separates classes by maximizing the margin between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Effective in high-dimensional spaces, works well with clear margins of separation, robust to overfitting in high-dimensional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Computationally expensive, especially with large datasets; not well-suited for non-linear problems without kernel tricks.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76967"/>
                  </a:ext>
                </a:extLst>
              </a:tr>
              <a:tr h="11729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 tree-like model of decisions and their possible consequences, where data is split based on feature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Easy to interpret and visualize, can handle both numerical and categorical data, no need for feature scaling.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Prone to overfitting, especially with deep trees; sensitive to small changes in data, which can cause instability.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40614"/>
                  </a:ext>
                </a:extLst>
              </a:tr>
              <a:tr h="117296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Neural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 network of nodes (neurons) organized in layers, where connections have weights adjusted through training to learn complex patterns.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Highly flexible, can model complex and non-linear relationships, effective for large datasets.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Requires large amounts of data and computational power, prone to overfitting, difficult to interpret.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2812"/>
                  </a:ext>
                </a:extLst>
              </a:tr>
            </a:tbl>
          </a:graphicData>
        </a:graphic>
      </p:graphicFrame>
      <p:pic>
        <p:nvPicPr>
          <p:cNvPr id="6" name="Picture 5" descr="A close up of a line&#10;&#10;Description automatically generated">
            <a:extLst>
              <a:ext uri="{FF2B5EF4-FFF2-40B4-BE49-F238E27FC236}">
                <a16:creationId xmlns:a16="http://schemas.microsoft.com/office/drawing/2014/main" id="{EC1876AE-65A3-0598-3971-6811D341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658" y="2439405"/>
            <a:ext cx="2294168" cy="1018709"/>
          </a:xfrm>
          <a:prstGeom prst="rect">
            <a:avLst/>
          </a:prstGeom>
        </p:spPr>
      </p:pic>
      <p:pic>
        <p:nvPicPr>
          <p:cNvPr id="8" name="Picture 7" descr="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1D75A5D4-A47F-B933-8975-DEF141E5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381" y="3623449"/>
            <a:ext cx="2294169" cy="1000648"/>
          </a:xfrm>
          <a:prstGeom prst="rect">
            <a:avLst/>
          </a:prstGeom>
        </p:spPr>
      </p:pic>
      <p:pic>
        <p:nvPicPr>
          <p:cNvPr id="10" name="Picture 9" descr="A blue arrow pointing to red and green dots&#10;&#10;Description automatically generated">
            <a:extLst>
              <a:ext uri="{FF2B5EF4-FFF2-40B4-BE49-F238E27FC236}">
                <a16:creationId xmlns:a16="http://schemas.microsoft.com/office/drawing/2014/main" id="{1C4955EC-A4E1-0A3B-ECE7-09FDF7022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235" y="4852200"/>
            <a:ext cx="2294168" cy="1015046"/>
          </a:xfrm>
          <a:prstGeom prst="rect">
            <a:avLst/>
          </a:prstGeom>
        </p:spPr>
      </p:pic>
      <p:pic>
        <p:nvPicPr>
          <p:cNvPr id="12" name="Picture 11" descr="A network diagram with green squares&#10;&#10;Description automatically generated with medium confidence">
            <a:extLst>
              <a:ext uri="{FF2B5EF4-FFF2-40B4-BE49-F238E27FC236}">
                <a16:creationId xmlns:a16="http://schemas.microsoft.com/office/drawing/2014/main" id="{2EA57E1F-B8FD-213B-E555-3EF3C44E1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194" y="6411030"/>
            <a:ext cx="2125096" cy="969478"/>
          </a:xfrm>
          <a:prstGeom prst="rect">
            <a:avLst/>
          </a:prstGeom>
        </p:spPr>
      </p:pic>
      <p:pic>
        <p:nvPicPr>
          <p:cNvPr id="14" name="Picture 13" descr="A diagram of a network&#10;&#10;Description automatically generated">
            <a:extLst>
              <a:ext uri="{FF2B5EF4-FFF2-40B4-BE49-F238E27FC236}">
                <a16:creationId xmlns:a16="http://schemas.microsoft.com/office/drawing/2014/main" id="{6ED49D67-CC6E-3328-483C-C1D8FB980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4235" y="7461112"/>
            <a:ext cx="2294168" cy="10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7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1EED8FB-3562-1144-BF26-B87EED293EF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3214684" y="1696774"/>
            <a:ext cx="7361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5409672" y="1724840"/>
            <a:ext cx="701086" cy="1803687"/>
          </a:xfrm>
          <a:prstGeom prst="bentConnector4">
            <a:avLst>
              <a:gd name="adj1" fmla="val -174783"/>
              <a:gd name="adj2" fmla="val 6851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7205856" y="1296123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23956-9410-9E43-B5E4-0A99D318D3C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938575" y="4196576"/>
            <a:ext cx="24234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5822173" y="4196575"/>
            <a:ext cx="375291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4255062" y="1724839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921295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37087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49930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567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4747274" y="35285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3950855" y="10287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(e.g., comparing with a manually coded subset)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9613778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counting negative/positive words) </a:t>
            </a: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495822A8-0FDE-0B4B-8FFE-855388A7DC10}"/>
              </a:ext>
            </a:extLst>
          </p:cNvPr>
          <p:cNvSpPr/>
          <p:nvPr/>
        </p:nvSpPr>
        <p:spPr>
          <a:xfrm>
            <a:off x="12358468" y="3680452"/>
            <a:ext cx="1564025" cy="101629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docs    negative  positive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text1      15              25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text2        5              15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text3      34              20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text4      11                7 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F53F9BD8-5F91-E44D-B75C-E9AED635D747}"/>
              </a:ext>
            </a:extLst>
          </p:cNvPr>
          <p:cNvSpPr/>
          <p:nvPr/>
        </p:nvSpPr>
        <p:spPr>
          <a:xfrm>
            <a:off x="6868810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6526875" y="1298431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2824698" y="1296123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2145717" y="1298431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12338268" y="1864764"/>
            <a:ext cx="616242" cy="246221"/>
            <a:chOff x="8194216" y="3100946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positive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13006706" y="1863681"/>
            <a:ext cx="677866" cy="246221"/>
            <a:chOff x="8187023" y="3098612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negative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F43D3B-E1D4-AC4B-814D-DBF9F9305224}"/>
              </a:ext>
            </a:extLst>
          </p:cNvPr>
          <p:cNvSpPr txBox="1"/>
          <p:nvPr/>
        </p:nvSpPr>
        <p:spPr>
          <a:xfrm>
            <a:off x="6412534" y="858389"/>
            <a:ext cx="16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texts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12145718" y="858389"/>
            <a:ext cx="1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texts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F8B7B74-E0F6-2844-8745-7F18D834BB64}"/>
              </a:ext>
            </a:extLst>
          </p:cNvPr>
          <p:cNvCxnSpPr>
            <a:cxnSpLocks/>
          </p:cNvCxnSpPr>
          <p:nvPr/>
        </p:nvCxnSpPr>
        <p:spPr>
          <a:xfrm flipV="1">
            <a:off x="13006706" y="2217101"/>
            <a:ext cx="0" cy="146335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2B94684D-5389-5A47-AE82-48A5ED750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990" y="6019223"/>
            <a:ext cx="2076330" cy="2076330"/>
          </a:xfrm>
          <a:prstGeom prst="rect">
            <a:avLst/>
          </a:prstGeom>
        </p:spPr>
      </p:pic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9641969-BB93-F044-863F-C2224CAD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08618"/>
              </p:ext>
            </p:extLst>
          </p:nvPr>
        </p:nvGraphicFramePr>
        <p:xfrm>
          <a:off x="9340510" y="6223940"/>
          <a:ext cx="1900800" cy="15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0400">
                  <a:extLst>
                    <a:ext uri="{9D8B030D-6E8A-4147-A177-3AD203B41FA5}">
                      <a16:colId xmlns:a16="http://schemas.microsoft.com/office/drawing/2014/main" val="3838254856"/>
                    </a:ext>
                  </a:extLst>
                </a:gridCol>
                <a:gridCol w="950400">
                  <a:extLst>
                    <a:ext uri="{9D8B030D-6E8A-4147-A177-3AD203B41FA5}">
                      <a16:colId xmlns:a16="http://schemas.microsoft.com/office/drawing/2014/main" val="3219682101"/>
                    </a:ext>
                  </a:extLst>
                </a:gridCol>
              </a:tblGrid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positive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negative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1436548800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good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bad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48346695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happy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unhappy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629934465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nice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rude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7784988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/>
                        <a:t>fantastic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awful</a:t>
                      </a:r>
                      <a:endParaRPr lang="en-US" sz="1100" dirty="0">
                        <a:latin typeface="Roboto Condensed" panose="02000000000000000000" pitchFamily="2" charset="0"/>
                        <a:ea typeface="Roboto Condensed" panose="02000000000000000000" pitchFamily="2" charset="0"/>
                      </a:endParaRP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1688089379"/>
                  </a:ext>
                </a:extLst>
              </a:tr>
              <a:tr h="25560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95413" marR="95413" marT="43369" marB="43369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…</a:t>
                      </a:r>
                    </a:p>
                  </a:txBody>
                  <a:tcPr marL="95413" marR="95413" marT="43369" marB="43369"/>
                </a:tc>
                <a:extLst>
                  <a:ext uri="{0D108BD9-81ED-4DB2-BD59-A6C34878D82A}">
                    <a16:rowId xmlns:a16="http://schemas.microsoft.com/office/drawing/2014/main" val="3027207094"/>
                  </a:ext>
                </a:extLst>
              </a:tr>
            </a:tbl>
          </a:graphicData>
        </a:graphic>
      </p:graphicFrame>
      <p:sp>
        <p:nvSpPr>
          <p:cNvPr id="65" name="Right Arrow 64">
            <a:extLst>
              <a:ext uri="{FF2B5EF4-FFF2-40B4-BE49-F238E27FC236}">
                <a16:creationId xmlns:a16="http://schemas.microsoft.com/office/drawing/2014/main" id="{24FC93C9-0389-124C-877A-30997FCCB6ED}"/>
              </a:ext>
            </a:extLst>
          </p:cNvPr>
          <p:cNvSpPr/>
          <p:nvPr/>
        </p:nvSpPr>
        <p:spPr>
          <a:xfrm>
            <a:off x="8422262" y="6848148"/>
            <a:ext cx="699454" cy="41848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954" tIns="52477" rIns="104954" bIns="5247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66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BBD11C-4B0C-1B46-8C55-EC24939040F0}"/>
              </a:ext>
            </a:extLst>
          </p:cNvPr>
          <p:cNvCxnSpPr>
            <a:cxnSpLocks/>
            <a:stCxn id="60" idx="0"/>
            <a:endCxn id="32" idx="2"/>
          </p:cNvCxnSpPr>
          <p:nvPr/>
        </p:nvCxnSpPr>
        <p:spPr>
          <a:xfrm flipH="1" flipV="1">
            <a:off x="10276176" y="4864628"/>
            <a:ext cx="14734" cy="135931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7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16A0E5-2B36-42B1-34D1-D001696A80EF}"/>
              </a:ext>
            </a:extLst>
          </p:cNvPr>
          <p:cNvSpPr/>
          <p:nvPr/>
        </p:nvSpPr>
        <p:spPr>
          <a:xfrm>
            <a:off x="3840635" y="369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3B7DA-12A0-F427-2CA5-ACB15D58C215}"/>
              </a:ext>
            </a:extLst>
          </p:cNvPr>
          <p:cNvSpPr/>
          <p:nvPr/>
        </p:nvSpPr>
        <p:spPr>
          <a:xfrm>
            <a:off x="3840635" y="9786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24684F-E34B-09B9-849E-EDCCA80B1B5D}"/>
              </a:ext>
            </a:extLst>
          </p:cNvPr>
          <p:cNvSpPr/>
          <p:nvPr/>
        </p:nvSpPr>
        <p:spPr>
          <a:xfrm>
            <a:off x="3840635" y="15882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7BF11B-375C-09E1-AB15-B053871326D7}"/>
              </a:ext>
            </a:extLst>
          </p:cNvPr>
          <p:cNvSpPr/>
          <p:nvPr/>
        </p:nvSpPr>
        <p:spPr>
          <a:xfrm>
            <a:off x="3840635" y="21978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C79231-A7C7-CAF7-7D75-967200E15308}"/>
              </a:ext>
            </a:extLst>
          </p:cNvPr>
          <p:cNvSpPr/>
          <p:nvPr/>
        </p:nvSpPr>
        <p:spPr>
          <a:xfrm>
            <a:off x="3840635" y="28074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E11211-5FE3-6ECA-3B66-FD029D694F23}"/>
              </a:ext>
            </a:extLst>
          </p:cNvPr>
          <p:cNvSpPr/>
          <p:nvPr/>
        </p:nvSpPr>
        <p:spPr>
          <a:xfrm>
            <a:off x="3840635" y="3417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241AC7-A30D-0105-6F88-E6E010F8D2D4}"/>
              </a:ext>
            </a:extLst>
          </p:cNvPr>
          <p:cNvSpPr/>
          <p:nvPr/>
        </p:nvSpPr>
        <p:spPr>
          <a:xfrm>
            <a:off x="3840635" y="4603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9A3159-C8DD-03C2-F484-3006BA5BB372}"/>
              </a:ext>
            </a:extLst>
          </p:cNvPr>
          <p:cNvSpPr/>
          <p:nvPr/>
        </p:nvSpPr>
        <p:spPr>
          <a:xfrm>
            <a:off x="3840635" y="52133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796966-159F-E756-3B90-91FA5E45D72F}"/>
              </a:ext>
            </a:extLst>
          </p:cNvPr>
          <p:cNvSpPr/>
          <p:nvPr/>
        </p:nvSpPr>
        <p:spPr>
          <a:xfrm>
            <a:off x="3840635" y="58229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9CA268-6EB3-E843-A746-FC775C470C95}"/>
              </a:ext>
            </a:extLst>
          </p:cNvPr>
          <p:cNvSpPr/>
          <p:nvPr/>
        </p:nvSpPr>
        <p:spPr>
          <a:xfrm>
            <a:off x="3840635" y="64325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1809B8-FE8F-F446-C04C-799BE99F2EFB}"/>
              </a:ext>
            </a:extLst>
          </p:cNvPr>
          <p:cNvSpPr/>
          <p:nvPr/>
        </p:nvSpPr>
        <p:spPr>
          <a:xfrm>
            <a:off x="3840635" y="70421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A49F0B-5CA3-458D-877A-9CBD5230F95E}"/>
              </a:ext>
            </a:extLst>
          </p:cNvPr>
          <p:cNvSpPr/>
          <p:nvPr/>
        </p:nvSpPr>
        <p:spPr>
          <a:xfrm>
            <a:off x="3840635" y="7651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6BD44-F06E-7475-6063-CDA55F6DF7C4}"/>
              </a:ext>
            </a:extLst>
          </p:cNvPr>
          <p:cNvSpPr txBox="1"/>
          <p:nvPr/>
        </p:nvSpPr>
        <p:spPr>
          <a:xfrm>
            <a:off x="3840635" y="4073710"/>
            <a:ext cx="677108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335815-6FBD-EDDB-5E43-1B7263D74A9B}"/>
              </a:ext>
            </a:extLst>
          </p:cNvPr>
          <p:cNvSpPr/>
          <p:nvPr/>
        </p:nvSpPr>
        <p:spPr>
          <a:xfrm>
            <a:off x="8033159" y="2661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65C967-3363-37FA-3210-45263D1C812C}"/>
              </a:ext>
            </a:extLst>
          </p:cNvPr>
          <p:cNvSpPr/>
          <p:nvPr/>
        </p:nvSpPr>
        <p:spPr>
          <a:xfrm>
            <a:off x="8033159" y="32709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2FE422-0F85-EDC7-6630-DFA8E0045AB2}"/>
              </a:ext>
            </a:extLst>
          </p:cNvPr>
          <p:cNvSpPr/>
          <p:nvPr/>
        </p:nvSpPr>
        <p:spPr>
          <a:xfrm>
            <a:off x="8033159" y="38805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5AA993-37FA-92C3-3FB4-FB4566644151}"/>
              </a:ext>
            </a:extLst>
          </p:cNvPr>
          <p:cNvSpPr/>
          <p:nvPr/>
        </p:nvSpPr>
        <p:spPr>
          <a:xfrm>
            <a:off x="8033159" y="44901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51E1A61-7617-4CF3-8F7C-E9D083EED3FC}"/>
              </a:ext>
            </a:extLst>
          </p:cNvPr>
          <p:cNvSpPr/>
          <p:nvPr/>
        </p:nvSpPr>
        <p:spPr>
          <a:xfrm>
            <a:off x="8033159" y="50997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33B369-AF5D-F421-1EFD-B7B65134391C}"/>
              </a:ext>
            </a:extLst>
          </p:cNvPr>
          <p:cNvSpPr/>
          <p:nvPr/>
        </p:nvSpPr>
        <p:spPr>
          <a:xfrm>
            <a:off x="8033159" y="5709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B4A4B8-22CB-5FC6-0335-A7A0246CC9A1}"/>
              </a:ext>
            </a:extLst>
          </p:cNvPr>
          <p:cNvSpPr/>
          <p:nvPr/>
        </p:nvSpPr>
        <p:spPr>
          <a:xfrm>
            <a:off x="12225683" y="35189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BF5EFA-CC5D-FFA3-2AC5-F657CA98FFB6}"/>
              </a:ext>
            </a:extLst>
          </p:cNvPr>
          <p:cNvSpPr/>
          <p:nvPr/>
        </p:nvSpPr>
        <p:spPr>
          <a:xfrm>
            <a:off x="12225683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AB17A7-3F1E-BF2C-802A-D5F1CEEDF474}"/>
              </a:ext>
            </a:extLst>
          </p:cNvPr>
          <p:cNvSpPr/>
          <p:nvPr/>
        </p:nvSpPr>
        <p:spPr>
          <a:xfrm>
            <a:off x="12225683" y="47381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0D406E-4181-0397-E64E-948CC34BEA63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4336581" y="616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3ECA55-C1D7-1716-76F7-5CAA6D03D72C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4336581" y="12265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F83B61-F941-26ED-3205-8D125C29E32E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336581" y="18361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C8A2EC-FBC9-ABE7-0977-ADE4E60F93E7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336581" y="24457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A15B6A-21C6-8A25-7E2A-750D512CA55E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4336581" y="29093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8A96D2-82DB-AA61-56EC-993AFF30E4CC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36581" y="2909310"/>
            <a:ext cx="3696578" cy="755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3105EE-FE20-315F-96AF-31F660BC61B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4336581" y="2909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569A97-C3ED-61CC-F7FE-E55177E43C92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336581" y="29093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BF48CC-1AE3-4C53-2C20-073535D569BE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4336581" y="29093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4B9958-44B0-C70E-8A0F-A8D4D81F016A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336581" y="29093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27C592-556F-2777-2153-1AF57BA7C93E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336581" y="29093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0568FB-9FDF-7CE7-5A5B-D11562F316C8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4336581" y="2909310"/>
            <a:ext cx="3696578" cy="4990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D9B468-08CE-4F10-869A-19DC90DCF701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4336581" y="5957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15E4A5-1CA0-953C-E023-AD9169FB774C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336581" y="59573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EE30DF-3F3B-38AB-A438-477F84C7DC70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4336581" y="59573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1153FF-9899-9EA1-F2F3-B6B20312D501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4336581" y="59573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2E41221-2CA8-647F-B834-903BD28757A9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4336581" y="54613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95ADB8-8432-49C8-3098-0E8F2C1BBE30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4336581" y="4851765"/>
            <a:ext cx="3696578" cy="1105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83C04A2-8DE6-2FDD-1504-838315A6D8FF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4336581" y="3664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AE6F9D7-FB5A-138B-99A0-D6A574BC750C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4336581" y="30553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02C3CB-97D7-BEE0-B2DC-D61FDB6F841E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4336581" y="24457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DE521CF-37AF-D446-FC2A-1ECE1B9C3918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4336581" y="18361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FF1683-3143-F630-9D5F-4D2E4D042F24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4336581" y="12265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040BC06-C991-665B-2543-0B1D8B5765F1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4336581" y="616988"/>
            <a:ext cx="3696578" cy="5340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80E62F4-68E6-7006-5089-2F3BCAFAD4A0}"/>
              </a:ext>
            </a:extLst>
          </p:cNvPr>
          <p:cNvCxnSpPr>
            <a:cxnSpLocks/>
            <a:stCxn id="18" idx="2"/>
            <a:endCxn id="4" idx="6"/>
          </p:cNvCxnSpPr>
          <p:nvPr/>
        </p:nvCxnSpPr>
        <p:spPr>
          <a:xfrm flipH="1" flipV="1">
            <a:off x="4336581" y="6169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5FDC031-94D6-8C09-B00E-17E22AA7B5FA}"/>
              </a:ext>
            </a:extLst>
          </p:cNvPr>
          <p:cNvCxnSpPr>
            <a:cxnSpLocks/>
            <a:stCxn id="18" idx="2"/>
            <a:endCxn id="5" idx="6"/>
          </p:cNvCxnSpPr>
          <p:nvPr/>
        </p:nvCxnSpPr>
        <p:spPr>
          <a:xfrm flipH="1" flipV="1">
            <a:off x="4336581" y="12265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4528FE-84AB-2463-7EF0-AF1869071875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 flipV="1">
            <a:off x="4336581" y="18361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8F9CF9-852A-4C37-67C3-5E85B3ECC260}"/>
              </a:ext>
            </a:extLst>
          </p:cNvPr>
          <p:cNvCxnSpPr>
            <a:cxnSpLocks/>
            <a:stCxn id="18" idx="2"/>
            <a:endCxn id="7" idx="6"/>
          </p:cNvCxnSpPr>
          <p:nvPr/>
        </p:nvCxnSpPr>
        <p:spPr>
          <a:xfrm flipH="1" flipV="1">
            <a:off x="4336581" y="24457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3CD20E3-5ADC-142B-DA5F-66B191896E04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 flipV="1">
            <a:off x="4336581" y="30553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BD6C8D2-03A6-F0A9-5887-88C7C139E7D3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>
            <a:off x="4336581" y="35189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3A61A6D-3BCA-8663-CD1D-296884C71BB7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4336581" y="35189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ED8D4E-7670-E147-D8E0-E5EA8F17D3AC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4336581" y="35189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9426F87-33F2-AE05-1DD0-C795DEB16B27}"/>
              </a:ext>
            </a:extLst>
          </p:cNvPr>
          <p:cNvCxnSpPr>
            <a:cxnSpLocks/>
            <a:stCxn id="18" idx="2"/>
            <a:endCxn id="12" idx="6"/>
          </p:cNvCxnSpPr>
          <p:nvPr/>
        </p:nvCxnSpPr>
        <p:spPr>
          <a:xfrm flipH="1">
            <a:off x="4336581" y="35189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58D4E44-BFFA-0324-225B-7FA8397F59F3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>
            <a:off x="4336581" y="35189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6E2CB8-39D5-7CDA-CD3F-4C59B11C7A04}"/>
              </a:ext>
            </a:extLst>
          </p:cNvPr>
          <p:cNvCxnSpPr>
            <a:cxnSpLocks/>
            <a:stCxn id="18" idx="2"/>
            <a:endCxn id="14" idx="6"/>
          </p:cNvCxnSpPr>
          <p:nvPr/>
        </p:nvCxnSpPr>
        <p:spPr>
          <a:xfrm flipH="1">
            <a:off x="4336581" y="35189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6A69E73-5E59-4A86-FC4B-077B80C161AE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4336581" y="35189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6D9DD29-BF41-AF4D-3BB4-271DD323CE1D}"/>
              </a:ext>
            </a:extLst>
          </p:cNvPr>
          <p:cNvCxnSpPr>
            <a:cxnSpLocks/>
            <a:stCxn id="19" idx="2"/>
            <a:endCxn id="4" idx="6"/>
          </p:cNvCxnSpPr>
          <p:nvPr/>
        </p:nvCxnSpPr>
        <p:spPr>
          <a:xfrm flipH="1" flipV="1">
            <a:off x="4336581" y="6169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300CC68-000C-92E1-5B95-38126D9B23B4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H="1" flipV="1">
            <a:off x="4336581" y="12265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FB94B3E-7633-8E0A-6532-46CB5647B5BA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 flipV="1">
            <a:off x="4336581" y="18361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3731590-E10C-54DB-8980-5E9FEB834309}"/>
              </a:ext>
            </a:extLst>
          </p:cNvPr>
          <p:cNvCxnSpPr>
            <a:cxnSpLocks/>
            <a:stCxn id="19" idx="2"/>
            <a:endCxn id="7" idx="6"/>
          </p:cNvCxnSpPr>
          <p:nvPr/>
        </p:nvCxnSpPr>
        <p:spPr>
          <a:xfrm flipH="1" flipV="1">
            <a:off x="4336581" y="24457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EB6679B-CD2B-9E66-15F3-19906F1678FD}"/>
              </a:ext>
            </a:extLst>
          </p:cNvPr>
          <p:cNvCxnSpPr>
            <a:cxnSpLocks/>
            <a:stCxn id="19" idx="2"/>
            <a:endCxn id="8" idx="6"/>
          </p:cNvCxnSpPr>
          <p:nvPr/>
        </p:nvCxnSpPr>
        <p:spPr>
          <a:xfrm flipH="1" flipV="1">
            <a:off x="4336581" y="30553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C6A7A50-1335-48D5-7757-C6875388D858}"/>
              </a:ext>
            </a:extLst>
          </p:cNvPr>
          <p:cNvCxnSpPr>
            <a:cxnSpLocks/>
            <a:stCxn id="19" idx="2"/>
            <a:endCxn id="9" idx="6"/>
          </p:cNvCxnSpPr>
          <p:nvPr/>
        </p:nvCxnSpPr>
        <p:spPr>
          <a:xfrm flipH="1" flipV="1">
            <a:off x="4336581" y="36649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63BF5F0-A353-7861-23BD-5972EEB99458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>
            <a:off x="4336581" y="41285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D9EA136-BF7D-340F-25A3-6CC2FE637B1E}"/>
              </a:ext>
            </a:extLst>
          </p:cNvPr>
          <p:cNvCxnSpPr>
            <a:cxnSpLocks/>
            <a:stCxn id="19" idx="2"/>
            <a:endCxn id="11" idx="6"/>
          </p:cNvCxnSpPr>
          <p:nvPr/>
        </p:nvCxnSpPr>
        <p:spPr>
          <a:xfrm flipH="1">
            <a:off x="4336581" y="41285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D295532-E259-0303-1E75-C1369F792BF2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17A127A-8B64-F3DC-E6D6-95FA7A173A04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4336581" y="41285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2AD96B2-4598-5431-4348-AD267D092AFF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D406807-E59D-0DA3-DDE7-97E30F0A5182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4336581" y="41285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0563E8-3A2F-EED9-759D-36BEC1B1476B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4336581" y="47381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1F4429D-9AD9-8F44-F824-A5D272E1EA25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A8B1677-FB14-F5DD-4173-11BC75F2408D}"/>
              </a:ext>
            </a:extLst>
          </p:cNvPr>
          <p:cNvCxnSpPr>
            <a:cxnSpLocks/>
            <a:stCxn id="20" idx="2"/>
            <a:endCxn id="14" idx="6"/>
          </p:cNvCxnSpPr>
          <p:nvPr/>
        </p:nvCxnSpPr>
        <p:spPr>
          <a:xfrm flipH="1">
            <a:off x="4336581" y="47381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7319C58-B89F-221F-0DCE-1E536C3F5F75}"/>
              </a:ext>
            </a:extLst>
          </p:cNvPr>
          <p:cNvCxnSpPr>
            <a:cxnSpLocks/>
            <a:stCxn id="20" idx="2"/>
            <a:endCxn id="13" idx="6"/>
          </p:cNvCxnSpPr>
          <p:nvPr/>
        </p:nvCxnSpPr>
        <p:spPr>
          <a:xfrm flipH="1">
            <a:off x="4336581" y="47381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479B853-7215-F34B-9A21-5E89C1D25E1B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3F52181-61A5-3E61-7B8B-E08CA57487FA}"/>
              </a:ext>
            </a:extLst>
          </p:cNvPr>
          <p:cNvCxnSpPr>
            <a:cxnSpLocks/>
            <a:stCxn id="20" idx="2"/>
            <a:endCxn id="10" idx="6"/>
          </p:cNvCxnSpPr>
          <p:nvPr/>
        </p:nvCxnSpPr>
        <p:spPr>
          <a:xfrm flipH="1">
            <a:off x="4336581" y="47381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FCF9CBF-AC5E-725B-786A-7E6C33E467B4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flipH="1">
            <a:off x="4336581" y="47381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53C989F6-83EB-B5EA-FFC0-DF38EF9AF317}"/>
              </a:ext>
            </a:extLst>
          </p:cNvPr>
          <p:cNvCxnSpPr>
            <a:cxnSpLocks/>
            <a:stCxn id="20" idx="2"/>
            <a:endCxn id="12" idx="6"/>
          </p:cNvCxnSpPr>
          <p:nvPr/>
        </p:nvCxnSpPr>
        <p:spPr>
          <a:xfrm flipH="1">
            <a:off x="4336581" y="47381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15E1646-6CEA-F8C0-8F0C-E1887D691B53}"/>
              </a:ext>
            </a:extLst>
          </p:cNvPr>
          <p:cNvCxnSpPr>
            <a:cxnSpLocks/>
            <a:stCxn id="20" idx="2"/>
            <a:endCxn id="9" idx="6"/>
          </p:cNvCxnSpPr>
          <p:nvPr/>
        </p:nvCxnSpPr>
        <p:spPr>
          <a:xfrm flipH="1" flipV="1">
            <a:off x="4336581" y="36649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5F98248-F2BA-2EEE-C1A0-A168C3CBF092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 flipV="1">
            <a:off x="4336581" y="30553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BAAE59-48CF-E09A-FAE2-70AE341F0793}"/>
              </a:ext>
            </a:extLst>
          </p:cNvPr>
          <p:cNvCxnSpPr>
            <a:cxnSpLocks/>
            <a:stCxn id="20" idx="2"/>
            <a:endCxn id="7" idx="6"/>
          </p:cNvCxnSpPr>
          <p:nvPr/>
        </p:nvCxnSpPr>
        <p:spPr>
          <a:xfrm flipH="1" flipV="1">
            <a:off x="4336581" y="24457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5A43048-317F-539A-FC88-D253FEB2F80C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 flipV="1">
            <a:off x="4336581" y="18361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9F9F85E-F0C3-C853-B40D-0E9224A6FB7E}"/>
              </a:ext>
            </a:extLst>
          </p:cNvPr>
          <p:cNvCxnSpPr>
            <a:cxnSpLocks/>
            <a:stCxn id="20" idx="2"/>
            <a:endCxn id="5" idx="6"/>
          </p:cNvCxnSpPr>
          <p:nvPr/>
        </p:nvCxnSpPr>
        <p:spPr>
          <a:xfrm flipH="1" flipV="1">
            <a:off x="4336581" y="12265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54B5EEE-1F8B-B59C-1017-D09EA2C2457B}"/>
              </a:ext>
            </a:extLst>
          </p:cNvPr>
          <p:cNvCxnSpPr>
            <a:cxnSpLocks/>
            <a:stCxn id="20" idx="2"/>
            <a:endCxn id="4" idx="6"/>
          </p:cNvCxnSpPr>
          <p:nvPr/>
        </p:nvCxnSpPr>
        <p:spPr>
          <a:xfrm flipH="1" flipV="1">
            <a:off x="4336581" y="6169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21983FC-26B2-7997-1DDF-05518D3E040C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4336581" y="53477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ED9AAC-895D-9329-6459-2742EFAFF50C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4336581" y="53477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FF7ACA8-472C-5BF0-4813-64F790CFA488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4336581" y="53477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11FCF10-4BB0-0C64-2187-5318852E1FF6}"/>
              </a:ext>
            </a:extLst>
          </p:cNvPr>
          <p:cNvCxnSpPr>
            <a:cxnSpLocks/>
            <a:stCxn id="21" idx="2"/>
            <a:endCxn id="12" idx="6"/>
          </p:cNvCxnSpPr>
          <p:nvPr/>
        </p:nvCxnSpPr>
        <p:spPr>
          <a:xfrm flipH="1">
            <a:off x="4336581" y="53477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AB129DE-EDBE-A909-3CFB-58297F5D15C8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 flipH="1">
            <a:off x="4336581" y="53477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105F65BF-EB26-894B-3680-91CD45C0662E}"/>
              </a:ext>
            </a:extLst>
          </p:cNvPr>
          <p:cNvCxnSpPr>
            <a:cxnSpLocks/>
            <a:stCxn id="21" idx="2"/>
            <a:endCxn id="10" idx="6"/>
          </p:cNvCxnSpPr>
          <p:nvPr/>
        </p:nvCxnSpPr>
        <p:spPr>
          <a:xfrm flipH="1" flipV="1">
            <a:off x="4336581" y="48517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F3BD14F-0B0C-DBD4-BD59-A08CDAAEA121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 flipV="1">
            <a:off x="4336581" y="36649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FABC2C8-45D7-5936-0067-B97C88648552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4336581" y="30553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269D1765-6836-0073-4D12-E1DD0D0E2EB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H="1" flipV="1">
            <a:off x="4336581" y="24457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6DE5E81A-3CE1-EB04-38AF-31904346670E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4336581" y="18361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78CEA5A9-5CE7-79E7-A9A3-A1AC40956B7D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4336581" y="12265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31C7D0D3-7BE0-03D4-9B49-977AF6B7E880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4336581" y="6169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71241854-5201-12E8-7D37-0C98E38D0990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 flipV="1">
            <a:off x="8529105" y="29093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57EDC55-3611-D282-CD93-55F76144DA89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4488981" y="769388"/>
            <a:ext cx="3544178" cy="4578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422D33A-3888-4BFA-486E-BF46EEE65DE0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 flipV="1">
            <a:off x="8529105" y="29093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C4856317-0E27-0270-4CDB-0EF0E5D115D8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8529105" y="2909310"/>
            <a:ext cx="3696578" cy="2076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E54E0E2-FC97-DA83-E0C3-F367950D93F3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 flipV="1">
            <a:off x="8529105" y="35189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EC0D6DE4-7BE4-B0D8-32C5-92D7D7745FB1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8529105" y="35189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C4111F2-CB04-7C51-C652-761B31968BA8}"/>
              </a:ext>
            </a:extLst>
          </p:cNvPr>
          <p:cNvCxnSpPr>
            <a:cxnSpLocks/>
            <a:stCxn id="23" idx="2"/>
            <a:endCxn id="18" idx="6"/>
          </p:cNvCxnSpPr>
          <p:nvPr/>
        </p:nvCxnSpPr>
        <p:spPr>
          <a:xfrm flipH="1" flipV="1">
            <a:off x="8529105" y="35189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2034AFE-FBED-B147-65FB-BF5742339EFC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8529105" y="37668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7AE1064C-D049-CDD8-5ECB-AC25D4D4018E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529105" y="37668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493BEBC-B0E5-AE83-8685-B28A4C62459D}"/>
              </a:ext>
            </a:extLst>
          </p:cNvPr>
          <p:cNvCxnSpPr>
            <a:cxnSpLocks/>
            <a:stCxn id="23" idx="2"/>
            <a:endCxn id="21" idx="6"/>
          </p:cNvCxnSpPr>
          <p:nvPr/>
        </p:nvCxnSpPr>
        <p:spPr>
          <a:xfrm flipH="1">
            <a:off x="8529105" y="37668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0EF6464-EB69-A6EA-6CD1-CD5FB7A5028D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8529105" y="3766882"/>
            <a:ext cx="3696578" cy="219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4F7E6C10-9F4B-F799-7120-F542EDABF1F6}"/>
              </a:ext>
            </a:extLst>
          </p:cNvPr>
          <p:cNvCxnSpPr>
            <a:cxnSpLocks/>
            <a:stCxn id="24" idx="2"/>
            <a:endCxn id="19" idx="6"/>
          </p:cNvCxnSpPr>
          <p:nvPr/>
        </p:nvCxnSpPr>
        <p:spPr>
          <a:xfrm flipH="1" flipV="1">
            <a:off x="8529105" y="41285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1F1EF8F-8899-0F80-9186-F58ECAD4B285}"/>
              </a:ext>
            </a:extLst>
          </p:cNvPr>
          <p:cNvCxnSpPr>
            <a:cxnSpLocks/>
            <a:stCxn id="25" idx="2"/>
            <a:endCxn id="19" idx="6"/>
          </p:cNvCxnSpPr>
          <p:nvPr/>
        </p:nvCxnSpPr>
        <p:spPr>
          <a:xfrm flipH="1" flipV="1">
            <a:off x="8529105" y="41285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B2708038-4593-2A78-7FE6-7E4817254869}"/>
              </a:ext>
            </a:extLst>
          </p:cNvPr>
          <p:cNvCxnSpPr>
            <a:cxnSpLocks/>
            <a:stCxn id="25" idx="2"/>
            <a:endCxn id="20" idx="6"/>
          </p:cNvCxnSpPr>
          <p:nvPr/>
        </p:nvCxnSpPr>
        <p:spPr>
          <a:xfrm flipH="1" flipV="1">
            <a:off x="8529105" y="47381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10BBFF9-DC16-426E-B3BA-5A07AF5E1FAD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>
            <a:off x="8529105" y="43764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F9994C7-F78E-4052-A281-945B195C2BB0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8529105" y="43764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91411EA-FC1C-F360-C2F0-F12DC9B9B6E2}"/>
              </a:ext>
            </a:extLst>
          </p:cNvPr>
          <p:cNvCxnSpPr>
            <a:cxnSpLocks/>
            <a:stCxn id="25" idx="2"/>
            <a:endCxn id="21" idx="6"/>
          </p:cNvCxnSpPr>
          <p:nvPr/>
        </p:nvCxnSpPr>
        <p:spPr>
          <a:xfrm flipH="1">
            <a:off x="8529105" y="49860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1FE1B23-1C4B-24F3-C6B7-C4997849C0B6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8529105" y="43764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F2D73C74-77BE-9DFD-1CD6-2595780843B6}"/>
              </a:ext>
            </a:extLst>
          </p:cNvPr>
          <p:cNvCxnSpPr>
            <a:cxnSpLocks/>
            <a:stCxn id="25" idx="2"/>
            <a:endCxn id="22" idx="6"/>
          </p:cNvCxnSpPr>
          <p:nvPr/>
        </p:nvCxnSpPr>
        <p:spPr>
          <a:xfrm flipH="1">
            <a:off x="8529105" y="49860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DCD239C8-2271-B721-9D46-F3736D12D1A4}"/>
              </a:ext>
            </a:extLst>
          </p:cNvPr>
          <p:cNvSpPr txBox="1"/>
          <p:nvPr/>
        </p:nvSpPr>
        <p:spPr>
          <a:xfrm>
            <a:off x="12911328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991BDBD-A952-834C-0A73-6E87C5FB3681}"/>
              </a:ext>
            </a:extLst>
          </p:cNvPr>
          <p:cNvSpPr txBox="1"/>
          <p:nvPr/>
        </p:nvSpPr>
        <p:spPr>
          <a:xfrm>
            <a:off x="12911328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8518AB3-24D2-95B3-0687-1F4155B716F4}"/>
              </a:ext>
            </a:extLst>
          </p:cNvPr>
          <p:cNvSpPr txBox="1"/>
          <p:nvPr/>
        </p:nvSpPr>
        <p:spPr>
          <a:xfrm>
            <a:off x="12911328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C20F5D70-42DB-6E44-0B03-1E1A7F571803}"/>
              </a:ext>
            </a:extLst>
          </p:cNvPr>
          <p:cNvSpPr txBox="1"/>
          <p:nvPr/>
        </p:nvSpPr>
        <p:spPr>
          <a:xfrm>
            <a:off x="3563112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Layer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95A427B-D724-A25C-8DAB-143C4F2EF27A}"/>
              </a:ext>
            </a:extLst>
          </p:cNvPr>
          <p:cNvSpPr txBox="1"/>
          <p:nvPr/>
        </p:nvSpPr>
        <p:spPr>
          <a:xfrm>
            <a:off x="7427253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Hidden Layer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DAA939C-7BD9-F4B4-18F0-96B374C4D806}"/>
              </a:ext>
            </a:extLst>
          </p:cNvPr>
          <p:cNvSpPr txBox="1"/>
          <p:nvPr/>
        </p:nvSpPr>
        <p:spPr>
          <a:xfrm>
            <a:off x="11715789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Layer</a:t>
            </a:r>
          </a:p>
        </p:txBody>
      </p:sp>
      <p:sp>
        <p:nvSpPr>
          <p:cNvPr id="315" name="Left Brace 314">
            <a:extLst>
              <a:ext uri="{FF2B5EF4-FFF2-40B4-BE49-F238E27FC236}">
                <a16:creationId xmlns:a16="http://schemas.microsoft.com/office/drawing/2014/main" id="{E489CDDB-4B2D-F8DF-ECEF-05854B48094A}"/>
              </a:ext>
            </a:extLst>
          </p:cNvPr>
          <p:cNvSpPr/>
          <p:nvPr/>
        </p:nvSpPr>
        <p:spPr>
          <a:xfrm>
            <a:off x="2743200" y="369015"/>
            <a:ext cx="192024" cy="777872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351D75C-F8B1-BE35-0C31-689B3C19CDD0}"/>
              </a:ext>
            </a:extLst>
          </p:cNvPr>
          <p:cNvSpPr txBox="1"/>
          <p:nvPr/>
        </p:nvSpPr>
        <p:spPr>
          <a:xfrm>
            <a:off x="545308" y="4031966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1000 text features</a:t>
            </a:r>
          </a:p>
        </p:txBody>
      </p:sp>
    </p:spTree>
    <p:extLst>
      <p:ext uri="{BB962C8B-B14F-4D97-AF65-F5344CB8AC3E}">
        <p14:creationId xmlns:p14="http://schemas.microsoft.com/office/powerpoint/2010/main" val="248303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A6F53-5656-6200-CE81-9D35FFC9F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6B4667E-8442-1F67-18F2-1268643FC3D8}"/>
              </a:ext>
            </a:extLst>
          </p:cNvPr>
          <p:cNvSpPr/>
          <p:nvPr/>
        </p:nvSpPr>
        <p:spPr>
          <a:xfrm>
            <a:off x="3840635" y="369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0447A8-5C9A-EDAD-4714-4984CB254E06}"/>
              </a:ext>
            </a:extLst>
          </p:cNvPr>
          <p:cNvSpPr/>
          <p:nvPr/>
        </p:nvSpPr>
        <p:spPr>
          <a:xfrm>
            <a:off x="3840635" y="9786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F27B8F-1AF9-C3A0-4CDC-3FD77A9B3F87}"/>
              </a:ext>
            </a:extLst>
          </p:cNvPr>
          <p:cNvSpPr/>
          <p:nvPr/>
        </p:nvSpPr>
        <p:spPr>
          <a:xfrm>
            <a:off x="3840635" y="15882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E257A8-9DDA-4D99-602F-4256ABA933E8}"/>
              </a:ext>
            </a:extLst>
          </p:cNvPr>
          <p:cNvSpPr/>
          <p:nvPr/>
        </p:nvSpPr>
        <p:spPr>
          <a:xfrm>
            <a:off x="3840635" y="21978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9A07CC-1DAF-EE4A-17C7-D9CCE2B1251E}"/>
              </a:ext>
            </a:extLst>
          </p:cNvPr>
          <p:cNvSpPr/>
          <p:nvPr/>
        </p:nvSpPr>
        <p:spPr>
          <a:xfrm>
            <a:off x="3840635" y="28074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E0B119-D102-29AA-3826-3FD0D33F52D4}"/>
              </a:ext>
            </a:extLst>
          </p:cNvPr>
          <p:cNvSpPr/>
          <p:nvPr/>
        </p:nvSpPr>
        <p:spPr>
          <a:xfrm>
            <a:off x="3840635" y="3417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70F41E-3676-87B6-B66A-2E0BDD4ED111}"/>
              </a:ext>
            </a:extLst>
          </p:cNvPr>
          <p:cNvSpPr/>
          <p:nvPr/>
        </p:nvSpPr>
        <p:spPr>
          <a:xfrm>
            <a:off x="3840635" y="4603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25B22D-028A-33DC-9334-5C3B9A2D1C8A}"/>
              </a:ext>
            </a:extLst>
          </p:cNvPr>
          <p:cNvSpPr/>
          <p:nvPr/>
        </p:nvSpPr>
        <p:spPr>
          <a:xfrm>
            <a:off x="3840635" y="52133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21B037-1FD6-755C-E4CF-352A1F93ECDF}"/>
              </a:ext>
            </a:extLst>
          </p:cNvPr>
          <p:cNvSpPr/>
          <p:nvPr/>
        </p:nvSpPr>
        <p:spPr>
          <a:xfrm>
            <a:off x="3840635" y="58229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71CC57-F9D0-8E12-166A-EBF60FB203A0}"/>
              </a:ext>
            </a:extLst>
          </p:cNvPr>
          <p:cNvSpPr/>
          <p:nvPr/>
        </p:nvSpPr>
        <p:spPr>
          <a:xfrm>
            <a:off x="3840635" y="64325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3478CB-DF30-16CC-821A-405810C46862}"/>
              </a:ext>
            </a:extLst>
          </p:cNvPr>
          <p:cNvSpPr/>
          <p:nvPr/>
        </p:nvSpPr>
        <p:spPr>
          <a:xfrm>
            <a:off x="3840635" y="70421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23A850-775A-D632-E44A-1375B3381E6D}"/>
              </a:ext>
            </a:extLst>
          </p:cNvPr>
          <p:cNvSpPr/>
          <p:nvPr/>
        </p:nvSpPr>
        <p:spPr>
          <a:xfrm>
            <a:off x="3840635" y="7651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81DF8-0D5A-1108-1979-1438161CC58B}"/>
              </a:ext>
            </a:extLst>
          </p:cNvPr>
          <p:cNvSpPr txBox="1"/>
          <p:nvPr/>
        </p:nvSpPr>
        <p:spPr>
          <a:xfrm>
            <a:off x="3840635" y="4073710"/>
            <a:ext cx="677108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5EBB02-CB23-28D3-E256-4880ADD3DB60}"/>
              </a:ext>
            </a:extLst>
          </p:cNvPr>
          <p:cNvSpPr/>
          <p:nvPr/>
        </p:nvSpPr>
        <p:spPr>
          <a:xfrm>
            <a:off x="8033159" y="2661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103328-89D1-487F-EDEF-51C1F633A444}"/>
              </a:ext>
            </a:extLst>
          </p:cNvPr>
          <p:cNvSpPr/>
          <p:nvPr/>
        </p:nvSpPr>
        <p:spPr>
          <a:xfrm>
            <a:off x="8033159" y="32709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C03FC4-A837-99B1-191B-3B5A4489566F}"/>
              </a:ext>
            </a:extLst>
          </p:cNvPr>
          <p:cNvSpPr/>
          <p:nvPr/>
        </p:nvSpPr>
        <p:spPr>
          <a:xfrm>
            <a:off x="8033159" y="38805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1C4D2C-17FD-60B5-927A-3A4DF11B222A}"/>
              </a:ext>
            </a:extLst>
          </p:cNvPr>
          <p:cNvSpPr/>
          <p:nvPr/>
        </p:nvSpPr>
        <p:spPr>
          <a:xfrm>
            <a:off x="8033159" y="44901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FDCCC7F-3120-2707-9DDF-DAA812B717DC}"/>
              </a:ext>
            </a:extLst>
          </p:cNvPr>
          <p:cNvSpPr/>
          <p:nvPr/>
        </p:nvSpPr>
        <p:spPr>
          <a:xfrm>
            <a:off x="8033159" y="50997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8BD127F-AB36-414B-436F-9B3E9ABCEEDF}"/>
              </a:ext>
            </a:extLst>
          </p:cNvPr>
          <p:cNvSpPr/>
          <p:nvPr/>
        </p:nvSpPr>
        <p:spPr>
          <a:xfrm>
            <a:off x="8033159" y="5709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250F35-E312-8C76-9012-6CBDAE26B2D2}"/>
              </a:ext>
            </a:extLst>
          </p:cNvPr>
          <p:cNvSpPr/>
          <p:nvPr/>
        </p:nvSpPr>
        <p:spPr>
          <a:xfrm>
            <a:off x="12225683" y="35189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21AA57-8881-BC3E-6D7C-13C3B5C90AC9}"/>
              </a:ext>
            </a:extLst>
          </p:cNvPr>
          <p:cNvSpPr/>
          <p:nvPr/>
        </p:nvSpPr>
        <p:spPr>
          <a:xfrm>
            <a:off x="12225683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D919A7-4C8C-42B3-98B2-16560A8EAD1C}"/>
              </a:ext>
            </a:extLst>
          </p:cNvPr>
          <p:cNvSpPr/>
          <p:nvPr/>
        </p:nvSpPr>
        <p:spPr>
          <a:xfrm>
            <a:off x="12225683" y="4738109"/>
            <a:ext cx="495946" cy="4959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3F31BC-DEF8-7672-94A9-7BD94B324D18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4336581" y="616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C594B-7E43-CE8A-6C93-D4DE459B78E1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4336581" y="12265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FC96E0-B8FC-E74F-A3D2-9B50EE0BFD1E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336581" y="18361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952302-9A2A-E98B-8CCE-ACBF0F877335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336581" y="24457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A57035-911E-82CE-47B2-8C710532D704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4336581" y="29093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608012-5D26-C36C-A450-C15E7DC2CC68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36581" y="2909310"/>
            <a:ext cx="3696578" cy="755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6E186A-A68A-C6BD-B75F-FFF046290C3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4336581" y="2909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313645-24C1-A980-A19E-08EF8BF66E41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336581" y="29093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C2278D-42E3-38DF-425C-774A37DD1433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4336581" y="29093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03A627-92B3-7087-DB39-1C040AF5A29D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336581" y="29093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151759-4A65-36B0-7907-D84AA2834F4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336581" y="29093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B517D3-C750-2B23-8363-B4AF0B734A86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4336581" y="2909310"/>
            <a:ext cx="3696578" cy="4990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DB0715-45A5-B3E9-6D93-DBD657FC303A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4336581" y="5957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6CFEDAA-BE48-5CCA-4B60-EF4BAC4AF8B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336581" y="59573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9B53D78-B2ED-7064-CA07-6D97EFCFB5EE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4336581" y="59573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10CB266-048A-A203-28BF-CE9838FA182F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4336581" y="59573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B090E63-8CED-7ED3-97E2-7B4FBCA24656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4336581" y="54613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22BFE06-BDB5-3449-FA79-7C87C653515C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4336581" y="4851765"/>
            <a:ext cx="3696578" cy="1105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3C9271-9995-58C6-34A2-27304678C7DD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4336581" y="3664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BAC25DA-C19A-1E6F-EFAC-4AC3A1A0CF76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4336581" y="30553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AFA5621-0A44-567C-26CF-0D5651F8F76E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4336581" y="24457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64E4339-5DA2-917F-F62C-0CC21E3D495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4336581" y="18361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5510F8A-F437-2E3D-8CCD-85A96C0C3CDC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4336581" y="12265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9BF409-2A0F-6703-9582-1F510316AE78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4336581" y="616988"/>
            <a:ext cx="3696578" cy="5340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4E88242-E022-8FAF-5D6E-CB2D07837DCC}"/>
              </a:ext>
            </a:extLst>
          </p:cNvPr>
          <p:cNvCxnSpPr>
            <a:cxnSpLocks/>
            <a:stCxn id="18" idx="2"/>
            <a:endCxn id="4" idx="6"/>
          </p:cNvCxnSpPr>
          <p:nvPr/>
        </p:nvCxnSpPr>
        <p:spPr>
          <a:xfrm flipH="1" flipV="1">
            <a:off x="4336581" y="6169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AA89AC0-862A-B2A9-9471-9DA09E1997DB}"/>
              </a:ext>
            </a:extLst>
          </p:cNvPr>
          <p:cNvCxnSpPr>
            <a:cxnSpLocks/>
            <a:stCxn id="18" idx="2"/>
            <a:endCxn id="5" idx="6"/>
          </p:cNvCxnSpPr>
          <p:nvPr/>
        </p:nvCxnSpPr>
        <p:spPr>
          <a:xfrm flipH="1" flipV="1">
            <a:off x="4336581" y="12265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7DA2CA-FEEF-6539-A84D-3001A2B3F44C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 flipV="1">
            <a:off x="4336581" y="18361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D94B719-6145-F96C-4CCF-43E7263FB885}"/>
              </a:ext>
            </a:extLst>
          </p:cNvPr>
          <p:cNvCxnSpPr>
            <a:cxnSpLocks/>
            <a:stCxn id="18" idx="2"/>
            <a:endCxn id="7" idx="6"/>
          </p:cNvCxnSpPr>
          <p:nvPr/>
        </p:nvCxnSpPr>
        <p:spPr>
          <a:xfrm flipH="1" flipV="1">
            <a:off x="4336581" y="24457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C81759-01B6-E5FD-ADD7-E5E4208FD1AB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 flipV="1">
            <a:off x="4336581" y="30553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1CB625F-6F36-7546-C933-1D39721619E5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>
            <a:off x="4336581" y="35189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3CB5FA6-8CF2-6CBA-4D77-8601904EAD05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4336581" y="35189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D74016C-4679-FCCF-2206-60DAECF0C771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4336581" y="35189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FF75865-3C06-B975-4424-E04AD8FF24D0}"/>
              </a:ext>
            </a:extLst>
          </p:cNvPr>
          <p:cNvCxnSpPr>
            <a:cxnSpLocks/>
            <a:stCxn id="18" idx="2"/>
            <a:endCxn id="12" idx="6"/>
          </p:cNvCxnSpPr>
          <p:nvPr/>
        </p:nvCxnSpPr>
        <p:spPr>
          <a:xfrm flipH="1">
            <a:off x="4336581" y="35189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00D8877-83A0-0B88-C3C3-5A37B6E7AF92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>
            <a:off x="4336581" y="35189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046FED4-1CE3-3E23-7D83-A50A61029A4E}"/>
              </a:ext>
            </a:extLst>
          </p:cNvPr>
          <p:cNvCxnSpPr>
            <a:cxnSpLocks/>
            <a:stCxn id="18" idx="2"/>
            <a:endCxn id="14" idx="6"/>
          </p:cNvCxnSpPr>
          <p:nvPr/>
        </p:nvCxnSpPr>
        <p:spPr>
          <a:xfrm flipH="1">
            <a:off x="4336581" y="35189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B9386A6-DD43-CAEE-03CD-35BC7EDF3391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4336581" y="35189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D3AFD4-08BD-2777-B791-C070102F725C}"/>
              </a:ext>
            </a:extLst>
          </p:cNvPr>
          <p:cNvCxnSpPr>
            <a:cxnSpLocks/>
            <a:stCxn id="19" idx="2"/>
            <a:endCxn id="4" idx="6"/>
          </p:cNvCxnSpPr>
          <p:nvPr/>
        </p:nvCxnSpPr>
        <p:spPr>
          <a:xfrm flipH="1" flipV="1">
            <a:off x="4336581" y="6169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89F96ED-43E4-ED08-BC0C-2FDE573354AC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H="1" flipV="1">
            <a:off x="4336581" y="12265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6265B46-CBB7-6764-E444-75FF45728F41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 flipV="1">
            <a:off x="4336581" y="18361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0F8C9D6-9AE6-E6C4-312E-7AD0AD4B34D3}"/>
              </a:ext>
            </a:extLst>
          </p:cNvPr>
          <p:cNvCxnSpPr>
            <a:cxnSpLocks/>
            <a:stCxn id="19" idx="2"/>
            <a:endCxn id="7" idx="6"/>
          </p:cNvCxnSpPr>
          <p:nvPr/>
        </p:nvCxnSpPr>
        <p:spPr>
          <a:xfrm flipH="1" flipV="1">
            <a:off x="4336581" y="24457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70B0D9A-0731-9291-F2FB-89E55A71E870}"/>
              </a:ext>
            </a:extLst>
          </p:cNvPr>
          <p:cNvCxnSpPr>
            <a:cxnSpLocks/>
            <a:stCxn id="19" idx="2"/>
            <a:endCxn id="8" idx="6"/>
          </p:cNvCxnSpPr>
          <p:nvPr/>
        </p:nvCxnSpPr>
        <p:spPr>
          <a:xfrm flipH="1" flipV="1">
            <a:off x="4336581" y="30553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C17F9A6-D036-A611-907F-4CDC0FE119AF}"/>
              </a:ext>
            </a:extLst>
          </p:cNvPr>
          <p:cNvCxnSpPr>
            <a:cxnSpLocks/>
            <a:stCxn id="19" idx="2"/>
            <a:endCxn id="9" idx="6"/>
          </p:cNvCxnSpPr>
          <p:nvPr/>
        </p:nvCxnSpPr>
        <p:spPr>
          <a:xfrm flipH="1" flipV="1">
            <a:off x="4336581" y="36649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8A58C76-B54B-4F0A-E7AF-00D17079CCE1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>
            <a:off x="4336581" y="41285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29EC801-610F-3795-FC5E-F480FC0D5D51}"/>
              </a:ext>
            </a:extLst>
          </p:cNvPr>
          <p:cNvCxnSpPr>
            <a:cxnSpLocks/>
            <a:stCxn id="19" idx="2"/>
            <a:endCxn id="11" idx="6"/>
          </p:cNvCxnSpPr>
          <p:nvPr/>
        </p:nvCxnSpPr>
        <p:spPr>
          <a:xfrm flipH="1">
            <a:off x="4336581" y="41285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DC8B7A2-B0A1-3916-41B2-5DB4B508ED85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7C9BA06-F647-3BC4-DEC1-38E117CC5D21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4336581" y="41285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BE14DEC-6097-BDDB-B5A0-15E3145EBF81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F00A599-872D-C2A4-CDB6-CE45BBAA956B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4336581" y="41285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2138493-B397-83EF-B313-2215D2879E18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4336581" y="47381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96D3616-5B82-7495-7CAB-7AC1A541EE55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D6EBFB8-CC90-CE29-F980-775D9F6E3DF6}"/>
              </a:ext>
            </a:extLst>
          </p:cNvPr>
          <p:cNvCxnSpPr>
            <a:cxnSpLocks/>
            <a:stCxn id="20" idx="2"/>
            <a:endCxn id="14" idx="6"/>
          </p:cNvCxnSpPr>
          <p:nvPr/>
        </p:nvCxnSpPr>
        <p:spPr>
          <a:xfrm flipH="1">
            <a:off x="4336581" y="47381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52F9C35-B8F0-117F-4A90-72EE098F8CD1}"/>
              </a:ext>
            </a:extLst>
          </p:cNvPr>
          <p:cNvCxnSpPr>
            <a:cxnSpLocks/>
            <a:stCxn id="20" idx="2"/>
            <a:endCxn id="13" idx="6"/>
          </p:cNvCxnSpPr>
          <p:nvPr/>
        </p:nvCxnSpPr>
        <p:spPr>
          <a:xfrm flipH="1">
            <a:off x="4336581" y="47381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90D23F5-B42C-88DD-33B4-E4566B145231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ACA1DA8-1099-A488-EB05-AEE41B10BF71}"/>
              </a:ext>
            </a:extLst>
          </p:cNvPr>
          <p:cNvCxnSpPr>
            <a:cxnSpLocks/>
            <a:stCxn id="20" idx="2"/>
            <a:endCxn id="10" idx="6"/>
          </p:cNvCxnSpPr>
          <p:nvPr/>
        </p:nvCxnSpPr>
        <p:spPr>
          <a:xfrm flipH="1">
            <a:off x="4336581" y="47381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06A8886-4DD7-18D3-448E-437800D01F7A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flipH="1">
            <a:off x="4336581" y="47381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9BA2915-C014-A281-ECA6-5938DDEC0B24}"/>
              </a:ext>
            </a:extLst>
          </p:cNvPr>
          <p:cNvCxnSpPr>
            <a:cxnSpLocks/>
            <a:stCxn id="20" idx="2"/>
            <a:endCxn id="12" idx="6"/>
          </p:cNvCxnSpPr>
          <p:nvPr/>
        </p:nvCxnSpPr>
        <p:spPr>
          <a:xfrm flipH="1">
            <a:off x="4336581" y="47381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0DEF1ED-A8C9-80A4-52B0-1D33C7E7912A}"/>
              </a:ext>
            </a:extLst>
          </p:cNvPr>
          <p:cNvCxnSpPr>
            <a:cxnSpLocks/>
            <a:stCxn id="20" idx="2"/>
            <a:endCxn id="9" idx="6"/>
          </p:cNvCxnSpPr>
          <p:nvPr/>
        </p:nvCxnSpPr>
        <p:spPr>
          <a:xfrm flipH="1" flipV="1">
            <a:off x="4336581" y="36649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F75578A-0F7D-FEB0-4248-50B94FF34E4F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 flipV="1">
            <a:off x="4336581" y="30553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0F1B80B-6C7D-83A7-17EC-975659BE56F8}"/>
              </a:ext>
            </a:extLst>
          </p:cNvPr>
          <p:cNvCxnSpPr>
            <a:cxnSpLocks/>
            <a:stCxn id="20" idx="2"/>
            <a:endCxn id="7" idx="6"/>
          </p:cNvCxnSpPr>
          <p:nvPr/>
        </p:nvCxnSpPr>
        <p:spPr>
          <a:xfrm flipH="1" flipV="1">
            <a:off x="4336581" y="24457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AA99B10-7718-5C58-6A71-896246E6FAA4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 flipV="1">
            <a:off x="4336581" y="18361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0E65F92-2442-D236-6676-86C4B045FC75}"/>
              </a:ext>
            </a:extLst>
          </p:cNvPr>
          <p:cNvCxnSpPr>
            <a:cxnSpLocks/>
            <a:stCxn id="20" idx="2"/>
            <a:endCxn id="5" idx="6"/>
          </p:cNvCxnSpPr>
          <p:nvPr/>
        </p:nvCxnSpPr>
        <p:spPr>
          <a:xfrm flipH="1" flipV="1">
            <a:off x="4336581" y="12265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7A97799-41FB-B235-2E93-A37E03D02EB7}"/>
              </a:ext>
            </a:extLst>
          </p:cNvPr>
          <p:cNvCxnSpPr>
            <a:cxnSpLocks/>
            <a:stCxn id="20" idx="2"/>
            <a:endCxn id="4" idx="6"/>
          </p:cNvCxnSpPr>
          <p:nvPr/>
        </p:nvCxnSpPr>
        <p:spPr>
          <a:xfrm flipH="1" flipV="1">
            <a:off x="4336581" y="6169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DF58E2F-774A-91A6-AD1E-164045EB2AFF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4336581" y="53477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C499A14-B40E-BE38-FD36-B6AB5818B5D8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4336581" y="53477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11C460E-7F5C-A4F2-7024-093143311E53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4336581" y="53477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C2240E9-97BB-7090-DD43-A264FE445F93}"/>
              </a:ext>
            </a:extLst>
          </p:cNvPr>
          <p:cNvCxnSpPr>
            <a:cxnSpLocks/>
            <a:stCxn id="21" idx="2"/>
            <a:endCxn id="12" idx="6"/>
          </p:cNvCxnSpPr>
          <p:nvPr/>
        </p:nvCxnSpPr>
        <p:spPr>
          <a:xfrm flipH="1">
            <a:off x="4336581" y="53477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D763625-84EF-509A-E87C-76602E4E0A85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 flipH="1">
            <a:off x="4336581" y="53477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A47AC3D-0038-E01C-88B6-6FCE4CD79A26}"/>
              </a:ext>
            </a:extLst>
          </p:cNvPr>
          <p:cNvCxnSpPr>
            <a:cxnSpLocks/>
            <a:stCxn id="21" idx="2"/>
            <a:endCxn id="10" idx="6"/>
          </p:cNvCxnSpPr>
          <p:nvPr/>
        </p:nvCxnSpPr>
        <p:spPr>
          <a:xfrm flipH="1" flipV="1">
            <a:off x="4336581" y="48517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2AF5A2F-42BF-97EA-C599-011E4520A2D9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 flipV="1">
            <a:off x="4336581" y="36649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BA16D25-FC43-BEF1-19B3-1471A7D3A9AB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4336581" y="30553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F818A23-7459-834F-8DAB-B06BBF8011F7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H="1" flipV="1">
            <a:off x="4336581" y="24457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04013CD-8CF4-F38B-4D52-D93ECC36B3C6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4336581" y="18361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F0DF0E9-DF5A-6502-454D-21F1D116AF3C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4336581" y="12265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0C3979D-1A0C-EA13-C2A5-2618A543384B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4336581" y="6169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93C091A-39A5-7B77-CB41-5591512CF342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 flipV="1">
            <a:off x="8529105" y="29093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EB58925-0572-45DB-0B32-67580B4C4D62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4488981" y="769388"/>
            <a:ext cx="3544178" cy="4578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7695BD1-25DE-1994-CAF5-AEFDE66610E4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 flipV="1">
            <a:off x="8529105" y="29093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6EA2404-3FE5-66E1-1F72-0F70960CADFF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8529105" y="2909310"/>
            <a:ext cx="3696578" cy="2076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829A427-7B87-FD75-F8C0-F44C5740ACD5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 flipV="1">
            <a:off x="8529105" y="35189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57D134DE-E499-D6F0-8886-0DD24740F6C0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8529105" y="35189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9301819D-6984-1119-4546-42D61E3BF12C}"/>
              </a:ext>
            </a:extLst>
          </p:cNvPr>
          <p:cNvCxnSpPr>
            <a:cxnSpLocks/>
            <a:stCxn id="23" idx="2"/>
            <a:endCxn id="18" idx="6"/>
          </p:cNvCxnSpPr>
          <p:nvPr/>
        </p:nvCxnSpPr>
        <p:spPr>
          <a:xfrm flipH="1" flipV="1">
            <a:off x="8529105" y="35189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B7E98BA-993C-F266-2307-2EC08B78043C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8529105" y="37668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1E968AD-6DED-E50A-0E79-32A4CBA1C566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529105" y="37668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0FB1A2D-B8F1-4225-21C0-8AF52AC87858}"/>
              </a:ext>
            </a:extLst>
          </p:cNvPr>
          <p:cNvCxnSpPr>
            <a:cxnSpLocks/>
            <a:stCxn id="23" idx="2"/>
            <a:endCxn id="21" idx="6"/>
          </p:cNvCxnSpPr>
          <p:nvPr/>
        </p:nvCxnSpPr>
        <p:spPr>
          <a:xfrm flipH="1">
            <a:off x="8529105" y="37668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3BE7BDB-3668-82C5-D66A-7ED083F0A434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8529105" y="3766882"/>
            <a:ext cx="3696578" cy="219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DECE2F1-15CD-29E6-6366-4A3E72874B21}"/>
              </a:ext>
            </a:extLst>
          </p:cNvPr>
          <p:cNvCxnSpPr>
            <a:cxnSpLocks/>
            <a:stCxn id="24" idx="2"/>
            <a:endCxn id="19" idx="6"/>
          </p:cNvCxnSpPr>
          <p:nvPr/>
        </p:nvCxnSpPr>
        <p:spPr>
          <a:xfrm flipH="1" flipV="1">
            <a:off x="8529105" y="41285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FDE40233-B13E-D370-D456-92235B28CB62}"/>
              </a:ext>
            </a:extLst>
          </p:cNvPr>
          <p:cNvCxnSpPr>
            <a:cxnSpLocks/>
            <a:stCxn id="25" idx="2"/>
            <a:endCxn id="19" idx="6"/>
          </p:cNvCxnSpPr>
          <p:nvPr/>
        </p:nvCxnSpPr>
        <p:spPr>
          <a:xfrm flipH="1" flipV="1">
            <a:off x="8529105" y="41285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24F026C-3A6E-6D95-40D6-6DC1A63E9790}"/>
              </a:ext>
            </a:extLst>
          </p:cNvPr>
          <p:cNvCxnSpPr>
            <a:cxnSpLocks/>
            <a:stCxn id="25" idx="2"/>
            <a:endCxn id="20" idx="6"/>
          </p:cNvCxnSpPr>
          <p:nvPr/>
        </p:nvCxnSpPr>
        <p:spPr>
          <a:xfrm flipH="1" flipV="1">
            <a:off x="8529105" y="47381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B9DC8EF-BB8E-5009-DBAD-93BF06C4C941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>
            <a:off x="8529105" y="43764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75302F9-CFA3-F0A5-6698-4D34217D6973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8529105" y="43764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1664DDF7-2373-5CD6-8754-87CBA7311F7C}"/>
              </a:ext>
            </a:extLst>
          </p:cNvPr>
          <p:cNvCxnSpPr>
            <a:cxnSpLocks/>
            <a:stCxn id="25" idx="2"/>
            <a:endCxn id="21" idx="6"/>
          </p:cNvCxnSpPr>
          <p:nvPr/>
        </p:nvCxnSpPr>
        <p:spPr>
          <a:xfrm flipH="1">
            <a:off x="8529105" y="49860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A67F3E9-E25F-7354-5700-52C650262013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8529105" y="43764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9A7A8FD-FC87-EDE5-3C1B-784DCDAA2198}"/>
              </a:ext>
            </a:extLst>
          </p:cNvPr>
          <p:cNvCxnSpPr>
            <a:cxnSpLocks/>
            <a:stCxn id="25" idx="2"/>
            <a:endCxn id="22" idx="6"/>
          </p:cNvCxnSpPr>
          <p:nvPr/>
        </p:nvCxnSpPr>
        <p:spPr>
          <a:xfrm flipH="1">
            <a:off x="8529105" y="49860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649CD8BF-21CD-066A-8A1D-494B127FE46E}"/>
              </a:ext>
            </a:extLst>
          </p:cNvPr>
          <p:cNvSpPr txBox="1"/>
          <p:nvPr/>
        </p:nvSpPr>
        <p:spPr>
          <a:xfrm>
            <a:off x="12902184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459D918-53D5-6E09-DFA3-CFC3D7AB9583}"/>
              </a:ext>
            </a:extLst>
          </p:cNvPr>
          <p:cNvSpPr txBox="1"/>
          <p:nvPr/>
        </p:nvSpPr>
        <p:spPr>
          <a:xfrm>
            <a:off x="12902184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80BD493-C7FF-4016-CB85-178B6294D5EB}"/>
              </a:ext>
            </a:extLst>
          </p:cNvPr>
          <p:cNvSpPr txBox="1"/>
          <p:nvPr/>
        </p:nvSpPr>
        <p:spPr>
          <a:xfrm>
            <a:off x="12902184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DAB0156-1C88-22D1-5AAE-341F86220047}"/>
              </a:ext>
            </a:extLst>
          </p:cNvPr>
          <p:cNvSpPr txBox="1"/>
          <p:nvPr/>
        </p:nvSpPr>
        <p:spPr>
          <a:xfrm>
            <a:off x="3563112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Layer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114866A-AAB9-0892-9D42-147A31602095}"/>
              </a:ext>
            </a:extLst>
          </p:cNvPr>
          <p:cNvSpPr txBox="1"/>
          <p:nvPr/>
        </p:nvSpPr>
        <p:spPr>
          <a:xfrm>
            <a:off x="7427253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Hidden Layer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B693611-8BE0-0860-B0B0-B2DE88882E15}"/>
              </a:ext>
            </a:extLst>
          </p:cNvPr>
          <p:cNvSpPr txBox="1"/>
          <p:nvPr/>
        </p:nvSpPr>
        <p:spPr>
          <a:xfrm>
            <a:off x="11715789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6B4A74-1918-BF22-4833-0887627A479E}"/>
              </a:ext>
            </a:extLst>
          </p:cNvPr>
          <p:cNvSpPr txBox="1"/>
          <p:nvPr/>
        </p:nvSpPr>
        <p:spPr>
          <a:xfrm>
            <a:off x="0" y="2365886"/>
            <a:ext cx="232257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Rotation Invariance Neural Network </a:t>
            </a:r>
            <a:r>
              <a:rPr lang="en-US" dirty="0"/>
              <a:t>Rotation invariance and translation invariance have great values in image recognition tasks. In this paper, we bring a new architecture in convolutional neural network (CNN) named cyclic convolutional layer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E51DF-8F07-05A4-0E66-AD1306D73086}"/>
              </a:ext>
            </a:extLst>
          </p:cNvPr>
          <p:cNvSpPr txBox="1"/>
          <p:nvPr/>
        </p:nvSpPr>
        <p:spPr>
          <a:xfrm>
            <a:off x="2615339" y="43232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B8D02-C6F4-668D-77A1-8A35C9B7B7E1}"/>
              </a:ext>
            </a:extLst>
          </p:cNvPr>
          <p:cNvSpPr txBox="1"/>
          <p:nvPr/>
        </p:nvSpPr>
        <p:spPr>
          <a:xfrm>
            <a:off x="2615339" y="107590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invariance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C372A-5B8C-DA42-F92C-D4E0ECEA4486}"/>
              </a:ext>
            </a:extLst>
          </p:cNvPr>
          <p:cNvSpPr txBox="1"/>
          <p:nvPr/>
        </p:nvSpPr>
        <p:spPr>
          <a:xfrm>
            <a:off x="2615339" y="164325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924CFE-DACE-5E6F-7097-58C761361356}"/>
              </a:ext>
            </a:extLst>
          </p:cNvPr>
          <p:cNvSpPr txBox="1"/>
          <p:nvPr/>
        </p:nvSpPr>
        <p:spPr>
          <a:xfrm>
            <a:off x="2615339" y="226505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translation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3A05D6-4018-728E-192E-A7236D8EB361}"/>
              </a:ext>
            </a:extLst>
          </p:cNvPr>
          <p:cNvSpPr txBox="1"/>
          <p:nvPr/>
        </p:nvSpPr>
        <p:spPr>
          <a:xfrm>
            <a:off x="2615339" y="2886933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0D1C0F-212A-CD24-33F6-16C17A9461FD}"/>
              </a:ext>
            </a:extLst>
          </p:cNvPr>
          <p:cNvSpPr txBox="1"/>
          <p:nvPr/>
        </p:nvSpPr>
        <p:spPr>
          <a:xfrm>
            <a:off x="2615339" y="3500017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great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DE6AF4-72E9-D5A2-0CF5-9C93A7568879}"/>
              </a:ext>
            </a:extLst>
          </p:cNvPr>
          <p:cNvSpPr txBox="1"/>
          <p:nvPr/>
        </p:nvSpPr>
        <p:spPr>
          <a:xfrm>
            <a:off x="2615339" y="4667098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7A1314-6B5F-4F15-405C-BCF62107ED97}"/>
              </a:ext>
            </a:extLst>
          </p:cNvPr>
          <p:cNvSpPr txBox="1"/>
          <p:nvPr/>
        </p:nvSpPr>
        <p:spPr>
          <a:xfrm>
            <a:off x="2492809" y="5275195"/>
            <a:ext cx="134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recognition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D1744-CE09-CF40-580D-3CD03A4F48D6}"/>
              </a:ext>
            </a:extLst>
          </p:cNvPr>
          <p:cNvSpPr txBox="1"/>
          <p:nvPr/>
        </p:nvSpPr>
        <p:spPr>
          <a:xfrm>
            <a:off x="2492809" y="5822992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425F12-CD96-DFF7-6FC1-A4DCBAD6B03E}"/>
              </a:ext>
            </a:extLst>
          </p:cNvPr>
          <p:cNvSpPr txBox="1"/>
          <p:nvPr/>
        </p:nvSpPr>
        <p:spPr>
          <a:xfrm>
            <a:off x="2492809" y="64958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36DC5E-E560-0C56-733D-1CCF641790A1}"/>
              </a:ext>
            </a:extLst>
          </p:cNvPr>
          <p:cNvSpPr txBox="1"/>
          <p:nvPr/>
        </p:nvSpPr>
        <p:spPr>
          <a:xfrm>
            <a:off x="2492809" y="71054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33B3B4-D51B-F4D4-D1A0-9CC2D59D58BB}"/>
              </a:ext>
            </a:extLst>
          </p:cNvPr>
          <p:cNvSpPr txBox="1"/>
          <p:nvPr/>
        </p:nvSpPr>
        <p:spPr>
          <a:xfrm>
            <a:off x="2492809" y="77150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paper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8CB8B9-60A9-012F-1415-BD90E0BE8B7D}"/>
              </a:ext>
            </a:extLst>
          </p:cNvPr>
          <p:cNvSpPr txBox="1"/>
          <p:nvPr/>
        </p:nvSpPr>
        <p:spPr>
          <a:xfrm>
            <a:off x="12225683" y="3582215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A6B481-92BA-525E-39CD-B5713576FBAC}"/>
              </a:ext>
            </a:extLst>
          </p:cNvPr>
          <p:cNvSpPr txBox="1"/>
          <p:nvPr/>
        </p:nvSpPr>
        <p:spPr>
          <a:xfrm>
            <a:off x="12225683" y="42015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205DD-CAAF-E124-743A-31B54F1026CC}"/>
              </a:ext>
            </a:extLst>
          </p:cNvPr>
          <p:cNvSpPr txBox="1"/>
          <p:nvPr/>
        </p:nvSpPr>
        <p:spPr>
          <a:xfrm>
            <a:off x="12225683" y="48111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0DBE46E-0C4C-2BF1-EF5B-59F02B482F8F}"/>
              </a:ext>
            </a:extLst>
          </p:cNvPr>
          <p:cNvSpPr/>
          <p:nvPr/>
        </p:nvSpPr>
        <p:spPr>
          <a:xfrm>
            <a:off x="15892745" y="3518909"/>
            <a:ext cx="495946" cy="4959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EF0FFF7-3288-97C4-2724-51F9E91F102F}"/>
              </a:ext>
            </a:extLst>
          </p:cNvPr>
          <p:cNvSpPr/>
          <p:nvPr/>
        </p:nvSpPr>
        <p:spPr>
          <a:xfrm>
            <a:off x="15892745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C8C13D-789B-AEF5-2602-F49A441CEC11}"/>
              </a:ext>
            </a:extLst>
          </p:cNvPr>
          <p:cNvSpPr/>
          <p:nvPr/>
        </p:nvSpPr>
        <p:spPr>
          <a:xfrm>
            <a:off x="15892745" y="47381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DAE746-2587-27BD-8634-A2CE34799C13}"/>
              </a:ext>
            </a:extLst>
          </p:cNvPr>
          <p:cNvSpPr txBox="1"/>
          <p:nvPr/>
        </p:nvSpPr>
        <p:spPr>
          <a:xfrm>
            <a:off x="16569246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1B6A5F-8A3E-48E4-AB52-3B08ECBC7297}"/>
              </a:ext>
            </a:extLst>
          </p:cNvPr>
          <p:cNvSpPr txBox="1"/>
          <p:nvPr/>
        </p:nvSpPr>
        <p:spPr>
          <a:xfrm>
            <a:off x="16569246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FD0DD1-C7CC-9957-2553-C9F0384AF9D8}"/>
              </a:ext>
            </a:extLst>
          </p:cNvPr>
          <p:cNvSpPr txBox="1"/>
          <p:nvPr/>
        </p:nvSpPr>
        <p:spPr>
          <a:xfrm>
            <a:off x="16569246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105" name="Left-Right Arrow 104">
            <a:extLst>
              <a:ext uri="{FF2B5EF4-FFF2-40B4-BE49-F238E27FC236}">
                <a16:creationId xmlns:a16="http://schemas.microsoft.com/office/drawing/2014/main" id="{FFBB6406-D387-EBC1-836D-3AD8A8723D9F}"/>
              </a:ext>
            </a:extLst>
          </p:cNvPr>
          <p:cNvSpPr/>
          <p:nvPr/>
        </p:nvSpPr>
        <p:spPr>
          <a:xfrm>
            <a:off x="15051024" y="4223426"/>
            <a:ext cx="576072" cy="30611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9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86F7E-F0B5-93B4-AD11-3F7C22117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3BBDF3-EE1D-C027-ECB2-B3BDCDC2A36E}"/>
              </a:ext>
            </a:extLst>
          </p:cNvPr>
          <p:cNvSpPr/>
          <p:nvPr/>
        </p:nvSpPr>
        <p:spPr>
          <a:xfrm>
            <a:off x="3840635" y="369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C2735D-6C3B-0458-09C2-BDA6E0EEBD0B}"/>
              </a:ext>
            </a:extLst>
          </p:cNvPr>
          <p:cNvSpPr/>
          <p:nvPr/>
        </p:nvSpPr>
        <p:spPr>
          <a:xfrm>
            <a:off x="3840635" y="9786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A4D523-F03F-48F5-A00F-B38B7BE83F66}"/>
              </a:ext>
            </a:extLst>
          </p:cNvPr>
          <p:cNvSpPr/>
          <p:nvPr/>
        </p:nvSpPr>
        <p:spPr>
          <a:xfrm>
            <a:off x="3840635" y="15882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127C6C-4113-9DB9-F327-B3B97E2875C7}"/>
              </a:ext>
            </a:extLst>
          </p:cNvPr>
          <p:cNvSpPr/>
          <p:nvPr/>
        </p:nvSpPr>
        <p:spPr>
          <a:xfrm>
            <a:off x="3840635" y="21978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177CB5-0D47-EC69-78D5-1D340727E99B}"/>
              </a:ext>
            </a:extLst>
          </p:cNvPr>
          <p:cNvSpPr/>
          <p:nvPr/>
        </p:nvSpPr>
        <p:spPr>
          <a:xfrm>
            <a:off x="3840635" y="28074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C04DD7-C294-CA17-4B07-3F06D48FCB8C}"/>
              </a:ext>
            </a:extLst>
          </p:cNvPr>
          <p:cNvSpPr/>
          <p:nvPr/>
        </p:nvSpPr>
        <p:spPr>
          <a:xfrm>
            <a:off x="3840635" y="3417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7F4486-6AD5-B350-1323-A360204E4A96}"/>
              </a:ext>
            </a:extLst>
          </p:cNvPr>
          <p:cNvSpPr/>
          <p:nvPr/>
        </p:nvSpPr>
        <p:spPr>
          <a:xfrm>
            <a:off x="3840635" y="4603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3DA9E8-5298-A798-E0A9-84553A693EFC}"/>
              </a:ext>
            </a:extLst>
          </p:cNvPr>
          <p:cNvSpPr/>
          <p:nvPr/>
        </p:nvSpPr>
        <p:spPr>
          <a:xfrm>
            <a:off x="3840635" y="52133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E77C83-F4AC-01A1-9670-8CB27CECB4FA}"/>
              </a:ext>
            </a:extLst>
          </p:cNvPr>
          <p:cNvSpPr/>
          <p:nvPr/>
        </p:nvSpPr>
        <p:spPr>
          <a:xfrm>
            <a:off x="3840635" y="58229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2AD1DC-A062-35BC-81D8-E79A58C87487}"/>
              </a:ext>
            </a:extLst>
          </p:cNvPr>
          <p:cNvSpPr/>
          <p:nvPr/>
        </p:nvSpPr>
        <p:spPr>
          <a:xfrm>
            <a:off x="3840635" y="64325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051D6F-3D7B-6534-D06A-CD85DD7EDA80}"/>
              </a:ext>
            </a:extLst>
          </p:cNvPr>
          <p:cNvSpPr/>
          <p:nvPr/>
        </p:nvSpPr>
        <p:spPr>
          <a:xfrm>
            <a:off x="3840635" y="70421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5904A4-80DC-3054-2159-504603A7E21E}"/>
              </a:ext>
            </a:extLst>
          </p:cNvPr>
          <p:cNvSpPr/>
          <p:nvPr/>
        </p:nvSpPr>
        <p:spPr>
          <a:xfrm>
            <a:off x="3840635" y="7651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F2F4F-2A5C-0E97-3328-6564F7990C2F}"/>
              </a:ext>
            </a:extLst>
          </p:cNvPr>
          <p:cNvSpPr txBox="1"/>
          <p:nvPr/>
        </p:nvSpPr>
        <p:spPr>
          <a:xfrm>
            <a:off x="3840635" y="4073710"/>
            <a:ext cx="677108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ACA1D2C-96B8-1B05-5E33-18A0AAF13CFF}"/>
              </a:ext>
            </a:extLst>
          </p:cNvPr>
          <p:cNvSpPr/>
          <p:nvPr/>
        </p:nvSpPr>
        <p:spPr>
          <a:xfrm>
            <a:off x="8033159" y="2661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726AE7-59E1-30D7-D73B-EDD31872500B}"/>
              </a:ext>
            </a:extLst>
          </p:cNvPr>
          <p:cNvSpPr/>
          <p:nvPr/>
        </p:nvSpPr>
        <p:spPr>
          <a:xfrm>
            <a:off x="8033159" y="32709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46DFBC-F69F-A38B-6B88-F48033E5E221}"/>
              </a:ext>
            </a:extLst>
          </p:cNvPr>
          <p:cNvSpPr/>
          <p:nvPr/>
        </p:nvSpPr>
        <p:spPr>
          <a:xfrm>
            <a:off x="8033159" y="38805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F4C6DC-729F-523A-ED39-7B21713A9881}"/>
              </a:ext>
            </a:extLst>
          </p:cNvPr>
          <p:cNvSpPr/>
          <p:nvPr/>
        </p:nvSpPr>
        <p:spPr>
          <a:xfrm>
            <a:off x="8033159" y="44901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54BF5B-EBA2-0D1E-67AE-F35063811527}"/>
              </a:ext>
            </a:extLst>
          </p:cNvPr>
          <p:cNvSpPr/>
          <p:nvPr/>
        </p:nvSpPr>
        <p:spPr>
          <a:xfrm>
            <a:off x="8033159" y="50997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E97536-9579-A3A9-3533-602C239998FE}"/>
              </a:ext>
            </a:extLst>
          </p:cNvPr>
          <p:cNvSpPr/>
          <p:nvPr/>
        </p:nvSpPr>
        <p:spPr>
          <a:xfrm>
            <a:off x="8033159" y="5709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162D73-3D1F-F803-45E2-1B7475872266}"/>
              </a:ext>
            </a:extLst>
          </p:cNvPr>
          <p:cNvSpPr/>
          <p:nvPr/>
        </p:nvSpPr>
        <p:spPr>
          <a:xfrm>
            <a:off x="12225683" y="35189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555E05-C3A5-885D-A635-86655642C065}"/>
              </a:ext>
            </a:extLst>
          </p:cNvPr>
          <p:cNvSpPr/>
          <p:nvPr/>
        </p:nvSpPr>
        <p:spPr>
          <a:xfrm>
            <a:off x="12225683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A95E2B0-8E3F-715F-64E9-E3A9DFFF0684}"/>
              </a:ext>
            </a:extLst>
          </p:cNvPr>
          <p:cNvSpPr/>
          <p:nvPr/>
        </p:nvSpPr>
        <p:spPr>
          <a:xfrm>
            <a:off x="12225683" y="4738109"/>
            <a:ext cx="495946" cy="4959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23795C-1F63-6E50-B1A0-902E1B2A5303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4336581" y="616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FFC88C-1E52-A018-2759-2DAC43ADE22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4336581" y="12265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81E438-5DC3-FCED-E2A7-A827C0439AB4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336581" y="18361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224E55-4ED8-2923-C940-613A760160B9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336581" y="24457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E1BF72-DDEF-C7F1-1B25-426FC771D31C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4336581" y="29093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C26B39-6110-BBA6-2281-843A0CC9EB5E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36581" y="2909310"/>
            <a:ext cx="3696578" cy="755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79F15D-4DE5-AFD9-462C-3AF4BC315742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4336581" y="2909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9D0B632-44AD-606E-2FAF-D274DE4E47F8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336581" y="29093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B18D88-47F3-5E02-5472-CE6F17F2039C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4336581" y="29093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390DB3-9B4E-092C-62A7-BF0634CB12E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336581" y="29093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48AD4B-335B-ABCB-C62A-6470D754A91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336581" y="29093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159029-48E6-D0B7-754E-5A3CBE568711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4336581" y="2909310"/>
            <a:ext cx="3696578" cy="4990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90974ED-7781-BEAB-F13C-02CDB8A59D09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4336581" y="5957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660EFF-4324-7C71-FD77-0E0537D3295F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336581" y="59573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E43673-EB54-EDEC-CB36-F378D782D61D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4336581" y="59573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3E6680-540C-9325-D2EA-F42BB86206FE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4336581" y="59573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2F68D84-0D79-E8CE-B924-6A35676B0E7F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4336581" y="54613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B0A330B-611F-C4ED-2D47-E70CF41DBE2A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4336581" y="4851765"/>
            <a:ext cx="3696578" cy="1105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4635753-47C6-ACF2-3DE2-2FE4F8F7876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4336581" y="3664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5FBCEBB-8D6E-21BF-56B1-5EE10FE3681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4336581" y="30553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5FD659-4FA4-A381-1D5F-6323B8636638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4336581" y="24457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7B0A7E6-607D-6844-9DB5-CE47957C7C0C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4336581" y="18361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9605299-DB34-4AE0-4C15-7092C39A5B63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4336581" y="12265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3DE1F1-9F56-98F7-700C-4CC7365EBBB6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4336581" y="616988"/>
            <a:ext cx="3696578" cy="5340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29B9A76-F764-17B5-8D8A-4BDC7393FF47}"/>
              </a:ext>
            </a:extLst>
          </p:cNvPr>
          <p:cNvCxnSpPr>
            <a:cxnSpLocks/>
            <a:stCxn id="18" idx="2"/>
            <a:endCxn id="4" idx="6"/>
          </p:cNvCxnSpPr>
          <p:nvPr/>
        </p:nvCxnSpPr>
        <p:spPr>
          <a:xfrm flipH="1" flipV="1">
            <a:off x="4336581" y="6169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795AB11-B1FA-2DB8-588D-AAEC4CA4C5AC}"/>
              </a:ext>
            </a:extLst>
          </p:cNvPr>
          <p:cNvCxnSpPr>
            <a:cxnSpLocks/>
            <a:stCxn id="18" idx="2"/>
            <a:endCxn id="5" idx="6"/>
          </p:cNvCxnSpPr>
          <p:nvPr/>
        </p:nvCxnSpPr>
        <p:spPr>
          <a:xfrm flipH="1" flipV="1">
            <a:off x="4336581" y="12265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04CB068-AC29-1548-398B-3B486F3D38B7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 flipV="1">
            <a:off x="4336581" y="18361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F3B3A2D-FEBF-A8E7-0A1B-DFF401EFDCD2}"/>
              </a:ext>
            </a:extLst>
          </p:cNvPr>
          <p:cNvCxnSpPr>
            <a:cxnSpLocks/>
            <a:stCxn id="18" idx="2"/>
            <a:endCxn id="7" idx="6"/>
          </p:cNvCxnSpPr>
          <p:nvPr/>
        </p:nvCxnSpPr>
        <p:spPr>
          <a:xfrm flipH="1" flipV="1">
            <a:off x="4336581" y="24457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EC35194-1CE6-364E-EAF3-6CFA3950EBCC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 flipV="1">
            <a:off x="4336581" y="30553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A8EB2F-F84C-2A3E-7847-5E609422DF63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>
            <a:off x="4336581" y="35189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9351D84-6927-BDBB-B42D-E896A485A86E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4336581" y="35189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016BFEE-811B-F4FA-3393-C1501D60D2E2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4336581" y="35189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67B52F-916D-87A5-1F19-BACF5E0FE13E}"/>
              </a:ext>
            </a:extLst>
          </p:cNvPr>
          <p:cNvCxnSpPr>
            <a:cxnSpLocks/>
            <a:stCxn id="18" idx="2"/>
            <a:endCxn id="12" idx="6"/>
          </p:cNvCxnSpPr>
          <p:nvPr/>
        </p:nvCxnSpPr>
        <p:spPr>
          <a:xfrm flipH="1">
            <a:off x="4336581" y="35189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C8718A9-FFEF-B6A1-A334-BD60A03B5DF2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>
            <a:off x="4336581" y="35189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0AD04E-6AD4-86F3-AB2D-A6D7267101DD}"/>
              </a:ext>
            </a:extLst>
          </p:cNvPr>
          <p:cNvCxnSpPr>
            <a:cxnSpLocks/>
            <a:stCxn id="18" idx="2"/>
            <a:endCxn id="14" idx="6"/>
          </p:cNvCxnSpPr>
          <p:nvPr/>
        </p:nvCxnSpPr>
        <p:spPr>
          <a:xfrm flipH="1">
            <a:off x="4336581" y="35189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F1B164B-07E8-7A96-81E5-AFA56D456EA3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4336581" y="35189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EDCAB27-2F2D-E313-3440-95BF6D9B45B4}"/>
              </a:ext>
            </a:extLst>
          </p:cNvPr>
          <p:cNvCxnSpPr>
            <a:cxnSpLocks/>
            <a:stCxn id="19" idx="2"/>
            <a:endCxn id="4" idx="6"/>
          </p:cNvCxnSpPr>
          <p:nvPr/>
        </p:nvCxnSpPr>
        <p:spPr>
          <a:xfrm flipH="1" flipV="1">
            <a:off x="4336581" y="6169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873A3B9-A6A3-F0A6-42CA-F2B2206D3D7B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H="1" flipV="1">
            <a:off x="4336581" y="12265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5853818-CAE6-DF05-2CEB-223A692FC3C3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 flipV="1">
            <a:off x="4336581" y="18361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57E8940-A179-6B85-E6D3-204D62912E24}"/>
              </a:ext>
            </a:extLst>
          </p:cNvPr>
          <p:cNvCxnSpPr>
            <a:cxnSpLocks/>
            <a:stCxn id="19" idx="2"/>
            <a:endCxn id="7" idx="6"/>
          </p:cNvCxnSpPr>
          <p:nvPr/>
        </p:nvCxnSpPr>
        <p:spPr>
          <a:xfrm flipH="1" flipV="1">
            <a:off x="4336581" y="24457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DBEEC40-02D5-7CBC-2DB2-6B4E66D71EC1}"/>
              </a:ext>
            </a:extLst>
          </p:cNvPr>
          <p:cNvCxnSpPr>
            <a:cxnSpLocks/>
            <a:stCxn id="19" idx="2"/>
            <a:endCxn id="8" idx="6"/>
          </p:cNvCxnSpPr>
          <p:nvPr/>
        </p:nvCxnSpPr>
        <p:spPr>
          <a:xfrm flipH="1" flipV="1">
            <a:off x="4336581" y="30553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E33C09D-4AF5-30D4-91DE-D546D42E2C9B}"/>
              </a:ext>
            </a:extLst>
          </p:cNvPr>
          <p:cNvCxnSpPr>
            <a:cxnSpLocks/>
            <a:stCxn id="19" idx="2"/>
            <a:endCxn id="9" idx="6"/>
          </p:cNvCxnSpPr>
          <p:nvPr/>
        </p:nvCxnSpPr>
        <p:spPr>
          <a:xfrm flipH="1" flipV="1">
            <a:off x="4336581" y="36649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014BE68-F51A-413D-67FE-F6FF44BE94E0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>
            <a:off x="4336581" y="41285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2C57312-55CE-7209-751A-3B6A64ABE004}"/>
              </a:ext>
            </a:extLst>
          </p:cNvPr>
          <p:cNvCxnSpPr>
            <a:cxnSpLocks/>
            <a:stCxn id="19" idx="2"/>
            <a:endCxn id="11" idx="6"/>
          </p:cNvCxnSpPr>
          <p:nvPr/>
        </p:nvCxnSpPr>
        <p:spPr>
          <a:xfrm flipH="1">
            <a:off x="4336581" y="41285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C7147FA-5F37-0B3F-FEB9-FA3EA3861C38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D75A804-6805-A81A-16E3-7549C49473F8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4336581" y="41285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F19C016-6886-AB45-5E2A-E06CFDF53236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D118664B-BFFD-58BF-1FCB-27879753D3CF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4336581" y="41285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DAF8FB5-4C45-6957-2EC8-CFFFD8A8B977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4336581" y="47381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82BC9CC-469E-5F12-326E-8C71CFCC0241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6902E10-AC01-59BA-9BEB-11774439FB7C}"/>
              </a:ext>
            </a:extLst>
          </p:cNvPr>
          <p:cNvCxnSpPr>
            <a:cxnSpLocks/>
            <a:stCxn id="20" idx="2"/>
            <a:endCxn id="14" idx="6"/>
          </p:cNvCxnSpPr>
          <p:nvPr/>
        </p:nvCxnSpPr>
        <p:spPr>
          <a:xfrm flipH="1">
            <a:off x="4336581" y="47381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47E7AE2-7A83-C291-F8B3-6F3E4B747980}"/>
              </a:ext>
            </a:extLst>
          </p:cNvPr>
          <p:cNvCxnSpPr>
            <a:cxnSpLocks/>
            <a:stCxn id="20" idx="2"/>
            <a:endCxn id="13" idx="6"/>
          </p:cNvCxnSpPr>
          <p:nvPr/>
        </p:nvCxnSpPr>
        <p:spPr>
          <a:xfrm flipH="1">
            <a:off x="4336581" y="47381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9A41ACB-6314-0CA8-0B87-60CE142F714B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CC9E395-3D7B-96E4-3776-1094FA1CFAA6}"/>
              </a:ext>
            </a:extLst>
          </p:cNvPr>
          <p:cNvCxnSpPr>
            <a:cxnSpLocks/>
            <a:stCxn id="20" idx="2"/>
            <a:endCxn id="10" idx="6"/>
          </p:cNvCxnSpPr>
          <p:nvPr/>
        </p:nvCxnSpPr>
        <p:spPr>
          <a:xfrm flipH="1">
            <a:off x="4336581" y="47381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C490FEB-27C9-65BF-2328-EA4742669BAC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flipH="1">
            <a:off x="4336581" y="47381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A6B09854-C965-5CCE-7F57-8B8928DABDA3}"/>
              </a:ext>
            </a:extLst>
          </p:cNvPr>
          <p:cNvCxnSpPr>
            <a:cxnSpLocks/>
            <a:stCxn id="20" idx="2"/>
            <a:endCxn id="12" idx="6"/>
          </p:cNvCxnSpPr>
          <p:nvPr/>
        </p:nvCxnSpPr>
        <p:spPr>
          <a:xfrm flipH="1">
            <a:off x="4336581" y="47381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DBB39A5E-DC35-DF3F-0930-C6E28D92BC9C}"/>
              </a:ext>
            </a:extLst>
          </p:cNvPr>
          <p:cNvCxnSpPr>
            <a:cxnSpLocks/>
            <a:stCxn id="20" idx="2"/>
            <a:endCxn id="9" idx="6"/>
          </p:cNvCxnSpPr>
          <p:nvPr/>
        </p:nvCxnSpPr>
        <p:spPr>
          <a:xfrm flipH="1" flipV="1">
            <a:off x="4336581" y="36649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2A8685B-6458-0009-2319-F7ED34ED9B47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 flipV="1">
            <a:off x="4336581" y="30553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F622632-6F3B-18CD-3411-54BAE74512FD}"/>
              </a:ext>
            </a:extLst>
          </p:cNvPr>
          <p:cNvCxnSpPr>
            <a:cxnSpLocks/>
            <a:stCxn id="20" idx="2"/>
            <a:endCxn id="7" idx="6"/>
          </p:cNvCxnSpPr>
          <p:nvPr/>
        </p:nvCxnSpPr>
        <p:spPr>
          <a:xfrm flipH="1" flipV="1">
            <a:off x="4336581" y="24457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3E248C5-B0A0-C2DC-2EC9-8D192C73EC63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 flipV="1">
            <a:off x="4336581" y="18361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6B22F91-4FA3-B480-BC8F-80028FFF868C}"/>
              </a:ext>
            </a:extLst>
          </p:cNvPr>
          <p:cNvCxnSpPr>
            <a:cxnSpLocks/>
            <a:stCxn id="20" idx="2"/>
            <a:endCxn id="5" idx="6"/>
          </p:cNvCxnSpPr>
          <p:nvPr/>
        </p:nvCxnSpPr>
        <p:spPr>
          <a:xfrm flipH="1" flipV="1">
            <a:off x="4336581" y="12265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4CC200C-07E0-AE31-3DD9-86C9B29651FF}"/>
              </a:ext>
            </a:extLst>
          </p:cNvPr>
          <p:cNvCxnSpPr>
            <a:cxnSpLocks/>
            <a:stCxn id="20" idx="2"/>
            <a:endCxn id="4" idx="6"/>
          </p:cNvCxnSpPr>
          <p:nvPr/>
        </p:nvCxnSpPr>
        <p:spPr>
          <a:xfrm flipH="1" flipV="1">
            <a:off x="4336581" y="6169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1CBA79A-EFEF-7274-F2C0-13C5D0372100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4336581" y="53477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9FA55E3-35BD-67CB-1C75-F5EC1D592FD9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4336581" y="53477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C37D26E-4DC3-09F0-13FB-C7E31D41122B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4336581" y="53477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07CF32C4-5187-A752-FF04-28D72DD73F7C}"/>
              </a:ext>
            </a:extLst>
          </p:cNvPr>
          <p:cNvCxnSpPr>
            <a:cxnSpLocks/>
            <a:stCxn id="21" idx="2"/>
            <a:endCxn id="12" idx="6"/>
          </p:cNvCxnSpPr>
          <p:nvPr/>
        </p:nvCxnSpPr>
        <p:spPr>
          <a:xfrm flipH="1">
            <a:off x="4336581" y="53477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D31C3204-39A6-3003-10CC-91AD1907D235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 flipH="1">
            <a:off x="4336581" y="53477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B752C65B-2F09-F1B0-DE92-085D80F89FAF}"/>
              </a:ext>
            </a:extLst>
          </p:cNvPr>
          <p:cNvCxnSpPr>
            <a:cxnSpLocks/>
            <a:stCxn id="21" idx="2"/>
            <a:endCxn id="10" idx="6"/>
          </p:cNvCxnSpPr>
          <p:nvPr/>
        </p:nvCxnSpPr>
        <p:spPr>
          <a:xfrm flipH="1" flipV="1">
            <a:off x="4336581" y="48517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3A266F3-A4F0-EC9D-6740-1DCCB0E7E4B1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 flipV="1">
            <a:off x="4336581" y="36649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20AB0CB-67A1-8E05-91A5-CA8300BD746F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4336581" y="30553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23B54326-BE1C-95A3-6F51-1B36F47E1033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H="1" flipV="1">
            <a:off x="4336581" y="24457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0958DE3F-1DC2-4141-274E-66791F857714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4336581" y="18361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D639ED-2A9D-3234-86FF-58F8254FA4EE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4336581" y="12265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C2C857E-9ADC-CD85-DBB0-F70443A7E164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4336581" y="6169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0DB2D1F-A323-B757-C1C2-372AC3981F00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 flipV="1">
            <a:off x="8529105" y="29093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542D9702-2097-9D79-5A49-339FF713317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4488981" y="769388"/>
            <a:ext cx="3544178" cy="4578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5519721-3E7F-4C6D-F615-3DBA43FCB49F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 flipV="1">
            <a:off x="8529105" y="29093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86B51C7F-67F2-DA0F-09E6-E3A41B3F98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8529105" y="2909310"/>
            <a:ext cx="3696578" cy="2076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C4F9145-C44C-DB47-9C70-160F844E62F1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 flipV="1">
            <a:off x="8529105" y="35189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586CE9F-961F-4257-D776-C555002FB3DD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8529105" y="35189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468C113-871B-8027-B362-EFD75E837C80}"/>
              </a:ext>
            </a:extLst>
          </p:cNvPr>
          <p:cNvCxnSpPr>
            <a:cxnSpLocks/>
            <a:stCxn id="23" idx="2"/>
            <a:endCxn id="18" idx="6"/>
          </p:cNvCxnSpPr>
          <p:nvPr/>
        </p:nvCxnSpPr>
        <p:spPr>
          <a:xfrm flipH="1" flipV="1">
            <a:off x="8529105" y="35189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46D7374-E53E-CF2E-C0CB-B62344FA635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8529105" y="37668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6D2699C-4CF5-D374-4740-6BA6255C2D03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529105" y="37668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3AFCE2B4-1800-7FF9-8CC4-99EAC7085F3D}"/>
              </a:ext>
            </a:extLst>
          </p:cNvPr>
          <p:cNvCxnSpPr>
            <a:cxnSpLocks/>
            <a:stCxn id="23" idx="2"/>
            <a:endCxn id="21" idx="6"/>
          </p:cNvCxnSpPr>
          <p:nvPr/>
        </p:nvCxnSpPr>
        <p:spPr>
          <a:xfrm flipH="1">
            <a:off x="8529105" y="37668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59F6659-4E3B-938C-D1FA-066EB2D8B27F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8529105" y="3766882"/>
            <a:ext cx="3696578" cy="219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CF1327BB-36DA-345B-3D30-783B8AAA89EC}"/>
              </a:ext>
            </a:extLst>
          </p:cNvPr>
          <p:cNvCxnSpPr>
            <a:cxnSpLocks/>
            <a:stCxn id="24" idx="2"/>
            <a:endCxn id="19" idx="6"/>
          </p:cNvCxnSpPr>
          <p:nvPr/>
        </p:nvCxnSpPr>
        <p:spPr>
          <a:xfrm flipH="1" flipV="1">
            <a:off x="8529105" y="41285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064A7BF-56C4-C4D9-5A00-12BF135B1F06}"/>
              </a:ext>
            </a:extLst>
          </p:cNvPr>
          <p:cNvCxnSpPr>
            <a:cxnSpLocks/>
            <a:stCxn id="25" idx="2"/>
            <a:endCxn id="19" idx="6"/>
          </p:cNvCxnSpPr>
          <p:nvPr/>
        </p:nvCxnSpPr>
        <p:spPr>
          <a:xfrm flipH="1" flipV="1">
            <a:off x="8529105" y="41285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40431E13-A00C-0291-44B3-AA1A8AB61282}"/>
              </a:ext>
            </a:extLst>
          </p:cNvPr>
          <p:cNvCxnSpPr>
            <a:cxnSpLocks/>
            <a:stCxn id="25" idx="2"/>
            <a:endCxn id="20" idx="6"/>
          </p:cNvCxnSpPr>
          <p:nvPr/>
        </p:nvCxnSpPr>
        <p:spPr>
          <a:xfrm flipH="1" flipV="1">
            <a:off x="8529105" y="47381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0266063-E462-72C7-606D-A20641DB5277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>
            <a:off x="8529105" y="43764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F607FD5-86FC-887C-1FDF-2650FEF2EB6C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8529105" y="43764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F1CD3E4-CEF6-2F53-CFC6-4A53C5DA62B9}"/>
              </a:ext>
            </a:extLst>
          </p:cNvPr>
          <p:cNvCxnSpPr>
            <a:cxnSpLocks/>
            <a:stCxn id="25" idx="2"/>
            <a:endCxn id="21" idx="6"/>
          </p:cNvCxnSpPr>
          <p:nvPr/>
        </p:nvCxnSpPr>
        <p:spPr>
          <a:xfrm flipH="1">
            <a:off x="8529105" y="49860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DF6C23E-382A-7ACB-9E7C-8981CBDE305B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8529105" y="43764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CCF3509-F510-3B73-27D3-45C98500A349}"/>
              </a:ext>
            </a:extLst>
          </p:cNvPr>
          <p:cNvCxnSpPr>
            <a:cxnSpLocks/>
            <a:stCxn id="25" idx="2"/>
            <a:endCxn id="22" idx="6"/>
          </p:cNvCxnSpPr>
          <p:nvPr/>
        </p:nvCxnSpPr>
        <p:spPr>
          <a:xfrm flipH="1">
            <a:off x="8529105" y="49860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337E870C-FA79-79A3-A0DF-59649C98F9E4}"/>
              </a:ext>
            </a:extLst>
          </p:cNvPr>
          <p:cNvSpPr txBox="1"/>
          <p:nvPr/>
        </p:nvSpPr>
        <p:spPr>
          <a:xfrm>
            <a:off x="12902184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0DDEA04-5280-9BBC-6077-BAE607F10C54}"/>
              </a:ext>
            </a:extLst>
          </p:cNvPr>
          <p:cNvSpPr txBox="1"/>
          <p:nvPr/>
        </p:nvSpPr>
        <p:spPr>
          <a:xfrm>
            <a:off x="12902184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D2E7C03-DB15-6102-679B-D1B14B7A0DA3}"/>
              </a:ext>
            </a:extLst>
          </p:cNvPr>
          <p:cNvSpPr txBox="1"/>
          <p:nvPr/>
        </p:nvSpPr>
        <p:spPr>
          <a:xfrm>
            <a:off x="12902184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FF29940F-BA5E-E4E1-6CCF-94A5B51D4ABB}"/>
              </a:ext>
            </a:extLst>
          </p:cNvPr>
          <p:cNvSpPr txBox="1"/>
          <p:nvPr/>
        </p:nvSpPr>
        <p:spPr>
          <a:xfrm>
            <a:off x="3563112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Layer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90397208-A401-55BF-6FDA-CD18C08BAF95}"/>
              </a:ext>
            </a:extLst>
          </p:cNvPr>
          <p:cNvSpPr txBox="1"/>
          <p:nvPr/>
        </p:nvSpPr>
        <p:spPr>
          <a:xfrm>
            <a:off x="7427253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Hidden Layer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463F60D-391D-F5BA-A87D-250233BD5A31}"/>
              </a:ext>
            </a:extLst>
          </p:cNvPr>
          <p:cNvSpPr txBox="1"/>
          <p:nvPr/>
        </p:nvSpPr>
        <p:spPr>
          <a:xfrm>
            <a:off x="11715789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78A6B-9B1B-5E8B-9CE2-23F312218254}"/>
              </a:ext>
            </a:extLst>
          </p:cNvPr>
          <p:cNvSpPr txBox="1"/>
          <p:nvPr/>
        </p:nvSpPr>
        <p:spPr>
          <a:xfrm>
            <a:off x="0" y="2365886"/>
            <a:ext cx="232257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Rotation Invariance Neural Network </a:t>
            </a:r>
            <a:r>
              <a:rPr lang="en-US" dirty="0"/>
              <a:t>Rotation invariance and translation invariance have great values in image recognition tasks. In this paper, we bring a new architecture in convolutional neural network (CNN) named cyclic convolutional layer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9A9F9-5A5D-06C7-1AA7-1B8A6028CE42}"/>
              </a:ext>
            </a:extLst>
          </p:cNvPr>
          <p:cNvSpPr txBox="1"/>
          <p:nvPr/>
        </p:nvSpPr>
        <p:spPr>
          <a:xfrm>
            <a:off x="2615339" y="43232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0DFB03-8A81-FB70-88A3-9688B0C5D649}"/>
              </a:ext>
            </a:extLst>
          </p:cNvPr>
          <p:cNvSpPr txBox="1"/>
          <p:nvPr/>
        </p:nvSpPr>
        <p:spPr>
          <a:xfrm>
            <a:off x="2615339" y="107590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invariance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298424-F378-730B-7F6A-919CE6320DEC}"/>
              </a:ext>
            </a:extLst>
          </p:cNvPr>
          <p:cNvSpPr txBox="1"/>
          <p:nvPr/>
        </p:nvSpPr>
        <p:spPr>
          <a:xfrm>
            <a:off x="2615339" y="164325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1FE2F-9577-0E7C-055E-56AFD5263D07}"/>
              </a:ext>
            </a:extLst>
          </p:cNvPr>
          <p:cNvSpPr txBox="1"/>
          <p:nvPr/>
        </p:nvSpPr>
        <p:spPr>
          <a:xfrm>
            <a:off x="2615339" y="226505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translation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F0CC54-896C-89B7-C399-5E88F0636B4B}"/>
              </a:ext>
            </a:extLst>
          </p:cNvPr>
          <p:cNvSpPr txBox="1"/>
          <p:nvPr/>
        </p:nvSpPr>
        <p:spPr>
          <a:xfrm>
            <a:off x="2615339" y="2886933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E36410-B7D2-B199-4D9E-9DFB787D8499}"/>
              </a:ext>
            </a:extLst>
          </p:cNvPr>
          <p:cNvSpPr txBox="1"/>
          <p:nvPr/>
        </p:nvSpPr>
        <p:spPr>
          <a:xfrm>
            <a:off x="2615339" y="3500017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great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F10B48-931B-D2F3-51F0-4F9CABA6B715}"/>
              </a:ext>
            </a:extLst>
          </p:cNvPr>
          <p:cNvSpPr txBox="1"/>
          <p:nvPr/>
        </p:nvSpPr>
        <p:spPr>
          <a:xfrm>
            <a:off x="2615339" y="4667098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5542F6-CB75-1BB1-87C1-DA20731AE36C}"/>
              </a:ext>
            </a:extLst>
          </p:cNvPr>
          <p:cNvSpPr txBox="1"/>
          <p:nvPr/>
        </p:nvSpPr>
        <p:spPr>
          <a:xfrm>
            <a:off x="2492809" y="5275195"/>
            <a:ext cx="134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recognition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78DE02-49C6-10AE-2CBB-9C935FB37C74}"/>
              </a:ext>
            </a:extLst>
          </p:cNvPr>
          <p:cNvSpPr txBox="1"/>
          <p:nvPr/>
        </p:nvSpPr>
        <p:spPr>
          <a:xfrm>
            <a:off x="2492809" y="5822992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845FA9-E1F8-9EB8-86BB-316DF918177C}"/>
              </a:ext>
            </a:extLst>
          </p:cNvPr>
          <p:cNvSpPr txBox="1"/>
          <p:nvPr/>
        </p:nvSpPr>
        <p:spPr>
          <a:xfrm>
            <a:off x="2492809" y="64958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E4B63E-94E4-7B3C-B6E9-75F04EA96DD2}"/>
              </a:ext>
            </a:extLst>
          </p:cNvPr>
          <p:cNvSpPr txBox="1"/>
          <p:nvPr/>
        </p:nvSpPr>
        <p:spPr>
          <a:xfrm>
            <a:off x="2492809" y="71054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04346A-3B55-52AC-C581-CA93DA54F9E4}"/>
              </a:ext>
            </a:extLst>
          </p:cNvPr>
          <p:cNvSpPr txBox="1"/>
          <p:nvPr/>
        </p:nvSpPr>
        <p:spPr>
          <a:xfrm>
            <a:off x="2492809" y="77150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paper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8A975D-5ED4-4F81-4F5A-11D072E42251}"/>
              </a:ext>
            </a:extLst>
          </p:cNvPr>
          <p:cNvSpPr txBox="1"/>
          <p:nvPr/>
        </p:nvSpPr>
        <p:spPr>
          <a:xfrm>
            <a:off x="12225683" y="3582215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59637B-4489-C30A-897A-AB9CE7FC3415}"/>
              </a:ext>
            </a:extLst>
          </p:cNvPr>
          <p:cNvSpPr txBox="1"/>
          <p:nvPr/>
        </p:nvSpPr>
        <p:spPr>
          <a:xfrm>
            <a:off x="12225683" y="42015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AC6AA5-8D2A-36DB-C5E5-D17AA7070390}"/>
              </a:ext>
            </a:extLst>
          </p:cNvPr>
          <p:cNvSpPr txBox="1"/>
          <p:nvPr/>
        </p:nvSpPr>
        <p:spPr>
          <a:xfrm>
            <a:off x="12225683" y="48111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466FA0-2659-7B81-200C-009FB43E62E6}"/>
              </a:ext>
            </a:extLst>
          </p:cNvPr>
          <p:cNvSpPr/>
          <p:nvPr/>
        </p:nvSpPr>
        <p:spPr>
          <a:xfrm>
            <a:off x="15892745" y="3518909"/>
            <a:ext cx="495946" cy="4959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A64DE44-9F99-BDA6-81D3-3E11B2E40EE0}"/>
              </a:ext>
            </a:extLst>
          </p:cNvPr>
          <p:cNvSpPr/>
          <p:nvPr/>
        </p:nvSpPr>
        <p:spPr>
          <a:xfrm>
            <a:off x="15892745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D3817F1-B7D1-576C-F158-9C657228E288}"/>
              </a:ext>
            </a:extLst>
          </p:cNvPr>
          <p:cNvSpPr/>
          <p:nvPr/>
        </p:nvSpPr>
        <p:spPr>
          <a:xfrm>
            <a:off x="15892745" y="47381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EEDD8D-A91D-5D18-BA4A-645F2D528294}"/>
              </a:ext>
            </a:extLst>
          </p:cNvPr>
          <p:cNvSpPr txBox="1"/>
          <p:nvPr/>
        </p:nvSpPr>
        <p:spPr>
          <a:xfrm>
            <a:off x="16569246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71BA003-C526-3827-E1FF-CA4FDABA7997}"/>
              </a:ext>
            </a:extLst>
          </p:cNvPr>
          <p:cNvSpPr txBox="1"/>
          <p:nvPr/>
        </p:nvSpPr>
        <p:spPr>
          <a:xfrm>
            <a:off x="16569246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F69B68-8067-9874-E4E3-2644391901C9}"/>
              </a:ext>
            </a:extLst>
          </p:cNvPr>
          <p:cNvSpPr txBox="1"/>
          <p:nvPr/>
        </p:nvSpPr>
        <p:spPr>
          <a:xfrm>
            <a:off x="16569246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105" name="Left-Right Arrow 104">
            <a:extLst>
              <a:ext uri="{FF2B5EF4-FFF2-40B4-BE49-F238E27FC236}">
                <a16:creationId xmlns:a16="http://schemas.microsoft.com/office/drawing/2014/main" id="{0F1CB05C-3BB2-687D-69EC-1DA05B84AD90}"/>
              </a:ext>
            </a:extLst>
          </p:cNvPr>
          <p:cNvSpPr/>
          <p:nvPr/>
        </p:nvSpPr>
        <p:spPr>
          <a:xfrm>
            <a:off x="15051024" y="4223426"/>
            <a:ext cx="576072" cy="30611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3F789E-0B67-A0EA-1B59-2A28DA1F8D79}"/>
              </a:ext>
            </a:extLst>
          </p:cNvPr>
          <p:cNvCxnSpPr/>
          <p:nvPr/>
        </p:nvCxnSpPr>
        <p:spPr>
          <a:xfrm flipV="1">
            <a:off x="12865608" y="3518909"/>
            <a:ext cx="0" cy="394051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8F4E63-FCA1-B936-AD76-466AC9A2379B}"/>
              </a:ext>
            </a:extLst>
          </p:cNvPr>
          <p:cNvCxnSpPr/>
          <p:nvPr/>
        </p:nvCxnSpPr>
        <p:spPr>
          <a:xfrm flipV="1">
            <a:off x="12865608" y="4179456"/>
            <a:ext cx="0" cy="39405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38888F-EC0C-566C-6692-BF34F0059054}"/>
              </a:ext>
            </a:extLst>
          </p:cNvPr>
          <p:cNvCxnSpPr/>
          <p:nvPr/>
        </p:nvCxnSpPr>
        <p:spPr>
          <a:xfrm flipV="1">
            <a:off x="12865608" y="4819341"/>
            <a:ext cx="0" cy="394051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4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3C045-738D-EEC8-D6AE-7C81FCC9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9293D3E-5028-70D9-70DF-56BDB26A0A43}"/>
              </a:ext>
            </a:extLst>
          </p:cNvPr>
          <p:cNvSpPr/>
          <p:nvPr/>
        </p:nvSpPr>
        <p:spPr>
          <a:xfrm>
            <a:off x="3840635" y="369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A97470-FDA7-8496-8106-FC6C168FB4D8}"/>
              </a:ext>
            </a:extLst>
          </p:cNvPr>
          <p:cNvSpPr/>
          <p:nvPr/>
        </p:nvSpPr>
        <p:spPr>
          <a:xfrm>
            <a:off x="3840635" y="9786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233BD5-083C-EEF8-63F4-B03776949748}"/>
              </a:ext>
            </a:extLst>
          </p:cNvPr>
          <p:cNvSpPr/>
          <p:nvPr/>
        </p:nvSpPr>
        <p:spPr>
          <a:xfrm>
            <a:off x="3840635" y="15882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AF8769-2106-C1C1-79EA-57E08E22C2FF}"/>
              </a:ext>
            </a:extLst>
          </p:cNvPr>
          <p:cNvSpPr/>
          <p:nvPr/>
        </p:nvSpPr>
        <p:spPr>
          <a:xfrm>
            <a:off x="3840635" y="21978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F2D135-BD89-9337-41B2-0A7D2A050852}"/>
              </a:ext>
            </a:extLst>
          </p:cNvPr>
          <p:cNvSpPr/>
          <p:nvPr/>
        </p:nvSpPr>
        <p:spPr>
          <a:xfrm>
            <a:off x="3840635" y="28074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CBCE44-8C67-5068-0094-2A993AC08008}"/>
              </a:ext>
            </a:extLst>
          </p:cNvPr>
          <p:cNvSpPr/>
          <p:nvPr/>
        </p:nvSpPr>
        <p:spPr>
          <a:xfrm>
            <a:off x="3840635" y="3417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C3D2EA-D993-4A64-DAF5-4C60F47D7EFD}"/>
              </a:ext>
            </a:extLst>
          </p:cNvPr>
          <p:cNvSpPr/>
          <p:nvPr/>
        </p:nvSpPr>
        <p:spPr>
          <a:xfrm>
            <a:off x="3840635" y="4603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6559EC-786D-AEDA-C145-93730B0D25CC}"/>
              </a:ext>
            </a:extLst>
          </p:cNvPr>
          <p:cNvSpPr/>
          <p:nvPr/>
        </p:nvSpPr>
        <p:spPr>
          <a:xfrm>
            <a:off x="3840635" y="52133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450890-5370-946D-3BC1-3B8198BDC71C}"/>
              </a:ext>
            </a:extLst>
          </p:cNvPr>
          <p:cNvSpPr/>
          <p:nvPr/>
        </p:nvSpPr>
        <p:spPr>
          <a:xfrm>
            <a:off x="3840635" y="58229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139E06-5EC5-991D-A9AE-C1276E38D55B}"/>
              </a:ext>
            </a:extLst>
          </p:cNvPr>
          <p:cNvSpPr/>
          <p:nvPr/>
        </p:nvSpPr>
        <p:spPr>
          <a:xfrm>
            <a:off x="3840635" y="64325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29607A-5CBE-07A9-6216-FD7238121E54}"/>
              </a:ext>
            </a:extLst>
          </p:cNvPr>
          <p:cNvSpPr/>
          <p:nvPr/>
        </p:nvSpPr>
        <p:spPr>
          <a:xfrm>
            <a:off x="3840635" y="70421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5E45E1-E73D-B941-52D7-1849CCF7CC87}"/>
              </a:ext>
            </a:extLst>
          </p:cNvPr>
          <p:cNvSpPr/>
          <p:nvPr/>
        </p:nvSpPr>
        <p:spPr>
          <a:xfrm>
            <a:off x="3840635" y="7651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CCBC9-8C93-60D1-4FE1-25EBABA63242}"/>
              </a:ext>
            </a:extLst>
          </p:cNvPr>
          <p:cNvSpPr txBox="1"/>
          <p:nvPr/>
        </p:nvSpPr>
        <p:spPr>
          <a:xfrm>
            <a:off x="3840635" y="4073710"/>
            <a:ext cx="677108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728F9D-68CF-9B05-C90D-FCFB9BAC6BEE}"/>
              </a:ext>
            </a:extLst>
          </p:cNvPr>
          <p:cNvSpPr/>
          <p:nvPr/>
        </p:nvSpPr>
        <p:spPr>
          <a:xfrm>
            <a:off x="8033159" y="2661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7DE433-A941-A501-3F7B-D5406422776C}"/>
              </a:ext>
            </a:extLst>
          </p:cNvPr>
          <p:cNvSpPr/>
          <p:nvPr/>
        </p:nvSpPr>
        <p:spPr>
          <a:xfrm>
            <a:off x="8033159" y="32709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352C80-42EB-2BB9-FA4C-83071FE98DCB}"/>
              </a:ext>
            </a:extLst>
          </p:cNvPr>
          <p:cNvSpPr/>
          <p:nvPr/>
        </p:nvSpPr>
        <p:spPr>
          <a:xfrm>
            <a:off x="8033159" y="38805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A37777-188F-880D-8896-1F33F93C4849}"/>
              </a:ext>
            </a:extLst>
          </p:cNvPr>
          <p:cNvSpPr/>
          <p:nvPr/>
        </p:nvSpPr>
        <p:spPr>
          <a:xfrm>
            <a:off x="8033159" y="44901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67E189-96A2-B343-CA3B-4A7DD1C438D9}"/>
              </a:ext>
            </a:extLst>
          </p:cNvPr>
          <p:cNvSpPr/>
          <p:nvPr/>
        </p:nvSpPr>
        <p:spPr>
          <a:xfrm>
            <a:off x="8033159" y="50997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74972A-0719-3296-A4FA-54B54BFED830}"/>
              </a:ext>
            </a:extLst>
          </p:cNvPr>
          <p:cNvSpPr/>
          <p:nvPr/>
        </p:nvSpPr>
        <p:spPr>
          <a:xfrm>
            <a:off x="8033159" y="5709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5E7B56B-CB1E-C95C-BD2C-022C5584367A}"/>
              </a:ext>
            </a:extLst>
          </p:cNvPr>
          <p:cNvSpPr/>
          <p:nvPr/>
        </p:nvSpPr>
        <p:spPr>
          <a:xfrm>
            <a:off x="12225683" y="3518909"/>
            <a:ext cx="495946" cy="4959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DA8D5C4-BE6C-0070-82D2-E4D91E1B09C3}"/>
              </a:ext>
            </a:extLst>
          </p:cNvPr>
          <p:cNvSpPr/>
          <p:nvPr/>
        </p:nvSpPr>
        <p:spPr>
          <a:xfrm>
            <a:off x="12225683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BC301D-E0D2-6C1B-4430-AA8FE865EC8D}"/>
              </a:ext>
            </a:extLst>
          </p:cNvPr>
          <p:cNvSpPr/>
          <p:nvPr/>
        </p:nvSpPr>
        <p:spPr>
          <a:xfrm>
            <a:off x="12225683" y="47381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6F798E-927E-03FA-7278-84D3A76A8629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4336581" y="616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2C5D28-CA57-4088-ED9D-E055C56907BC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4336581" y="12265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8BBA28-4460-6063-F2ED-594A73EC47E5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336581" y="18361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585EAC-804B-948B-BF5C-70AF785FC48A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336581" y="24457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F5D253-04C0-18F9-F6DF-D1CBC4B0B43A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4336581" y="29093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EF8132-C9DB-987E-904B-78890932F207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36581" y="2909310"/>
            <a:ext cx="3696578" cy="755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39710B-5F9F-6CC5-29B5-77902F149A97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4336581" y="2909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DDC2A4-CEA7-04F6-CA8D-0F3B9E178FDC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336581" y="29093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1C8C7A-BBE4-B6DD-DADE-626480E66F6C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4336581" y="29093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912C5D4-6DCA-E555-527A-92A6FFB7B31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336581" y="29093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271CCF9-50E3-16CE-6A1F-C7FA4FA9B296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336581" y="29093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39A514-B2D0-9C93-DC1D-1553D371E38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4336581" y="2909310"/>
            <a:ext cx="3696578" cy="4990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07541B9-C0D5-C43F-BBA5-6C6E1B669DC8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4336581" y="5957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782664-6D58-863F-3E30-7F0BBE2FB3F7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336581" y="59573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C6FC158-5374-3B18-E9E9-0396734B8D57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4336581" y="59573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5D94AC-6FD0-D7DF-5EEC-39C85EDA8DA7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4336581" y="59573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D1C18F6-FEBA-D9E4-21B4-6FBE05CA22F9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4336581" y="54613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0E0477C-9D2B-C7A8-4CFF-DFC2A672C6E5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4336581" y="4851765"/>
            <a:ext cx="3696578" cy="1105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9F1E109-0055-173D-D4C3-67A37312F5B7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4336581" y="3664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B74D904-8DCE-F361-0812-5F51C336E349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4336581" y="30553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5D2B901-1E69-FD53-ADA8-BF0628BDB4B7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4336581" y="24457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D7F94B-9FDD-A856-454B-0E11E1CAD645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4336581" y="18361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46985B2-AC97-470B-86CB-AA8E0C587E47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4336581" y="12265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957CC2-F245-EADC-859E-71D955DFABAC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4336581" y="616988"/>
            <a:ext cx="3696578" cy="5340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DD3652C-08F9-5942-DC5B-CEBA3FCF4FE5}"/>
              </a:ext>
            </a:extLst>
          </p:cNvPr>
          <p:cNvCxnSpPr>
            <a:cxnSpLocks/>
            <a:stCxn id="18" idx="2"/>
            <a:endCxn id="4" idx="6"/>
          </p:cNvCxnSpPr>
          <p:nvPr/>
        </p:nvCxnSpPr>
        <p:spPr>
          <a:xfrm flipH="1" flipV="1">
            <a:off x="4336581" y="6169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D09D6FE-A540-9C42-EEBC-D8CCC768A590}"/>
              </a:ext>
            </a:extLst>
          </p:cNvPr>
          <p:cNvCxnSpPr>
            <a:cxnSpLocks/>
            <a:stCxn id="18" idx="2"/>
            <a:endCxn id="5" idx="6"/>
          </p:cNvCxnSpPr>
          <p:nvPr/>
        </p:nvCxnSpPr>
        <p:spPr>
          <a:xfrm flipH="1" flipV="1">
            <a:off x="4336581" y="12265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13CCB64-F511-B35B-455B-71842F471754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 flipV="1">
            <a:off x="4336581" y="18361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C22CF3E-CBC8-94FB-B20B-7C0A24A06651}"/>
              </a:ext>
            </a:extLst>
          </p:cNvPr>
          <p:cNvCxnSpPr>
            <a:cxnSpLocks/>
            <a:stCxn id="18" idx="2"/>
            <a:endCxn id="7" idx="6"/>
          </p:cNvCxnSpPr>
          <p:nvPr/>
        </p:nvCxnSpPr>
        <p:spPr>
          <a:xfrm flipH="1" flipV="1">
            <a:off x="4336581" y="24457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062BD1D-B655-BF8C-8361-6B7D003DB90C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 flipV="1">
            <a:off x="4336581" y="30553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EAFC60-B11B-C129-E19D-1A196A04517E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>
            <a:off x="4336581" y="35189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C1F1A5A-03BB-029D-723C-662555FCDF53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4336581" y="35189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AB6D818-07EE-492C-D8F2-CFCD636D8067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4336581" y="35189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B6D793E-D603-159A-E7D0-21CCD189541C}"/>
              </a:ext>
            </a:extLst>
          </p:cNvPr>
          <p:cNvCxnSpPr>
            <a:cxnSpLocks/>
            <a:stCxn id="18" idx="2"/>
            <a:endCxn id="12" idx="6"/>
          </p:cNvCxnSpPr>
          <p:nvPr/>
        </p:nvCxnSpPr>
        <p:spPr>
          <a:xfrm flipH="1">
            <a:off x="4336581" y="35189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F8BDF8-49AE-9A9B-4D59-FAACF2810FC4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>
            <a:off x="4336581" y="35189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5DC1014-6CF5-5AA4-7F9B-34919B3E45F1}"/>
              </a:ext>
            </a:extLst>
          </p:cNvPr>
          <p:cNvCxnSpPr>
            <a:cxnSpLocks/>
            <a:stCxn id="18" idx="2"/>
            <a:endCxn id="14" idx="6"/>
          </p:cNvCxnSpPr>
          <p:nvPr/>
        </p:nvCxnSpPr>
        <p:spPr>
          <a:xfrm flipH="1">
            <a:off x="4336581" y="35189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C39F564-1F2F-740F-6619-93045D2D200C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4336581" y="35189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D0156F-A48D-356D-D465-358F2E64AE89}"/>
              </a:ext>
            </a:extLst>
          </p:cNvPr>
          <p:cNvCxnSpPr>
            <a:cxnSpLocks/>
            <a:stCxn id="19" idx="2"/>
            <a:endCxn id="4" idx="6"/>
          </p:cNvCxnSpPr>
          <p:nvPr/>
        </p:nvCxnSpPr>
        <p:spPr>
          <a:xfrm flipH="1" flipV="1">
            <a:off x="4336581" y="6169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65191D8-C38E-B956-C681-E6DDC8268FC7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H="1" flipV="1">
            <a:off x="4336581" y="12265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8F221FD-00EF-E872-E1C0-4A0338D890E7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 flipV="1">
            <a:off x="4336581" y="18361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5B39A4B-8714-991B-8B91-64FBC6248015}"/>
              </a:ext>
            </a:extLst>
          </p:cNvPr>
          <p:cNvCxnSpPr>
            <a:cxnSpLocks/>
            <a:stCxn id="19" idx="2"/>
            <a:endCxn id="7" idx="6"/>
          </p:cNvCxnSpPr>
          <p:nvPr/>
        </p:nvCxnSpPr>
        <p:spPr>
          <a:xfrm flipH="1" flipV="1">
            <a:off x="4336581" y="24457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6ED2856-2212-7B7E-63C9-E0B6A91B99DC}"/>
              </a:ext>
            </a:extLst>
          </p:cNvPr>
          <p:cNvCxnSpPr>
            <a:cxnSpLocks/>
            <a:stCxn id="19" idx="2"/>
            <a:endCxn id="8" idx="6"/>
          </p:cNvCxnSpPr>
          <p:nvPr/>
        </p:nvCxnSpPr>
        <p:spPr>
          <a:xfrm flipH="1" flipV="1">
            <a:off x="4336581" y="30553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EF1FE07-7C47-2FE2-08DB-A0498BFB4529}"/>
              </a:ext>
            </a:extLst>
          </p:cNvPr>
          <p:cNvCxnSpPr>
            <a:cxnSpLocks/>
            <a:stCxn id="19" idx="2"/>
            <a:endCxn id="9" idx="6"/>
          </p:cNvCxnSpPr>
          <p:nvPr/>
        </p:nvCxnSpPr>
        <p:spPr>
          <a:xfrm flipH="1" flipV="1">
            <a:off x="4336581" y="36649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286AB4-BCFB-4E12-3F35-A18268F46FCB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>
            <a:off x="4336581" y="41285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0D2BBB-6B7C-584F-7639-CF82C7169C05}"/>
              </a:ext>
            </a:extLst>
          </p:cNvPr>
          <p:cNvCxnSpPr>
            <a:cxnSpLocks/>
            <a:stCxn id="19" idx="2"/>
            <a:endCxn id="11" idx="6"/>
          </p:cNvCxnSpPr>
          <p:nvPr/>
        </p:nvCxnSpPr>
        <p:spPr>
          <a:xfrm flipH="1">
            <a:off x="4336581" y="41285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E52B6F6-AF5F-17E6-D13F-F27A87BE6BFA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AC1D768-6A68-7E0A-D879-52F5A734BC7A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4336581" y="41285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79B4C3F-9D48-2946-8639-7F6D9FED22F7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9A788F9-BFCA-02FE-6E01-7BFD5CCE4FB9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4336581" y="41285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9BB5C01-49A1-C12E-AF4C-041881ACD4A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4336581" y="47381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D477F0-7AFA-7FF8-C7D3-AE6DD50745F5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0C93EF3-208F-BA91-C544-00BDD2A3D3DA}"/>
              </a:ext>
            </a:extLst>
          </p:cNvPr>
          <p:cNvCxnSpPr>
            <a:cxnSpLocks/>
            <a:stCxn id="20" idx="2"/>
            <a:endCxn id="14" idx="6"/>
          </p:cNvCxnSpPr>
          <p:nvPr/>
        </p:nvCxnSpPr>
        <p:spPr>
          <a:xfrm flipH="1">
            <a:off x="4336581" y="47381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FF1B337-C7AC-ABA1-5F3D-0471DD0239EA}"/>
              </a:ext>
            </a:extLst>
          </p:cNvPr>
          <p:cNvCxnSpPr>
            <a:cxnSpLocks/>
            <a:stCxn id="20" idx="2"/>
            <a:endCxn id="13" idx="6"/>
          </p:cNvCxnSpPr>
          <p:nvPr/>
        </p:nvCxnSpPr>
        <p:spPr>
          <a:xfrm flipH="1">
            <a:off x="4336581" y="47381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CB7EA110-1FB1-A09D-E126-A247E775A002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08898FC-4B17-64B2-6A19-23642C3CA998}"/>
              </a:ext>
            </a:extLst>
          </p:cNvPr>
          <p:cNvCxnSpPr>
            <a:cxnSpLocks/>
            <a:stCxn id="20" idx="2"/>
            <a:endCxn id="10" idx="6"/>
          </p:cNvCxnSpPr>
          <p:nvPr/>
        </p:nvCxnSpPr>
        <p:spPr>
          <a:xfrm flipH="1">
            <a:off x="4336581" y="47381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55F28D2-EDE5-31C3-6E6E-B98BC88B0261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flipH="1">
            <a:off x="4336581" y="47381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4B0C201-8465-7966-D4D3-3E28DE13933A}"/>
              </a:ext>
            </a:extLst>
          </p:cNvPr>
          <p:cNvCxnSpPr>
            <a:cxnSpLocks/>
            <a:stCxn id="20" idx="2"/>
            <a:endCxn id="12" idx="6"/>
          </p:cNvCxnSpPr>
          <p:nvPr/>
        </p:nvCxnSpPr>
        <p:spPr>
          <a:xfrm flipH="1">
            <a:off x="4336581" y="47381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214164-9D5F-4A9A-CA50-BEFE900A14A0}"/>
              </a:ext>
            </a:extLst>
          </p:cNvPr>
          <p:cNvCxnSpPr>
            <a:cxnSpLocks/>
            <a:stCxn id="20" idx="2"/>
            <a:endCxn id="9" idx="6"/>
          </p:cNvCxnSpPr>
          <p:nvPr/>
        </p:nvCxnSpPr>
        <p:spPr>
          <a:xfrm flipH="1" flipV="1">
            <a:off x="4336581" y="36649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1688C64-B513-3D1C-E5B3-E7D4885A5B56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 flipV="1">
            <a:off x="4336581" y="30553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0E5E1B7-2B94-CC72-AAB3-4FBCF9BF09D5}"/>
              </a:ext>
            </a:extLst>
          </p:cNvPr>
          <p:cNvCxnSpPr>
            <a:cxnSpLocks/>
            <a:stCxn id="20" idx="2"/>
            <a:endCxn id="7" idx="6"/>
          </p:cNvCxnSpPr>
          <p:nvPr/>
        </p:nvCxnSpPr>
        <p:spPr>
          <a:xfrm flipH="1" flipV="1">
            <a:off x="4336581" y="24457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4263304-EB15-1119-40FC-8C4C4E0FABC1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 flipV="1">
            <a:off x="4336581" y="18361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E9A9EE9-1AC4-A053-EF3F-8B3353FA3BAA}"/>
              </a:ext>
            </a:extLst>
          </p:cNvPr>
          <p:cNvCxnSpPr>
            <a:cxnSpLocks/>
            <a:stCxn id="20" idx="2"/>
            <a:endCxn id="5" idx="6"/>
          </p:cNvCxnSpPr>
          <p:nvPr/>
        </p:nvCxnSpPr>
        <p:spPr>
          <a:xfrm flipH="1" flipV="1">
            <a:off x="4336581" y="12265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8F30B11-3F62-0BE4-13E5-3BB58F81CEE8}"/>
              </a:ext>
            </a:extLst>
          </p:cNvPr>
          <p:cNvCxnSpPr>
            <a:cxnSpLocks/>
            <a:stCxn id="20" idx="2"/>
            <a:endCxn id="4" idx="6"/>
          </p:cNvCxnSpPr>
          <p:nvPr/>
        </p:nvCxnSpPr>
        <p:spPr>
          <a:xfrm flipH="1" flipV="1">
            <a:off x="4336581" y="6169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AF2C608-737B-8021-68B2-8919E0629662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4336581" y="53477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F9C782E-B8FF-E479-D27E-50E52CAA1FA5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4336581" y="53477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106D35F-1B7A-ABB6-904D-07C6317AB23F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4336581" y="53477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ECBBA29-82F5-2F7A-B7FE-B8E51EABDF08}"/>
              </a:ext>
            </a:extLst>
          </p:cNvPr>
          <p:cNvCxnSpPr>
            <a:cxnSpLocks/>
            <a:stCxn id="21" idx="2"/>
            <a:endCxn id="12" idx="6"/>
          </p:cNvCxnSpPr>
          <p:nvPr/>
        </p:nvCxnSpPr>
        <p:spPr>
          <a:xfrm flipH="1">
            <a:off x="4336581" y="53477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A56E7D5-4898-35AD-97F5-24FD710981DF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 flipH="1">
            <a:off x="4336581" y="53477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49E92C7-5B97-6601-FB10-78791EFACBBE}"/>
              </a:ext>
            </a:extLst>
          </p:cNvPr>
          <p:cNvCxnSpPr>
            <a:cxnSpLocks/>
            <a:stCxn id="21" idx="2"/>
            <a:endCxn id="10" idx="6"/>
          </p:cNvCxnSpPr>
          <p:nvPr/>
        </p:nvCxnSpPr>
        <p:spPr>
          <a:xfrm flipH="1" flipV="1">
            <a:off x="4336581" y="48517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392F294-4590-ABF2-EA18-B051E0A00FC3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 flipV="1">
            <a:off x="4336581" y="36649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6845E390-2D06-6B89-F496-F24556B763E6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4336581" y="30553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733830B-58E3-71A8-6175-82A351FE8F2B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H="1" flipV="1">
            <a:off x="4336581" y="24457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162B135-2F55-F0C2-EFBA-D2BA9AF06C33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4336581" y="18361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FA4D256-1AB3-CA4D-84BB-4D4D354B884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4336581" y="12265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AD54D4B-F891-185B-6C23-223396CEE890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4336581" y="6169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BB15B303-F20A-9DAA-9164-8D75365C9FC8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 flipV="1">
            <a:off x="8529105" y="29093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5B94031-4166-C899-657F-4BDA586760A8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4488981" y="769388"/>
            <a:ext cx="3544178" cy="4578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7DD71C13-9CC6-993F-E84F-4AFC93F65326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 flipV="1">
            <a:off x="8529105" y="29093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E31B6A9D-5645-6F78-8C84-F8B1BDAADFBA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8529105" y="2909310"/>
            <a:ext cx="3696578" cy="2076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E0458E83-A830-3141-4DCF-26FF08BE5DB3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 flipV="1">
            <a:off x="8529105" y="35189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6844C55-5EA4-5317-6190-667CBD194D44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8529105" y="35189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E38D4F7F-C322-8EEB-676F-16BC36BB2F44}"/>
              </a:ext>
            </a:extLst>
          </p:cNvPr>
          <p:cNvCxnSpPr>
            <a:cxnSpLocks/>
            <a:stCxn id="23" idx="2"/>
            <a:endCxn id="18" idx="6"/>
          </p:cNvCxnSpPr>
          <p:nvPr/>
        </p:nvCxnSpPr>
        <p:spPr>
          <a:xfrm flipH="1" flipV="1">
            <a:off x="8529105" y="35189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F09FF055-0C0E-32CD-96A5-8B1D8BCEF7FF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8529105" y="37668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B8EF78D-06B8-157E-C387-40861BF737E3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529105" y="37668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04107FC-9CA0-A91C-D068-1A8E9CD5C170}"/>
              </a:ext>
            </a:extLst>
          </p:cNvPr>
          <p:cNvCxnSpPr>
            <a:cxnSpLocks/>
            <a:stCxn id="23" idx="2"/>
            <a:endCxn id="21" idx="6"/>
          </p:cNvCxnSpPr>
          <p:nvPr/>
        </p:nvCxnSpPr>
        <p:spPr>
          <a:xfrm flipH="1">
            <a:off x="8529105" y="37668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E423684-1907-9730-B520-493BB2F73E6D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8529105" y="3766882"/>
            <a:ext cx="3696578" cy="219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BEC5690-864F-3B44-5FB2-1B8621F98CAE}"/>
              </a:ext>
            </a:extLst>
          </p:cNvPr>
          <p:cNvCxnSpPr>
            <a:cxnSpLocks/>
            <a:stCxn id="24" idx="2"/>
            <a:endCxn id="19" idx="6"/>
          </p:cNvCxnSpPr>
          <p:nvPr/>
        </p:nvCxnSpPr>
        <p:spPr>
          <a:xfrm flipH="1" flipV="1">
            <a:off x="8529105" y="41285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0E3BD7D-69C0-B67E-51E8-D0AC2FED7E14}"/>
              </a:ext>
            </a:extLst>
          </p:cNvPr>
          <p:cNvCxnSpPr>
            <a:cxnSpLocks/>
            <a:stCxn id="25" idx="2"/>
            <a:endCxn id="19" idx="6"/>
          </p:cNvCxnSpPr>
          <p:nvPr/>
        </p:nvCxnSpPr>
        <p:spPr>
          <a:xfrm flipH="1" flipV="1">
            <a:off x="8529105" y="41285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D771FBD-B281-A8BE-C24D-8EE3BDF3628C}"/>
              </a:ext>
            </a:extLst>
          </p:cNvPr>
          <p:cNvCxnSpPr>
            <a:cxnSpLocks/>
            <a:stCxn id="25" idx="2"/>
            <a:endCxn id="20" idx="6"/>
          </p:cNvCxnSpPr>
          <p:nvPr/>
        </p:nvCxnSpPr>
        <p:spPr>
          <a:xfrm flipH="1" flipV="1">
            <a:off x="8529105" y="47381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128DDE16-3C49-8FFF-8503-E4EE038525D3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>
            <a:off x="8529105" y="43764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81E35BF-3EF1-C6C6-03CA-8181AD0202D0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8529105" y="43764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BA98955-C919-C750-A408-8906A18EF524}"/>
              </a:ext>
            </a:extLst>
          </p:cNvPr>
          <p:cNvCxnSpPr>
            <a:cxnSpLocks/>
            <a:stCxn id="25" idx="2"/>
            <a:endCxn id="21" idx="6"/>
          </p:cNvCxnSpPr>
          <p:nvPr/>
        </p:nvCxnSpPr>
        <p:spPr>
          <a:xfrm flipH="1">
            <a:off x="8529105" y="49860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958972E7-55DE-6158-6410-879C165CA8D6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8529105" y="43764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BC6825C-9675-3B7A-BA6A-0E5358AA0706}"/>
              </a:ext>
            </a:extLst>
          </p:cNvPr>
          <p:cNvCxnSpPr>
            <a:cxnSpLocks/>
            <a:stCxn id="25" idx="2"/>
            <a:endCxn id="22" idx="6"/>
          </p:cNvCxnSpPr>
          <p:nvPr/>
        </p:nvCxnSpPr>
        <p:spPr>
          <a:xfrm flipH="1">
            <a:off x="8529105" y="49860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C6BDDBE2-2F67-E9D9-2B6E-9AC51132B11F}"/>
              </a:ext>
            </a:extLst>
          </p:cNvPr>
          <p:cNvSpPr txBox="1"/>
          <p:nvPr/>
        </p:nvSpPr>
        <p:spPr>
          <a:xfrm>
            <a:off x="12902184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9F48BCF-7009-40BF-0E1B-95F183D4969D}"/>
              </a:ext>
            </a:extLst>
          </p:cNvPr>
          <p:cNvSpPr txBox="1"/>
          <p:nvPr/>
        </p:nvSpPr>
        <p:spPr>
          <a:xfrm>
            <a:off x="12902184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0D79069A-6BED-D37C-742D-A1CF107B17BA}"/>
              </a:ext>
            </a:extLst>
          </p:cNvPr>
          <p:cNvSpPr txBox="1"/>
          <p:nvPr/>
        </p:nvSpPr>
        <p:spPr>
          <a:xfrm>
            <a:off x="12902184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1DC00813-76B8-73DE-C63B-21BBB74BB7BF}"/>
              </a:ext>
            </a:extLst>
          </p:cNvPr>
          <p:cNvSpPr txBox="1"/>
          <p:nvPr/>
        </p:nvSpPr>
        <p:spPr>
          <a:xfrm>
            <a:off x="3563112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Layer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2F0D3EE-7F9D-D7AE-3BC9-D290DC08F1FD}"/>
              </a:ext>
            </a:extLst>
          </p:cNvPr>
          <p:cNvSpPr txBox="1"/>
          <p:nvPr/>
        </p:nvSpPr>
        <p:spPr>
          <a:xfrm>
            <a:off x="7427253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Hidden Layer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484E0FA-CC04-63DB-D2D6-BC2FD1119B4E}"/>
              </a:ext>
            </a:extLst>
          </p:cNvPr>
          <p:cNvSpPr txBox="1"/>
          <p:nvPr/>
        </p:nvSpPr>
        <p:spPr>
          <a:xfrm>
            <a:off x="11715789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951DA-6ABE-3E34-AB6D-12D4574B7482}"/>
              </a:ext>
            </a:extLst>
          </p:cNvPr>
          <p:cNvSpPr txBox="1"/>
          <p:nvPr/>
        </p:nvSpPr>
        <p:spPr>
          <a:xfrm>
            <a:off x="0" y="2365886"/>
            <a:ext cx="232257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Rotation Invariance Neural Network </a:t>
            </a:r>
            <a:r>
              <a:rPr lang="en-US" dirty="0"/>
              <a:t>Rotation invariance and translation invariance have great values in image recognition tasks. In this paper, we bring a new architecture in convolutional neural network (CNN) named cyclic convolutional layer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708D3-60B7-EBD8-2D78-B1130F77D694}"/>
              </a:ext>
            </a:extLst>
          </p:cNvPr>
          <p:cNvSpPr txBox="1"/>
          <p:nvPr/>
        </p:nvSpPr>
        <p:spPr>
          <a:xfrm>
            <a:off x="2615339" y="43232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FD37AC-F4A4-839A-5DB9-F6CACE2BA325}"/>
              </a:ext>
            </a:extLst>
          </p:cNvPr>
          <p:cNvSpPr txBox="1"/>
          <p:nvPr/>
        </p:nvSpPr>
        <p:spPr>
          <a:xfrm>
            <a:off x="2615339" y="107590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invariance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04877-A87E-C584-8E26-3483CDD444CA}"/>
              </a:ext>
            </a:extLst>
          </p:cNvPr>
          <p:cNvSpPr txBox="1"/>
          <p:nvPr/>
        </p:nvSpPr>
        <p:spPr>
          <a:xfrm>
            <a:off x="2615339" y="164325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4C1C26-22B0-98A1-EECC-53329C53C381}"/>
              </a:ext>
            </a:extLst>
          </p:cNvPr>
          <p:cNvSpPr txBox="1"/>
          <p:nvPr/>
        </p:nvSpPr>
        <p:spPr>
          <a:xfrm>
            <a:off x="2615339" y="226505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translation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11B5B9-8ACA-6EFB-D9BF-6B929239C133}"/>
              </a:ext>
            </a:extLst>
          </p:cNvPr>
          <p:cNvSpPr txBox="1"/>
          <p:nvPr/>
        </p:nvSpPr>
        <p:spPr>
          <a:xfrm>
            <a:off x="2615339" y="2886933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66FBC0-D8DD-80A7-7231-EEFF182D739B}"/>
              </a:ext>
            </a:extLst>
          </p:cNvPr>
          <p:cNvSpPr txBox="1"/>
          <p:nvPr/>
        </p:nvSpPr>
        <p:spPr>
          <a:xfrm>
            <a:off x="2615339" y="3500017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great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31478A-746F-5431-F006-3020EF092A1E}"/>
              </a:ext>
            </a:extLst>
          </p:cNvPr>
          <p:cNvSpPr txBox="1"/>
          <p:nvPr/>
        </p:nvSpPr>
        <p:spPr>
          <a:xfrm>
            <a:off x="2615339" y="4667098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D2936-7DEC-3241-BD57-DD8901301646}"/>
              </a:ext>
            </a:extLst>
          </p:cNvPr>
          <p:cNvSpPr txBox="1"/>
          <p:nvPr/>
        </p:nvSpPr>
        <p:spPr>
          <a:xfrm>
            <a:off x="2492809" y="5275195"/>
            <a:ext cx="134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recognition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958E7D-C864-215A-F596-D072D490EB43}"/>
              </a:ext>
            </a:extLst>
          </p:cNvPr>
          <p:cNvSpPr txBox="1"/>
          <p:nvPr/>
        </p:nvSpPr>
        <p:spPr>
          <a:xfrm>
            <a:off x="2492809" y="5822992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4C1E91-AA5C-B2B0-3B01-40F83F7534A6}"/>
              </a:ext>
            </a:extLst>
          </p:cNvPr>
          <p:cNvSpPr txBox="1"/>
          <p:nvPr/>
        </p:nvSpPr>
        <p:spPr>
          <a:xfrm>
            <a:off x="2492809" y="64958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A4139-5BF8-FD1E-BA2F-B9C92DB26C25}"/>
              </a:ext>
            </a:extLst>
          </p:cNvPr>
          <p:cNvSpPr txBox="1"/>
          <p:nvPr/>
        </p:nvSpPr>
        <p:spPr>
          <a:xfrm>
            <a:off x="2492809" y="71054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4ECC83-0B7E-D589-E351-56573E55FA6A}"/>
              </a:ext>
            </a:extLst>
          </p:cNvPr>
          <p:cNvSpPr txBox="1"/>
          <p:nvPr/>
        </p:nvSpPr>
        <p:spPr>
          <a:xfrm>
            <a:off x="2492809" y="77150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paper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8B7249-B040-4EF4-464E-EC5149E6D202}"/>
              </a:ext>
            </a:extLst>
          </p:cNvPr>
          <p:cNvSpPr txBox="1"/>
          <p:nvPr/>
        </p:nvSpPr>
        <p:spPr>
          <a:xfrm>
            <a:off x="12225683" y="3582215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2C9B37-07E7-A882-38F8-3B49390EC477}"/>
              </a:ext>
            </a:extLst>
          </p:cNvPr>
          <p:cNvSpPr txBox="1"/>
          <p:nvPr/>
        </p:nvSpPr>
        <p:spPr>
          <a:xfrm>
            <a:off x="12225683" y="42015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C504FE-12EB-9905-C557-5AF8A85F1C40}"/>
              </a:ext>
            </a:extLst>
          </p:cNvPr>
          <p:cNvSpPr txBox="1"/>
          <p:nvPr/>
        </p:nvSpPr>
        <p:spPr>
          <a:xfrm>
            <a:off x="12225683" y="48111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B6EC912-B282-46AA-A70D-DFD0F854C0FE}"/>
              </a:ext>
            </a:extLst>
          </p:cNvPr>
          <p:cNvSpPr/>
          <p:nvPr/>
        </p:nvSpPr>
        <p:spPr>
          <a:xfrm>
            <a:off x="15892745" y="3518909"/>
            <a:ext cx="495946" cy="4959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C249BCC-754E-CB01-5F81-8D6A3F4ECCE8}"/>
              </a:ext>
            </a:extLst>
          </p:cNvPr>
          <p:cNvSpPr/>
          <p:nvPr/>
        </p:nvSpPr>
        <p:spPr>
          <a:xfrm>
            <a:off x="15892745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97BBBCD-6FDB-BC6C-4239-C3DEC30A6A2B}"/>
              </a:ext>
            </a:extLst>
          </p:cNvPr>
          <p:cNvSpPr/>
          <p:nvPr/>
        </p:nvSpPr>
        <p:spPr>
          <a:xfrm>
            <a:off x="15892745" y="47381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3577AE3-B657-4DFB-1D9B-77A802E7BC61}"/>
              </a:ext>
            </a:extLst>
          </p:cNvPr>
          <p:cNvSpPr txBox="1"/>
          <p:nvPr/>
        </p:nvSpPr>
        <p:spPr>
          <a:xfrm>
            <a:off x="16569246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BF66F3-D878-6268-D18D-11C49608BEB2}"/>
              </a:ext>
            </a:extLst>
          </p:cNvPr>
          <p:cNvSpPr txBox="1"/>
          <p:nvPr/>
        </p:nvSpPr>
        <p:spPr>
          <a:xfrm>
            <a:off x="16569246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A19354-5EC9-F28C-AA13-CAAE4C23CE47}"/>
              </a:ext>
            </a:extLst>
          </p:cNvPr>
          <p:cNvSpPr txBox="1"/>
          <p:nvPr/>
        </p:nvSpPr>
        <p:spPr>
          <a:xfrm>
            <a:off x="16569246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105" name="Left-Right Arrow 104">
            <a:extLst>
              <a:ext uri="{FF2B5EF4-FFF2-40B4-BE49-F238E27FC236}">
                <a16:creationId xmlns:a16="http://schemas.microsoft.com/office/drawing/2014/main" id="{3FBBE349-F5FA-2401-FDF8-7E54D032A0AD}"/>
              </a:ext>
            </a:extLst>
          </p:cNvPr>
          <p:cNvSpPr/>
          <p:nvPr/>
        </p:nvSpPr>
        <p:spPr>
          <a:xfrm>
            <a:off x="15051024" y="4223426"/>
            <a:ext cx="576072" cy="30611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8C3BEC-77E6-8007-799E-C7784A157BFD}"/>
              </a:ext>
            </a:extLst>
          </p:cNvPr>
          <p:cNvSpPr txBox="1"/>
          <p:nvPr/>
        </p:nvSpPr>
        <p:spPr>
          <a:xfrm>
            <a:off x="9866376" y="1226588"/>
            <a:ext cx="285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Adjusting all weights to minimize the cost function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A7D29F9-9FFB-3251-030D-10CAA137B3F9}"/>
              </a:ext>
            </a:extLst>
          </p:cNvPr>
          <p:cNvCxnSpPr>
            <a:stCxn id="26" idx="1"/>
          </p:cNvCxnSpPr>
          <p:nvPr/>
        </p:nvCxnSpPr>
        <p:spPr>
          <a:xfrm rot="10800000" flipV="1">
            <a:off x="7178040" y="1549754"/>
            <a:ext cx="2688336" cy="461926"/>
          </a:xfrm>
          <a:prstGeom prst="bentConnector3">
            <a:avLst>
              <a:gd name="adj1" fmla="val 100000"/>
            </a:avLst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CB62B1F-72A4-2766-7CC4-CEC94094C77D}"/>
              </a:ext>
            </a:extLst>
          </p:cNvPr>
          <p:cNvCxnSpPr/>
          <p:nvPr/>
        </p:nvCxnSpPr>
        <p:spPr>
          <a:xfrm>
            <a:off x="9234488" y="1555200"/>
            <a:ext cx="0" cy="11844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796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8567-D78D-E4BC-C5AB-BF4E2587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DE2D54-B504-D90E-3F74-61D9F1AF5E49}"/>
              </a:ext>
            </a:extLst>
          </p:cNvPr>
          <p:cNvSpPr/>
          <p:nvPr/>
        </p:nvSpPr>
        <p:spPr>
          <a:xfrm>
            <a:off x="3840635" y="369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62B1E4-ACAC-2241-A34F-DC48AE224E3B}"/>
              </a:ext>
            </a:extLst>
          </p:cNvPr>
          <p:cNvSpPr/>
          <p:nvPr/>
        </p:nvSpPr>
        <p:spPr>
          <a:xfrm>
            <a:off x="3840635" y="9786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FA1CFF-EF80-DBD5-FAA7-893F1166526A}"/>
              </a:ext>
            </a:extLst>
          </p:cNvPr>
          <p:cNvSpPr/>
          <p:nvPr/>
        </p:nvSpPr>
        <p:spPr>
          <a:xfrm>
            <a:off x="3840635" y="15882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A65B31-2105-5767-3CC4-9C954F7F3771}"/>
              </a:ext>
            </a:extLst>
          </p:cNvPr>
          <p:cNvSpPr/>
          <p:nvPr/>
        </p:nvSpPr>
        <p:spPr>
          <a:xfrm>
            <a:off x="3840635" y="2197815"/>
            <a:ext cx="495946" cy="4959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E9154F-C63F-97AF-2B76-63E6001426E9}"/>
              </a:ext>
            </a:extLst>
          </p:cNvPr>
          <p:cNvSpPr/>
          <p:nvPr/>
        </p:nvSpPr>
        <p:spPr>
          <a:xfrm>
            <a:off x="3840635" y="28074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EC0F9-D39F-E197-D8CF-A0B880073519}"/>
              </a:ext>
            </a:extLst>
          </p:cNvPr>
          <p:cNvSpPr/>
          <p:nvPr/>
        </p:nvSpPr>
        <p:spPr>
          <a:xfrm>
            <a:off x="3840635" y="3417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ACDB10-52CA-7F1C-3A3A-B536C39C089C}"/>
              </a:ext>
            </a:extLst>
          </p:cNvPr>
          <p:cNvSpPr/>
          <p:nvPr/>
        </p:nvSpPr>
        <p:spPr>
          <a:xfrm>
            <a:off x="3840635" y="4603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43835D-3B35-A1F1-FA2E-AE2ED93BCD48}"/>
              </a:ext>
            </a:extLst>
          </p:cNvPr>
          <p:cNvSpPr/>
          <p:nvPr/>
        </p:nvSpPr>
        <p:spPr>
          <a:xfrm>
            <a:off x="3840635" y="5213392"/>
            <a:ext cx="495946" cy="4959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D7DCF4-3C69-CCCE-9D8E-B8F20280C111}"/>
              </a:ext>
            </a:extLst>
          </p:cNvPr>
          <p:cNvSpPr/>
          <p:nvPr/>
        </p:nvSpPr>
        <p:spPr>
          <a:xfrm>
            <a:off x="3840635" y="58229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DE33D3-70D2-C813-C0AE-212AB1F5A01E}"/>
              </a:ext>
            </a:extLst>
          </p:cNvPr>
          <p:cNvSpPr/>
          <p:nvPr/>
        </p:nvSpPr>
        <p:spPr>
          <a:xfrm>
            <a:off x="3840635" y="64325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907F0-18A4-AD12-15A2-E5062A5759B2}"/>
              </a:ext>
            </a:extLst>
          </p:cNvPr>
          <p:cNvSpPr/>
          <p:nvPr/>
        </p:nvSpPr>
        <p:spPr>
          <a:xfrm>
            <a:off x="3840635" y="70421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452616-A369-9E7C-B4E9-E51C6C4410A7}"/>
              </a:ext>
            </a:extLst>
          </p:cNvPr>
          <p:cNvSpPr/>
          <p:nvPr/>
        </p:nvSpPr>
        <p:spPr>
          <a:xfrm>
            <a:off x="3840635" y="7651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88BA5-546C-BD59-D482-3F061410DA63}"/>
              </a:ext>
            </a:extLst>
          </p:cNvPr>
          <p:cNvSpPr txBox="1"/>
          <p:nvPr/>
        </p:nvSpPr>
        <p:spPr>
          <a:xfrm>
            <a:off x="3840635" y="4073710"/>
            <a:ext cx="677108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AF9AF2-B014-98C5-8885-937F1E53F2CF}"/>
              </a:ext>
            </a:extLst>
          </p:cNvPr>
          <p:cNvSpPr/>
          <p:nvPr/>
        </p:nvSpPr>
        <p:spPr>
          <a:xfrm>
            <a:off x="8033159" y="2661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71CE42-02B0-39B3-0175-68359F9E3D89}"/>
              </a:ext>
            </a:extLst>
          </p:cNvPr>
          <p:cNvSpPr/>
          <p:nvPr/>
        </p:nvSpPr>
        <p:spPr>
          <a:xfrm>
            <a:off x="8033159" y="3270937"/>
            <a:ext cx="495946" cy="49594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1A00FF-3891-FE3F-FC6F-A7A143AAD212}"/>
              </a:ext>
            </a:extLst>
          </p:cNvPr>
          <p:cNvSpPr/>
          <p:nvPr/>
        </p:nvSpPr>
        <p:spPr>
          <a:xfrm>
            <a:off x="8033159" y="38805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42AC9A-B6E6-709D-CD17-5D3E8C3E17EE}"/>
              </a:ext>
            </a:extLst>
          </p:cNvPr>
          <p:cNvSpPr/>
          <p:nvPr/>
        </p:nvSpPr>
        <p:spPr>
          <a:xfrm>
            <a:off x="8033159" y="4490137"/>
            <a:ext cx="495946" cy="495945"/>
          </a:xfrm>
          <a:prstGeom prst="ellipse">
            <a:avLst/>
          </a:prstGeom>
          <a:solidFill>
            <a:schemeClr val="accent2">
              <a:lumMod val="75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363FF2-4BEB-D857-2C75-2FFB94CA4F87}"/>
              </a:ext>
            </a:extLst>
          </p:cNvPr>
          <p:cNvSpPr/>
          <p:nvPr/>
        </p:nvSpPr>
        <p:spPr>
          <a:xfrm>
            <a:off x="8033159" y="50997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A8DF1F-508F-0520-F2D6-1406D24F09BF}"/>
              </a:ext>
            </a:extLst>
          </p:cNvPr>
          <p:cNvSpPr/>
          <p:nvPr/>
        </p:nvSpPr>
        <p:spPr>
          <a:xfrm>
            <a:off x="8033159" y="5709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4F8CF2-814F-B293-49D3-5190729AC805}"/>
              </a:ext>
            </a:extLst>
          </p:cNvPr>
          <p:cNvSpPr/>
          <p:nvPr/>
        </p:nvSpPr>
        <p:spPr>
          <a:xfrm>
            <a:off x="12225683" y="3518909"/>
            <a:ext cx="495946" cy="4959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66FDFE-8400-AB27-5101-7AEE3CCCF7F3}"/>
              </a:ext>
            </a:extLst>
          </p:cNvPr>
          <p:cNvSpPr/>
          <p:nvPr/>
        </p:nvSpPr>
        <p:spPr>
          <a:xfrm>
            <a:off x="12225683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5EF944-7E8E-DF05-C03A-730FD927388F}"/>
              </a:ext>
            </a:extLst>
          </p:cNvPr>
          <p:cNvSpPr/>
          <p:nvPr/>
        </p:nvSpPr>
        <p:spPr>
          <a:xfrm>
            <a:off x="12225683" y="47381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46344C-E6A4-5D7C-1A82-75F919037821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4336581" y="616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1D8748-706F-37C1-5DBB-6CE435AEA3C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4336581" y="12265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E91BDF-A4B6-5F4F-E138-99AEB608CD62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336581" y="18361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51CFBF-C0F7-B173-F690-65603F824055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336581" y="24457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931C33E-166C-0172-F8E2-2373774F5A23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4336581" y="29093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255CC2-7483-AAAE-C00C-62846FF9E14A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36581" y="2909310"/>
            <a:ext cx="3696578" cy="755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49795E-8598-CEFC-CE3C-DC6F51C90E7F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4336581" y="2909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3E79DC-7397-32AA-8EB4-7EF7A01F8CE9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336581" y="29093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F3BD1C-0B9F-C92F-C619-BFBA747FA263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4336581" y="29093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2374A3-C693-6D45-E6A3-45B4A1542CA8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336581" y="29093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4EAB0BF-9C4B-6B0D-C166-E34810B8D3D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336581" y="29093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EB58FC-A76D-73E2-BFE7-CD510CF45F8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4336581" y="2909310"/>
            <a:ext cx="3696578" cy="4990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12CE7D5-182F-C15E-3475-7A1EB88C8E12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4336581" y="5957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29D079-6F97-98E8-4D66-971041DDAA4C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336581" y="59573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092A3B-7EE3-B88A-DDBF-E449103052F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4336581" y="59573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874BA91-7D43-75C1-FCF0-94AD3F31B093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4336581" y="59573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BE56DF2-4C6C-FB46-03A4-77257A4BD4D5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4336581" y="54613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C9E7454-6EF0-01A1-F74E-18C71FDC502C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4336581" y="4851765"/>
            <a:ext cx="3696578" cy="1105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723C60-F90C-2282-6337-31D141F4A11B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4336581" y="3664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295BBA-BB3F-A4CB-9A7A-0A0060108FE9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4336581" y="30553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799FCE6-4E34-5141-FB44-C899DDA04E4E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4336581" y="24457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0EFE23A-4AB6-BF65-D2DF-A5BDD8A934FA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4336581" y="18361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A713E7-7FEA-A95D-1605-29EAFE0D1EF2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4336581" y="12265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41614B1-C9C5-AF6E-1103-B3BB9DBF9DCD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4336581" y="616988"/>
            <a:ext cx="3696578" cy="5340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DD3E36E-F6B1-8833-1176-1D9FF843470A}"/>
              </a:ext>
            </a:extLst>
          </p:cNvPr>
          <p:cNvCxnSpPr>
            <a:cxnSpLocks/>
            <a:stCxn id="18" idx="2"/>
            <a:endCxn id="4" idx="6"/>
          </p:cNvCxnSpPr>
          <p:nvPr/>
        </p:nvCxnSpPr>
        <p:spPr>
          <a:xfrm flipH="1" flipV="1">
            <a:off x="4336581" y="6169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6BD7BE2-029A-1524-3E1B-1D4E0C3644CB}"/>
              </a:ext>
            </a:extLst>
          </p:cNvPr>
          <p:cNvCxnSpPr>
            <a:cxnSpLocks/>
            <a:stCxn id="18" idx="2"/>
            <a:endCxn id="5" idx="6"/>
          </p:cNvCxnSpPr>
          <p:nvPr/>
        </p:nvCxnSpPr>
        <p:spPr>
          <a:xfrm flipH="1" flipV="1">
            <a:off x="4336581" y="12265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E3B8321-AE1F-94E7-FA19-73DF6258E30D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 flipV="1">
            <a:off x="4336581" y="18361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4656D83-DB63-0BDC-3DDE-48C0CA541F71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 flipV="1">
            <a:off x="4336581" y="30553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1256D3F-2ED8-B146-526B-31AE5E59D860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>
            <a:off x="4336581" y="35189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6681A80-13A0-E455-F1E4-19FC3BF6322C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4336581" y="35189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DAD0C47-E4C1-2E02-CB9E-099B79E2D9F5}"/>
              </a:ext>
            </a:extLst>
          </p:cNvPr>
          <p:cNvCxnSpPr>
            <a:cxnSpLocks/>
            <a:stCxn id="18" idx="2"/>
            <a:endCxn id="12" idx="6"/>
          </p:cNvCxnSpPr>
          <p:nvPr/>
        </p:nvCxnSpPr>
        <p:spPr>
          <a:xfrm flipH="1">
            <a:off x="4336581" y="35189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712F23-4E42-0E05-64D9-19B68A307B95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>
            <a:off x="4336581" y="35189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3D5BCC-DCD9-A851-52BF-746423E957BD}"/>
              </a:ext>
            </a:extLst>
          </p:cNvPr>
          <p:cNvCxnSpPr>
            <a:cxnSpLocks/>
            <a:stCxn id="18" idx="2"/>
            <a:endCxn id="14" idx="6"/>
          </p:cNvCxnSpPr>
          <p:nvPr/>
        </p:nvCxnSpPr>
        <p:spPr>
          <a:xfrm flipH="1">
            <a:off x="4336581" y="35189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745BCD-E899-CE8D-1FB8-26A8D3A9B1D8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4336581" y="35189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F9043CE-8331-6150-1A21-C3A59FAE6441}"/>
              </a:ext>
            </a:extLst>
          </p:cNvPr>
          <p:cNvCxnSpPr>
            <a:cxnSpLocks/>
            <a:stCxn id="19" idx="2"/>
            <a:endCxn id="4" idx="6"/>
          </p:cNvCxnSpPr>
          <p:nvPr/>
        </p:nvCxnSpPr>
        <p:spPr>
          <a:xfrm flipH="1" flipV="1">
            <a:off x="4336581" y="6169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F33FA23-A7B4-C92F-B540-053851ED7618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H="1" flipV="1">
            <a:off x="4336581" y="12265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420B290-3403-E279-16FC-6F78485FBBEA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 flipV="1">
            <a:off x="4336581" y="18361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BE68D78-0E08-AA03-9F5B-9E2768F77A6A}"/>
              </a:ext>
            </a:extLst>
          </p:cNvPr>
          <p:cNvCxnSpPr>
            <a:cxnSpLocks/>
            <a:stCxn id="19" idx="2"/>
            <a:endCxn id="7" idx="6"/>
          </p:cNvCxnSpPr>
          <p:nvPr/>
        </p:nvCxnSpPr>
        <p:spPr>
          <a:xfrm flipH="1" flipV="1">
            <a:off x="4336581" y="24457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1E36528-2751-6860-45E4-411993B2E2D0}"/>
              </a:ext>
            </a:extLst>
          </p:cNvPr>
          <p:cNvCxnSpPr>
            <a:cxnSpLocks/>
            <a:stCxn id="19" idx="2"/>
            <a:endCxn id="8" idx="6"/>
          </p:cNvCxnSpPr>
          <p:nvPr/>
        </p:nvCxnSpPr>
        <p:spPr>
          <a:xfrm flipH="1" flipV="1">
            <a:off x="4336581" y="30553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CBDC3F7-699A-4E8B-8AF8-FFF6046DD8BD}"/>
              </a:ext>
            </a:extLst>
          </p:cNvPr>
          <p:cNvCxnSpPr>
            <a:cxnSpLocks/>
            <a:stCxn id="19" idx="2"/>
            <a:endCxn id="9" idx="6"/>
          </p:cNvCxnSpPr>
          <p:nvPr/>
        </p:nvCxnSpPr>
        <p:spPr>
          <a:xfrm flipH="1" flipV="1">
            <a:off x="4336581" y="36649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61924CC-806C-567D-A0F3-35EA8C62F743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>
            <a:off x="4336581" y="41285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71C4B01-02BD-C81E-18E9-A9F9E94C1C42}"/>
              </a:ext>
            </a:extLst>
          </p:cNvPr>
          <p:cNvCxnSpPr>
            <a:cxnSpLocks/>
            <a:stCxn id="19" idx="2"/>
            <a:endCxn id="11" idx="6"/>
          </p:cNvCxnSpPr>
          <p:nvPr/>
        </p:nvCxnSpPr>
        <p:spPr>
          <a:xfrm flipH="1">
            <a:off x="4336581" y="41285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09CDB51E-155B-940E-1E97-25409F45479B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AB2F894-5BA7-C4CD-1753-0132784B64DA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4336581" y="41285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0C8FE20-C40F-C4B1-BF3B-D11874BE0082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69D8799-8602-6B4E-E323-02928B81184B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4336581" y="41285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365353B-8F74-9F6D-43EB-92C734DE819C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4336581" y="47381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2B88221-8628-A0D1-752A-B921A8C596D5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9EE5E02-2E6A-FFE1-A2AD-AB639BA6EE53}"/>
              </a:ext>
            </a:extLst>
          </p:cNvPr>
          <p:cNvCxnSpPr>
            <a:cxnSpLocks/>
            <a:stCxn id="20" idx="2"/>
            <a:endCxn id="14" idx="6"/>
          </p:cNvCxnSpPr>
          <p:nvPr/>
        </p:nvCxnSpPr>
        <p:spPr>
          <a:xfrm flipH="1">
            <a:off x="4336581" y="47381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7731D10-8F88-D527-CCF3-D21721ED0C85}"/>
              </a:ext>
            </a:extLst>
          </p:cNvPr>
          <p:cNvCxnSpPr>
            <a:cxnSpLocks/>
            <a:stCxn id="20" idx="2"/>
            <a:endCxn id="13" idx="6"/>
          </p:cNvCxnSpPr>
          <p:nvPr/>
        </p:nvCxnSpPr>
        <p:spPr>
          <a:xfrm flipH="1">
            <a:off x="4336581" y="47381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6553EFD-39C4-89D0-9BBB-B049FA9742FE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2DC0727-451C-8572-51D2-9313156CFFA1}"/>
              </a:ext>
            </a:extLst>
          </p:cNvPr>
          <p:cNvCxnSpPr>
            <a:cxnSpLocks/>
            <a:stCxn id="20" idx="2"/>
            <a:endCxn id="10" idx="6"/>
          </p:cNvCxnSpPr>
          <p:nvPr/>
        </p:nvCxnSpPr>
        <p:spPr>
          <a:xfrm flipH="1">
            <a:off x="4336581" y="47381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A030C47-73DE-2E8B-F996-D8ADAABE8F4A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flipH="1">
            <a:off x="4336581" y="47381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74388B3-7B84-95E1-6608-5BFAED071DDB}"/>
              </a:ext>
            </a:extLst>
          </p:cNvPr>
          <p:cNvCxnSpPr>
            <a:cxnSpLocks/>
            <a:stCxn id="20" idx="2"/>
            <a:endCxn id="12" idx="6"/>
          </p:cNvCxnSpPr>
          <p:nvPr/>
        </p:nvCxnSpPr>
        <p:spPr>
          <a:xfrm flipH="1">
            <a:off x="4336581" y="47381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B3763B4-735A-FE07-D9E2-05CBBEB60158}"/>
              </a:ext>
            </a:extLst>
          </p:cNvPr>
          <p:cNvCxnSpPr>
            <a:cxnSpLocks/>
            <a:stCxn id="20" idx="2"/>
            <a:endCxn id="9" idx="6"/>
          </p:cNvCxnSpPr>
          <p:nvPr/>
        </p:nvCxnSpPr>
        <p:spPr>
          <a:xfrm flipH="1" flipV="1">
            <a:off x="4336581" y="36649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5DD9075-C9EE-1FAD-6305-7459F6EE9F48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 flipV="1">
            <a:off x="4336581" y="30553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E8FBDE1-6E47-E763-4F35-B5F41A7772C6}"/>
              </a:ext>
            </a:extLst>
          </p:cNvPr>
          <p:cNvCxnSpPr>
            <a:cxnSpLocks/>
            <a:stCxn id="20" idx="2"/>
            <a:endCxn id="7" idx="6"/>
          </p:cNvCxnSpPr>
          <p:nvPr/>
        </p:nvCxnSpPr>
        <p:spPr>
          <a:xfrm flipH="1" flipV="1">
            <a:off x="4336581" y="2445788"/>
            <a:ext cx="3696578" cy="229232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521C0A4-BC54-DEDB-024C-1CC1B8D4DEA8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 flipV="1">
            <a:off x="4336581" y="18361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5CFD5A5-F065-CF41-0D0D-EBA213E781FA}"/>
              </a:ext>
            </a:extLst>
          </p:cNvPr>
          <p:cNvCxnSpPr>
            <a:cxnSpLocks/>
            <a:stCxn id="20" idx="2"/>
            <a:endCxn id="5" idx="6"/>
          </p:cNvCxnSpPr>
          <p:nvPr/>
        </p:nvCxnSpPr>
        <p:spPr>
          <a:xfrm flipH="1" flipV="1">
            <a:off x="4336581" y="12265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7755DA5-F544-5A7E-C151-1E8FD1D9DDED}"/>
              </a:ext>
            </a:extLst>
          </p:cNvPr>
          <p:cNvCxnSpPr>
            <a:cxnSpLocks/>
            <a:stCxn id="20" idx="2"/>
            <a:endCxn id="4" idx="6"/>
          </p:cNvCxnSpPr>
          <p:nvPr/>
        </p:nvCxnSpPr>
        <p:spPr>
          <a:xfrm flipH="1" flipV="1">
            <a:off x="4336581" y="6169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633C378-F245-7E68-DBBE-087D9C972D8F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4336581" y="53477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217625F-63BA-2FFF-A1C6-DB18165E3C44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4336581" y="53477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64C3AB8-5237-45EF-2153-820AD51C2110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4336581" y="53477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4986333-1566-8318-E092-00E145314605}"/>
              </a:ext>
            </a:extLst>
          </p:cNvPr>
          <p:cNvCxnSpPr>
            <a:cxnSpLocks/>
            <a:stCxn id="21" idx="2"/>
            <a:endCxn id="12" idx="6"/>
          </p:cNvCxnSpPr>
          <p:nvPr/>
        </p:nvCxnSpPr>
        <p:spPr>
          <a:xfrm flipH="1">
            <a:off x="4336581" y="53477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81C3870A-4CFC-665E-8323-D53D5A46807D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 flipH="1">
            <a:off x="4336581" y="53477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FF16CDC-8FAC-F888-6226-DB25FE04CFF3}"/>
              </a:ext>
            </a:extLst>
          </p:cNvPr>
          <p:cNvCxnSpPr>
            <a:cxnSpLocks/>
            <a:stCxn id="21" idx="2"/>
            <a:endCxn id="10" idx="6"/>
          </p:cNvCxnSpPr>
          <p:nvPr/>
        </p:nvCxnSpPr>
        <p:spPr>
          <a:xfrm flipH="1" flipV="1">
            <a:off x="4336581" y="48517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E9BEB0E-824B-864D-578B-330A0C3CBF80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 flipV="1">
            <a:off x="4336581" y="36649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BBCEDC02-7C91-5A45-004E-E908EE82A79D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4336581" y="30553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7BD0CD4-4D74-9708-B09E-FA97EDFCAE71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H="1" flipV="1">
            <a:off x="4336581" y="24457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FE7DE466-C9C7-49E9-E419-409B3D3BCA94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4336581" y="18361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6EEDE41-4044-57D5-8524-BD5840B4D936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4336581" y="12265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2F33F0A-25DD-86A2-2837-072B9A9390FA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4336581" y="6169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5D40D73-A32D-7DD7-F8B2-10675D417D48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 flipV="1">
            <a:off x="8529105" y="29093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32E97BF1-A44F-D060-0D15-E0328A876A33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4488981" y="769388"/>
            <a:ext cx="3544178" cy="4578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87B53D18-6F8D-7E12-15B1-8506AF9F5022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 flipV="1">
            <a:off x="8529105" y="29093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02F666E-3359-6D7C-BBAD-A251B28C21E7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8529105" y="2909310"/>
            <a:ext cx="3696578" cy="2076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9D9E558-E044-6D76-6710-1F7301400530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 flipV="1">
            <a:off x="8529105" y="35189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88F2D23-4930-7DD1-6935-EC1F4D8C0CC7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8529105" y="35189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84AABC-9E08-9C87-9482-7C8FF62A85E7}"/>
              </a:ext>
            </a:extLst>
          </p:cNvPr>
          <p:cNvCxnSpPr>
            <a:cxnSpLocks/>
            <a:stCxn id="23" idx="2"/>
            <a:endCxn id="18" idx="6"/>
          </p:cNvCxnSpPr>
          <p:nvPr/>
        </p:nvCxnSpPr>
        <p:spPr>
          <a:xfrm flipH="1" flipV="1">
            <a:off x="8529105" y="3518910"/>
            <a:ext cx="3696578" cy="247972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1D7EE833-805F-F852-102D-410B69FB3CF1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8529105" y="37668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A746730-79CE-451E-1CE0-D8AC551E8A56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529105" y="3766882"/>
            <a:ext cx="3696578" cy="97122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07B05FC-0917-5E8C-03D3-0FAF7528E64F}"/>
              </a:ext>
            </a:extLst>
          </p:cNvPr>
          <p:cNvCxnSpPr>
            <a:cxnSpLocks/>
            <a:stCxn id="23" idx="2"/>
            <a:endCxn id="21" idx="6"/>
          </p:cNvCxnSpPr>
          <p:nvPr/>
        </p:nvCxnSpPr>
        <p:spPr>
          <a:xfrm flipH="1">
            <a:off x="8529105" y="37668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FAC5739-4D0F-36BA-D849-4877A1B8B044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8529105" y="3766882"/>
            <a:ext cx="3696578" cy="21904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C1873CE-B929-BA2A-0C05-EAEABCA07114}"/>
              </a:ext>
            </a:extLst>
          </p:cNvPr>
          <p:cNvCxnSpPr>
            <a:cxnSpLocks/>
            <a:stCxn id="24" idx="2"/>
            <a:endCxn id="19" idx="6"/>
          </p:cNvCxnSpPr>
          <p:nvPr/>
        </p:nvCxnSpPr>
        <p:spPr>
          <a:xfrm flipH="1" flipV="1">
            <a:off x="8529105" y="41285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7CF086B-0A02-7198-0F42-D238263BB968}"/>
              </a:ext>
            </a:extLst>
          </p:cNvPr>
          <p:cNvCxnSpPr>
            <a:cxnSpLocks/>
            <a:stCxn id="25" idx="2"/>
            <a:endCxn id="19" idx="6"/>
          </p:cNvCxnSpPr>
          <p:nvPr/>
        </p:nvCxnSpPr>
        <p:spPr>
          <a:xfrm flipH="1" flipV="1">
            <a:off x="8529105" y="41285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E8A9D1BF-669B-81FB-1202-D37E1CE58A92}"/>
              </a:ext>
            </a:extLst>
          </p:cNvPr>
          <p:cNvCxnSpPr>
            <a:cxnSpLocks/>
            <a:stCxn id="25" idx="2"/>
            <a:endCxn id="20" idx="6"/>
          </p:cNvCxnSpPr>
          <p:nvPr/>
        </p:nvCxnSpPr>
        <p:spPr>
          <a:xfrm flipH="1" flipV="1">
            <a:off x="8529105" y="47381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D880882-FE26-0D31-8E3D-F9FE321EFC49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>
            <a:off x="8529105" y="43764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14CF3787-C0FF-DFE7-55AF-2B5693B4E79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8529105" y="43764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F101785E-A6F5-C287-782A-774D609E0F5D}"/>
              </a:ext>
            </a:extLst>
          </p:cNvPr>
          <p:cNvCxnSpPr>
            <a:cxnSpLocks/>
            <a:stCxn id="25" idx="2"/>
            <a:endCxn id="21" idx="6"/>
          </p:cNvCxnSpPr>
          <p:nvPr/>
        </p:nvCxnSpPr>
        <p:spPr>
          <a:xfrm flipH="1">
            <a:off x="8529105" y="49860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3686434A-E664-0EA7-7FC4-B5D921CB5A2A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8529105" y="43764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49F21865-AFB8-F73E-5C40-346789FFE5A3}"/>
              </a:ext>
            </a:extLst>
          </p:cNvPr>
          <p:cNvCxnSpPr>
            <a:cxnSpLocks/>
            <a:stCxn id="25" idx="2"/>
            <a:endCxn id="22" idx="6"/>
          </p:cNvCxnSpPr>
          <p:nvPr/>
        </p:nvCxnSpPr>
        <p:spPr>
          <a:xfrm flipH="1">
            <a:off x="8529105" y="49860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0D81C5A1-2F7F-6780-66F9-0278BD1E3342}"/>
              </a:ext>
            </a:extLst>
          </p:cNvPr>
          <p:cNvSpPr txBox="1"/>
          <p:nvPr/>
        </p:nvSpPr>
        <p:spPr>
          <a:xfrm>
            <a:off x="12902184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D44AF92-98C6-6B5D-0B1F-719142A84984}"/>
              </a:ext>
            </a:extLst>
          </p:cNvPr>
          <p:cNvSpPr txBox="1"/>
          <p:nvPr/>
        </p:nvSpPr>
        <p:spPr>
          <a:xfrm>
            <a:off x="12902184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41F8C88-3553-2EBD-D93C-EADA08006667}"/>
              </a:ext>
            </a:extLst>
          </p:cNvPr>
          <p:cNvSpPr txBox="1"/>
          <p:nvPr/>
        </p:nvSpPr>
        <p:spPr>
          <a:xfrm>
            <a:off x="12902184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B7385A7-6EC0-76D4-A939-415B2015E0CD}"/>
              </a:ext>
            </a:extLst>
          </p:cNvPr>
          <p:cNvSpPr txBox="1"/>
          <p:nvPr/>
        </p:nvSpPr>
        <p:spPr>
          <a:xfrm>
            <a:off x="3563112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Layer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0083AF7A-1F30-0DBF-4F6A-7D6F7819DD36}"/>
              </a:ext>
            </a:extLst>
          </p:cNvPr>
          <p:cNvSpPr txBox="1"/>
          <p:nvPr/>
        </p:nvSpPr>
        <p:spPr>
          <a:xfrm>
            <a:off x="7427253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Hidden Layer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6A880808-701B-D93B-B5F5-E26295DAB03E}"/>
              </a:ext>
            </a:extLst>
          </p:cNvPr>
          <p:cNvSpPr txBox="1"/>
          <p:nvPr/>
        </p:nvSpPr>
        <p:spPr>
          <a:xfrm>
            <a:off x="11715789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25A4D-3AC7-FE3B-B069-4911C7C4B655}"/>
              </a:ext>
            </a:extLst>
          </p:cNvPr>
          <p:cNvSpPr txBox="1"/>
          <p:nvPr/>
        </p:nvSpPr>
        <p:spPr>
          <a:xfrm>
            <a:off x="0" y="2365886"/>
            <a:ext cx="232257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Rotation Invariance Neural Network </a:t>
            </a:r>
            <a:r>
              <a:rPr lang="en-US" dirty="0"/>
              <a:t>Rotation invariance and translation invariance have great values in image recognition tasks. In this paper, we bring a new architecture in convolutional neural network (CNN) named cyclic convolutional layer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83FDC-91FF-267B-16D3-2E57A811DC9E}"/>
              </a:ext>
            </a:extLst>
          </p:cNvPr>
          <p:cNvSpPr txBox="1"/>
          <p:nvPr/>
        </p:nvSpPr>
        <p:spPr>
          <a:xfrm>
            <a:off x="2615339" y="43232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47B34-D4F9-CB50-C0AF-032B4E3D1CFD}"/>
              </a:ext>
            </a:extLst>
          </p:cNvPr>
          <p:cNvSpPr txBox="1"/>
          <p:nvPr/>
        </p:nvSpPr>
        <p:spPr>
          <a:xfrm>
            <a:off x="2615339" y="107590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invariance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6D3E2A-2C51-7A11-B3CD-D34C42258ED8}"/>
              </a:ext>
            </a:extLst>
          </p:cNvPr>
          <p:cNvSpPr txBox="1"/>
          <p:nvPr/>
        </p:nvSpPr>
        <p:spPr>
          <a:xfrm>
            <a:off x="2615339" y="164325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A15465-DDDF-CB65-30B3-04DD1FA737FE}"/>
              </a:ext>
            </a:extLst>
          </p:cNvPr>
          <p:cNvSpPr txBox="1"/>
          <p:nvPr/>
        </p:nvSpPr>
        <p:spPr>
          <a:xfrm>
            <a:off x="2615339" y="226505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C0C4A6-A28C-8667-F9F4-9977C26B9F3B}"/>
              </a:ext>
            </a:extLst>
          </p:cNvPr>
          <p:cNvSpPr txBox="1"/>
          <p:nvPr/>
        </p:nvSpPr>
        <p:spPr>
          <a:xfrm>
            <a:off x="2615339" y="2886933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8AB7EE-F646-EA10-1943-33333D0323E3}"/>
              </a:ext>
            </a:extLst>
          </p:cNvPr>
          <p:cNvSpPr txBox="1"/>
          <p:nvPr/>
        </p:nvSpPr>
        <p:spPr>
          <a:xfrm>
            <a:off x="2615339" y="3500017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great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CC45DE-799B-F5F6-5733-2C321CD4C429}"/>
              </a:ext>
            </a:extLst>
          </p:cNvPr>
          <p:cNvSpPr txBox="1"/>
          <p:nvPr/>
        </p:nvSpPr>
        <p:spPr>
          <a:xfrm>
            <a:off x="2615339" y="4667098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7EA54-C330-7021-252F-4418CABCF15C}"/>
              </a:ext>
            </a:extLst>
          </p:cNvPr>
          <p:cNvSpPr txBox="1"/>
          <p:nvPr/>
        </p:nvSpPr>
        <p:spPr>
          <a:xfrm>
            <a:off x="2492809" y="5275195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recognition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03B4B7-A485-04D8-D38F-ECFCC5F520DC}"/>
              </a:ext>
            </a:extLst>
          </p:cNvPr>
          <p:cNvSpPr txBox="1"/>
          <p:nvPr/>
        </p:nvSpPr>
        <p:spPr>
          <a:xfrm>
            <a:off x="2492809" y="5822992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FAFC4D-31A4-FDC5-0656-A1DC29071B7C}"/>
              </a:ext>
            </a:extLst>
          </p:cNvPr>
          <p:cNvSpPr txBox="1"/>
          <p:nvPr/>
        </p:nvSpPr>
        <p:spPr>
          <a:xfrm>
            <a:off x="2492809" y="64958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8A78C-A1F5-60B9-56ED-9AEB74CF3327}"/>
              </a:ext>
            </a:extLst>
          </p:cNvPr>
          <p:cNvSpPr txBox="1"/>
          <p:nvPr/>
        </p:nvSpPr>
        <p:spPr>
          <a:xfrm>
            <a:off x="2492809" y="71054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1B8BDC-ACF6-2FF2-DE74-7D7AD4559AF3}"/>
              </a:ext>
            </a:extLst>
          </p:cNvPr>
          <p:cNvSpPr txBox="1"/>
          <p:nvPr/>
        </p:nvSpPr>
        <p:spPr>
          <a:xfrm>
            <a:off x="2492809" y="77150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paper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91EC56-013F-7199-1E10-EF34503E76C0}"/>
              </a:ext>
            </a:extLst>
          </p:cNvPr>
          <p:cNvSpPr txBox="1"/>
          <p:nvPr/>
        </p:nvSpPr>
        <p:spPr>
          <a:xfrm>
            <a:off x="12225683" y="3582215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904659-7C71-103E-1B58-5DA36474FCA4}"/>
              </a:ext>
            </a:extLst>
          </p:cNvPr>
          <p:cNvSpPr txBox="1"/>
          <p:nvPr/>
        </p:nvSpPr>
        <p:spPr>
          <a:xfrm>
            <a:off x="12225683" y="42015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B66E0C-42A1-E1EC-E311-57567909F599}"/>
              </a:ext>
            </a:extLst>
          </p:cNvPr>
          <p:cNvSpPr txBox="1"/>
          <p:nvPr/>
        </p:nvSpPr>
        <p:spPr>
          <a:xfrm>
            <a:off x="12225683" y="48111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BD24052-BC04-0876-0145-EB353000E31C}"/>
              </a:ext>
            </a:extLst>
          </p:cNvPr>
          <p:cNvCxnSpPr>
            <a:cxnSpLocks/>
            <a:stCxn id="18" idx="2"/>
            <a:endCxn id="7" idx="6"/>
          </p:cNvCxnSpPr>
          <p:nvPr/>
        </p:nvCxnSpPr>
        <p:spPr>
          <a:xfrm flipH="1" flipV="1">
            <a:off x="4336581" y="2445788"/>
            <a:ext cx="3696578" cy="1073122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AFBA2A6-17A5-9620-27F2-1BD5F58F188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4336581" y="3518910"/>
            <a:ext cx="3696578" cy="1942455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895097-29C2-6177-1BAD-29CD3401A7FF}"/>
              </a:ext>
            </a:extLst>
          </p:cNvPr>
          <p:cNvSpPr txBox="1"/>
          <p:nvPr/>
        </p:nvSpPr>
        <p:spPr>
          <a:xfrm>
            <a:off x="9281319" y="1226588"/>
            <a:ext cx="2438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Typical tasks in machine learning?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84ECA1B8-11E7-02A8-7C48-426431A5A97F}"/>
              </a:ext>
            </a:extLst>
          </p:cNvPr>
          <p:cNvSpPr/>
          <p:nvPr/>
        </p:nvSpPr>
        <p:spPr>
          <a:xfrm rot="1209630">
            <a:off x="8396657" y="1397512"/>
            <a:ext cx="1248160" cy="2477606"/>
          </a:xfrm>
          <a:prstGeom prst="arc">
            <a:avLst>
              <a:gd name="adj1" fmla="val 7248087"/>
              <a:gd name="adj2" fmla="val 15789582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6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51505-A587-6E3E-4A90-CE65DCC15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46431D-A127-25AB-9B89-33C7FB235885}"/>
              </a:ext>
            </a:extLst>
          </p:cNvPr>
          <p:cNvSpPr/>
          <p:nvPr/>
        </p:nvSpPr>
        <p:spPr>
          <a:xfrm>
            <a:off x="3840635" y="369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C4B036-FBFA-BDAC-A867-E62A7E7E6822}"/>
              </a:ext>
            </a:extLst>
          </p:cNvPr>
          <p:cNvSpPr/>
          <p:nvPr/>
        </p:nvSpPr>
        <p:spPr>
          <a:xfrm>
            <a:off x="3840635" y="978615"/>
            <a:ext cx="495946" cy="4959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32BA98-E317-EE62-919F-1588ED996FDE}"/>
              </a:ext>
            </a:extLst>
          </p:cNvPr>
          <p:cNvSpPr/>
          <p:nvPr/>
        </p:nvSpPr>
        <p:spPr>
          <a:xfrm>
            <a:off x="3840635" y="15882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62F603-D590-E886-381E-B50AE0B1BC09}"/>
              </a:ext>
            </a:extLst>
          </p:cNvPr>
          <p:cNvSpPr/>
          <p:nvPr/>
        </p:nvSpPr>
        <p:spPr>
          <a:xfrm>
            <a:off x="3840635" y="2197815"/>
            <a:ext cx="495946" cy="4959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37BE29-C57E-A45C-C1B7-8F3A96EFC7FF}"/>
              </a:ext>
            </a:extLst>
          </p:cNvPr>
          <p:cNvSpPr/>
          <p:nvPr/>
        </p:nvSpPr>
        <p:spPr>
          <a:xfrm>
            <a:off x="3840635" y="28074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AFEA02-215F-C95C-7AAD-F01536200773}"/>
              </a:ext>
            </a:extLst>
          </p:cNvPr>
          <p:cNvSpPr/>
          <p:nvPr/>
        </p:nvSpPr>
        <p:spPr>
          <a:xfrm>
            <a:off x="3840635" y="3417015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0968BE-3E54-4A86-AF15-B14F598695D6}"/>
              </a:ext>
            </a:extLst>
          </p:cNvPr>
          <p:cNvSpPr/>
          <p:nvPr/>
        </p:nvSpPr>
        <p:spPr>
          <a:xfrm>
            <a:off x="3840635" y="46037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F79A8-80AD-E5F1-B6C8-A04896800B57}"/>
              </a:ext>
            </a:extLst>
          </p:cNvPr>
          <p:cNvSpPr/>
          <p:nvPr/>
        </p:nvSpPr>
        <p:spPr>
          <a:xfrm>
            <a:off x="3840635" y="5213392"/>
            <a:ext cx="495946" cy="4959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882A30-02B3-C70B-EEDA-6B26B96FA0E8}"/>
              </a:ext>
            </a:extLst>
          </p:cNvPr>
          <p:cNvSpPr/>
          <p:nvPr/>
        </p:nvSpPr>
        <p:spPr>
          <a:xfrm>
            <a:off x="3840635" y="58229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41F14C-C148-389F-CF44-971BCA214367}"/>
              </a:ext>
            </a:extLst>
          </p:cNvPr>
          <p:cNvSpPr/>
          <p:nvPr/>
        </p:nvSpPr>
        <p:spPr>
          <a:xfrm>
            <a:off x="3840635" y="64325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63DB19-2C50-02A0-32E2-6252013C2895}"/>
              </a:ext>
            </a:extLst>
          </p:cNvPr>
          <p:cNvSpPr/>
          <p:nvPr/>
        </p:nvSpPr>
        <p:spPr>
          <a:xfrm>
            <a:off x="3840635" y="7042192"/>
            <a:ext cx="495946" cy="4959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A71B5D-0AF2-C63E-2316-685FF5FA7E10}"/>
              </a:ext>
            </a:extLst>
          </p:cNvPr>
          <p:cNvSpPr/>
          <p:nvPr/>
        </p:nvSpPr>
        <p:spPr>
          <a:xfrm>
            <a:off x="3840635" y="7651792"/>
            <a:ext cx="495946" cy="495945"/>
          </a:xfrm>
          <a:prstGeom prst="ellipse">
            <a:avLst/>
          </a:prstGeom>
          <a:solidFill>
            <a:schemeClr val="accent5">
              <a:lumMod val="50000"/>
              <a:alpha val="7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177FA3-BD8F-1B56-D520-560F7A4E926D}"/>
              </a:ext>
            </a:extLst>
          </p:cNvPr>
          <p:cNvSpPr txBox="1"/>
          <p:nvPr/>
        </p:nvSpPr>
        <p:spPr>
          <a:xfrm>
            <a:off x="3840635" y="4073710"/>
            <a:ext cx="677108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1DB677-3CAC-0967-7A2D-191A6AEE0647}"/>
              </a:ext>
            </a:extLst>
          </p:cNvPr>
          <p:cNvSpPr/>
          <p:nvPr/>
        </p:nvSpPr>
        <p:spPr>
          <a:xfrm>
            <a:off x="8033159" y="26613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72B1CB-B504-3CE6-F405-2C83715005F1}"/>
              </a:ext>
            </a:extLst>
          </p:cNvPr>
          <p:cNvSpPr/>
          <p:nvPr/>
        </p:nvSpPr>
        <p:spPr>
          <a:xfrm>
            <a:off x="8033159" y="3270937"/>
            <a:ext cx="495946" cy="49594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93E06C-5306-8EE0-389F-0E8F5024F666}"/>
              </a:ext>
            </a:extLst>
          </p:cNvPr>
          <p:cNvSpPr/>
          <p:nvPr/>
        </p:nvSpPr>
        <p:spPr>
          <a:xfrm>
            <a:off x="8033159" y="3880537"/>
            <a:ext cx="495946" cy="49594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EF6BF-BBC1-E862-33B8-040E8974E8F7}"/>
              </a:ext>
            </a:extLst>
          </p:cNvPr>
          <p:cNvSpPr/>
          <p:nvPr/>
        </p:nvSpPr>
        <p:spPr>
          <a:xfrm>
            <a:off x="8033159" y="4490137"/>
            <a:ext cx="495946" cy="495945"/>
          </a:xfrm>
          <a:prstGeom prst="ellipse">
            <a:avLst/>
          </a:prstGeom>
          <a:solidFill>
            <a:schemeClr val="accent2">
              <a:lumMod val="75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1E7DE5-298A-83DF-927B-015D4F67E088}"/>
              </a:ext>
            </a:extLst>
          </p:cNvPr>
          <p:cNvSpPr/>
          <p:nvPr/>
        </p:nvSpPr>
        <p:spPr>
          <a:xfrm>
            <a:off x="8033159" y="5099737"/>
            <a:ext cx="495946" cy="49594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127BD10-BDDE-9275-301E-FC14B88773BD}"/>
              </a:ext>
            </a:extLst>
          </p:cNvPr>
          <p:cNvSpPr/>
          <p:nvPr/>
        </p:nvSpPr>
        <p:spPr>
          <a:xfrm>
            <a:off x="8033159" y="5709337"/>
            <a:ext cx="495946" cy="495945"/>
          </a:xfrm>
          <a:prstGeom prst="ellipse">
            <a:avLst/>
          </a:prstGeom>
          <a:solidFill>
            <a:schemeClr val="accent5">
              <a:lumMod val="50000"/>
              <a:alpha val="6865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D6BCDF-9AED-3D31-81FD-07BB87AA3470}"/>
              </a:ext>
            </a:extLst>
          </p:cNvPr>
          <p:cNvSpPr/>
          <p:nvPr/>
        </p:nvSpPr>
        <p:spPr>
          <a:xfrm>
            <a:off x="12225683" y="3518909"/>
            <a:ext cx="495946" cy="49594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5ADC8A-3461-4C58-DCB5-B2084DD5CDD5}"/>
              </a:ext>
            </a:extLst>
          </p:cNvPr>
          <p:cNvSpPr/>
          <p:nvPr/>
        </p:nvSpPr>
        <p:spPr>
          <a:xfrm>
            <a:off x="12225683" y="41285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6D1FB1-FB0D-F88D-131B-BEF95144A6D8}"/>
              </a:ext>
            </a:extLst>
          </p:cNvPr>
          <p:cNvSpPr/>
          <p:nvPr/>
        </p:nvSpPr>
        <p:spPr>
          <a:xfrm>
            <a:off x="12225683" y="4738109"/>
            <a:ext cx="495946" cy="495945"/>
          </a:xfrm>
          <a:prstGeom prst="ellipse">
            <a:avLst/>
          </a:prstGeom>
          <a:solidFill>
            <a:srgbClr val="7030A0">
              <a:alpha val="4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3C674-F997-FD54-EFF9-9B33D68B4799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4336581" y="616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887088-C09F-A0BF-4EF7-B3675778FB8A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>
            <a:off x="4336581" y="12265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44F00E-AFE8-CD6B-3A68-1CFC75000C5C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4336581" y="18361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3E6B87A-8595-224C-8B8D-7386762CE6F2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336581" y="24457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1CE801-70D9-8688-CCCE-B333FC797540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4336581" y="29093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BCE163-BCAE-6E7D-181A-38C63606D057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4336581" y="2909310"/>
            <a:ext cx="3696578" cy="755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53788A-DC44-D325-23D1-3E10FFF0F89F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V="1">
            <a:off x="4336581" y="29093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3F064AB-AD09-B416-65AC-7A88610AD807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336581" y="29093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B657B1-226A-48FF-043C-17323CE1F19C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 flipV="1">
            <a:off x="4336581" y="29093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320CC0-5705-2C87-3E15-410F4291F2A1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 flipV="1">
            <a:off x="4336581" y="29093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9BC34A-22FC-814F-846D-3DF94209FC44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336581" y="29093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F6FA21-2DC8-48A6-6983-4AFD4EE0EE8A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4336581" y="2909310"/>
            <a:ext cx="3696578" cy="4990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2CFB87-EDF8-895B-1291-4B7E949D9219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 flipV="1">
            <a:off x="4336581" y="5957310"/>
            <a:ext cx="3696578" cy="1942455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B2B8EA-3775-1BD2-1B4B-5999C47A887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336581" y="59573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BA8B14E-A5FE-C2D8-107F-491BD348F8EB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 flipV="1">
            <a:off x="4336581" y="59573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8EC705-22C7-F199-18F8-D820ADACE85E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 flipV="1">
            <a:off x="4336581" y="59573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48D240-2A6C-E890-8A8A-5E5F6E9D48AD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4336581" y="54613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D30666-03CD-700C-6B0D-186AD3374AF5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4336581" y="4851765"/>
            <a:ext cx="3696578" cy="11055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D6955C0-A981-E793-5EB9-B9C5A964AA26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4336581" y="36649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3B275A-D223-C0AB-9414-A8F2B14DD88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4336581" y="30553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EF4084-0792-EA49-E4F5-685D40D7164A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4336581" y="24457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100D756-E7DA-5C90-D852-01F201CB05B5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4336581" y="18361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B1C2645-53E5-FED6-9530-993AE36D1022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4336581" y="12265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E10BA15-D356-4E26-8023-0B81F5D07B7C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4336581" y="616988"/>
            <a:ext cx="3696578" cy="5340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C674FE1-307B-AE5F-976E-7A109236B631}"/>
              </a:ext>
            </a:extLst>
          </p:cNvPr>
          <p:cNvCxnSpPr>
            <a:cxnSpLocks/>
            <a:stCxn id="18" idx="2"/>
            <a:endCxn id="4" idx="6"/>
          </p:cNvCxnSpPr>
          <p:nvPr/>
        </p:nvCxnSpPr>
        <p:spPr>
          <a:xfrm flipH="1" flipV="1">
            <a:off x="4336581" y="6169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4AC9958-992C-E946-6DE6-E906DE5F3177}"/>
              </a:ext>
            </a:extLst>
          </p:cNvPr>
          <p:cNvCxnSpPr>
            <a:cxnSpLocks/>
            <a:stCxn id="18" idx="2"/>
            <a:endCxn id="5" idx="6"/>
          </p:cNvCxnSpPr>
          <p:nvPr/>
        </p:nvCxnSpPr>
        <p:spPr>
          <a:xfrm flipH="1" flipV="1">
            <a:off x="4336581" y="12265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F7E60D4-2E6F-4610-6221-70DDC81E176E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 flipV="1">
            <a:off x="4336581" y="18361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DB50C90-B555-5D74-5C59-2E63C077B947}"/>
              </a:ext>
            </a:extLst>
          </p:cNvPr>
          <p:cNvCxnSpPr>
            <a:cxnSpLocks/>
            <a:stCxn id="18" idx="2"/>
            <a:endCxn id="8" idx="6"/>
          </p:cNvCxnSpPr>
          <p:nvPr/>
        </p:nvCxnSpPr>
        <p:spPr>
          <a:xfrm flipH="1" flipV="1">
            <a:off x="4336581" y="30553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853B22-221D-0E0D-7623-BDF243DEB9CC}"/>
              </a:ext>
            </a:extLst>
          </p:cNvPr>
          <p:cNvCxnSpPr>
            <a:cxnSpLocks/>
            <a:stCxn id="18" idx="2"/>
            <a:endCxn id="9" idx="6"/>
          </p:cNvCxnSpPr>
          <p:nvPr/>
        </p:nvCxnSpPr>
        <p:spPr>
          <a:xfrm flipH="1">
            <a:off x="4336581" y="3518910"/>
            <a:ext cx="3696578" cy="1460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EDA9A03-3C25-2AE1-D208-2988211DC0BF}"/>
              </a:ext>
            </a:extLst>
          </p:cNvPr>
          <p:cNvCxnSpPr>
            <a:cxnSpLocks/>
            <a:stCxn id="18" idx="2"/>
            <a:endCxn id="10" idx="6"/>
          </p:cNvCxnSpPr>
          <p:nvPr/>
        </p:nvCxnSpPr>
        <p:spPr>
          <a:xfrm flipH="1">
            <a:off x="4336581" y="35189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1EB6A11-6C4E-ADF7-A219-3AC5B4ADF4C9}"/>
              </a:ext>
            </a:extLst>
          </p:cNvPr>
          <p:cNvCxnSpPr>
            <a:cxnSpLocks/>
            <a:stCxn id="18" idx="2"/>
            <a:endCxn id="12" idx="6"/>
          </p:cNvCxnSpPr>
          <p:nvPr/>
        </p:nvCxnSpPr>
        <p:spPr>
          <a:xfrm flipH="1">
            <a:off x="4336581" y="35189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7A8F66F-4B77-6840-1DFF-B6A5337A669C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>
            <a:off x="4336581" y="35189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FCEF3A4-BBC9-D97D-0DDE-4C71439C09FB}"/>
              </a:ext>
            </a:extLst>
          </p:cNvPr>
          <p:cNvCxnSpPr>
            <a:cxnSpLocks/>
            <a:stCxn id="18" idx="2"/>
            <a:endCxn id="14" idx="6"/>
          </p:cNvCxnSpPr>
          <p:nvPr/>
        </p:nvCxnSpPr>
        <p:spPr>
          <a:xfrm flipH="1">
            <a:off x="4336581" y="35189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CE82D6D-3B9D-1220-4EBC-EF12B960EE06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4336581" y="3518910"/>
            <a:ext cx="3696578" cy="4380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558889-9592-6E69-F768-88D40E6C6FEA}"/>
              </a:ext>
            </a:extLst>
          </p:cNvPr>
          <p:cNvCxnSpPr>
            <a:cxnSpLocks/>
            <a:stCxn id="19" idx="2"/>
            <a:endCxn id="4" idx="6"/>
          </p:cNvCxnSpPr>
          <p:nvPr/>
        </p:nvCxnSpPr>
        <p:spPr>
          <a:xfrm flipH="1" flipV="1">
            <a:off x="4336581" y="6169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9E5C7A2-5876-E983-1DFB-26C8314C86BD}"/>
              </a:ext>
            </a:extLst>
          </p:cNvPr>
          <p:cNvCxnSpPr>
            <a:cxnSpLocks/>
            <a:stCxn id="19" idx="2"/>
            <a:endCxn id="6" idx="6"/>
          </p:cNvCxnSpPr>
          <p:nvPr/>
        </p:nvCxnSpPr>
        <p:spPr>
          <a:xfrm flipH="1" flipV="1">
            <a:off x="4336581" y="18361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F99D6B4-3C1F-5B89-CAE0-4622406DDE61}"/>
              </a:ext>
            </a:extLst>
          </p:cNvPr>
          <p:cNvCxnSpPr>
            <a:cxnSpLocks/>
            <a:stCxn id="19" idx="2"/>
            <a:endCxn id="7" idx="6"/>
          </p:cNvCxnSpPr>
          <p:nvPr/>
        </p:nvCxnSpPr>
        <p:spPr>
          <a:xfrm flipH="1" flipV="1">
            <a:off x="4336581" y="24457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6F7514B-11C8-8318-A8A3-8CFA34F1AAA4}"/>
              </a:ext>
            </a:extLst>
          </p:cNvPr>
          <p:cNvCxnSpPr>
            <a:cxnSpLocks/>
            <a:stCxn id="19" idx="2"/>
            <a:endCxn id="8" idx="6"/>
          </p:cNvCxnSpPr>
          <p:nvPr/>
        </p:nvCxnSpPr>
        <p:spPr>
          <a:xfrm flipH="1" flipV="1">
            <a:off x="4336581" y="30553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6476ADF-EA29-3EB8-87F2-5C206B18F11A}"/>
              </a:ext>
            </a:extLst>
          </p:cNvPr>
          <p:cNvCxnSpPr>
            <a:cxnSpLocks/>
            <a:stCxn id="19" idx="2"/>
            <a:endCxn id="9" idx="6"/>
          </p:cNvCxnSpPr>
          <p:nvPr/>
        </p:nvCxnSpPr>
        <p:spPr>
          <a:xfrm flipH="1" flipV="1">
            <a:off x="4336581" y="3664988"/>
            <a:ext cx="3696578" cy="463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1DAC5E2-1D3B-080F-8413-28089E057BD7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>
            <a:off x="4336581" y="41285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8E23D28-A2DA-0413-3391-993728C94D49}"/>
              </a:ext>
            </a:extLst>
          </p:cNvPr>
          <p:cNvCxnSpPr>
            <a:cxnSpLocks/>
            <a:stCxn id="19" idx="2"/>
            <a:endCxn id="11" idx="6"/>
          </p:cNvCxnSpPr>
          <p:nvPr/>
        </p:nvCxnSpPr>
        <p:spPr>
          <a:xfrm flipH="1">
            <a:off x="4336581" y="4128510"/>
            <a:ext cx="3696578" cy="1332855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798FAC4-444C-4C8C-2832-4120817937F2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75D4851-7673-0D84-5AA1-B65A3D9768EC}"/>
              </a:ext>
            </a:extLst>
          </p:cNvPr>
          <p:cNvCxnSpPr>
            <a:cxnSpLocks/>
            <a:stCxn id="19" idx="2"/>
            <a:endCxn id="13" idx="6"/>
          </p:cNvCxnSpPr>
          <p:nvPr/>
        </p:nvCxnSpPr>
        <p:spPr>
          <a:xfrm flipH="1">
            <a:off x="4336581" y="41285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8408824-00E2-1F34-A7D2-309DB3515A78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F9120D7-AFF7-E436-B824-02F077DA1D1F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4336581" y="4128510"/>
            <a:ext cx="3696578" cy="3771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F0F7433-7CBF-CCAE-C42E-8457941DA1A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4336581" y="47381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057C9D0-30F6-F2AD-1D1E-AEFA0F8721C8}"/>
              </a:ext>
            </a:extLst>
          </p:cNvPr>
          <p:cNvCxnSpPr>
            <a:cxnSpLocks/>
            <a:stCxn id="19" idx="2"/>
            <a:endCxn id="14" idx="6"/>
          </p:cNvCxnSpPr>
          <p:nvPr/>
        </p:nvCxnSpPr>
        <p:spPr>
          <a:xfrm flipH="1">
            <a:off x="4336581" y="4128510"/>
            <a:ext cx="3696578" cy="3161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9D6C13C-BC54-34C9-3DD4-84ADB5320ED6}"/>
              </a:ext>
            </a:extLst>
          </p:cNvPr>
          <p:cNvCxnSpPr>
            <a:cxnSpLocks/>
            <a:stCxn id="20" idx="2"/>
            <a:endCxn id="14" idx="6"/>
          </p:cNvCxnSpPr>
          <p:nvPr/>
        </p:nvCxnSpPr>
        <p:spPr>
          <a:xfrm flipH="1">
            <a:off x="4336581" y="47381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C0C2C02-F21C-059A-D263-017EFAA81ED2}"/>
              </a:ext>
            </a:extLst>
          </p:cNvPr>
          <p:cNvCxnSpPr>
            <a:cxnSpLocks/>
            <a:stCxn id="20" idx="2"/>
            <a:endCxn id="13" idx="6"/>
          </p:cNvCxnSpPr>
          <p:nvPr/>
        </p:nvCxnSpPr>
        <p:spPr>
          <a:xfrm flipH="1">
            <a:off x="4336581" y="47381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13149F8-C003-4C16-6557-47FEAF0C4169}"/>
              </a:ext>
            </a:extLst>
          </p:cNvPr>
          <p:cNvCxnSpPr>
            <a:cxnSpLocks/>
            <a:stCxn id="19" idx="2"/>
            <a:endCxn id="12" idx="6"/>
          </p:cNvCxnSpPr>
          <p:nvPr/>
        </p:nvCxnSpPr>
        <p:spPr>
          <a:xfrm flipH="1">
            <a:off x="4336581" y="41285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74FEFA6-38AF-80B8-C6EE-C74ACABCE252}"/>
              </a:ext>
            </a:extLst>
          </p:cNvPr>
          <p:cNvCxnSpPr>
            <a:cxnSpLocks/>
            <a:stCxn id="20" idx="2"/>
            <a:endCxn id="10" idx="6"/>
          </p:cNvCxnSpPr>
          <p:nvPr/>
        </p:nvCxnSpPr>
        <p:spPr>
          <a:xfrm flipH="1">
            <a:off x="4336581" y="47381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9059483-3823-8B4A-88DB-AB8C1CD626BB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flipH="1">
            <a:off x="4336581" y="47381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39D5B2C-83B0-F337-0630-8E48709A9462}"/>
              </a:ext>
            </a:extLst>
          </p:cNvPr>
          <p:cNvCxnSpPr>
            <a:cxnSpLocks/>
            <a:stCxn id="20" idx="2"/>
            <a:endCxn id="12" idx="6"/>
          </p:cNvCxnSpPr>
          <p:nvPr/>
        </p:nvCxnSpPr>
        <p:spPr>
          <a:xfrm flipH="1">
            <a:off x="4336581" y="47381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16F1E79-737A-65E5-1587-F615CCDCAA58}"/>
              </a:ext>
            </a:extLst>
          </p:cNvPr>
          <p:cNvCxnSpPr>
            <a:cxnSpLocks/>
            <a:stCxn id="20" idx="2"/>
            <a:endCxn id="9" idx="6"/>
          </p:cNvCxnSpPr>
          <p:nvPr/>
        </p:nvCxnSpPr>
        <p:spPr>
          <a:xfrm flipH="1" flipV="1">
            <a:off x="4336581" y="3664988"/>
            <a:ext cx="3696578" cy="1073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6334770-0C2F-7C37-432F-D8C7144BEC71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 flipV="1">
            <a:off x="4336581" y="30553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398C4DB-35CE-B074-A95C-F79F78B03563}"/>
              </a:ext>
            </a:extLst>
          </p:cNvPr>
          <p:cNvCxnSpPr>
            <a:cxnSpLocks/>
            <a:stCxn id="20" idx="2"/>
            <a:endCxn id="7" idx="6"/>
          </p:cNvCxnSpPr>
          <p:nvPr/>
        </p:nvCxnSpPr>
        <p:spPr>
          <a:xfrm flipH="1" flipV="1">
            <a:off x="4336581" y="2445788"/>
            <a:ext cx="3696578" cy="229232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C13C7E5-0C5E-34AE-B1A3-901742AB0F1D}"/>
              </a:ext>
            </a:extLst>
          </p:cNvPr>
          <p:cNvCxnSpPr>
            <a:cxnSpLocks/>
            <a:stCxn id="20" idx="2"/>
            <a:endCxn id="6" idx="6"/>
          </p:cNvCxnSpPr>
          <p:nvPr/>
        </p:nvCxnSpPr>
        <p:spPr>
          <a:xfrm flipH="1" flipV="1">
            <a:off x="4336581" y="18361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CBD33E42-B156-BEED-5CC9-1217FD4706BE}"/>
              </a:ext>
            </a:extLst>
          </p:cNvPr>
          <p:cNvCxnSpPr>
            <a:cxnSpLocks/>
            <a:stCxn id="20" idx="2"/>
            <a:endCxn id="5" idx="6"/>
          </p:cNvCxnSpPr>
          <p:nvPr/>
        </p:nvCxnSpPr>
        <p:spPr>
          <a:xfrm flipH="1" flipV="1">
            <a:off x="4336581" y="12265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D79A7C2E-61AB-1459-FE28-A03EBBF339DC}"/>
              </a:ext>
            </a:extLst>
          </p:cNvPr>
          <p:cNvCxnSpPr>
            <a:cxnSpLocks/>
            <a:stCxn id="20" idx="2"/>
            <a:endCxn id="4" idx="6"/>
          </p:cNvCxnSpPr>
          <p:nvPr/>
        </p:nvCxnSpPr>
        <p:spPr>
          <a:xfrm flipH="1" flipV="1">
            <a:off x="4336581" y="6169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5382A6D-1D56-8AA9-3CF0-BBED62EB1876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4336581" y="5347710"/>
            <a:ext cx="3696578" cy="25520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FD3AD79-70C8-F48B-5950-6B7408D91824}"/>
              </a:ext>
            </a:extLst>
          </p:cNvPr>
          <p:cNvCxnSpPr>
            <a:cxnSpLocks/>
            <a:stCxn id="21" idx="2"/>
            <a:endCxn id="14" idx="6"/>
          </p:cNvCxnSpPr>
          <p:nvPr/>
        </p:nvCxnSpPr>
        <p:spPr>
          <a:xfrm flipH="1">
            <a:off x="4336581" y="5347710"/>
            <a:ext cx="3696578" cy="19424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10CC4344-472B-0A19-E10A-0332A9E507A8}"/>
              </a:ext>
            </a:extLst>
          </p:cNvPr>
          <p:cNvCxnSpPr>
            <a:cxnSpLocks/>
            <a:stCxn id="21" idx="2"/>
            <a:endCxn id="13" idx="6"/>
          </p:cNvCxnSpPr>
          <p:nvPr/>
        </p:nvCxnSpPr>
        <p:spPr>
          <a:xfrm flipH="1">
            <a:off x="4336581" y="5347710"/>
            <a:ext cx="3696578" cy="1332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FD6A9FC-5BAA-04D4-9F8A-D048636EE698}"/>
              </a:ext>
            </a:extLst>
          </p:cNvPr>
          <p:cNvCxnSpPr>
            <a:cxnSpLocks/>
            <a:stCxn id="21" idx="2"/>
            <a:endCxn id="12" idx="6"/>
          </p:cNvCxnSpPr>
          <p:nvPr/>
        </p:nvCxnSpPr>
        <p:spPr>
          <a:xfrm flipH="1">
            <a:off x="4336581" y="5347710"/>
            <a:ext cx="3696578" cy="723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DEF74AD5-C124-63EB-43D6-726BD38E8666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 flipH="1">
            <a:off x="4336581" y="5347710"/>
            <a:ext cx="3696578" cy="113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5B40DBF-20B9-CFAC-5BC0-40B215A28670}"/>
              </a:ext>
            </a:extLst>
          </p:cNvPr>
          <p:cNvCxnSpPr>
            <a:cxnSpLocks/>
            <a:stCxn id="21" idx="2"/>
            <a:endCxn id="10" idx="6"/>
          </p:cNvCxnSpPr>
          <p:nvPr/>
        </p:nvCxnSpPr>
        <p:spPr>
          <a:xfrm flipH="1" flipV="1">
            <a:off x="4336581" y="4851765"/>
            <a:ext cx="3696578" cy="4959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02FE5DB-7C37-C0D3-2AD8-3A45E11BC1BA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H="1" flipV="1">
            <a:off x="4336581" y="3664988"/>
            <a:ext cx="3696578" cy="1682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5B80E5C-5935-8A64-AE53-3ECD8F3AD327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4336581" y="3055388"/>
            <a:ext cx="3696578" cy="2292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ABDA48B-CB12-3096-A1C5-060F8E38B06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H="1" flipV="1">
            <a:off x="4336581" y="2445788"/>
            <a:ext cx="3696578" cy="2901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4ACBB058-E07A-5467-0F44-32DB6C7DA1D5}"/>
              </a:ext>
            </a:extLst>
          </p:cNvPr>
          <p:cNvCxnSpPr>
            <a:cxnSpLocks/>
            <a:stCxn id="21" idx="2"/>
            <a:endCxn id="6" idx="6"/>
          </p:cNvCxnSpPr>
          <p:nvPr/>
        </p:nvCxnSpPr>
        <p:spPr>
          <a:xfrm flipH="1" flipV="1">
            <a:off x="4336581" y="1836188"/>
            <a:ext cx="3696578" cy="35115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CE70D2A4-B402-9932-B342-2F9409CBA1A4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4336581" y="1226588"/>
            <a:ext cx="3696578" cy="4121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8AA397B-EAFA-6795-DB85-9470A60701DB}"/>
              </a:ext>
            </a:extLst>
          </p:cNvPr>
          <p:cNvCxnSpPr>
            <a:cxnSpLocks/>
            <a:stCxn id="21" idx="2"/>
            <a:endCxn id="4" idx="6"/>
          </p:cNvCxnSpPr>
          <p:nvPr/>
        </p:nvCxnSpPr>
        <p:spPr>
          <a:xfrm flipH="1" flipV="1">
            <a:off x="4336581" y="616988"/>
            <a:ext cx="3696578" cy="47307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E414DA2-10FF-0229-F4F6-A7A3192B11B1}"/>
              </a:ext>
            </a:extLst>
          </p:cNvPr>
          <p:cNvCxnSpPr>
            <a:cxnSpLocks/>
            <a:stCxn id="23" idx="2"/>
            <a:endCxn id="17" idx="6"/>
          </p:cNvCxnSpPr>
          <p:nvPr/>
        </p:nvCxnSpPr>
        <p:spPr>
          <a:xfrm flipH="1" flipV="1">
            <a:off x="8529105" y="29093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5144FDBC-7D45-D5F8-C6E8-DFFABE53A635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4488981" y="769388"/>
            <a:ext cx="3544178" cy="45783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12F0C4C-C483-1040-412B-41C45451CB89}"/>
              </a:ext>
            </a:extLst>
          </p:cNvPr>
          <p:cNvCxnSpPr>
            <a:cxnSpLocks/>
            <a:stCxn id="24" idx="2"/>
            <a:endCxn id="17" idx="6"/>
          </p:cNvCxnSpPr>
          <p:nvPr/>
        </p:nvCxnSpPr>
        <p:spPr>
          <a:xfrm flipH="1" flipV="1">
            <a:off x="8529105" y="29093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1A8784C-1C82-3ABA-A966-EA316411F3DC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8529105" y="2909310"/>
            <a:ext cx="3696578" cy="2076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850EEC9-C375-01A6-ECEF-81D2BCD1B09F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 flipV="1">
            <a:off x="8529105" y="3518910"/>
            <a:ext cx="3696578" cy="1467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F723C7C-AC09-265E-0DFA-23F603250CAC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8529105" y="3518910"/>
            <a:ext cx="3696578" cy="8575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9A66996-867B-470D-140E-B40CD5EB7C2F}"/>
              </a:ext>
            </a:extLst>
          </p:cNvPr>
          <p:cNvCxnSpPr>
            <a:cxnSpLocks/>
            <a:stCxn id="23" idx="2"/>
            <a:endCxn id="18" idx="6"/>
          </p:cNvCxnSpPr>
          <p:nvPr/>
        </p:nvCxnSpPr>
        <p:spPr>
          <a:xfrm flipH="1" flipV="1">
            <a:off x="8529105" y="3518910"/>
            <a:ext cx="3696578" cy="247972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8DABDACB-EC37-07D1-3E9B-42DE5B57DEC9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8529105" y="37668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5E9CC3E0-AC3A-9ECD-9C9F-EE822943A75A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>
            <a:off x="8529105" y="3766882"/>
            <a:ext cx="3696578" cy="97122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649F6F3-8101-65A6-8DFE-B3CB168802FF}"/>
              </a:ext>
            </a:extLst>
          </p:cNvPr>
          <p:cNvCxnSpPr>
            <a:cxnSpLocks/>
            <a:stCxn id="23" idx="2"/>
            <a:endCxn id="21" idx="6"/>
          </p:cNvCxnSpPr>
          <p:nvPr/>
        </p:nvCxnSpPr>
        <p:spPr>
          <a:xfrm flipH="1">
            <a:off x="8529105" y="3766882"/>
            <a:ext cx="3696578" cy="1580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5CC43909-9B4B-1AA3-E3C2-0227D701BA22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8529105" y="3766882"/>
            <a:ext cx="3696578" cy="2190428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201ED85B-BB4E-DCA2-58A7-D120294D310F}"/>
              </a:ext>
            </a:extLst>
          </p:cNvPr>
          <p:cNvCxnSpPr>
            <a:cxnSpLocks/>
            <a:stCxn id="24" idx="2"/>
            <a:endCxn id="19" idx="6"/>
          </p:cNvCxnSpPr>
          <p:nvPr/>
        </p:nvCxnSpPr>
        <p:spPr>
          <a:xfrm flipH="1" flipV="1">
            <a:off x="8529105" y="4128510"/>
            <a:ext cx="3696578" cy="247972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52D53C2-0A12-D719-42C4-4FB36EFCA3C1}"/>
              </a:ext>
            </a:extLst>
          </p:cNvPr>
          <p:cNvCxnSpPr>
            <a:cxnSpLocks/>
            <a:stCxn id="25" idx="2"/>
            <a:endCxn id="19" idx="6"/>
          </p:cNvCxnSpPr>
          <p:nvPr/>
        </p:nvCxnSpPr>
        <p:spPr>
          <a:xfrm flipH="1" flipV="1">
            <a:off x="8529105" y="4128510"/>
            <a:ext cx="3696578" cy="857572"/>
          </a:xfrm>
          <a:prstGeom prst="line">
            <a:avLst/>
          </a:pr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95D6474-F88C-FC17-01BC-572594B689AA}"/>
              </a:ext>
            </a:extLst>
          </p:cNvPr>
          <p:cNvCxnSpPr>
            <a:cxnSpLocks/>
            <a:stCxn id="25" idx="2"/>
            <a:endCxn id="20" idx="6"/>
          </p:cNvCxnSpPr>
          <p:nvPr/>
        </p:nvCxnSpPr>
        <p:spPr>
          <a:xfrm flipH="1" flipV="1">
            <a:off x="8529105" y="4738110"/>
            <a:ext cx="3696578" cy="247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DADFF64-FB79-71E4-5280-E362DD73DBC2}"/>
              </a:ext>
            </a:extLst>
          </p:cNvPr>
          <p:cNvCxnSpPr>
            <a:cxnSpLocks/>
            <a:stCxn id="24" idx="2"/>
            <a:endCxn id="20" idx="6"/>
          </p:cNvCxnSpPr>
          <p:nvPr/>
        </p:nvCxnSpPr>
        <p:spPr>
          <a:xfrm flipH="1">
            <a:off x="8529105" y="43764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999CBD46-9CAA-E092-ECBC-91317A3DC6E3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8529105" y="4376482"/>
            <a:ext cx="3696578" cy="9712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FFC348E4-AB37-84FF-3C42-2C8CF8914DA5}"/>
              </a:ext>
            </a:extLst>
          </p:cNvPr>
          <p:cNvCxnSpPr>
            <a:cxnSpLocks/>
            <a:stCxn id="25" idx="2"/>
            <a:endCxn id="21" idx="6"/>
          </p:cNvCxnSpPr>
          <p:nvPr/>
        </p:nvCxnSpPr>
        <p:spPr>
          <a:xfrm flipH="1">
            <a:off x="8529105" y="4986082"/>
            <a:ext cx="3696578" cy="361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E1B12E9-CFA5-59D7-F7CB-A1C04F3139BA}"/>
              </a:ext>
            </a:extLst>
          </p:cNvPr>
          <p:cNvCxnSpPr>
            <a:cxnSpLocks/>
            <a:stCxn id="24" idx="2"/>
            <a:endCxn id="22" idx="6"/>
          </p:cNvCxnSpPr>
          <p:nvPr/>
        </p:nvCxnSpPr>
        <p:spPr>
          <a:xfrm flipH="1">
            <a:off x="8529105" y="4376482"/>
            <a:ext cx="3696578" cy="1580828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C798A60-68B3-53B4-8224-66F6FC307E50}"/>
              </a:ext>
            </a:extLst>
          </p:cNvPr>
          <p:cNvCxnSpPr>
            <a:cxnSpLocks/>
            <a:stCxn id="25" idx="2"/>
            <a:endCxn id="22" idx="6"/>
          </p:cNvCxnSpPr>
          <p:nvPr/>
        </p:nvCxnSpPr>
        <p:spPr>
          <a:xfrm flipH="1">
            <a:off x="8529105" y="4986082"/>
            <a:ext cx="3696578" cy="971228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EA2B72DC-6969-DB8E-2F42-A74C37837D0D}"/>
              </a:ext>
            </a:extLst>
          </p:cNvPr>
          <p:cNvSpPr txBox="1"/>
          <p:nvPr/>
        </p:nvSpPr>
        <p:spPr>
          <a:xfrm>
            <a:off x="12902184" y="354775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Computer Science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EAE6401-6504-3745-F95D-E362A533EF06}"/>
              </a:ext>
            </a:extLst>
          </p:cNvPr>
          <p:cNvSpPr txBox="1"/>
          <p:nvPr/>
        </p:nvSpPr>
        <p:spPr>
          <a:xfrm>
            <a:off x="12902184" y="423039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Physics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E9725815-9AD1-700D-5FC8-34449F65D3BC}"/>
              </a:ext>
            </a:extLst>
          </p:cNvPr>
          <p:cNvSpPr txBox="1"/>
          <p:nvPr/>
        </p:nvSpPr>
        <p:spPr>
          <a:xfrm>
            <a:off x="12902184" y="4864722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Statistics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052F815-F8B0-F759-7DD4-10276A3F0D98}"/>
              </a:ext>
            </a:extLst>
          </p:cNvPr>
          <p:cNvSpPr txBox="1"/>
          <p:nvPr/>
        </p:nvSpPr>
        <p:spPr>
          <a:xfrm>
            <a:off x="3563112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Layer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33D4529-4013-6D14-72CD-D51494E91FEC}"/>
              </a:ext>
            </a:extLst>
          </p:cNvPr>
          <p:cNvSpPr txBox="1"/>
          <p:nvPr/>
        </p:nvSpPr>
        <p:spPr>
          <a:xfrm>
            <a:off x="7427253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Hidden Layer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4DE1064-A35B-A775-3007-FA6D4F571C98}"/>
              </a:ext>
            </a:extLst>
          </p:cNvPr>
          <p:cNvSpPr txBox="1"/>
          <p:nvPr/>
        </p:nvSpPr>
        <p:spPr>
          <a:xfrm>
            <a:off x="11715789" y="8280241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86800-E426-DF60-CEDD-0521753FA91F}"/>
              </a:ext>
            </a:extLst>
          </p:cNvPr>
          <p:cNvSpPr txBox="1"/>
          <p:nvPr/>
        </p:nvSpPr>
        <p:spPr>
          <a:xfrm>
            <a:off x="0" y="2365886"/>
            <a:ext cx="232257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Rotation Invariance Neural Network </a:t>
            </a:r>
            <a:r>
              <a:rPr lang="en-US" dirty="0"/>
              <a:t>Rotation invariance and translation invariance have great values in image recognition tasks. In this paper, we bring a new architecture in convolutional neural network (CNN) named cyclic convolutional layer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7B751-A773-C731-4546-1CF2FD3D9D78}"/>
              </a:ext>
            </a:extLst>
          </p:cNvPr>
          <p:cNvSpPr txBox="1"/>
          <p:nvPr/>
        </p:nvSpPr>
        <p:spPr>
          <a:xfrm>
            <a:off x="2615339" y="43232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rotation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C2A48E-542B-BF1A-DB26-91D331C2CE5B}"/>
              </a:ext>
            </a:extLst>
          </p:cNvPr>
          <p:cNvSpPr txBox="1"/>
          <p:nvPr/>
        </p:nvSpPr>
        <p:spPr>
          <a:xfrm>
            <a:off x="2615339" y="107590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invariance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688B74-EBA8-7B94-C936-5D8A549DE2FA}"/>
              </a:ext>
            </a:extLst>
          </p:cNvPr>
          <p:cNvSpPr txBox="1"/>
          <p:nvPr/>
        </p:nvSpPr>
        <p:spPr>
          <a:xfrm>
            <a:off x="2615339" y="1643259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and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838140-4259-8293-CAC5-54130731227E}"/>
              </a:ext>
            </a:extLst>
          </p:cNvPr>
          <p:cNvSpPr txBox="1"/>
          <p:nvPr/>
        </p:nvSpPr>
        <p:spPr>
          <a:xfrm>
            <a:off x="2615339" y="2265051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translation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79468-DFBB-B63F-A156-EF7E62C2E331}"/>
              </a:ext>
            </a:extLst>
          </p:cNvPr>
          <p:cNvSpPr txBox="1"/>
          <p:nvPr/>
        </p:nvSpPr>
        <p:spPr>
          <a:xfrm>
            <a:off x="2615339" y="2886933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have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167504-34B6-6682-E1ED-6CE929CFA8A1}"/>
              </a:ext>
            </a:extLst>
          </p:cNvPr>
          <p:cNvSpPr txBox="1"/>
          <p:nvPr/>
        </p:nvSpPr>
        <p:spPr>
          <a:xfrm>
            <a:off x="2615339" y="3500017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great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37F99D-4FE0-C8E0-F990-1EAF09F71B10}"/>
              </a:ext>
            </a:extLst>
          </p:cNvPr>
          <p:cNvSpPr txBox="1"/>
          <p:nvPr/>
        </p:nvSpPr>
        <p:spPr>
          <a:xfrm>
            <a:off x="2615339" y="4667098"/>
            <a:ext cx="122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DD04B-4944-6B3C-F85C-C30732596902}"/>
              </a:ext>
            </a:extLst>
          </p:cNvPr>
          <p:cNvSpPr txBox="1"/>
          <p:nvPr/>
        </p:nvSpPr>
        <p:spPr>
          <a:xfrm>
            <a:off x="2492809" y="5275195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recognition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26E220-D3D3-0C1A-B604-5934DB976FF7}"/>
              </a:ext>
            </a:extLst>
          </p:cNvPr>
          <p:cNvSpPr txBox="1"/>
          <p:nvPr/>
        </p:nvSpPr>
        <p:spPr>
          <a:xfrm>
            <a:off x="2492809" y="5822992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EE5874-E9B8-9D70-87AA-C9CB17AA0711}"/>
              </a:ext>
            </a:extLst>
          </p:cNvPr>
          <p:cNvSpPr txBox="1"/>
          <p:nvPr/>
        </p:nvSpPr>
        <p:spPr>
          <a:xfrm>
            <a:off x="2492809" y="64958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DE45B1-BE75-FF33-6E1A-704315803F63}"/>
              </a:ext>
            </a:extLst>
          </p:cNvPr>
          <p:cNvSpPr txBox="1"/>
          <p:nvPr/>
        </p:nvSpPr>
        <p:spPr>
          <a:xfrm>
            <a:off x="2492809" y="71054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509E5B-64F7-1C38-57E9-BAE46D2457A9}"/>
              </a:ext>
            </a:extLst>
          </p:cNvPr>
          <p:cNvSpPr txBox="1"/>
          <p:nvPr/>
        </p:nvSpPr>
        <p:spPr>
          <a:xfrm>
            <a:off x="2492809" y="7715098"/>
            <a:ext cx="134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paper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6F115B-6291-FCAC-4B60-AA2E46AD1619}"/>
              </a:ext>
            </a:extLst>
          </p:cNvPr>
          <p:cNvSpPr txBox="1"/>
          <p:nvPr/>
        </p:nvSpPr>
        <p:spPr>
          <a:xfrm>
            <a:off x="12225683" y="3582215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337200-226C-2997-803E-7CFD72FB747F}"/>
              </a:ext>
            </a:extLst>
          </p:cNvPr>
          <p:cNvSpPr txBox="1"/>
          <p:nvPr/>
        </p:nvSpPr>
        <p:spPr>
          <a:xfrm>
            <a:off x="12225683" y="42015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B45AB5-2492-84B8-BD92-09D0205A79B7}"/>
              </a:ext>
            </a:extLst>
          </p:cNvPr>
          <p:cNvSpPr txBox="1"/>
          <p:nvPr/>
        </p:nvSpPr>
        <p:spPr>
          <a:xfrm>
            <a:off x="12225683" y="4811149"/>
            <a:ext cx="49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4280BA2-9BB4-B93E-5DCE-CC5325E7F816}"/>
              </a:ext>
            </a:extLst>
          </p:cNvPr>
          <p:cNvCxnSpPr>
            <a:cxnSpLocks/>
            <a:stCxn id="18" idx="2"/>
            <a:endCxn id="7" idx="6"/>
          </p:cNvCxnSpPr>
          <p:nvPr/>
        </p:nvCxnSpPr>
        <p:spPr>
          <a:xfrm flipH="1" flipV="1">
            <a:off x="4336581" y="2445788"/>
            <a:ext cx="3696578" cy="1073122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03C20CB-4A60-D888-3B8C-C896517F5796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4336581" y="3518910"/>
            <a:ext cx="3696578" cy="1942455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459C277-8F14-666B-AFA8-2B751D2C9624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H="1" flipV="1">
            <a:off x="4336581" y="1226588"/>
            <a:ext cx="3696578" cy="2901922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BCCCBE8A-DE67-2E70-464F-40C9D84952B7}"/>
              </a:ext>
            </a:extLst>
          </p:cNvPr>
          <p:cNvSpPr/>
          <p:nvPr/>
        </p:nvSpPr>
        <p:spPr>
          <a:xfrm rot="1209630">
            <a:off x="8396657" y="1397512"/>
            <a:ext cx="1248160" cy="2477606"/>
          </a:xfrm>
          <a:prstGeom prst="arc">
            <a:avLst>
              <a:gd name="adj1" fmla="val 7248087"/>
              <a:gd name="adj2" fmla="val 15789582"/>
            </a:avLst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8ECBC-8797-DA7F-D1DB-D8A4895AA09D}"/>
              </a:ext>
            </a:extLst>
          </p:cNvPr>
          <p:cNvSpPr txBox="1"/>
          <p:nvPr/>
        </p:nvSpPr>
        <p:spPr>
          <a:xfrm>
            <a:off x="9657362" y="6300571"/>
            <a:ext cx="323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Scientific terms?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BBC12851-489C-69DE-445F-E59676787B1F}"/>
              </a:ext>
            </a:extLst>
          </p:cNvPr>
          <p:cNvSpPr/>
          <p:nvPr/>
        </p:nvSpPr>
        <p:spPr>
          <a:xfrm rot="17678399">
            <a:off x="8468928" y="5507208"/>
            <a:ext cx="1132262" cy="1578867"/>
          </a:xfrm>
          <a:prstGeom prst="arc">
            <a:avLst>
              <a:gd name="adj1" fmla="val 5533041"/>
              <a:gd name="adj2" fmla="val 15016360"/>
            </a:avLst>
          </a:prstGeom>
          <a:ln w="381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73A3F1-FAC1-0E17-4C47-0879583846EC}"/>
              </a:ext>
            </a:extLst>
          </p:cNvPr>
          <p:cNvSpPr txBox="1"/>
          <p:nvPr/>
        </p:nvSpPr>
        <p:spPr>
          <a:xfrm>
            <a:off x="9491280" y="2477494"/>
            <a:ext cx="3230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Statistical concepts?</a:t>
            </a: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17A8CCF3-75E6-870E-4126-454A013BCF5C}"/>
              </a:ext>
            </a:extLst>
          </p:cNvPr>
          <p:cNvSpPr/>
          <p:nvPr/>
        </p:nvSpPr>
        <p:spPr>
          <a:xfrm rot="1209630">
            <a:off x="8396657" y="2345181"/>
            <a:ext cx="1248160" cy="2477606"/>
          </a:xfrm>
          <a:prstGeom prst="arc">
            <a:avLst>
              <a:gd name="adj1" fmla="val 8326053"/>
              <a:gd name="adj2" fmla="val 16659315"/>
            </a:avLst>
          </a:prstGeom>
          <a:ln w="381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FF8F17-C585-E6A7-5504-8C77D4A31AA0}"/>
              </a:ext>
            </a:extLst>
          </p:cNvPr>
          <p:cNvSpPr txBox="1"/>
          <p:nvPr/>
        </p:nvSpPr>
        <p:spPr>
          <a:xfrm>
            <a:off x="9281319" y="1226588"/>
            <a:ext cx="2438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Typical tasks in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217658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5945046-5688-4F4E-E1E7-03F0E2B2ADD3}"/>
              </a:ext>
            </a:extLst>
          </p:cNvPr>
          <p:cNvGrpSpPr/>
          <p:nvPr/>
        </p:nvGrpSpPr>
        <p:grpSpPr>
          <a:xfrm>
            <a:off x="2878112" y="1095115"/>
            <a:ext cx="11782269" cy="7683500"/>
            <a:chOff x="2878112" y="1095115"/>
            <a:chExt cx="11782269" cy="768350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44F3796-3278-CC03-0778-43269229AD1C}"/>
                </a:ext>
              </a:extLst>
            </p:cNvPr>
            <p:cNvSpPr/>
            <p:nvPr/>
          </p:nvSpPr>
          <p:spPr>
            <a:xfrm>
              <a:off x="2878112" y="2362825"/>
              <a:ext cx="11782269" cy="6415790"/>
            </a:xfrm>
            <a:custGeom>
              <a:avLst/>
              <a:gdLst>
                <a:gd name="connsiteX0" fmla="*/ 4257206 w 11782269"/>
                <a:gd name="connsiteY0" fmla="*/ 0 h 6415790"/>
                <a:gd name="connsiteX1" fmla="*/ 11782269 w 11782269"/>
                <a:gd name="connsiteY1" fmla="*/ 1304144 h 6415790"/>
                <a:gd name="connsiteX2" fmla="*/ 9728616 w 11782269"/>
                <a:gd name="connsiteY2" fmla="*/ 6415790 h 6415790"/>
                <a:gd name="connsiteX3" fmla="*/ 0 w 11782269"/>
                <a:gd name="connsiteY3" fmla="*/ 3282846 h 6415790"/>
                <a:gd name="connsiteX4" fmla="*/ 4257206 w 11782269"/>
                <a:gd name="connsiteY4" fmla="*/ 0 h 64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2269" h="6415790">
                  <a:moveTo>
                    <a:pt x="4257206" y="0"/>
                  </a:moveTo>
                  <a:lnTo>
                    <a:pt x="11782269" y="1304144"/>
                  </a:lnTo>
                  <a:lnTo>
                    <a:pt x="9728616" y="6415790"/>
                  </a:lnTo>
                  <a:lnTo>
                    <a:pt x="0" y="3282846"/>
                  </a:lnTo>
                  <a:lnTo>
                    <a:pt x="425720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23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8B67AE-C73B-B637-5059-FBCD108AC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6190" y="3307205"/>
              <a:ext cx="2990538" cy="454202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4729F2-A62A-5B09-49B0-61B70D455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6734" y="2587677"/>
              <a:ext cx="3642610" cy="371207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6C49F81-B7D4-8AFF-6D2A-D1029ABDE4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6992" y="4542427"/>
              <a:ext cx="8951809" cy="25187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8E3D68E-6D50-DBD9-6093-00F255FD36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314" y="2977241"/>
              <a:ext cx="7877332" cy="158913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A60E9-E84B-B966-5535-1DE9D8BD98EC}"/>
                </a:ext>
              </a:extLst>
            </p:cNvPr>
            <p:cNvCxnSpPr>
              <a:cxnSpLocks/>
            </p:cNvCxnSpPr>
            <p:nvPr/>
          </p:nvCxnSpPr>
          <p:spPr>
            <a:xfrm>
              <a:off x="9234488" y="1118641"/>
              <a:ext cx="0" cy="5942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E7A5CA8-338B-8445-C423-CC8E3DF583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449" y="3711940"/>
              <a:ext cx="8409482" cy="20686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F1D0674-259A-8409-4AE3-1E67B4E42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289" y="2992411"/>
              <a:ext cx="3537678" cy="4068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330425-0A83-15E5-A05E-2AD7D699B7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10951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713905F-4D1F-E21A-CEBE-66B8431560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306309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958CDE9-F64B-8F02-AD3B-98FC283F33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5780582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F9AAE0D-0FA7-0D52-7DED-5BD089A802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70274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290DF1-4C99-6001-E57A-180C3DEB7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866" y="357885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7885BA5-FC98-9174-8CCE-01F6BB19A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728" y="402231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FA9C4F3-21B8-0D8E-6389-114450162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6095" y="5020743"/>
              <a:ext cx="214269" cy="3070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26EC990-FBBF-E69B-926D-565EB074F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3292" y="5570720"/>
              <a:ext cx="160113" cy="390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C3AD165-5D23-C2EC-B275-A8177375E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246" y="294593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1E6BB1D-CF50-4517-4EAF-541DF7F51C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028" y="6982085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8767FD-D92D-E474-59F2-1293EF86BA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874" y="5606398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5A0D19F-E379-2870-BB02-D73B946159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8859" y="3658745"/>
              <a:ext cx="448121" cy="1130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AFEB42B-BA38-89B2-6031-9D7ECBD76982}"/>
              </a:ext>
            </a:extLst>
          </p:cNvPr>
          <p:cNvCxnSpPr>
            <a:cxnSpLocks/>
          </p:cNvCxnSpPr>
          <p:nvPr/>
        </p:nvCxnSpPr>
        <p:spPr>
          <a:xfrm flipV="1">
            <a:off x="9241994" y="3904900"/>
            <a:ext cx="2277948" cy="732163"/>
          </a:xfrm>
          <a:prstGeom prst="straightConnector1">
            <a:avLst/>
          </a:prstGeom>
          <a:ln w="50800">
            <a:solidFill>
              <a:srgbClr val="C493B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C1F83A0-E6AE-DE9E-2D7C-940B02A12134}"/>
              </a:ext>
            </a:extLst>
          </p:cNvPr>
          <p:cNvCxnSpPr>
            <a:cxnSpLocks/>
          </p:cNvCxnSpPr>
          <p:nvPr/>
        </p:nvCxnSpPr>
        <p:spPr>
          <a:xfrm flipV="1">
            <a:off x="9265027" y="2331527"/>
            <a:ext cx="2853360" cy="228210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8C47B39-ACD4-09CA-0206-CA4DFA0D2077}"/>
              </a:ext>
            </a:extLst>
          </p:cNvPr>
          <p:cNvSpPr txBox="1"/>
          <p:nvPr/>
        </p:nvSpPr>
        <p:spPr>
          <a:xfrm>
            <a:off x="12135388" y="2116553"/>
            <a:ext cx="9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E(man)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CB5D9AA-D6BF-E5FF-78F3-8DA569D2A3AF}"/>
              </a:ext>
            </a:extLst>
          </p:cNvPr>
          <p:cNvSpPr txBox="1"/>
          <p:nvPr/>
        </p:nvSpPr>
        <p:spPr>
          <a:xfrm>
            <a:off x="11663384" y="3774743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E(woman)</a:t>
            </a:r>
          </a:p>
        </p:txBody>
      </p:sp>
    </p:spTree>
    <p:extLst>
      <p:ext uri="{BB962C8B-B14F-4D97-AF65-F5344CB8AC3E}">
        <p14:creationId xmlns:p14="http://schemas.microsoft.com/office/powerpoint/2010/main" val="68973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B3205-2880-4D16-19AA-2DDC42521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4BC855E-D3B9-105E-8E26-CD755CF44CF8}"/>
              </a:ext>
            </a:extLst>
          </p:cNvPr>
          <p:cNvGrpSpPr/>
          <p:nvPr/>
        </p:nvGrpSpPr>
        <p:grpSpPr>
          <a:xfrm>
            <a:off x="2878112" y="1095115"/>
            <a:ext cx="11782269" cy="7683500"/>
            <a:chOff x="2878112" y="1095115"/>
            <a:chExt cx="11782269" cy="768350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2DF255B-EA19-D3CD-61B3-6C67E9EEFA6B}"/>
                </a:ext>
              </a:extLst>
            </p:cNvPr>
            <p:cNvSpPr/>
            <p:nvPr/>
          </p:nvSpPr>
          <p:spPr>
            <a:xfrm>
              <a:off x="2878112" y="2362825"/>
              <a:ext cx="11782269" cy="6415790"/>
            </a:xfrm>
            <a:custGeom>
              <a:avLst/>
              <a:gdLst>
                <a:gd name="connsiteX0" fmla="*/ 4257206 w 11782269"/>
                <a:gd name="connsiteY0" fmla="*/ 0 h 6415790"/>
                <a:gd name="connsiteX1" fmla="*/ 11782269 w 11782269"/>
                <a:gd name="connsiteY1" fmla="*/ 1304144 h 6415790"/>
                <a:gd name="connsiteX2" fmla="*/ 9728616 w 11782269"/>
                <a:gd name="connsiteY2" fmla="*/ 6415790 h 6415790"/>
                <a:gd name="connsiteX3" fmla="*/ 0 w 11782269"/>
                <a:gd name="connsiteY3" fmla="*/ 3282846 h 6415790"/>
                <a:gd name="connsiteX4" fmla="*/ 4257206 w 11782269"/>
                <a:gd name="connsiteY4" fmla="*/ 0 h 64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2269" h="6415790">
                  <a:moveTo>
                    <a:pt x="4257206" y="0"/>
                  </a:moveTo>
                  <a:lnTo>
                    <a:pt x="11782269" y="1304144"/>
                  </a:lnTo>
                  <a:lnTo>
                    <a:pt x="9728616" y="6415790"/>
                  </a:lnTo>
                  <a:lnTo>
                    <a:pt x="0" y="3282846"/>
                  </a:lnTo>
                  <a:lnTo>
                    <a:pt x="425720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23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C110AD-AED6-D830-B7CA-6A2CEB44F3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6190" y="3307205"/>
              <a:ext cx="2990538" cy="454202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029B3D5-5390-C83D-6428-13D0ED1453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6734" y="2587677"/>
              <a:ext cx="3642610" cy="371207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81F907-8862-0DF8-732A-D9D6FC7D80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6992" y="4542427"/>
              <a:ext cx="8951809" cy="25187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8FBCF10-9DC4-336E-FEEA-39E97E451E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314" y="2977241"/>
              <a:ext cx="7877332" cy="158913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F45BAE-66C7-BF91-FE7D-ADF110447386}"/>
                </a:ext>
              </a:extLst>
            </p:cNvPr>
            <p:cNvCxnSpPr>
              <a:cxnSpLocks/>
            </p:cNvCxnSpPr>
            <p:nvPr/>
          </p:nvCxnSpPr>
          <p:spPr>
            <a:xfrm>
              <a:off x="9234488" y="1118641"/>
              <a:ext cx="0" cy="5942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840CC04-CD94-0639-4CBB-A9FB04EC1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449" y="3711940"/>
              <a:ext cx="8409482" cy="20686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C3D7C7-85B6-9855-89A5-6DB1219EA6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289" y="2992411"/>
              <a:ext cx="3537678" cy="4068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968DC92-439F-F557-BBA6-9DCFEB432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10951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C1F78A7-AB89-625A-BF27-B9517410D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306309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6443785-1CB8-E18B-0820-7E83470FF0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5780582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705F9B-EA6B-7A80-26F3-C93375A163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70274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0B0A1DC-6852-575A-1759-EA6835AAA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866" y="357885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74BC9F0-8F53-0EF4-3D64-42EE01CB8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728" y="402231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465D5EE-EF26-9C09-927E-DE182647F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6095" y="5020743"/>
              <a:ext cx="214269" cy="3070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AE5500B-4AF9-0404-9051-F2F37D6A5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3292" y="5570720"/>
              <a:ext cx="160113" cy="390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F351F8D-3BB2-CDA7-8ACD-60FBD06063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246" y="294593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58923FB-E8E1-4E30-4E39-41F905D8A3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028" y="6982085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434F94E-9C33-8677-EA35-69136D425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874" y="5606398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817AF83-CB14-D7EC-F7CA-A48F2D229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8859" y="3658745"/>
              <a:ext cx="448121" cy="1130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82529A-AAD5-834C-07E5-89D2C94D0EF8}"/>
              </a:ext>
            </a:extLst>
          </p:cNvPr>
          <p:cNvCxnSpPr>
            <a:cxnSpLocks/>
          </p:cNvCxnSpPr>
          <p:nvPr/>
        </p:nvCxnSpPr>
        <p:spPr>
          <a:xfrm flipH="1" flipV="1">
            <a:off x="7477248" y="3063095"/>
            <a:ext cx="1764746" cy="1597095"/>
          </a:xfrm>
          <a:prstGeom prst="straightConnector1">
            <a:avLst/>
          </a:prstGeom>
          <a:ln w="50800">
            <a:solidFill>
              <a:srgbClr val="C493B9">
                <a:alpha val="73848"/>
              </a:srgb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09DDE6B-627D-9080-6DD2-EA7114A10768}"/>
              </a:ext>
            </a:extLst>
          </p:cNvPr>
          <p:cNvCxnSpPr>
            <a:cxnSpLocks/>
          </p:cNvCxnSpPr>
          <p:nvPr/>
        </p:nvCxnSpPr>
        <p:spPr>
          <a:xfrm flipV="1">
            <a:off x="9241994" y="3904900"/>
            <a:ext cx="2277948" cy="732163"/>
          </a:xfrm>
          <a:prstGeom prst="straightConnector1">
            <a:avLst/>
          </a:prstGeom>
          <a:ln w="50800">
            <a:solidFill>
              <a:srgbClr val="C493B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2135C21-F5B6-814D-549E-7240477A432E}"/>
              </a:ext>
            </a:extLst>
          </p:cNvPr>
          <p:cNvCxnSpPr>
            <a:cxnSpLocks/>
          </p:cNvCxnSpPr>
          <p:nvPr/>
        </p:nvCxnSpPr>
        <p:spPr>
          <a:xfrm flipH="1" flipV="1">
            <a:off x="8270521" y="1553357"/>
            <a:ext cx="940934" cy="3047021"/>
          </a:xfrm>
          <a:prstGeom prst="straightConnector1">
            <a:avLst/>
          </a:prstGeom>
          <a:ln w="50800">
            <a:solidFill>
              <a:schemeClr val="accent1">
                <a:alpha val="68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6EF48F5-28CF-C60F-FDDA-987099B8ACFD}"/>
              </a:ext>
            </a:extLst>
          </p:cNvPr>
          <p:cNvCxnSpPr>
            <a:cxnSpLocks/>
          </p:cNvCxnSpPr>
          <p:nvPr/>
        </p:nvCxnSpPr>
        <p:spPr>
          <a:xfrm flipV="1">
            <a:off x="9265027" y="2331527"/>
            <a:ext cx="2853360" cy="228210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17EA08F-A4BC-AFA1-F065-53EBE7883B63}"/>
              </a:ext>
            </a:extLst>
          </p:cNvPr>
          <p:cNvCxnSpPr>
            <a:cxnSpLocks/>
          </p:cNvCxnSpPr>
          <p:nvPr/>
        </p:nvCxnSpPr>
        <p:spPr>
          <a:xfrm flipH="1">
            <a:off x="7586631" y="1600763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6A32706-BB59-F2D1-979E-6BB14A9A20AE}"/>
              </a:ext>
            </a:extLst>
          </p:cNvPr>
          <p:cNvCxnSpPr>
            <a:cxnSpLocks/>
          </p:cNvCxnSpPr>
          <p:nvPr/>
        </p:nvCxnSpPr>
        <p:spPr>
          <a:xfrm flipH="1">
            <a:off x="11436779" y="2345227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093E69B-21B3-DF09-7F1F-6F323D63944B}"/>
              </a:ext>
            </a:extLst>
          </p:cNvPr>
          <p:cNvSpPr txBox="1"/>
          <p:nvPr/>
        </p:nvSpPr>
        <p:spPr>
          <a:xfrm>
            <a:off x="12135388" y="2116553"/>
            <a:ext cx="9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E(man)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F867B6-774E-994C-CA0E-E01F2EDA3522}"/>
              </a:ext>
            </a:extLst>
          </p:cNvPr>
          <p:cNvSpPr txBox="1"/>
          <p:nvPr/>
        </p:nvSpPr>
        <p:spPr>
          <a:xfrm>
            <a:off x="11663384" y="3774743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E(woman)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88A4081-5B78-C27D-3F79-CDD1AD209159}"/>
              </a:ext>
            </a:extLst>
          </p:cNvPr>
          <p:cNvSpPr txBox="1"/>
          <p:nvPr/>
        </p:nvSpPr>
        <p:spPr>
          <a:xfrm>
            <a:off x="7314679" y="1265077"/>
            <a:ext cx="12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E(uncle)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0C8CD1-4D02-6EBC-D9CE-40D3E9B7483C}"/>
              </a:ext>
            </a:extLst>
          </p:cNvPr>
          <p:cNvSpPr txBox="1"/>
          <p:nvPr/>
        </p:nvSpPr>
        <p:spPr>
          <a:xfrm>
            <a:off x="6655048" y="2769020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E(aunt)</a:t>
            </a:r>
          </a:p>
        </p:txBody>
      </p:sp>
    </p:spTree>
    <p:extLst>
      <p:ext uri="{BB962C8B-B14F-4D97-AF65-F5344CB8AC3E}">
        <p14:creationId xmlns:p14="http://schemas.microsoft.com/office/powerpoint/2010/main" val="65720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FB0FF-CA2E-DCDB-C7CC-0E2121EF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6F51242-D45A-0948-F8F9-9A0792023F6B}"/>
              </a:ext>
            </a:extLst>
          </p:cNvPr>
          <p:cNvGrpSpPr/>
          <p:nvPr/>
        </p:nvGrpSpPr>
        <p:grpSpPr>
          <a:xfrm>
            <a:off x="2878112" y="1095115"/>
            <a:ext cx="11782269" cy="7683500"/>
            <a:chOff x="2878112" y="1095115"/>
            <a:chExt cx="11782269" cy="768350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2956D54-F75A-2A3F-7234-3C80366E8F51}"/>
                </a:ext>
              </a:extLst>
            </p:cNvPr>
            <p:cNvSpPr/>
            <p:nvPr/>
          </p:nvSpPr>
          <p:spPr>
            <a:xfrm>
              <a:off x="2878112" y="2362825"/>
              <a:ext cx="11782269" cy="6415790"/>
            </a:xfrm>
            <a:custGeom>
              <a:avLst/>
              <a:gdLst>
                <a:gd name="connsiteX0" fmla="*/ 4257206 w 11782269"/>
                <a:gd name="connsiteY0" fmla="*/ 0 h 6415790"/>
                <a:gd name="connsiteX1" fmla="*/ 11782269 w 11782269"/>
                <a:gd name="connsiteY1" fmla="*/ 1304144 h 6415790"/>
                <a:gd name="connsiteX2" fmla="*/ 9728616 w 11782269"/>
                <a:gd name="connsiteY2" fmla="*/ 6415790 h 6415790"/>
                <a:gd name="connsiteX3" fmla="*/ 0 w 11782269"/>
                <a:gd name="connsiteY3" fmla="*/ 3282846 h 6415790"/>
                <a:gd name="connsiteX4" fmla="*/ 4257206 w 11782269"/>
                <a:gd name="connsiteY4" fmla="*/ 0 h 64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2269" h="6415790">
                  <a:moveTo>
                    <a:pt x="4257206" y="0"/>
                  </a:moveTo>
                  <a:lnTo>
                    <a:pt x="11782269" y="1304144"/>
                  </a:lnTo>
                  <a:lnTo>
                    <a:pt x="9728616" y="6415790"/>
                  </a:lnTo>
                  <a:lnTo>
                    <a:pt x="0" y="3282846"/>
                  </a:lnTo>
                  <a:lnTo>
                    <a:pt x="425720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23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CAFA636-A41C-D5DD-DE60-484458087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6190" y="3307205"/>
              <a:ext cx="2990538" cy="454202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DED648-FEC7-86DC-16DA-F4C56E0161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6734" y="2587677"/>
              <a:ext cx="3642610" cy="371207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FD58C37-E4B2-BCAA-2405-E4E99E9BE3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6992" y="4542427"/>
              <a:ext cx="8951809" cy="25187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F4665C-696A-1DA3-1C44-F7C11E587F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314" y="2977241"/>
              <a:ext cx="7877332" cy="158913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2EEDE94-C990-3A6F-CE1A-233355B81DB8}"/>
                </a:ext>
              </a:extLst>
            </p:cNvPr>
            <p:cNvCxnSpPr>
              <a:cxnSpLocks/>
            </p:cNvCxnSpPr>
            <p:nvPr/>
          </p:nvCxnSpPr>
          <p:spPr>
            <a:xfrm>
              <a:off x="9234488" y="1118641"/>
              <a:ext cx="0" cy="5942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C955FF-9951-420F-C145-29C49496C1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449" y="3711940"/>
              <a:ext cx="8409482" cy="20686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1EE58B-7DBD-ED22-BFC7-FC1F6FA66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289" y="2992411"/>
              <a:ext cx="3537678" cy="4068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B626486-909F-406B-7343-2E100660FE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10951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E530F24-8DC0-56A2-0773-74B7A696A1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306309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416E2FB-0041-93E3-2E33-693072B37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5780582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CD41E93-1D99-AB49-247D-BFA46A6D6A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70274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334023-4595-F914-042B-526D60FC7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866" y="357885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CDE38CA-D883-DB65-22AF-3DF0AE73D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728" y="402231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5DB7B4F-FD4F-7A6B-F5B7-21763EB74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6095" y="5020743"/>
              <a:ext cx="214269" cy="3070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E3D80A2-DA32-16B9-D984-D68CF765F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3292" y="5570720"/>
              <a:ext cx="160113" cy="390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B093331-9454-0FF1-E614-5126F0B1E5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246" y="294593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38EE870-D668-BBE0-89C4-ED05C4612D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028" y="6982085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CB706E-5FA7-A16B-494A-6405FC2C3F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874" y="5606398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F927F57-60B5-B331-427C-DF63CE63A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8859" y="3658745"/>
              <a:ext cx="448121" cy="1130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E39EB9F-F9AE-1739-7E11-20B53EF296F0}"/>
              </a:ext>
            </a:extLst>
          </p:cNvPr>
          <p:cNvCxnSpPr>
            <a:cxnSpLocks/>
          </p:cNvCxnSpPr>
          <p:nvPr/>
        </p:nvCxnSpPr>
        <p:spPr>
          <a:xfrm flipH="1" flipV="1">
            <a:off x="7477248" y="3063095"/>
            <a:ext cx="1764746" cy="1597095"/>
          </a:xfrm>
          <a:prstGeom prst="straightConnector1">
            <a:avLst/>
          </a:prstGeom>
          <a:ln w="50800">
            <a:solidFill>
              <a:srgbClr val="C493B9">
                <a:alpha val="73848"/>
              </a:srgb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90E21EB-9AB9-EE95-CE9F-2FE9724E45F4}"/>
              </a:ext>
            </a:extLst>
          </p:cNvPr>
          <p:cNvCxnSpPr>
            <a:cxnSpLocks/>
          </p:cNvCxnSpPr>
          <p:nvPr/>
        </p:nvCxnSpPr>
        <p:spPr>
          <a:xfrm flipV="1">
            <a:off x="9241994" y="3904900"/>
            <a:ext cx="2277948" cy="732163"/>
          </a:xfrm>
          <a:prstGeom prst="straightConnector1">
            <a:avLst/>
          </a:prstGeom>
          <a:ln w="50800">
            <a:solidFill>
              <a:srgbClr val="C493B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62A182B-F10F-CE74-20E7-B9A888F27967}"/>
              </a:ext>
            </a:extLst>
          </p:cNvPr>
          <p:cNvCxnSpPr>
            <a:cxnSpLocks/>
          </p:cNvCxnSpPr>
          <p:nvPr/>
        </p:nvCxnSpPr>
        <p:spPr>
          <a:xfrm flipH="1" flipV="1">
            <a:off x="8270521" y="1553357"/>
            <a:ext cx="940934" cy="3047021"/>
          </a:xfrm>
          <a:prstGeom prst="straightConnector1">
            <a:avLst/>
          </a:prstGeom>
          <a:ln w="50800">
            <a:solidFill>
              <a:schemeClr val="accent1">
                <a:alpha val="68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1E659D0-AE5B-5C07-D2E2-8BF3858D5884}"/>
              </a:ext>
            </a:extLst>
          </p:cNvPr>
          <p:cNvCxnSpPr>
            <a:cxnSpLocks/>
          </p:cNvCxnSpPr>
          <p:nvPr/>
        </p:nvCxnSpPr>
        <p:spPr>
          <a:xfrm flipV="1">
            <a:off x="9265027" y="2331527"/>
            <a:ext cx="2853360" cy="228210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3783D5D-406B-F664-9F52-9C23072AE89F}"/>
              </a:ext>
            </a:extLst>
          </p:cNvPr>
          <p:cNvCxnSpPr>
            <a:cxnSpLocks/>
          </p:cNvCxnSpPr>
          <p:nvPr/>
        </p:nvCxnSpPr>
        <p:spPr>
          <a:xfrm flipH="1">
            <a:off x="7586631" y="1600763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5A2C6B4-C7D1-982A-5A8F-9116636B0CFA}"/>
              </a:ext>
            </a:extLst>
          </p:cNvPr>
          <p:cNvCxnSpPr>
            <a:cxnSpLocks/>
          </p:cNvCxnSpPr>
          <p:nvPr/>
        </p:nvCxnSpPr>
        <p:spPr>
          <a:xfrm flipH="1">
            <a:off x="11436779" y="2345227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58EC3D1-B5B8-7E16-0A4C-3F2415BC24DC}"/>
              </a:ext>
            </a:extLst>
          </p:cNvPr>
          <p:cNvSpPr txBox="1"/>
          <p:nvPr/>
        </p:nvSpPr>
        <p:spPr>
          <a:xfrm>
            <a:off x="12135388" y="2116553"/>
            <a:ext cx="9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E(man)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C5BFC4-644E-E806-A8EE-2DC4A7B0B4BD}"/>
              </a:ext>
            </a:extLst>
          </p:cNvPr>
          <p:cNvSpPr txBox="1"/>
          <p:nvPr/>
        </p:nvSpPr>
        <p:spPr>
          <a:xfrm>
            <a:off x="11663384" y="3774743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E(woman)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B1B258D-AB57-8DF3-3BFC-8B2542531F67}"/>
              </a:ext>
            </a:extLst>
          </p:cNvPr>
          <p:cNvSpPr txBox="1"/>
          <p:nvPr/>
        </p:nvSpPr>
        <p:spPr>
          <a:xfrm>
            <a:off x="7314679" y="1265077"/>
            <a:ext cx="12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E(uncle)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4669BC3-946D-8357-4DD5-E3FEDD0FFF1A}"/>
              </a:ext>
            </a:extLst>
          </p:cNvPr>
          <p:cNvSpPr txBox="1"/>
          <p:nvPr/>
        </p:nvSpPr>
        <p:spPr>
          <a:xfrm>
            <a:off x="6655048" y="2769020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E(aunt)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50F96D-66AC-00D2-590C-CDE7ABAF0C04}"/>
              </a:ext>
            </a:extLst>
          </p:cNvPr>
          <p:cNvCxnSpPr>
            <a:cxnSpLocks/>
          </p:cNvCxnSpPr>
          <p:nvPr/>
        </p:nvCxnSpPr>
        <p:spPr>
          <a:xfrm flipH="1">
            <a:off x="9871611" y="1600763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8A90267-F1ED-61A7-E4E7-04223259C5E1}"/>
              </a:ext>
            </a:extLst>
          </p:cNvPr>
          <p:cNvCxnSpPr>
            <a:cxnSpLocks/>
          </p:cNvCxnSpPr>
          <p:nvPr/>
        </p:nvCxnSpPr>
        <p:spPr>
          <a:xfrm flipH="1">
            <a:off x="13721759" y="2345227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808D37-12A6-6C27-E8D9-78F63BAE9FAF}"/>
              </a:ext>
            </a:extLst>
          </p:cNvPr>
          <p:cNvCxnSpPr>
            <a:cxnSpLocks/>
          </p:cNvCxnSpPr>
          <p:nvPr/>
        </p:nvCxnSpPr>
        <p:spPr>
          <a:xfrm flipH="1">
            <a:off x="9320646" y="4244227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4A3D87-DD5A-D3BF-855C-A7188804668E}"/>
              </a:ext>
            </a:extLst>
          </p:cNvPr>
          <p:cNvCxnSpPr>
            <a:cxnSpLocks/>
          </p:cNvCxnSpPr>
          <p:nvPr/>
        </p:nvCxnSpPr>
        <p:spPr>
          <a:xfrm flipH="1">
            <a:off x="7174249" y="4413080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C09EC3-0C1E-2466-F932-635CF232E8EF}"/>
              </a:ext>
            </a:extLst>
          </p:cNvPr>
          <p:cNvCxnSpPr>
            <a:cxnSpLocks/>
          </p:cNvCxnSpPr>
          <p:nvPr/>
        </p:nvCxnSpPr>
        <p:spPr>
          <a:xfrm flipH="1">
            <a:off x="11526056" y="4400396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0A3661-0B49-138E-287D-405C485A1E49}"/>
              </a:ext>
            </a:extLst>
          </p:cNvPr>
          <p:cNvCxnSpPr>
            <a:cxnSpLocks/>
          </p:cNvCxnSpPr>
          <p:nvPr/>
        </p:nvCxnSpPr>
        <p:spPr>
          <a:xfrm flipH="1">
            <a:off x="5467920" y="1600763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8E6FD-6148-DB5B-7E59-C55904297524}"/>
              </a:ext>
            </a:extLst>
          </p:cNvPr>
          <p:cNvCxnSpPr>
            <a:cxnSpLocks/>
          </p:cNvCxnSpPr>
          <p:nvPr/>
        </p:nvCxnSpPr>
        <p:spPr>
          <a:xfrm flipH="1">
            <a:off x="5557197" y="3655932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C765A4-F699-896F-EA23-C4C5CE24754B}"/>
              </a:ext>
            </a:extLst>
          </p:cNvPr>
          <p:cNvCxnSpPr>
            <a:cxnSpLocks/>
          </p:cNvCxnSpPr>
          <p:nvPr/>
        </p:nvCxnSpPr>
        <p:spPr>
          <a:xfrm flipH="1">
            <a:off x="9241076" y="6729998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84B5E9-E834-4C70-FA6D-2D50EA6DB67D}"/>
              </a:ext>
            </a:extLst>
          </p:cNvPr>
          <p:cNvCxnSpPr>
            <a:cxnSpLocks/>
          </p:cNvCxnSpPr>
          <p:nvPr/>
        </p:nvCxnSpPr>
        <p:spPr>
          <a:xfrm flipH="1">
            <a:off x="7675908" y="5985534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06DB32-6A82-CE41-F8D0-14463CED3C46}"/>
              </a:ext>
            </a:extLst>
          </p:cNvPr>
          <p:cNvCxnSpPr>
            <a:cxnSpLocks/>
          </p:cNvCxnSpPr>
          <p:nvPr/>
        </p:nvCxnSpPr>
        <p:spPr>
          <a:xfrm flipH="1">
            <a:off x="11526056" y="6729998"/>
            <a:ext cx="681608" cy="1426990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3ADCBA-E27E-9733-43E2-798EB013DF5C}"/>
              </a:ext>
            </a:extLst>
          </p:cNvPr>
          <p:cNvSpPr txBox="1"/>
          <p:nvPr/>
        </p:nvSpPr>
        <p:spPr>
          <a:xfrm>
            <a:off x="4537087" y="492268"/>
            <a:ext cx="67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Dimension: Gender</a:t>
            </a:r>
          </a:p>
        </p:txBody>
      </p:sp>
    </p:spTree>
    <p:extLst>
      <p:ext uri="{BB962C8B-B14F-4D97-AF65-F5344CB8AC3E}">
        <p14:creationId xmlns:p14="http://schemas.microsoft.com/office/powerpoint/2010/main" val="1425310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00D2C-E801-6CB1-718F-A8222D04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7FE4A6B-7B4F-7483-D222-190149B863A0}"/>
              </a:ext>
            </a:extLst>
          </p:cNvPr>
          <p:cNvGrpSpPr/>
          <p:nvPr/>
        </p:nvGrpSpPr>
        <p:grpSpPr>
          <a:xfrm>
            <a:off x="2878112" y="1095115"/>
            <a:ext cx="11782269" cy="7683500"/>
            <a:chOff x="2878112" y="1095115"/>
            <a:chExt cx="11782269" cy="768350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1872AC3-63FF-D60B-6727-A30E678CCD7C}"/>
                </a:ext>
              </a:extLst>
            </p:cNvPr>
            <p:cNvSpPr/>
            <p:nvPr/>
          </p:nvSpPr>
          <p:spPr>
            <a:xfrm>
              <a:off x="2878112" y="2362825"/>
              <a:ext cx="11782269" cy="6415790"/>
            </a:xfrm>
            <a:custGeom>
              <a:avLst/>
              <a:gdLst>
                <a:gd name="connsiteX0" fmla="*/ 4257206 w 11782269"/>
                <a:gd name="connsiteY0" fmla="*/ 0 h 6415790"/>
                <a:gd name="connsiteX1" fmla="*/ 11782269 w 11782269"/>
                <a:gd name="connsiteY1" fmla="*/ 1304144 h 6415790"/>
                <a:gd name="connsiteX2" fmla="*/ 9728616 w 11782269"/>
                <a:gd name="connsiteY2" fmla="*/ 6415790 h 6415790"/>
                <a:gd name="connsiteX3" fmla="*/ 0 w 11782269"/>
                <a:gd name="connsiteY3" fmla="*/ 3282846 h 6415790"/>
                <a:gd name="connsiteX4" fmla="*/ 4257206 w 11782269"/>
                <a:gd name="connsiteY4" fmla="*/ 0 h 64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2269" h="6415790">
                  <a:moveTo>
                    <a:pt x="4257206" y="0"/>
                  </a:moveTo>
                  <a:lnTo>
                    <a:pt x="11782269" y="1304144"/>
                  </a:lnTo>
                  <a:lnTo>
                    <a:pt x="9728616" y="6415790"/>
                  </a:lnTo>
                  <a:lnTo>
                    <a:pt x="0" y="3282846"/>
                  </a:lnTo>
                  <a:lnTo>
                    <a:pt x="425720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23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EC713F9-E6FE-2BF1-C962-B6B7899693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6190" y="3307205"/>
              <a:ext cx="2990538" cy="454202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8EA7F73-2435-37D9-6CD0-AE887D913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6734" y="2587677"/>
              <a:ext cx="3642610" cy="371207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20FDEA-7AF4-B012-C581-449216F96A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6992" y="4542427"/>
              <a:ext cx="8951809" cy="25187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DF3CD1-C075-396D-73AB-1753FBADAA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314" y="2977241"/>
              <a:ext cx="7877332" cy="158913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C90A25B-6D03-8439-A604-A80CC9471882}"/>
                </a:ext>
              </a:extLst>
            </p:cNvPr>
            <p:cNvCxnSpPr>
              <a:cxnSpLocks/>
            </p:cNvCxnSpPr>
            <p:nvPr/>
          </p:nvCxnSpPr>
          <p:spPr>
            <a:xfrm>
              <a:off x="9234488" y="1118641"/>
              <a:ext cx="0" cy="5942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EEC2A52-3DD2-E263-83AA-E010DE99B0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449" y="3711940"/>
              <a:ext cx="8409482" cy="20686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7E8F1DA-7755-7FB4-FCA0-2324E09C3B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289" y="2992411"/>
              <a:ext cx="3537678" cy="4068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2FCCA3C-BEEA-A066-B24A-F5B6D85C8E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10951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271DC69-66F9-6A9D-0115-DB4848D08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306309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F4F8C0-09F9-F436-3EF7-AD6F78513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5780582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22E509-6D34-D1C2-F179-EBCD391712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70274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36C8F48-454D-196A-E2DC-53E7D9B78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866" y="357885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04CFB45-B558-0281-5D10-4DB8F2051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728" y="402231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15D12F-7B69-7683-282B-6E8ADB51E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6095" y="5020743"/>
              <a:ext cx="214269" cy="3070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D090516-249C-6F8A-48C1-6156FD357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3292" y="5570720"/>
              <a:ext cx="160113" cy="390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D5D1086-4E13-3D51-0B6B-F5A78CE46D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246" y="294593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F3C820-6316-4CBA-353F-42E9E06B3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028" y="6982085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3334A8D-7800-6867-09DF-502624052E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874" y="5606398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DE4B220-FF23-BB7D-2EF4-8B9A0AB32C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8859" y="3658745"/>
              <a:ext cx="448121" cy="1130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136057D-5FF8-5781-9D4C-E05038F7E040}"/>
              </a:ext>
            </a:extLst>
          </p:cNvPr>
          <p:cNvCxnSpPr>
            <a:cxnSpLocks/>
          </p:cNvCxnSpPr>
          <p:nvPr/>
        </p:nvCxnSpPr>
        <p:spPr>
          <a:xfrm>
            <a:off x="9241994" y="4660190"/>
            <a:ext cx="614706" cy="2917920"/>
          </a:xfrm>
          <a:prstGeom prst="straightConnector1">
            <a:avLst/>
          </a:prstGeom>
          <a:ln w="50800">
            <a:solidFill>
              <a:srgbClr val="C493B9">
                <a:alpha val="73848"/>
              </a:srgb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27EA3FC-041F-9C0E-1BDF-3FCAF84791FE}"/>
              </a:ext>
            </a:extLst>
          </p:cNvPr>
          <p:cNvCxnSpPr>
            <a:cxnSpLocks/>
          </p:cNvCxnSpPr>
          <p:nvPr/>
        </p:nvCxnSpPr>
        <p:spPr>
          <a:xfrm flipV="1">
            <a:off x="9241994" y="3804926"/>
            <a:ext cx="1788364" cy="832137"/>
          </a:xfrm>
          <a:prstGeom prst="straightConnector1">
            <a:avLst/>
          </a:prstGeom>
          <a:ln w="50800">
            <a:solidFill>
              <a:srgbClr val="C493B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8E8752-A835-2CCF-FCCD-D6BEA65B7848}"/>
              </a:ext>
            </a:extLst>
          </p:cNvPr>
          <p:cNvCxnSpPr>
            <a:cxnSpLocks/>
          </p:cNvCxnSpPr>
          <p:nvPr/>
        </p:nvCxnSpPr>
        <p:spPr>
          <a:xfrm>
            <a:off x="9211455" y="4600378"/>
            <a:ext cx="1857675" cy="1459384"/>
          </a:xfrm>
          <a:prstGeom prst="straightConnector1">
            <a:avLst/>
          </a:prstGeom>
          <a:ln w="50800">
            <a:solidFill>
              <a:schemeClr val="accent1">
                <a:alpha val="68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EC13862-9620-F995-31DD-A921291E5663}"/>
              </a:ext>
            </a:extLst>
          </p:cNvPr>
          <p:cNvCxnSpPr>
            <a:cxnSpLocks/>
          </p:cNvCxnSpPr>
          <p:nvPr/>
        </p:nvCxnSpPr>
        <p:spPr>
          <a:xfrm flipV="1">
            <a:off x="9265027" y="2331527"/>
            <a:ext cx="2853360" cy="228210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8A97182-B9C9-7196-11C8-C779720679D7}"/>
              </a:ext>
            </a:extLst>
          </p:cNvPr>
          <p:cNvCxnSpPr>
            <a:cxnSpLocks/>
          </p:cNvCxnSpPr>
          <p:nvPr/>
        </p:nvCxnSpPr>
        <p:spPr>
          <a:xfrm flipH="1">
            <a:off x="9953300" y="3804926"/>
            <a:ext cx="1115830" cy="3688147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E45B8D8-E821-EB61-A26D-BC404F0F8FD5}"/>
              </a:ext>
            </a:extLst>
          </p:cNvPr>
          <p:cNvCxnSpPr>
            <a:cxnSpLocks/>
          </p:cNvCxnSpPr>
          <p:nvPr/>
        </p:nvCxnSpPr>
        <p:spPr>
          <a:xfrm flipH="1">
            <a:off x="11030358" y="2345227"/>
            <a:ext cx="1088029" cy="3488862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38BD4C3-03A5-1932-88FE-1A70AA021952}"/>
              </a:ext>
            </a:extLst>
          </p:cNvPr>
          <p:cNvSpPr txBox="1"/>
          <p:nvPr/>
        </p:nvSpPr>
        <p:spPr>
          <a:xfrm>
            <a:off x="12135388" y="2116553"/>
            <a:ext cx="9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E(man)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6C6F58F-F5C1-E8C1-CFB8-785672CF504C}"/>
              </a:ext>
            </a:extLst>
          </p:cNvPr>
          <p:cNvSpPr txBox="1"/>
          <p:nvPr/>
        </p:nvSpPr>
        <p:spPr>
          <a:xfrm>
            <a:off x="10603728" y="3439963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E(woman)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16A342-DB05-5034-AC4A-D4E530AA9317}"/>
              </a:ext>
            </a:extLst>
          </p:cNvPr>
          <p:cNvSpPr txBox="1"/>
          <p:nvPr/>
        </p:nvSpPr>
        <p:spPr>
          <a:xfrm>
            <a:off x="11030358" y="5780582"/>
            <a:ext cx="12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E(king)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F50D605-56CC-6811-9CAC-B51865CACB70}"/>
              </a:ext>
            </a:extLst>
          </p:cNvPr>
          <p:cNvSpPr txBox="1"/>
          <p:nvPr/>
        </p:nvSpPr>
        <p:spPr>
          <a:xfrm>
            <a:off x="9774623" y="7554679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E(queen)</a:t>
            </a:r>
          </a:p>
        </p:txBody>
      </p:sp>
    </p:spTree>
    <p:extLst>
      <p:ext uri="{BB962C8B-B14F-4D97-AF65-F5344CB8AC3E}">
        <p14:creationId xmlns:p14="http://schemas.microsoft.com/office/powerpoint/2010/main" val="26948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8682422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3857890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</p:cNvCxnSpPr>
          <p:nvPr/>
        </p:nvCxnSpPr>
        <p:spPr>
          <a:xfrm flipV="1">
            <a:off x="10191849" y="4087027"/>
            <a:ext cx="866068" cy="2968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4712575" y="1820196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4712575" y="1045431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10292322" y="4668016"/>
            <a:ext cx="1314844" cy="1500845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7857169" y="1271409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7986655" y="1878572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316" idx="0"/>
          </p:cNvCxnSpPr>
          <p:nvPr/>
        </p:nvCxnSpPr>
        <p:spPr>
          <a:xfrm flipH="1">
            <a:off x="5417918" y="1700125"/>
            <a:ext cx="692841" cy="1758550"/>
          </a:xfrm>
          <a:prstGeom prst="bentConnector4">
            <a:avLst>
              <a:gd name="adj1" fmla="val -32995"/>
              <a:gd name="adj2" fmla="val 689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7205856" y="1271409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stCxn id="317" idx="0"/>
            <a:endCxn id="336" idx="2"/>
          </p:cNvCxnSpPr>
          <p:nvPr/>
        </p:nvCxnSpPr>
        <p:spPr>
          <a:xfrm>
            <a:off x="8108723" y="4099274"/>
            <a:ext cx="54692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5887918" y="4087025"/>
            <a:ext cx="134613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4255062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057918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(i.e., 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11037768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2497379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6526875" y="1273717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4047852" y="1820196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3368871" y="1822504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6698973" y="1873000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7343181" y="1864053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6450963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3841DF-B6CD-9B41-AFF0-012319FB8652}"/>
              </a:ext>
            </a:extLst>
          </p:cNvPr>
          <p:cNvSpPr txBox="1"/>
          <p:nvPr/>
        </p:nvSpPr>
        <p:spPr>
          <a:xfrm>
            <a:off x="8583578" y="5226601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031-76A9-9144-8D33-3F7B2ADA47B2}"/>
              </a:ext>
            </a:extLst>
          </p:cNvPr>
          <p:cNvSpPr txBox="1"/>
          <p:nvPr/>
        </p:nvSpPr>
        <p:spPr>
          <a:xfrm>
            <a:off x="8574726" y="3216251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4047852" y="1045431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3368871" y="1047739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2677015" y="1822504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2677015" y="1047739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2598180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3195492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337" idx="2"/>
          </p:cNvCxnSpPr>
          <p:nvPr/>
        </p:nvCxnSpPr>
        <p:spPr>
          <a:xfrm rot="16200000" flipH="1">
            <a:off x="7502374" y="4920606"/>
            <a:ext cx="1974602" cy="331939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4712575" y="625242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4712575" y="547766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4047852" y="625242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3368871" y="625473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4047852" y="547766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3368871" y="547997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2677015" y="625473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2677015" y="547997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9461134" y="6862330"/>
            <a:ext cx="2253543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Naïve Bayes, SVM, Logistic Regression, Neural Networks)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2598180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4174390" y="607436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2849535" y="606861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3493743" y="605967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4854710" y="605967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2812420" y="685635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3533982" y="685163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4216918" y="685163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4854710" y="683939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9314618" y="5334917"/>
            <a:ext cx="2556740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0C9710C-A783-C940-AFF9-73675D01298A}"/>
              </a:ext>
            </a:extLst>
          </p:cNvPr>
          <p:cNvSpPr/>
          <p:nvPr/>
        </p:nvSpPr>
        <p:spPr>
          <a:xfrm>
            <a:off x="4755519" y="345867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tokenization)</a:t>
            </a:r>
          </a:p>
        </p:txBody>
      </p:sp>
      <p:sp>
        <p:nvSpPr>
          <p:cNvPr id="317" name="Snip Single Corner Rectangle 316">
            <a:extLst>
              <a:ext uri="{FF2B5EF4-FFF2-40B4-BE49-F238E27FC236}">
                <a16:creationId xmlns:a16="http://schemas.microsoft.com/office/drawing/2014/main" id="{3304A120-426A-934D-8AA9-71887470998D}"/>
              </a:ext>
            </a:extLst>
          </p:cNvPr>
          <p:cNvSpPr/>
          <p:nvPr/>
        </p:nvSpPr>
        <p:spPr>
          <a:xfrm>
            <a:off x="6560986" y="3605414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10186823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Snip Single Corner Rectangle 335">
            <a:extLst>
              <a:ext uri="{FF2B5EF4-FFF2-40B4-BE49-F238E27FC236}">
                <a16:creationId xmlns:a16="http://schemas.microsoft.com/office/drawing/2014/main" id="{B126A303-A680-DB41-9F12-05E9B93DAF7F}"/>
              </a:ext>
            </a:extLst>
          </p:cNvPr>
          <p:cNvSpPr/>
          <p:nvPr/>
        </p:nvSpPr>
        <p:spPr>
          <a:xfrm>
            <a:off x="8655645" y="3605414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   2     0    0          6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text7      3     2    1          2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7" name="Snip Single Corner Rectangle 336">
            <a:extLst>
              <a:ext uri="{FF2B5EF4-FFF2-40B4-BE49-F238E27FC236}">
                <a16:creationId xmlns:a16="http://schemas.microsoft.com/office/drawing/2014/main" id="{FF2F887F-4411-1944-9A88-1A7E79CD5FD0}"/>
              </a:ext>
            </a:extLst>
          </p:cNvPr>
          <p:cNvSpPr/>
          <p:nvPr/>
        </p:nvSpPr>
        <p:spPr>
          <a:xfrm>
            <a:off x="8655645" y="558001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text6      8     6    0          0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text8      6     6    0          0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0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CFCE8-8F58-3C5F-F690-3F3F2CF0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FA38EEF-C906-00C1-D41C-53EFD698AEE0}"/>
              </a:ext>
            </a:extLst>
          </p:cNvPr>
          <p:cNvGrpSpPr/>
          <p:nvPr/>
        </p:nvGrpSpPr>
        <p:grpSpPr>
          <a:xfrm>
            <a:off x="2878112" y="1095115"/>
            <a:ext cx="11782269" cy="7683500"/>
            <a:chOff x="2878112" y="1095115"/>
            <a:chExt cx="11782269" cy="7683500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3ECA8C2-E1B4-BE06-440B-15702A9A2099}"/>
                </a:ext>
              </a:extLst>
            </p:cNvPr>
            <p:cNvSpPr/>
            <p:nvPr/>
          </p:nvSpPr>
          <p:spPr>
            <a:xfrm>
              <a:off x="2878112" y="2362825"/>
              <a:ext cx="11782269" cy="6415790"/>
            </a:xfrm>
            <a:custGeom>
              <a:avLst/>
              <a:gdLst>
                <a:gd name="connsiteX0" fmla="*/ 4257206 w 11782269"/>
                <a:gd name="connsiteY0" fmla="*/ 0 h 6415790"/>
                <a:gd name="connsiteX1" fmla="*/ 11782269 w 11782269"/>
                <a:gd name="connsiteY1" fmla="*/ 1304144 h 6415790"/>
                <a:gd name="connsiteX2" fmla="*/ 9728616 w 11782269"/>
                <a:gd name="connsiteY2" fmla="*/ 6415790 h 6415790"/>
                <a:gd name="connsiteX3" fmla="*/ 0 w 11782269"/>
                <a:gd name="connsiteY3" fmla="*/ 3282846 h 6415790"/>
                <a:gd name="connsiteX4" fmla="*/ 4257206 w 11782269"/>
                <a:gd name="connsiteY4" fmla="*/ 0 h 6415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2269" h="6415790">
                  <a:moveTo>
                    <a:pt x="4257206" y="0"/>
                  </a:moveTo>
                  <a:lnTo>
                    <a:pt x="11782269" y="1304144"/>
                  </a:lnTo>
                  <a:lnTo>
                    <a:pt x="9728616" y="6415790"/>
                  </a:lnTo>
                  <a:lnTo>
                    <a:pt x="0" y="3282846"/>
                  </a:lnTo>
                  <a:lnTo>
                    <a:pt x="4257206" y="0"/>
                  </a:lnTo>
                  <a:close/>
                </a:path>
              </a:pathLst>
            </a:custGeom>
            <a:solidFill>
              <a:schemeClr val="bg1">
                <a:lumMod val="95000"/>
                <a:alpha val="23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31D01C2-DD48-DDB3-4136-5DCF7DB63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16190" y="3307205"/>
              <a:ext cx="2990538" cy="454202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5B2E9C-3833-A98B-7DBC-B49510C32D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76734" y="2587677"/>
              <a:ext cx="3642610" cy="371207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D47978B-2976-0FB3-8D8C-84F1E759F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6992" y="4542427"/>
              <a:ext cx="8951809" cy="251877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0716DF7-EFF3-EF04-8AC0-99E030B568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314" y="2977241"/>
              <a:ext cx="7877332" cy="1589138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E45B47-26C6-3AD1-409C-87FBED0BBF45}"/>
                </a:ext>
              </a:extLst>
            </p:cNvPr>
            <p:cNvCxnSpPr>
              <a:cxnSpLocks/>
            </p:cNvCxnSpPr>
            <p:nvPr/>
          </p:nvCxnSpPr>
          <p:spPr>
            <a:xfrm>
              <a:off x="9234488" y="1118641"/>
              <a:ext cx="0" cy="5942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00E133E-D414-AF73-4105-D04372885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449" y="3711940"/>
              <a:ext cx="8409482" cy="20686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838E07-455B-CA91-1837-FCDA4164A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0289" y="2992411"/>
              <a:ext cx="3537678" cy="4068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D3CD7B2-B5AB-E2B4-4C95-763B473FF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10951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03305BF-18EA-0AEF-14AE-3574E663F2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306309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5ECABA0-C461-D61D-5DBF-62D0221F8A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5780582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95C323-7128-4987-C4F5-0227A8AF70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6767" y="702741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CE6C3A3-2A75-1C26-3070-45799F91B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866" y="357885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B83C2DD-3AE1-9196-00FD-39D53BAAEF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9728" y="4022310"/>
              <a:ext cx="253539" cy="226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5A5C9F-6265-0CCA-0871-0180CB264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6095" y="5020743"/>
              <a:ext cx="214269" cy="3070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71163F6-0A0E-D4EC-A44A-411CBC5DC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33292" y="5570720"/>
              <a:ext cx="160113" cy="3901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7DD2C8E-0630-E947-57A2-1F4077782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70246" y="2945935"/>
              <a:ext cx="295442" cy="5350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FAF0260-6A85-F2F9-3539-90817FE1EB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028" y="6982085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1B1AADE-C26A-17DD-E778-92A5EC3B5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0874" y="5606398"/>
              <a:ext cx="448121" cy="15940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27DCCBE-89FC-5E80-F3AE-196C3FDD99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8859" y="3658745"/>
              <a:ext cx="448121" cy="11306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01E2BF8-F579-CC7B-C69D-2CCE649894A7}"/>
              </a:ext>
            </a:extLst>
          </p:cNvPr>
          <p:cNvCxnSpPr>
            <a:cxnSpLocks/>
          </p:cNvCxnSpPr>
          <p:nvPr/>
        </p:nvCxnSpPr>
        <p:spPr>
          <a:xfrm>
            <a:off x="9241994" y="4660190"/>
            <a:ext cx="614706" cy="2917920"/>
          </a:xfrm>
          <a:prstGeom prst="straightConnector1">
            <a:avLst/>
          </a:prstGeom>
          <a:ln w="50800">
            <a:solidFill>
              <a:srgbClr val="C493B9">
                <a:alpha val="73848"/>
              </a:srgb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B73010-6B43-3E47-C4A5-FDF8EA9929C9}"/>
              </a:ext>
            </a:extLst>
          </p:cNvPr>
          <p:cNvCxnSpPr>
            <a:cxnSpLocks/>
          </p:cNvCxnSpPr>
          <p:nvPr/>
        </p:nvCxnSpPr>
        <p:spPr>
          <a:xfrm flipV="1">
            <a:off x="9241994" y="3804926"/>
            <a:ext cx="1788364" cy="832137"/>
          </a:xfrm>
          <a:prstGeom prst="straightConnector1">
            <a:avLst/>
          </a:prstGeom>
          <a:ln w="50800">
            <a:solidFill>
              <a:srgbClr val="C493B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8BF20A2-B0F9-EDE0-0A88-DCCCC2FD1CA9}"/>
              </a:ext>
            </a:extLst>
          </p:cNvPr>
          <p:cNvCxnSpPr>
            <a:cxnSpLocks/>
          </p:cNvCxnSpPr>
          <p:nvPr/>
        </p:nvCxnSpPr>
        <p:spPr>
          <a:xfrm>
            <a:off x="9211455" y="4600378"/>
            <a:ext cx="1857675" cy="1459384"/>
          </a:xfrm>
          <a:prstGeom prst="straightConnector1">
            <a:avLst/>
          </a:prstGeom>
          <a:ln w="50800">
            <a:solidFill>
              <a:schemeClr val="accent1">
                <a:alpha val="68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3A545AD-B237-A0CC-C600-DFE9D6B8E86D}"/>
              </a:ext>
            </a:extLst>
          </p:cNvPr>
          <p:cNvCxnSpPr>
            <a:cxnSpLocks/>
          </p:cNvCxnSpPr>
          <p:nvPr/>
        </p:nvCxnSpPr>
        <p:spPr>
          <a:xfrm flipV="1">
            <a:off x="9265027" y="2331527"/>
            <a:ext cx="2853360" cy="228210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81C812C-C2D8-B9CF-8121-2AEEA313421F}"/>
              </a:ext>
            </a:extLst>
          </p:cNvPr>
          <p:cNvCxnSpPr>
            <a:cxnSpLocks/>
          </p:cNvCxnSpPr>
          <p:nvPr/>
        </p:nvCxnSpPr>
        <p:spPr>
          <a:xfrm flipH="1">
            <a:off x="12224072" y="5042912"/>
            <a:ext cx="619901" cy="2048954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3BFF5CE-4259-D71D-DD94-F882022B8323}"/>
              </a:ext>
            </a:extLst>
          </p:cNvPr>
          <p:cNvCxnSpPr>
            <a:cxnSpLocks/>
          </p:cNvCxnSpPr>
          <p:nvPr/>
        </p:nvCxnSpPr>
        <p:spPr>
          <a:xfrm flipH="1">
            <a:off x="11620243" y="3316372"/>
            <a:ext cx="715502" cy="229432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23CDCC69-DD63-CEC5-8738-32ABE42334B1}"/>
              </a:ext>
            </a:extLst>
          </p:cNvPr>
          <p:cNvSpPr txBox="1"/>
          <p:nvPr/>
        </p:nvSpPr>
        <p:spPr>
          <a:xfrm>
            <a:off x="12135388" y="2116553"/>
            <a:ext cx="981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E(man)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D38AA06-3C19-63E8-F970-6438EFC5B2A0}"/>
              </a:ext>
            </a:extLst>
          </p:cNvPr>
          <p:cNvSpPr txBox="1"/>
          <p:nvPr/>
        </p:nvSpPr>
        <p:spPr>
          <a:xfrm>
            <a:off x="10603728" y="3439963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E(woman)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FED11DA-40D8-ED43-7703-4974554C2446}"/>
              </a:ext>
            </a:extLst>
          </p:cNvPr>
          <p:cNvSpPr txBox="1"/>
          <p:nvPr/>
        </p:nvSpPr>
        <p:spPr>
          <a:xfrm>
            <a:off x="11030358" y="5780582"/>
            <a:ext cx="12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E(king)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87AD88-A4C0-E499-86C1-E80C91EE65A0}"/>
              </a:ext>
            </a:extLst>
          </p:cNvPr>
          <p:cNvSpPr txBox="1"/>
          <p:nvPr/>
        </p:nvSpPr>
        <p:spPr>
          <a:xfrm>
            <a:off x="9774623" y="7554679"/>
            <a:ext cx="129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493B9"/>
                </a:solidFill>
              </a:rPr>
              <a:t>E(queen)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C03275-CDBE-B409-D6B3-1502C347153B}"/>
              </a:ext>
            </a:extLst>
          </p:cNvPr>
          <p:cNvCxnSpPr>
            <a:cxnSpLocks/>
          </p:cNvCxnSpPr>
          <p:nvPr/>
        </p:nvCxnSpPr>
        <p:spPr>
          <a:xfrm flipH="1">
            <a:off x="7351282" y="3927165"/>
            <a:ext cx="628794" cy="1835539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5B4ED4-378C-508D-4ED9-248077B7F0E2}"/>
              </a:ext>
            </a:extLst>
          </p:cNvPr>
          <p:cNvCxnSpPr>
            <a:cxnSpLocks/>
          </p:cNvCxnSpPr>
          <p:nvPr/>
        </p:nvCxnSpPr>
        <p:spPr>
          <a:xfrm flipH="1">
            <a:off x="8199865" y="4864832"/>
            <a:ext cx="795161" cy="262824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37027-8D33-C3FF-AD04-3E8297C5E533}"/>
              </a:ext>
            </a:extLst>
          </p:cNvPr>
          <p:cNvCxnSpPr>
            <a:cxnSpLocks/>
          </p:cNvCxnSpPr>
          <p:nvPr/>
        </p:nvCxnSpPr>
        <p:spPr>
          <a:xfrm flipH="1">
            <a:off x="5530780" y="3658433"/>
            <a:ext cx="628794" cy="1835539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508F4-F12D-C8A1-B897-D545BB35D738}"/>
              </a:ext>
            </a:extLst>
          </p:cNvPr>
          <p:cNvCxnSpPr>
            <a:cxnSpLocks/>
          </p:cNvCxnSpPr>
          <p:nvPr/>
        </p:nvCxnSpPr>
        <p:spPr>
          <a:xfrm flipH="1">
            <a:off x="11510400" y="1061231"/>
            <a:ext cx="470562" cy="1508899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183A96-78D2-5984-CE79-DE01334BA1A0}"/>
              </a:ext>
            </a:extLst>
          </p:cNvPr>
          <p:cNvCxnSpPr>
            <a:cxnSpLocks/>
          </p:cNvCxnSpPr>
          <p:nvPr/>
        </p:nvCxnSpPr>
        <p:spPr>
          <a:xfrm flipH="1">
            <a:off x="7284215" y="1628756"/>
            <a:ext cx="628794" cy="1835539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A1F242-7C74-2820-AAFE-FF81CFBC999B}"/>
              </a:ext>
            </a:extLst>
          </p:cNvPr>
          <p:cNvCxnSpPr>
            <a:cxnSpLocks/>
          </p:cNvCxnSpPr>
          <p:nvPr/>
        </p:nvCxnSpPr>
        <p:spPr>
          <a:xfrm flipH="1">
            <a:off x="5530780" y="1628756"/>
            <a:ext cx="628794" cy="1835539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DCAFB6-7001-6802-6F6B-A091A7916722}"/>
              </a:ext>
            </a:extLst>
          </p:cNvPr>
          <p:cNvCxnSpPr>
            <a:cxnSpLocks/>
          </p:cNvCxnSpPr>
          <p:nvPr/>
        </p:nvCxnSpPr>
        <p:spPr>
          <a:xfrm flipH="1">
            <a:off x="9504342" y="1628756"/>
            <a:ext cx="628794" cy="1835539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2A6796-E10F-3A0C-7558-C0E0065D4557}"/>
              </a:ext>
            </a:extLst>
          </p:cNvPr>
          <p:cNvSpPr txBox="1"/>
          <p:nvPr/>
        </p:nvSpPr>
        <p:spPr>
          <a:xfrm>
            <a:off x="4537087" y="492268"/>
            <a:ext cx="677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Dimension: Royalty? Time?</a:t>
            </a:r>
          </a:p>
        </p:txBody>
      </p:sp>
    </p:spTree>
    <p:extLst>
      <p:ext uri="{BB962C8B-B14F-4D97-AF65-F5344CB8AC3E}">
        <p14:creationId xmlns:p14="http://schemas.microsoft.com/office/powerpoint/2010/main" val="157283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8682422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3857890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  <a:stCxn id="65" idx="0"/>
            <a:endCxn id="32" idx="1"/>
          </p:cNvCxnSpPr>
          <p:nvPr/>
        </p:nvCxnSpPr>
        <p:spPr>
          <a:xfrm>
            <a:off x="10182571" y="4089996"/>
            <a:ext cx="855197" cy="296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4712575" y="1820196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4712575" y="1045431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  <a:endCxn id="66" idx="0"/>
          </p:cNvCxnSpPr>
          <p:nvPr/>
        </p:nvCxnSpPr>
        <p:spPr>
          <a:xfrm rot="5400000">
            <a:off x="10287682" y="4663375"/>
            <a:ext cx="1314844" cy="1510124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7857169" y="1271409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7986655" y="1878572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316" idx="0"/>
          </p:cNvCxnSpPr>
          <p:nvPr/>
        </p:nvCxnSpPr>
        <p:spPr>
          <a:xfrm flipH="1">
            <a:off x="5417918" y="1700125"/>
            <a:ext cx="692841" cy="1758550"/>
          </a:xfrm>
          <a:prstGeom prst="bentConnector4">
            <a:avLst>
              <a:gd name="adj1" fmla="val -218228"/>
              <a:gd name="adj2" fmla="val 6899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7205856" y="1271409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stCxn id="317" idx="0"/>
          </p:cNvCxnSpPr>
          <p:nvPr/>
        </p:nvCxnSpPr>
        <p:spPr>
          <a:xfrm>
            <a:off x="8106432" y="4080917"/>
            <a:ext cx="66239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5887918" y="4087025"/>
            <a:ext cx="134613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4255062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057918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11037768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2497379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6526875" y="1273717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4047852" y="1820196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3368871" y="1822504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6698973" y="1873000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7343181" y="1864053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6450963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sp>
        <p:nvSpPr>
          <p:cNvPr id="65" name="Snip Single Corner Rectangle 64">
            <a:extLst>
              <a:ext uri="{FF2B5EF4-FFF2-40B4-BE49-F238E27FC236}">
                <a16:creationId xmlns:a16="http://schemas.microsoft.com/office/drawing/2014/main" id="{783DD554-BF73-3F4A-9313-5104DDDC9B6E}"/>
              </a:ext>
            </a:extLst>
          </p:cNvPr>
          <p:cNvSpPr/>
          <p:nvPr/>
        </p:nvSpPr>
        <p:spPr>
          <a:xfrm>
            <a:off x="8634834" y="3596135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 0.1      -0.3       0.4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 0.3        0.8     -0.1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-0.4       -0.2     -0.9 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text8       0.5        0.1       0.5     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6" name="Snip Single Corner Rectangle 65">
            <a:extLst>
              <a:ext uri="{FF2B5EF4-FFF2-40B4-BE49-F238E27FC236}">
                <a16:creationId xmlns:a16="http://schemas.microsoft.com/office/drawing/2014/main" id="{F847DFD3-0CC6-E849-BAF1-E477E940A14F}"/>
              </a:ext>
            </a:extLst>
          </p:cNvPr>
          <p:cNvSpPr/>
          <p:nvPr/>
        </p:nvSpPr>
        <p:spPr>
          <a:xfrm>
            <a:off x="8642306" y="5581999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text2      -0.2       0.2       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    0.2        0.1     -0.2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text6      -0.5       -0.4     0.9        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text7      -0.5       -0.7     -0.8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3841DF-B6CD-9B41-AFF0-012319FB8652}"/>
              </a:ext>
            </a:extLst>
          </p:cNvPr>
          <p:cNvSpPr txBox="1"/>
          <p:nvPr/>
        </p:nvSpPr>
        <p:spPr>
          <a:xfrm>
            <a:off x="8700238" y="524465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031-76A9-9144-8D33-3F7B2ADA47B2}"/>
              </a:ext>
            </a:extLst>
          </p:cNvPr>
          <p:cNvSpPr txBox="1"/>
          <p:nvPr/>
        </p:nvSpPr>
        <p:spPr>
          <a:xfrm>
            <a:off x="8707956" y="323430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4047852" y="1045431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3368871" y="1047739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2677015" y="1822504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2677015" y="1047739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2598180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3195492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66" idx="2"/>
          </p:cNvCxnSpPr>
          <p:nvPr/>
        </p:nvCxnSpPr>
        <p:spPr>
          <a:xfrm rot="16200000" flipH="1">
            <a:off x="7496496" y="4930049"/>
            <a:ext cx="1988834" cy="302786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4712575" y="625242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4712575" y="547766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4047852" y="625242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3368871" y="625473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4047852" y="547766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3368871" y="547997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2677015" y="625473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2677015" y="547997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9628731" y="6949460"/>
            <a:ext cx="2048675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Naïve Bayes, SVM, Neural Networks)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2598180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4174390" y="607436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2849535" y="606861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3493743" y="605967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4854710" y="605967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2812420" y="685635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3533982" y="685163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4216918" y="685163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4854710" y="683939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9302089" y="5354257"/>
            <a:ext cx="2716193" cy="36460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0C9710C-A783-C940-AFF9-73675D01298A}"/>
              </a:ext>
            </a:extLst>
          </p:cNvPr>
          <p:cNvSpPr/>
          <p:nvPr/>
        </p:nvSpPr>
        <p:spPr>
          <a:xfrm>
            <a:off x="4755519" y="345867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(extracting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features,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tokens…)</a:t>
            </a:r>
          </a:p>
        </p:txBody>
      </p:sp>
      <p:sp>
        <p:nvSpPr>
          <p:cNvPr id="317" name="Snip Single Corner Rectangle 316">
            <a:extLst>
              <a:ext uri="{FF2B5EF4-FFF2-40B4-BE49-F238E27FC236}">
                <a16:creationId xmlns:a16="http://schemas.microsoft.com/office/drawing/2014/main" id="{3304A120-426A-934D-8AA9-71887470998D}"/>
              </a:ext>
            </a:extLst>
          </p:cNvPr>
          <p:cNvSpPr/>
          <p:nvPr/>
        </p:nvSpPr>
        <p:spPr>
          <a:xfrm>
            <a:off x="6558695" y="3587057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b="1" dirty="0">
                <a:solidFill>
                  <a:schemeClr val="tx1"/>
                </a:solidFill>
              </a:rPr>
              <a:t>Embeddings-Matrix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 dim1    dim2   dim3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 0.1      -0.3       0.4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-0.2       0.2       0.2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 0.3        0.8     -0.1         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-0.4       -0.2     -0.9        </a:t>
            </a:r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10186823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C9473F3-53F1-6F4E-BB28-9D2A5FDB3FBD}"/>
              </a:ext>
            </a:extLst>
          </p:cNvPr>
          <p:cNvCxnSpPr>
            <a:cxnSpLocks/>
            <a:endCxn id="263" idx="2"/>
          </p:cNvCxnSpPr>
          <p:nvPr/>
        </p:nvCxnSpPr>
        <p:spPr>
          <a:xfrm>
            <a:off x="4209815" y="7497512"/>
            <a:ext cx="271629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3DAD8-08DA-D347-A3B7-25EEDBCF2CAF}"/>
              </a:ext>
            </a:extLst>
          </p:cNvPr>
          <p:cNvGrpSpPr/>
          <p:nvPr/>
        </p:nvGrpSpPr>
        <p:grpSpPr>
          <a:xfrm>
            <a:off x="5407321" y="7315709"/>
            <a:ext cx="791318" cy="920979"/>
            <a:chOff x="4242462" y="2525867"/>
            <a:chExt cx="791318" cy="920979"/>
          </a:xfrm>
        </p:grpSpPr>
        <p:sp>
          <p:nvSpPr>
            <p:cNvPr id="180" name="Folded Corner 179">
              <a:extLst>
                <a:ext uri="{FF2B5EF4-FFF2-40B4-BE49-F238E27FC236}">
                  <a16:creationId xmlns:a16="http://schemas.microsoft.com/office/drawing/2014/main" id="{77179B94-76CB-9744-AA8E-5E83AC67001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1" name="Folded Corner 180">
              <a:extLst>
                <a:ext uri="{FF2B5EF4-FFF2-40B4-BE49-F238E27FC236}">
                  <a16:creationId xmlns:a16="http://schemas.microsoft.com/office/drawing/2014/main" id="{1CC3754B-6E3D-4E43-8734-2727677B0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2" name="Folded Corner 181">
              <a:extLst>
                <a:ext uri="{FF2B5EF4-FFF2-40B4-BE49-F238E27FC236}">
                  <a16:creationId xmlns:a16="http://schemas.microsoft.com/office/drawing/2014/main" id="{8504A0F5-6CF5-1D4E-AC1E-F26E5A7F3DF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3" name="Folded Corner 182">
              <a:extLst>
                <a:ext uri="{FF2B5EF4-FFF2-40B4-BE49-F238E27FC236}">
                  <a16:creationId xmlns:a16="http://schemas.microsoft.com/office/drawing/2014/main" id="{47BF8C55-7610-CC46-9580-5DF805B8A00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4" name="Folded Corner 183">
              <a:extLst>
                <a:ext uri="{FF2B5EF4-FFF2-40B4-BE49-F238E27FC236}">
                  <a16:creationId xmlns:a16="http://schemas.microsoft.com/office/drawing/2014/main" id="{8726272E-03E6-4548-AAC4-F12017E6B91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0A2E9B1-A858-0B4A-96A4-45D1DC7949BB}"/>
              </a:ext>
            </a:extLst>
          </p:cNvPr>
          <p:cNvGrpSpPr/>
          <p:nvPr/>
        </p:nvGrpSpPr>
        <p:grpSpPr>
          <a:xfrm>
            <a:off x="4742598" y="7315709"/>
            <a:ext cx="791318" cy="920979"/>
            <a:chOff x="4242462" y="2525867"/>
            <a:chExt cx="791318" cy="920979"/>
          </a:xfrm>
        </p:grpSpPr>
        <p:sp>
          <p:nvSpPr>
            <p:cNvPr id="186" name="Folded Corner 185">
              <a:extLst>
                <a:ext uri="{FF2B5EF4-FFF2-40B4-BE49-F238E27FC236}">
                  <a16:creationId xmlns:a16="http://schemas.microsoft.com/office/drawing/2014/main" id="{0C7F29AF-98EE-A44D-AE10-18C271A5279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7" name="Folded Corner 186">
              <a:extLst>
                <a:ext uri="{FF2B5EF4-FFF2-40B4-BE49-F238E27FC236}">
                  <a16:creationId xmlns:a16="http://schemas.microsoft.com/office/drawing/2014/main" id="{8E910EFA-EA66-1B4E-AEC4-571551B2527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8" name="Folded Corner 187">
              <a:extLst>
                <a:ext uri="{FF2B5EF4-FFF2-40B4-BE49-F238E27FC236}">
                  <a16:creationId xmlns:a16="http://schemas.microsoft.com/office/drawing/2014/main" id="{601A8E45-A8CE-374A-A8FB-DD1A18B2B5C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9" name="Folded Corner 188">
              <a:extLst>
                <a:ext uri="{FF2B5EF4-FFF2-40B4-BE49-F238E27FC236}">
                  <a16:creationId xmlns:a16="http://schemas.microsoft.com/office/drawing/2014/main" id="{E11DCB47-B6BA-4A4B-BC5C-03BE23DFEA6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0" name="Folded Corner 189">
              <a:extLst>
                <a:ext uri="{FF2B5EF4-FFF2-40B4-BE49-F238E27FC236}">
                  <a16:creationId xmlns:a16="http://schemas.microsoft.com/office/drawing/2014/main" id="{AC1312F7-3533-5B48-8B4A-3286BF4B43D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F7D179A-4248-004D-B62F-F78B24E4D8CE}"/>
              </a:ext>
            </a:extLst>
          </p:cNvPr>
          <p:cNvGrpSpPr/>
          <p:nvPr/>
        </p:nvGrpSpPr>
        <p:grpSpPr>
          <a:xfrm>
            <a:off x="4063617" y="7318017"/>
            <a:ext cx="791318" cy="920979"/>
            <a:chOff x="4242462" y="2525867"/>
            <a:chExt cx="791318" cy="920979"/>
          </a:xfrm>
        </p:grpSpPr>
        <p:sp>
          <p:nvSpPr>
            <p:cNvPr id="192" name="Folded Corner 191">
              <a:extLst>
                <a:ext uri="{FF2B5EF4-FFF2-40B4-BE49-F238E27FC236}">
                  <a16:creationId xmlns:a16="http://schemas.microsoft.com/office/drawing/2014/main" id="{2BFB0FB2-9C77-9946-BD8A-05FBC0C8260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3" name="Folded Corner 192">
              <a:extLst>
                <a:ext uri="{FF2B5EF4-FFF2-40B4-BE49-F238E27FC236}">
                  <a16:creationId xmlns:a16="http://schemas.microsoft.com/office/drawing/2014/main" id="{02C5C261-4F7E-C342-AA06-C017EC31B78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4" name="Folded Corner 193">
              <a:extLst>
                <a:ext uri="{FF2B5EF4-FFF2-40B4-BE49-F238E27FC236}">
                  <a16:creationId xmlns:a16="http://schemas.microsoft.com/office/drawing/2014/main" id="{7181D3AD-992B-2C49-968E-95AACF17FD1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5" name="Folded Corner 194">
              <a:extLst>
                <a:ext uri="{FF2B5EF4-FFF2-40B4-BE49-F238E27FC236}">
                  <a16:creationId xmlns:a16="http://schemas.microsoft.com/office/drawing/2014/main" id="{5F2980F7-FFE1-3B41-A631-AC352B1679B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6" name="Folded Corner 195">
              <a:extLst>
                <a:ext uri="{FF2B5EF4-FFF2-40B4-BE49-F238E27FC236}">
                  <a16:creationId xmlns:a16="http://schemas.microsoft.com/office/drawing/2014/main" id="{74697653-770B-EC46-BCF8-2A7EAAE4A23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72C5E7-AD68-C44A-BBD1-BCAD01276239}"/>
              </a:ext>
            </a:extLst>
          </p:cNvPr>
          <p:cNvGrpSpPr/>
          <p:nvPr/>
        </p:nvGrpSpPr>
        <p:grpSpPr>
          <a:xfrm>
            <a:off x="3371761" y="7318017"/>
            <a:ext cx="791318" cy="920979"/>
            <a:chOff x="4242462" y="2525867"/>
            <a:chExt cx="791318" cy="920979"/>
          </a:xfrm>
        </p:grpSpPr>
        <p:sp>
          <p:nvSpPr>
            <p:cNvPr id="198" name="Folded Corner 197">
              <a:extLst>
                <a:ext uri="{FF2B5EF4-FFF2-40B4-BE49-F238E27FC236}">
                  <a16:creationId xmlns:a16="http://schemas.microsoft.com/office/drawing/2014/main" id="{6D5141D5-0867-3445-8B25-B84C0132A4A7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9" name="Folded Corner 258">
              <a:extLst>
                <a:ext uri="{FF2B5EF4-FFF2-40B4-BE49-F238E27FC236}">
                  <a16:creationId xmlns:a16="http://schemas.microsoft.com/office/drawing/2014/main" id="{D2B58173-D8DC-5E41-837C-851A9D8F832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0" name="Folded Corner 259">
              <a:extLst>
                <a:ext uri="{FF2B5EF4-FFF2-40B4-BE49-F238E27FC236}">
                  <a16:creationId xmlns:a16="http://schemas.microsoft.com/office/drawing/2014/main" id="{F2D86742-F608-5D4A-9238-56F42FE6DB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D0763499-4AFF-7941-A1E6-D36264EC8A1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0DE1C9A7-BB8B-F44A-841E-B81FD5B6540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3" name="Oval 262">
            <a:extLst>
              <a:ext uri="{FF2B5EF4-FFF2-40B4-BE49-F238E27FC236}">
                <a16:creationId xmlns:a16="http://schemas.microsoft.com/office/drawing/2014/main" id="{201427C7-D5FB-AD41-BF0A-D89EFF5EFC62}"/>
              </a:ext>
            </a:extLst>
          </p:cNvPr>
          <p:cNvSpPr/>
          <p:nvPr/>
        </p:nvSpPr>
        <p:spPr>
          <a:xfrm>
            <a:off x="6926108" y="6894655"/>
            <a:ext cx="2048675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Word-Embeddings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from </a:t>
            </a:r>
            <a:r>
              <a:rPr lang="en-US" sz="1000" dirty="0" err="1">
                <a:solidFill>
                  <a:schemeClr val="tx1"/>
                </a:solidFill>
              </a:rPr>
              <a:t>GloVe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or BERT)</a:t>
            </a:r>
          </a:p>
        </p:txBody>
      </p:sp>
      <p:sp>
        <p:nvSpPr>
          <p:cNvPr id="264" name="Right Arrow 263">
            <a:extLst>
              <a:ext uri="{FF2B5EF4-FFF2-40B4-BE49-F238E27FC236}">
                <a16:creationId xmlns:a16="http://schemas.microsoft.com/office/drawing/2014/main" id="{251529CD-6F9B-E948-921E-5ADB2C482800}"/>
              </a:ext>
            </a:extLst>
          </p:cNvPr>
          <p:cNvSpPr/>
          <p:nvPr/>
        </p:nvSpPr>
        <p:spPr>
          <a:xfrm rot="16200000">
            <a:off x="6827997" y="5552416"/>
            <a:ext cx="2243724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647CB8-AA7A-CA45-B268-624DFB0DDADD}"/>
              </a:ext>
            </a:extLst>
          </p:cNvPr>
          <p:cNvGrpSpPr/>
          <p:nvPr/>
        </p:nvGrpSpPr>
        <p:grpSpPr>
          <a:xfrm>
            <a:off x="5407321" y="6496656"/>
            <a:ext cx="791318" cy="920979"/>
            <a:chOff x="4242462" y="2525867"/>
            <a:chExt cx="791318" cy="920979"/>
          </a:xfrm>
        </p:grpSpPr>
        <p:sp>
          <p:nvSpPr>
            <p:cNvPr id="267" name="Folded Corner 266">
              <a:extLst>
                <a:ext uri="{FF2B5EF4-FFF2-40B4-BE49-F238E27FC236}">
                  <a16:creationId xmlns:a16="http://schemas.microsoft.com/office/drawing/2014/main" id="{8942ED6B-84F6-3541-9784-16A22ED816D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8" name="Folded Corner 267">
              <a:extLst>
                <a:ext uri="{FF2B5EF4-FFF2-40B4-BE49-F238E27FC236}">
                  <a16:creationId xmlns:a16="http://schemas.microsoft.com/office/drawing/2014/main" id="{35815ACA-E907-1349-AB3A-D89D9C436E3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91830D2F-82B6-904A-885B-AD128903768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177EEB94-CFD6-204B-9668-3B1732E2586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69304ACA-4DCF-5F4F-9A44-10E727C9DC2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AA4C38-8659-8D45-8AAF-292EB8626800}"/>
              </a:ext>
            </a:extLst>
          </p:cNvPr>
          <p:cNvGrpSpPr/>
          <p:nvPr/>
        </p:nvGrpSpPr>
        <p:grpSpPr>
          <a:xfrm>
            <a:off x="5407321" y="5721891"/>
            <a:ext cx="791318" cy="920979"/>
            <a:chOff x="4242462" y="2525867"/>
            <a:chExt cx="791318" cy="920979"/>
          </a:xfrm>
        </p:grpSpPr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DC0D81D4-AB04-EC41-8C1B-7991A611DE8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5" name="Folded Corner 274">
              <a:extLst>
                <a:ext uri="{FF2B5EF4-FFF2-40B4-BE49-F238E27FC236}">
                  <a16:creationId xmlns:a16="http://schemas.microsoft.com/office/drawing/2014/main" id="{2CE068B3-1B10-324D-8FB6-3B1CDAA4AE2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8CE8FCFC-D6DB-3241-955E-67350CC23FA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9927CABF-115B-574B-B122-80EF599F9DD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5822E8-6DF0-644A-B5B1-0FF4B6F6518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95EC844-DDE4-B741-A2BB-AE6A146DBA7F}"/>
              </a:ext>
            </a:extLst>
          </p:cNvPr>
          <p:cNvGrpSpPr/>
          <p:nvPr/>
        </p:nvGrpSpPr>
        <p:grpSpPr>
          <a:xfrm>
            <a:off x="4742598" y="6496656"/>
            <a:ext cx="791318" cy="920979"/>
            <a:chOff x="4242462" y="2525867"/>
            <a:chExt cx="791318" cy="920979"/>
          </a:xfrm>
        </p:grpSpPr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7606B285-FC12-DD40-B7E9-0A7DD1BEB40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6" name="Folded Corner 305">
              <a:extLst>
                <a:ext uri="{FF2B5EF4-FFF2-40B4-BE49-F238E27FC236}">
                  <a16:creationId xmlns:a16="http://schemas.microsoft.com/office/drawing/2014/main" id="{7AE302F3-600C-014D-8513-3CDEC167C3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89E769E9-BAA0-274F-8EE3-6A805DDD1D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827C2159-522D-3A49-8EBB-FA05AA7076C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8C31ABC9-A50B-EA44-8BAC-8CD7554403F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F173734-BD2C-5249-A1D6-3F91D88069B9}"/>
              </a:ext>
            </a:extLst>
          </p:cNvPr>
          <p:cNvGrpSpPr/>
          <p:nvPr/>
        </p:nvGrpSpPr>
        <p:grpSpPr>
          <a:xfrm>
            <a:off x="4063617" y="6498964"/>
            <a:ext cx="791318" cy="920979"/>
            <a:chOff x="4242462" y="2525867"/>
            <a:chExt cx="791318" cy="920979"/>
          </a:xfrm>
        </p:grpSpPr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3DE42D51-755C-1645-A240-D6BB6CA61212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3" name="Folded Corner 312">
              <a:extLst>
                <a:ext uri="{FF2B5EF4-FFF2-40B4-BE49-F238E27FC236}">
                  <a16:creationId xmlns:a16="http://schemas.microsoft.com/office/drawing/2014/main" id="{CA56F89C-E49A-4043-8A39-5111F50B4F5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48B87C06-2220-074A-B9F2-4495ECC59E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9CE78269-A005-6E4A-8DDC-DFCA0609C8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9" name="Folded Corner 318">
              <a:extLst>
                <a:ext uri="{FF2B5EF4-FFF2-40B4-BE49-F238E27FC236}">
                  <a16:creationId xmlns:a16="http://schemas.microsoft.com/office/drawing/2014/main" id="{816E1AB5-E448-7B4E-8E7B-0A9339ABF83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59DC33-5FF2-ED40-A23B-8A0270E20166}"/>
              </a:ext>
            </a:extLst>
          </p:cNvPr>
          <p:cNvGrpSpPr/>
          <p:nvPr/>
        </p:nvGrpSpPr>
        <p:grpSpPr>
          <a:xfrm>
            <a:off x="4742598" y="5721891"/>
            <a:ext cx="791318" cy="920979"/>
            <a:chOff x="4242462" y="2525867"/>
            <a:chExt cx="791318" cy="920979"/>
          </a:xfrm>
        </p:grpSpPr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DAFB9276-2E9D-6D45-9A48-4A5DBF8699B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A0D93841-F6D3-8240-AA45-C9C6A210A0A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54C96685-985E-2744-83CD-28197BECB84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99CCC3A-E227-9F4E-A258-4D80A192DD4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1BEA8B48-719E-4640-AB76-44D72E7F516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361831F-1BBA-4E47-9C79-FECBA122F401}"/>
              </a:ext>
            </a:extLst>
          </p:cNvPr>
          <p:cNvGrpSpPr/>
          <p:nvPr/>
        </p:nvGrpSpPr>
        <p:grpSpPr>
          <a:xfrm>
            <a:off x="4063617" y="5724199"/>
            <a:ext cx="791318" cy="920979"/>
            <a:chOff x="4242462" y="2525867"/>
            <a:chExt cx="791318" cy="920979"/>
          </a:xfrm>
        </p:grpSpPr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916AF38A-F46D-2049-B901-EC932EF78CC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6186C52B-7B20-614D-B8A0-DD79BE2EF1B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13204D83-22B7-064A-BDE3-D89E1BC752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1" name="Folded Corner 330">
              <a:extLst>
                <a:ext uri="{FF2B5EF4-FFF2-40B4-BE49-F238E27FC236}">
                  <a16:creationId xmlns:a16="http://schemas.microsoft.com/office/drawing/2014/main" id="{6DAF6ADF-7027-9643-A9BD-FC92DE643A6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8E87C2DF-4D9A-614E-8E2A-A619EA064BB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D708CC9-B0CC-D54D-95A8-9BA22FF6FF4A}"/>
              </a:ext>
            </a:extLst>
          </p:cNvPr>
          <p:cNvGrpSpPr/>
          <p:nvPr/>
        </p:nvGrpSpPr>
        <p:grpSpPr>
          <a:xfrm>
            <a:off x="3371761" y="6498964"/>
            <a:ext cx="791318" cy="920979"/>
            <a:chOff x="4242462" y="2525867"/>
            <a:chExt cx="791318" cy="920979"/>
          </a:xfrm>
        </p:grpSpPr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E3366FE7-A8E4-5D48-8FE4-67CA633EDA3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DBBCC95F-7230-404D-A437-FB443AAE4E6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DA29521E-4741-AB4B-881E-069378EA198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7" name="Folded Corner 336">
              <a:extLst>
                <a:ext uri="{FF2B5EF4-FFF2-40B4-BE49-F238E27FC236}">
                  <a16:creationId xmlns:a16="http://schemas.microsoft.com/office/drawing/2014/main" id="{75819ED3-F5CF-7F40-AD52-2B15FCA2FE3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4898F177-79E8-764E-8591-11B0733A1A2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60989C4-BB70-EA4C-B3F7-A6E6F1F41581}"/>
              </a:ext>
            </a:extLst>
          </p:cNvPr>
          <p:cNvGrpSpPr/>
          <p:nvPr/>
        </p:nvGrpSpPr>
        <p:grpSpPr>
          <a:xfrm>
            <a:off x="3371761" y="5724199"/>
            <a:ext cx="791318" cy="920979"/>
            <a:chOff x="4242462" y="2525867"/>
            <a:chExt cx="791318" cy="920979"/>
          </a:xfrm>
        </p:grpSpPr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D040E083-8D37-C741-B3D0-467BAFB0E44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7E7BE894-73E7-1241-86E8-A005B59E13C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D1A35380-4DE3-9A4C-9339-00270A18A46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3" name="Folded Corner 342">
              <a:extLst>
                <a:ext uri="{FF2B5EF4-FFF2-40B4-BE49-F238E27FC236}">
                  <a16:creationId xmlns:a16="http://schemas.microsoft.com/office/drawing/2014/main" id="{439A6CC2-FF82-2A4D-AAF7-ACC9F43FF4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4DC9AD70-7040-EF4D-82D1-73B83BB1CA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6F1F990-4F23-0A4C-B01C-4203237CE49B}"/>
              </a:ext>
            </a:extLst>
          </p:cNvPr>
          <p:cNvGrpSpPr/>
          <p:nvPr/>
        </p:nvGrpSpPr>
        <p:grpSpPr>
          <a:xfrm>
            <a:off x="2692015" y="7318017"/>
            <a:ext cx="791318" cy="920979"/>
            <a:chOff x="4242462" y="2525867"/>
            <a:chExt cx="791318" cy="920979"/>
          </a:xfrm>
        </p:grpSpPr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22E7AD0F-51E1-0941-AE1C-5A2295A767B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A41AB70C-E936-6A43-90FB-66DDB01AAE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ABD704C9-71B2-8B45-AE9A-8202CECED9E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9" name="Folded Corner 348">
              <a:extLst>
                <a:ext uri="{FF2B5EF4-FFF2-40B4-BE49-F238E27FC236}">
                  <a16:creationId xmlns:a16="http://schemas.microsoft.com/office/drawing/2014/main" id="{90389F52-A34B-BF46-A696-3F4A07BD012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D75C3BDB-E8CF-A343-A3B9-610CEB640A0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593DB6B-FCF3-704D-BC0B-9AF667B75FCF}"/>
              </a:ext>
            </a:extLst>
          </p:cNvPr>
          <p:cNvGrpSpPr/>
          <p:nvPr/>
        </p:nvGrpSpPr>
        <p:grpSpPr>
          <a:xfrm>
            <a:off x="2692015" y="6498964"/>
            <a:ext cx="791318" cy="920979"/>
            <a:chOff x="4242462" y="2525867"/>
            <a:chExt cx="791318" cy="920979"/>
          </a:xfrm>
        </p:grpSpPr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A26A2377-8595-B643-BA34-BDD039F9A61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AA8DE504-59FD-1747-8596-CEAF31B25CD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C95CDCE9-4EF7-6648-B8D0-448FE5CAAD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5" name="Folded Corner 354">
              <a:extLst>
                <a:ext uri="{FF2B5EF4-FFF2-40B4-BE49-F238E27FC236}">
                  <a16:creationId xmlns:a16="http://schemas.microsoft.com/office/drawing/2014/main" id="{096B33FE-803B-E343-885A-8F37DBCF1A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3E925B0-A644-D144-9B99-5F791670070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925396F-282D-F44F-962F-91121F4A11E1}"/>
              </a:ext>
            </a:extLst>
          </p:cNvPr>
          <p:cNvGrpSpPr/>
          <p:nvPr/>
        </p:nvGrpSpPr>
        <p:grpSpPr>
          <a:xfrm>
            <a:off x="2692015" y="5724199"/>
            <a:ext cx="791318" cy="920979"/>
            <a:chOff x="4242462" y="2525867"/>
            <a:chExt cx="791318" cy="920979"/>
          </a:xfrm>
        </p:grpSpPr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422BE09C-D956-F848-962A-E877C4CA36B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77B490C5-E7C4-544E-8F6E-7C8C13D5BB4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757CA005-E994-B347-9D41-DD605088A4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1" name="Folded Corner 360">
              <a:extLst>
                <a:ext uri="{FF2B5EF4-FFF2-40B4-BE49-F238E27FC236}">
                  <a16:creationId xmlns:a16="http://schemas.microsoft.com/office/drawing/2014/main" id="{B46AE123-EAC8-7742-9AEE-FC350B31EAB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B385F8D4-6095-7246-AD51-35D79221332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492934F7-AAA4-ED48-9412-B6C827213ACD}"/>
              </a:ext>
            </a:extLst>
          </p:cNvPr>
          <p:cNvSpPr txBox="1"/>
          <p:nvPr/>
        </p:nvSpPr>
        <p:spPr>
          <a:xfrm>
            <a:off x="2597459" y="534336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098C405-83B3-9346-B289-CED05A7CF45B}"/>
              </a:ext>
            </a:extLst>
          </p:cNvPr>
          <p:cNvSpPr txBox="1"/>
          <p:nvPr/>
        </p:nvSpPr>
        <p:spPr>
          <a:xfrm>
            <a:off x="6213588" y="6837135"/>
            <a:ext cx="2040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Pre-training</a:t>
            </a:r>
          </a:p>
        </p:txBody>
      </p:sp>
    </p:spTree>
    <p:extLst>
      <p:ext uri="{BB962C8B-B14F-4D97-AF65-F5344CB8AC3E}">
        <p14:creationId xmlns:p14="http://schemas.microsoft.com/office/powerpoint/2010/main" val="182157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8BF6881-8C79-8A4B-B313-CBE43BE5BDDC}"/>
              </a:ext>
            </a:extLst>
          </p:cNvPr>
          <p:cNvCxnSpPr>
            <a:cxnSpLocks/>
            <a:endCxn id="368" idx="2"/>
          </p:cNvCxnSpPr>
          <p:nvPr/>
        </p:nvCxnSpPr>
        <p:spPr>
          <a:xfrm rot="16200000" flipH="1">
            <a:off x="4936235" y="3861425"/>
            <a:ext cx="4127835" cy="348515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8682422" y="1700125"/>
            <a:ext cx="399354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7FCB739-F8B1-8B47-BA7E-4B0E85FF8B7F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3857890" y="2743482"/>
            <a:ext cx="0" cy="2733472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D699983-F2E7-0440-8EA9-96DBB36FC45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291561" y="4089996"/>
            <a:ext cx="2746207" cy="296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14712575" y="1820196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14712575" y="1045431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753880A-FE21-1846-A5F8-282B2B8608A6}"/>
              </a:ext>
            </a:extLst>
          </p:cNvPr>
          <p:cNvCxnSpPr>
            <a:cxnSpLocks/>
            <a:stCxn id="32" idx="2"/>
            <a:endCxn id="368" idx="0"/>
          </p:cNvCxnSpPr>
          <p:nvPr/>
        </p:nvCxnSpPr>
        <p:spPr>
          <a:xfrm rot="5400000">
            <a:off x="9625690" y="4025123"/>
            <a:ext cx="1338585" cy="2810371"/>
          </a:xfrm>
          <a:prstGeom prst="bentConnector2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6C4A579-7D5B-AD4A-9D81-B18013AFC45C}"/>
              </a:ext>
            </a:extLst>
          </p:cNvPr>
          <p:cNvGrpSpPr/>
          <p:nvPr/>
        </p:nvGrpSpPr>
        <p:grpSpPr>
          <a:xfrm>
            <a:off x="7857169" y="1271409"/>
            <a:ext cx="791318" cy="920979"/>
            <a:chOff x="4242462" y="2525867"/>
            <a:chExt cx="791318" cy="920979"/>
          </a:xfrm>
        </p:grpSpPr>
        <p:sp>
          <p:nvSpPr>
            <p:cNvPr id="68" name="Folded Corner 67">
              <a:extLst>
                <a:ext uri="{FF2B5EF4-FFF2-40B4-BE49-F238E27FC236}">
                  <a16:creationId xmlns:a16="http://schemas.microsoft.com/office/drawing/2014/main" id="{CEB6250F-090A-7545-BE26-933539FD4EA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69" name="Folded Corner 68">
              <a:extLst>
                <a:ext uri="{FF2B5EF4-FFF2-40B4-BE49-F238E27FC236}">
                  <a16:creationId xmlns:a16="http://schemas.microsoft.com/office/drawing/2014/main" id="{E9298680-1C49-4943-A2A1-A43DA349C1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A414BF9-EBCB-F049-98B1-BA33322962D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1" name="Folded Corner 70">
              <a:extLst>
                <a:ext uri="{FF2B5EF4-FFF2-40B4-BE49-F238E27FC236}">
                  <a16:creationId xmlns:a16="http://schemas.microsoft.com/office/drawing/2014/main" id="{4181AB60-76BE-9441-8EE7-F7F1B5F53D8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72" name="Folded Corner 71">
              <a:extLst>
                <a:ext uri="{FF2B5EF4-FFF2-40B4-BE49-F238E27FC236}">
                  <a16:creationId xmlns:a16="http://schemas.microsoft.com/office/drawing/2014/main" id="{5C41F0FB-2E8C-E04C-BA25-B2FD6D2BA48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67C9A08-9D5F-D643-A03A-32DBD8E6BED8}"/>
              </a:ext>
            </a:extLst>
          </p:cNvPr>
          <p:cNvGrpSpPr/>
          <p:nvPr/>
        </p:nvGrpSpPr>
        <p:grpSpPr>
          <a:xfrm>
            <a:off x="7986655" y="1878572"/>
            <a:ext cx="677866" cy="246221"/>
            <a:chOff x="8129790" y="3120989"/>
            <a:chExt cx="677866" cy="2462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CA1EA25E-4E08-0F4F-9CBA-D0F0F7E4F72A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0387B-42B3-F849-BC00-7F027996CA8B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7205856" y="1271409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  <a:endCxn id="367" idx="2"/>
          </p:cNvCxnSpPr>
          <p:nvPr/>
        </p:nvCxnSpPr>
        <p:spPr>
          <a:xfrm flipV="1">
            <a:off x="6825895" y="4089995"/>
            <a:ext cx="348515" cy="288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4255062" y="1700125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1057918" y="534336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predicted values with the gold standard in the test data)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11037768" y="342491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(3.1)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E13DD6CB-269E-4043-97E7-38A8D0B24F32}"/>
              </a:ext>
            </a:extLst>
          </p:cNvPr>
          <p:cNvSpPr/>
          <p:nvPr/>
        </p:nvSpPr>
        <p:spPr>
          <a:xfrm>
            <a:off x="12497379" y="3873025"/>
            <a:ext cx="637936" cy="49649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6526875" y="1273717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4047852" y="1820196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3368871" y="1822504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6698973" y="1873000"/>
            <a:ext cx="616242" cy="246221"/>
            <a:chOff x="8169052" y="3116668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7343181" y="1864053"/>
            <a:ext cx="677866" cy="246221"/>
            <a:chOff x="8137629" y="3106470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6450963" y="782803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labeled texts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14047852" y="1045431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13368871" y="1047739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12677015" y="1822504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12677015" y="1047739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12598180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3195492" y="34312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(3.2)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4712575" y="6252427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4712575" y="5477662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4047852" y="6252427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3368871" y="6254735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4047852" y="5477662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3368871" y="5479970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2677015" y="6254735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2677015" y="5479970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8722588" y="6917135"/>
            <a:ext cx="2048675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2598180" y="728052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4174390" y="6074361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2849535" y="6068617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3493743" y="6059670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4854710" y="6059670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2812420" y="6856355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3533982" y="6851631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4216918" y="6851631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4854710" y="6839393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314" name="Right Arrow 313">
            <a:extLst>
              <a:ext uri="{FF2B5EF4-FFF2-40B4-BE49-F238E27FC236}">
                <a16:creationId xmlns:a16="http://schemas.microsoft.com/office/drawing/2014/main" id="{2758B53B-DEDD-D54C-B5E8-9E8B74087CB0}"/>
              </a:ext>
            </a:extLst>
          </p:cNvPr>
          <p:cNvSpPr/>
          <p:nvPr/>
        </p:nvSpPr>
        <p:spPr>
          <a:xfrm rot="16200000">
            <a:off x="8380387" y="5341006"/>
            <a:ext cx="2666543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25" name="Elbow Connector 324">
            <a:extLst>
              <a:ext uri="{FF2B5EF4-FFF2-40B4-BE49-F238E27FC236}">
                <a16:creationId xmlns:a16="http://schemas.microsoft.com/office/drawing/2014/main" id="{9AC1D92D-0E50-6A40-A583-B22E0D3FBDA0}"/>
              </a:ext>
            </a:extLst>
          </p:cNvPr>
          <p:cNvCxnSpPr>
            <a:cxnSpLocks/>
            <a:stCxn id="8" idx="0"/>
            <a:endCxn id="210" idx="3"/>
          </p:cNvCxnSpPr>
          <p:nvPr/>
        </p:nvCxnSpPr>
        <p:spPr>
          <a:xfrm rot="16200000" flipH="1">
            <a:off x="10186823" y="-3706389"/>
            <a:ext cx="578607" cy="10055533"/>
          </a:xfrm>
          <a:prstGeom prst="bentConnector4">
            <a:avLst>
              <a:gd name="adj1" fmla="val -80598"/>
              <a:gd name="adj2" fmla="val 103364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C9473F3-53F1-6F4E-BB28-9D2A5FDB3FBD}"/>
              </a:ext>
            </a:extLst>
          </p:cNvPr>
          <p:cNvCxnSpPr>
            <a:cxnSpLocks/>
          </p:cNvCxnSpPr>
          <p:nvPr/>
        </p:nvCxnSpPr>
        <p:spPr>
          <a:xfrm>
            <a:off x="3942987" y="7497512"/>
            <a:ext cx="476496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63DAD8-08DA-D347-A3B7-25EEDBCF2CAF}"/>
              </a:ext>
            </a:extLst>
          </p:cNvPr>
          <p:cNvGrpSpPr/>
          <p:nvPr/>
        </p:nvGrpSpPr>
        <p:grpSpPr>
          <a:xfrm>
            <a:off x="5407321" y="7315709"/>
            <a:ext cx="791318" cy="920979"/>
            <a:chOff x="4242462" y="2525867"/>
            <a:chExt cx="791318" cy="920979"/>
          </a:xfrm>
        </p:grpSpPr>
        <p:sp>
          <p:nvSpPr>
            <p:cNvPr id="180" name="Folded Corner 179">
              <a:extLst>
                <a:ext uri="{FF2B5EF4-FFF2-40B4-BE49-F238E27FC236}">
                  <a16:creationId xmlns:a16="http://schemas.microsoft.com/office/drawing/2014/main" id="{77179B94-76CB-9744-AA8E-5E83AC67001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1" name="Folded Corner 180">
              <a:extLst>
                <a:ext uri="{FF2B5EF4-FFF2-40B4-BE49-F238E27FC236}">
                  <a16:creationId xmlns:a16="http://schemas.microsoft.com/office/drawing/2014/main" id="{1CC3754B-6E3D-4E43-8734-2727677B0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2" name="Folded Corner 181">
              <a:extLst>
                <a:ext uri="{FF2B5EF4-FFF2-40B4-BE49-F238E27FC236}">
                  <a16:creationId xmlns:a16="http://schemas.microsoft.com/office/drawing/2014/main" id="{8504A0F5-6CF5-1D4E-AC1E-F26E5A7F3DF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3" name="Folded Corner 182">
              <a:extLst>
                <a:ext uri="{FF2B5EF4-FFF2-40B4-BE49-F238E27FC236}">
                  <a16:creationId xmlns:a16="http://schemas.microsoft.com/office/drawing/2014/main" id="{47BF8C55-7610-CC46-9580-5DF805B8A00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4" name="Folded Corner 183">
              <a:extLst>
                <a:ext uri="{FF2B5EF4-FFF2-40B4-BE49-F238E27FC236}">
                  <a16:creationId xmlns:a16="http://schemas.microsoft.com/office/drawing/2014/main" id="{8726272E-03E6-4548-AAC4-F12017E6B91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0A2E9B1-A858-0B4A-96A4-45D1DC7949BB}"/>
              </a:ext>
            </a:extLst>
          </p:cNvPr>
          <p:cNvGrpSpPr/>
          <p:nvPr/>
        </p:nvGrpSpPr>
        <p:grpSpPr>
          <a:xfrm>
            <a:off x="4742598" y="7315709"/>
            <a:ext cx="791318" cy="920979"/>
            <a:chOff x="4242462" y="2525867"/>
            <a:chExt cx="791318" cy="920979"/>
          </a:xfrm>
        </p:grpSpPr>
        <p:sp>
          <p:nvSpPr>
            <p:cNvPr id="186" name="Folded Corner 185">
              <a:extLst>
                <a:ext uri="{FF2B5EF4-FFF2-40B4-BE49-F238E27FC236}">
                  <a16:creationId xmlns:a16="http://schemas.microsoft.com/office/drawing/2014/main" id="{0C7F29AF-98EE-A44D-AE10-18C271A5279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7" name="Folded Corner 186">
              <a:extLst>
                <a:ext uri="{FF2B5EF4-FFF2-40B4-BE49-F238E27FC236}">
                  <a16:creationId xmlns:a16="http://schemas.microsoft.com/office/drawing/2014/main" id="{8E910EFA-EA66-1B4E-AEC4-571551B2527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8" name="Folded Corner 187">
              <a:extLst>
                <a:ext uri="{FF2B5EF4-FFF2-40B4-BE49-F238E27FC236}">
                  <a16:creationId xmlns:a16="http://schemas.microsoft.com/office/drawing/2014/main" id="{601A8E45-A8CE-374A-A8FB-DD1A18B2B5C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89" name="Folded Corner 188">
              <a:extLst>
                <a:ext uri="{FF2B5EF4-FFF2-40B4-BE49-F238E27FC236}">
                  <a16:creationId xmlns:a16="http://schemas.microsoft.com/office/drawing/2014/main" id="{E11DCB47-B6BA-4A4B-BC5C-03BE23DFEA6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0" name="Folded Corner 189">
              <a:extLst>
                <a:ext uri="{FF2B5EF4-FFF2-40B4-BE49-F238E27FC236}">
                  <a16:creationId xmlns:a16="http://schemas.microsoft.com/office/drawing/2014/main" id="{AC1312F7-3533-5B48-8B4A-3286BF4B43D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F7D179A-4248-004D-B62F-F78B24E4D8CE}"/>
              </a:ext>
            </a:extLst>
          </p:cNvPr>
          <p:cNvGrpSpPr/>
          <p:nvPr/>
        </p:nvGrpSpPr>
        <p:grpSpPr>
          <a:xfrm>
            <a:off x="4063617" y="7318017"/>
            <a:ext cx="791318" cy="920979"/>
            <a:chOff x="4242462" y="2525867"/>
            <a:chExt cx="791318" cy="920979"/>
          </a:xfrm>
        </p:grpSpPr>
        <p:sp>
          <p:nvSpPr>
            <p:cNvPr id="192" name="Folded Corner 191">
              <a:extLst>
                <a:ext uri="{FF2B5EF4-FFF2-40B4-BE49-F238E27FC236}">
                  <a16:creationId xmlns:a16="http://schemas.microsoft.com/office/drawing/2014/main" id="{2BFB0FB2-9C77-9946-BD8A-05FBC0C8260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3" name="Folded Corner 192">
              <a:extLst>
                <a:ext uri="{FF2B5EF4-FFF2-40B4-BE49-F238E27FC236}">
                  <a16:creationId xmlns:a16="http://schemas.microsoft.com/office/drawing/2014/main" id="{02C5C261-4F7E-C342-AA06-C017EC31B78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4" name="Folded Corner 193">
              <a:extLst>
                <a:ext uri="{FF2B5EF4-FFF2-40B4-BE49-F238E27FC236}">
                  <a16:creationId xmlns:a16="http://schemas.microsoft.com/office/drawing/2014/main" id="{7181D3AD-992B-2C49-968E-95AACF17FD1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5" name="Folded Corner 194">
              <a:extLst>
                <a:ext uri="{FF2B5EF4-FFF2-40B4-BE49-F238E27FC236}">
                  <a16:creationId xmlns:a16="http://schemas.microsoft.com/office/drawing/2014/main" id="{5F2980F7-FFE1-3B41-A631-AC352B1679B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96" name="Folded Corner 195">
              <a:extLst>
                <a:ext uri="{FF2B5EF4-FFF2-40B4-BE49-F238E27FC236}">
                  <a16:creationId xmlns:a16="http://schemas.microsoft.com/office/drawing/2014/main" id="{74697653-770B-EC46-BCF8-2A7EAAE4A23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272C5E7-AD68-C44A-BBD1-BCAD01276239}"/>
              </a:ext>
            </a:extLst>
          </p:cNvPr>
          <p:cNvGrpSpPr/>
          <p:nvPr/>
        </p:nvGrpSpPr>
        <p:grpSpPr>
          <a:xfrm>
            <a:off x="3371761" y="7318017"/>
            <a:ext cx="791318" cy="920979"/>
            <a:chOff x="4242462" y="2525867"/>
            <a:chExt cx="791318" cy="920979"/>
          </a:xfrm>
        </p:grpSpPr>
        <p:sp>
          <p:nvSpPr>
            <p:cNvPr id="198" name="Folded Corner 197">
              <a:extLst>
                <a:ext uri="{FF2B5EF4-FFF2-40B4-BE49-F238E27FC236}">
                  <a16:creationId xmlns:a16="http://schemas.microsoft.com/office/drawing/2014/main" id="{6D5141D5-0867-3445-8B25-B84C0132A4A7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9" name="Folded Corner 258">
              <a:extLst>
                <a:ext uri="{FF2B5EF4-FFF2-40B4-BE49-F238E27FC236}">
                  <a16:creationId xmlns:a16="http://schemas.microsoft.com/office/drawing/2014/main" id="{D2B58173-D8DC-5E41-837C-851A9D8F832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0" name="Folded Corner 259">
              <a:extLst>
                <a:ext uri="{FF2B5EF4-FFF2-40B4-BE49-F238E27FC236}">
                  <a16:creationId xmlns:a16="http://schemas.microsoft.com/office/drawing/2014/main" id="{F2D86742-F608-5D4A-9238-56F42FE6DB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D0763499-4AFF-7941-A1E6-D36264EC8A1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0DE1C9A7-BB8B-F44A-841E-B81FD5B6540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1647CB8-AA7A-CA45-B268-624DFB0DDADD}"/>
              </a:ext>
            </a:extLst>
          </p:cNvPr>
          <p:cNvGrpSpPr/>
          <p:nvPr/>
        </p:nvGrpSpPr>
        <p:grpSpPr>
          <a:xfrm>
            <a:off x="5407321" y="6496656"/>
            <a:ext cx="791318" cy="920979"/>
            <a:chOff x="4242462" y="2525867"/>
            <a:chExt cx="791318" cy="920979"/>
          </a:xfrm>
        </p:grpSpPr>
        <p:sp>
          <p:nvSpPr>
            <p:cNvPr id="267" name="Folded Corner 266">
              <a:extLst>
                <a:ext uri="{FF2B5EF4-FFF2-40B4-BE49-F238E27FC236}">
                  <a16:creationId xmlns:a16="http://schemas.microsoft.com/office/drawing/2014/main" id="{8942ED6B-84F6-3541-9784-16A22ED816D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8" name="Folded Corner 267">
              <a:extLst>
                <a:ext uri="{FF2B5EF4-FFF2-40B4-BE49-F238E27FC236}">
                  <a16:creationId xmlns:a16="http://schemas.microsoft.com/office/drawing/2014/main" id="{35815ACA-E907-1349-AB3A-D89D9C436E3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91830D2F-82B6-904A-885B-AD128903768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177EEB94-CFD6-204B-9668-3B1732E2586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69304ACA-4DCF-5F4F-9A44-10E727C9DC2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CAA4C38-8659-8D45-8AAF-292EB8626800}"/>
              </a:ext>
            </a:extLst>
          </p:cNvPr>
          <p:cNvGrpSpPr/>
          <p:nvPr/>
        </p:nvGrpSpPr>
        <p:grpSpPr>
          <a:xfrm>
            <a:off x="5407321" y="5721891"/>
            <a:ext cx="791318" cy="920979"/>
            <a:chOff x="4242462" y="2525867"/>
            <a:chExt cx="791318" cy="920979"/>
          </a:xfrm>
        </p:grpSpPr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DC0D81D4-AB04-EC41-8C1B-7991A611DE8F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5" name="Folded Corner 274">
              <a:extLst>
                <a:ext uri="{FF2B5EF4-FFF2-40B4-BE49-F238E27FC236}">
                  <a16:creationId xmlns:a16="http://schemas.microsoft.com/office/drawing/2014/main" id="{2CE068B3-1B10-324D-8FB6-3B1CDAA4AE2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8CE8FCFC-D6DB-3241-955E-67350CC23FA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9927CABF-115B-574B-B122-80EF599F9DD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5822E8-6DF0-644A-B5B1-0FF4B6F6518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95EC844-DDE4-B741-A2BB-AE6A146DBA7F}"/>
              </a:ext>
            </a:extLst>
          </p:cNvPr>
          <p:cNvGrpSpPr/>
          <p:nvPr/>
        </p:nvGrpSpPr>
        <p:grpSpPr>
          <a:xfrm>
            <a:off x="4742598" y="6496656"/>
            <a:ext cx="791318" cy="920979"/>
            <a:chOff x="4242462" y="2525867"/>
            <a:chExt cx="791318" cy="920979"/>
          </a:xfrm>
        </p:grpSpPr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7606B285-FC12-DD40-B7E9-0A7DD1BEB40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6" name="Folded Corner 305">
              <a:extLst>
                <a:ext uri="{FF2B5EF4-FFF2-40B4-BE49-F238E27FC236}">
                  <a16:creationId xmlns:a16="http://schemas.microsoft.com/office/drawing/2014/main" id="{7AE302F3-600C-014D-8513-3CDEC167C3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89E769E9-BAA0-274F-8EE3-6A805DDD1D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827C2159-522D-3A49-8EBB-FA05AA7076C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8C31ABC9-A50B-EA44-8BAC-8CD7554403F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1F173734-BD2C-5249-A1D6-3F91D88069B9}"/>
              </a:ext>
            </a:extLst>
          </p:cNvPr>
          <p:cNvGrpSpPr/>
          <p:nvPr/>
        </p:nvGrpSpPr>
        <p:grpSpPr>
          <a:xfrm>
            <a:off x="4063617" y="6498964"/>
            <a:ext cx="791318" cy="920979"/>
            <a:chOff x="4242462" y="2525867"/>
            <a:chExt cx="791318" cy="920979"/>
          </a:xfrm>
        </p:grpSpPr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3DE42D51-755C-1645-A240-D6BB6CA61212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3" name="Folded Corner 312">
              <a:extLst>
                <a:ext uri="{FF2B5EF4-FFF2-40B4-BE49-F238E27FC236}">
                  <a16:creationId xmlns:a16="http://schemas.microsoft.com/office/drawing/2014/main" id="{CA56F89C-E49A-4043-8A39-5111F50B4F5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48B87C06-2220-074A-B9F2-4495ECC59E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9CE78269-A005-6E4A-8DDC-DFCA0609C8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9" name="Folded Corner 318">
              <a:extLst>
                <a:ext uri="{FF2B5EF4-FFF2-40B4-BE49-F238E27FC236}">
                  <a16:creationId xmlns:a16="http://schemas.microsoft.com/office/drawing/2014/main" id="{816E1AB5-E448-7B4E-8E7B-0A9339ABF83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0C59DC33-5FF2-ED40-A23B-8A0270E20166}"/>
              </a:ext>
            </a:extLst>
          </p:cNvPr>
          <p:cNvGrpSpPr/>
          <p:nvPr/>
        </p:nvGrpSpPr>
        <p:grpSpPr>
          <a:xfrm>
            <a:off x="4742598" y="5721891"/>
            <a:ext cx="791318" cy="920979"/>
            <a:chOff x="4242462" y="2525867"/>
            <a:chExt cx="791318" cy="920979"/>
          </a:xfrm>
        </p:grpSpPr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DAFB9276-2E9D-6D45-9A48-4A5DBF8699B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A0D93841-F6D3-8240-AA45-C9C6A210A0A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54C96685-985E-2744-83CD-28197BECB84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99CCC3A-E227-9F4E-A258-4D80A192DD4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1BEA8B48-719E-4640-AB76-44D72E7F516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B361831F-1BBA-4E47-9C79-FECBA122F401}"/>
              </a:ext>
            </a:extLst>
          </p:cNvPr>
          <p:cNvGrpSpPr/>
          <p:nvPr/>
        </p:nvGrpSpPr>
        <p:grpSpPr>
          <a:xfrm>
            <a:off x="4063617" y="5724199"/>
            <a:ext cx="791318" cy="920979"/>
            <a:chOff x="4242462" y="2525867"/>
            <a:chExt cx="791318" cy="920979"/>
          </a:xfrm>
        </p:grpSpPr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916AF38A-F46D-2049-B901-EC932EF78CC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6186C52B-7B20-614D-B8A0-DD79BE2EF1B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13204D83-22B7-064A-BDE3-D89E1BC752B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1" name="Folded Corner 330">
              <a:extLst>
                <a:ext uri="{FF2B5EF4-FFF2-40B4-BE49-F238E27FC236}">
                  <a16:creationId xmlns:a16="http://schemas.microsoft.com/office/drawing/2014/main" id="{6DAF6ADF-7027-9643-A9BD-FC92DE643A6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8E87C2DF-4D9A-614E-8E2A-A619EA064BB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D708CC9-B0CC-D54D-95A8-9BA22FF6FF4A}"/>
              </a:ext>
            </a:extLst>
          </p:cNvPr>
          <p:cNvGrpSpPr/>
          <p:nvPr/>
        </p:nvGrpSpPr>
        <p:grpSpPr>
          <a:xfrm>
            <a:off x="3371761" y="6498964"/>
            <a:ext cx="791318" cy="920979"/>
            <a:chOff x="4242462" y="2525867"/>
            <a:chExt cx="791318" cy="920979"/>
          </a:xfrm>
        </p:grpSpPr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E3366FE7-A8E4-5D48-8FE4-67CA633EDA3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DBBCC95F-7230-404D-A437-FB443AAE4E6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DA29521E-4741-AB4B-881E-069378EA198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7" name="Folded Corner 336">
              <a:extLst>
                <a:ext uri="{FF2B5EF4-FFF2-40B4-BE49-F238E27FC236}">
                  <a16:creationId xmlns:a16="http://schemas.microsoft.com/office/drawing/2014/main" id="{75819ED3-F5CF-7F40-AD52-2B15FCA2FE3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4898F177-79E8-764E-8591-11B0733A1A2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A60989C4-BB70-EA4C-B3F7-A6E6F1F41581}"/>
              </a:ext>
            </a:extLst>
          </p:cNvPr>
          <p:cNvGrpSpPr/>
          <p:nvPr/>
        </p:nvGrpSpPr>
        <p:grpSpPr>
          <a:xfrm>
            <a:off x="3371761" y="5724199"/>
            <a:ext cx="791318" cy="920979"/>
            <a:chOff x="4242462" y="2525867"/>
            <a:chExt cx="791318" cy="920979"/>
          </a:xfrm>
        </p:grpSpPr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D040E083-8D37-C741-B3D0-467BAFB0E44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7E7BE894-73E7-1241-86E8-A005B59E13C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D1A35380-4DE3-9A4C-9339-00270A18A46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3" name="Folded Corner 342">
              <a:extLst>
                <a:ext uri="{FF2B5EF4-FFF2-40B4-BE49-F238E27FC236}">
                  <a16:creationId xmlns:a16="http://schemas.microsoft.com/office/drawing/2014/main" id="{439A6CC2-FF82-2A4D-AAF7-ACC9F43FF4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4DC9AD70-7040-EF4D-82D1-73B83BB1CA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36F1F990-4F23-0A4C-B01C-4203237CE49B}"/>
              </a:ext>
            </a:extLst>
          </p:cNvPr>
          <p:cNvGrpSpPr/>
          <p:nvPr/>
        </p:nvGrpSpPr>
        <p:grpSpPr>
          <a:xfrm>
            <a:off x="2692015" y="7318017"/>
            <a:ext cx="791318" cy="920979"/>
            <a:chOff x="4242462" y="2525867"/>
            <a:chExt cx="791318" cy="920979"/>
          </a:xfrm>
        </p:grpSpPr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22E7AD0F-51E1-0941-AE1C-5A2295A767B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A41AB70C-E936-6A43-90FB-66DDB01AAEA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ABD704C9-71B2-8B45-AE9A-8202CECED9E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9" name="Folded Corner 348">
              <a:extLst>
                <a:ext uri="{FF2B5EF4-FFF2-40B4-BE49-F238E27FC236}">
                  <a16:creationId xmlns:a16="http://schemas.microsoft.com/office/drawing/2014/main" id="{90389F52-A34B-BF46-A696-3F4A07BD012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D75C3BDB-E8CF-A343-A3B9-610CEB640A0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593DB6B-FCF3-704D-BC0B-9AF667B75FCF}"/>
              </a:ext>
            </a:extLst>
          </p:cNvPr>
          <p:cNvGrpSpPr/>
          <p:nvPr/>
        </p:nvGrpSpPr>
        <p:grpSpPr>
          <a:xfrm>
            <a:off x="2692015" y="6498964"/>
            <a:ext cx="791318" cy="920979"/>
            <a:chOff x="4242462" y="2525867"/>
            <a:chExt cx="791318" cy="920979"/>
          </a:xfrm>
        </p:grpSpPr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A26A2377-8595-B643-BA34-BDD039F9A61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AA8DE504-59FD-1747-8596-CEAF31B25CD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C95CDCE9-4EF7-6648-B8D0-448FE5CAAD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5" name="Folded Corner 354">
              <a:extLst>
                <a:ext uri="{FF2B5EF4-FFF2-40B4-BE49-F238E27FC236}">
                  <a16:creationId xmlns:a16="http://schemas.microsoft.com/office/drawing/2014/main" id="{096B33FE-803B-E343-885A-8F37DBCF1A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3E925B0-A644-D144-9B99-5F791670070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925396F-282D-F44F-962F-91121F4A11E1}"/>
              </a:ext>
            </a:extLst>
          </p:cNvPr>
          <p:cNvGrpSpPr/>
          <p:nvPr/>
        </p:nvGrpSpPr>
        <p:grpSpPr>
          <a:xfrm>
            <a:off x="2692015" y="5724199"/>
            <a:ext cx="791318" cy="920979"/>
            <a:chOff x="4242462" y="2525867"/>
            <a:chExt cx="791318" cy="920979"/>
          </a:xfrm>
        </p:grpSpPr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422BE09C-D956-F848-962A-E877C4CA36B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77B490C5-E7C4-544E-8F6E-7C8C13D5BB4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757CA005-E994-B347-9D41-DD605088A4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1" name="Folded Corner 360">
              <a:extLst>
                <a:ext uri="{FF2B5EF4-FFF2-40B4-BE49-F238E27FC236}">
                  <a16:creationId xmlns:a16="http://schemas.microsoft.com/office/drawing/2014/main" id="{B46AE123-EAC8-7742-9AEE-FC350B31EAB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B385F8D4-6095-7246-AD51-35D79221332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63" name="TextBox 362">
            <a:extLst>
              <a:ext uri="{FF2B5EF4-FFF2-40B4-BE49-F238E27FC236}">
                <a16:creationId xmlns:a16="http://schemas.microsoft.com/office/drawing/2014/main" id="{492934F7-AAA4-ED48-9412-B6C827213ACD}"/>
              </a:ext>
            </a:extLst>
          </p:cNvPr>
          <p:cNvSpPr txBox="1"/>
          <p:nvPr/>
        </p:nvSpPr>
        <p:spPr>
          <a:xfrm>
            <a:off x="2597459" y="5343361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A098C405-83B3-9346-B289-CED05A7CF45B}"/>
              </a:ext>
            </a:extLst>
          </p:cNvPr>
          <p:cNvSpPr txBox="1"/>
          <p:nvPr/>
        </p:nvSpPr>
        <p:spPr>
          <a:xfrm>
            <a:off x="6450963" y="7128180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287224A-1347-7A49-945E-BE81BBC526CE}"/>
              </a:ext>
            </a:extLst>
          </p:cNvPr>
          <p:cNvSpPr txBox="1"/>
          <p:nvPr/>
        </p:nvSpPr>
        <p:spPr>
          <a:xfrm>
            <a:off x="7158157" y="524465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A81BBEF-E804-C641-AE86-46BC2CD4746C}"/>
              </a:ext>
            </a:extLst>
          </p:cNvPr>
          <p:cNvSpPr txBox="1"/>
          <p:nvPr/>
        </p:nvSpPr>
        <p:spPr>
          <a:xfrm>
            <a:off x="7165875" y="3234309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67" name="Snip Single Corner Rectangle 366">
            <a:extLst>
              <a:ext uri="{FF2B5EF4-FFF2-40B4-BE49-F238E27FC236}">
                <a16:creationId xmlns:a16="http://schemas.microsoft.com/office/drawing/2014/main" id="{D19D372E-E662-6842-A29B-1B1E454604FD}"/>
              </a:ext>
            </a:extLst>
          </p:cNvPr>
          <p:cNvSpPr/>
          <p:nvPr/>
        </p:nvSpPr>
        <p:spPr>
          <a:xfrm>
            <a:off x="7174409" y="3596135"/>
            <a:ext cx="171538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docs    text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text1   This is an example text…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text5   What did we learn abo…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text8   A snippet about things…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text9   Text is difficult to </a:t>
            </a:r>
            <a:r>
              <a:rPr lang="en-US" sz="900" dirty="0" err="1">
                <a:solidFill>
                  <a:schemeClr val="tx1"/>
                </a:solidFill>
              </a:rPr>
              <a:t>unde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8" name="Snip Single Corner Rectangle 367">
            <a:extLst>
              <a:ext uri="{FF2B5EF4-FFF2-40B4-BE49-F238E27FC236}">
                <a16:creationId xmlns:a16="http://schemas.microsoft.com/office/drawing/2014/main" id="{05C64FC7-F034-F14B-A265-F5FE85987ED1}"/>
              </a:ext>
            </a:extLst>
          </p:cNvPr>
          <p:cNvSpPr/>
          <p:nvPr/>
        </p:nvSpPr>
        <p:spPr>
          <a:xfrm>
            <a:off x="7174409" y="5605740"/>
            <a:ext cx="171538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900" dirty="0">
                <a:solidFill>
                  <a:schemeClr val="tx1"/>
                </a:solidFill>
              </a:rPr>
              <a:t>docs    text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Another snippet of a </a:t>
            </a:r>
            <a:r>
              <a:rPr lang="en-US" sz="900" dirty="0" err="1">
                <a:solidFill>
                  <a:schemeClr val="tx1"/>
                </a:solidFill>
              </a:rPr>
              <a:t>te</a:t>
            </a:r>
            <a:r>
              <a:rPr lang="en-US" sz="900" dirty="0">
                <a:solidFill>
                  <a:schemeClr val="tx1"/>
                </a:solidFill>
              </a:rPr>
              <a:t>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A third text that covers…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Just another text as an… text7   This text is about some…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7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BD64965A-E948-5C47-8F11-A15683868A5A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9372236" y="4315969"/>
            <a:ext cx="912238" cy="77504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873F4C-C089-9741-9045-FE277EC94378}"/>
              </a:ext>
            </a:extLst>
          </p:cNvPr>
          <p:cNvCxnSpPr>
            <a:cxnSpLocks/>
          </p:cNvCxnSpPr>
          <p:nvPr/>
        </p:nvCxnSpPr>
        <p:spPr>
          <a:xfrm>
            <a:off x="14022757" y="2254103"/>
            <a:ext cx="0" cy="119548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38BCDA4-2FD5-4C4A-AB5F-048706F0C5F8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7337386" y="5507927"/>
            <a:ext cx="2584063" cy="936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103168E-1DD5-884D-A863-DFC3F39A5B8E}"/>
              </a:ext>
            </a:extLst>
          </p:cNvPr>
          <p:cNvGrpSpPr/>
          <p:nvPr/>
        </p:nvGrpSpPr>
        <p:grpSpPr>
          <a:xfrm>
            <a:off x="6737843" y="5421933"/>
            <a:ext cx="791318" cy="920979"/>
            <a:chOff x="4242462" y="2525867"/>
            <a:chExt cx="791318" cy="920979"/>
          </a:xfrm>
        </p:grpSpPr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B4594ADE-F381-3448-949D-351BF4AF028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9" name="Folded Corner 338">
              <a:extLst>
                <a:ext uri="{FF2B5EF4-FFF2-40B4-BE49-F238E27FC236}">
                  <a16:creationId xmlns:a16="http://schemas.microsoft.com/office/drawing/2014/main" id="{BC9DABA4-6BDC-2C45-8190-89AF1AD7B00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A10DD623-0721-2549-BFD5-228BCA1965C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287CBB26-AE78-3E4C-92CC-49B1201782A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940D7E16-A16B-7241-812C-C88ED4519F6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4783CCB-4626-264F-B54E-412447BDA5BA}"/>
              </a:ext>
            </a:extLst>
          </p:cNvPr>
          <p:cNvGrpSpPr/>
          <p:nvPr/>
        </p:nvGrpSpPr>
        <p:grpSpPr>
          <a:xfrm>
            <a:off x="6073120" y="5421933"/>
            <a:ext cx="791318" cy="920979"/>
            <a:chOff x="4242462" y="2525867"/>
            <a:chExt cx="791318" cy="920979"/>
          </a:xfrm>
        </p:grpSpPr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6EB8A237-AA60-4A4F-8E5F-1BE39712E4E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5" name="Folded Corner 344">
              <a:extLst>
                <a:ext uri="{FF2B5EF4-FFF2-40B4-BE49-F238E27FC236}">
                  <a16:creationId xmlns:a16="http://schemas.microsoft.com/office/drawing/2014/main" id="{27552E31-4E18-5341-95EC-F8575F328A5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06B3188A-686C-1F45-83DA-D0DB67A194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1A76795D-F1C5-6C41-B51B-04C8F6E8BD7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573D5697-2B4C-4744-9169-1E935770CCF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F3D04AE-3773-4A41-93E6-9939DB5FF791}"/>
              </a:ext>
            </a:extLst>
          </p:cNvPr>
          <p:cNvGrpSpPr/>
          <p:nvPr/>
        </p:nvGrpSpPr>
        <p:grpSpPr>
          <a:xfrm>
            <a:off x="5394139" y="5424241"/>
            <a:ext cx="791318" cy="920979"/>
            <a:chOff x="4242462" y="2525867"/>
            <a:chExt cx="791318" cy="920979"/>
          </a:xfrm>
        </p:grpSpPr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0B40B1E5-69C3-0E4E-9CBD-BBAC0186422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1" name="Folded Corner 350">
              <a:extLst>
                <a:ext uri="{FF2B5EF4-FFF2-40B4-BE49-F238E27FC236}">
                  <a16:creationId xmlns:a16="http://schemas.microsoft.com/office/drawing/2014/main" id="{04130EF4-31C9-BC48-9912-9E5C191FF1A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C1B5182B-1D7C-E340-ACB2-3AB3E2A31DE2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4BD442CA-664C-F44D-8A40-45388287F9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98F623F9-C9CA-C84D-89FB-8040D2B93C6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BD993A9-560B-0F47-B4F6-3D0D760EBDC9}"/>
              </a:ext>
            </a:extLst>
          </p:cNvPr>
          <p:cNvGrpSpPr/>
          <p:nvPr/>
        </p:nvGrpSpPr>
        <p:grpSpPr>
          <a:xfrm>
            <a:off x="4702283" y="5424241"/>
            <a:ext cx="791318" cy="920979"/>
            <a:chOff x="4242462" y="2525867"/>
            <a:chExt cx="791318" cy="920979"/>
          </a:xfrm>
        </p:grpSpPr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00B63D2-0B27-2E42-B49B-19F4D206229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7" name="Folded Corner 356">
              <a:extLst>
                <a:ext uri="{FF2B5EF4-FFF2-40B4-BE49-F238E27FC236}">
                  <a16:creationId xmlns:a16="http://schemas.microsoft.com/office/drawing/2014/main" id="{B82D9112-0E99-DD4B-B5BC-776379741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3A3F1750-2505-FE43-8BAD-9D64D42095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06362A98-5919-784E-90F4-E4D47DEDEB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52CE0A1A-0586-D243-B4E9-29B092C976D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7026534" y="1700125"/>
            <a:ext cx="56494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8806281" y="1820196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8806281" y="1045431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4255062" y="1700125"/>
            <a:ext cx="25375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8141558" y="1820196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7462577" y="1822504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8141558" y="1045431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7462577" y="1047739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6770721" y="1822504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6770721" y="1047739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6691886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491182" y="103679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(Predicting labels without prior task training)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4711526" y="1786338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4046803" y="1786338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3367822" y="1788646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2675966" y="1788646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9921449" y="4914436"/>
            <a:ext cx="2478897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2598179" y="658026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2811371" y="2390266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3532933" y="2385542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4215869" y="2385542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4853661" y="2373304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A1EC0B-23E4-2B41-9160-C4ABD379325D}"/>
              </a:ext>
            </a:extLst>
          </p:cNvPr>
          <p:cNvSpPr/>
          <p:nvPr/>
        </p:nvSpPr>
        <p:spPr>
          <a:xfrm>
            <a:off x="13360359" y="344958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comparing with a manually coded subset)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4711526" y="1011573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4046803" y="1011573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3367822" y="1013881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2675966" y="1013881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4173341" y="1608272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2848486" y="1602528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3492694" y="1593581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4853661" y="1593581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2F0B1B90-E5B4-774F-9CC0-0C9141228245}"/>
              </a:ext>
            </a:extLst>
          </p:cNvPr>
          <p:cNvSpPr/>
          <p:nvPr/>
        </p:nvSpPr>
        <p:spPr>
          <a:xfrm rot="16200000">
            <a:off x="9947310" y="3467489"/>
            <a:ext cx="2427177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D10D442-08FF-4E45-901F-C0042833A01E}"/>
              </a:ext>
            </a:extLst>
          </p:cNvPr>
          <p:cNvGrpSpPr/>
          <p:nvPr/>
        </p:nvGrpSpPr>
        <p:grpSpPr>
          <a:xfrm>
            <a:off x="6737843" y="4602880"/>
            <a:ext cx="791318" cy="920979"/>
            <a:chOff x="4242462" y="2525867"/>
            <a:chExt cx="791318" cy="920979"/>
          </a:xfrm>
        </p:grpSpPr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F1F6AC04-12AA-3541-83D1-6849AB32E24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2E69E1E2-1A45-E743-BCAF-548587AE60E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3" name="Folded Corner 262">
              <a:extLst>
                <a:ext uri="{FF2B5EF4-FFF2-40B4-BE49-F238E27FC236}">
                  <a16:creationId xmlns:a16="http://schemas.microsoft.com/office/drawing/2014/main" id="{4A96B729-2FAA-5849-89D7-C4CD0959B78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4" name="Folded Corner 263">
              <a:extLst>
                <a:ext uri="{FF2B5EF4-FFF2-40B4-BE49-F238E27FC236}">
                  <a16:creationId xmlns:a16="http://schemas.microsoft.com/office/drawing/2014/main" id="{00165A8F-E1AD-F84E-98F9-7DD8B4EA399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5" name="Folded Corner 264">
              <a:extLst>
                <a:ext uri="{FF2B5EF4-FFF2-40B4-BE49-F238E27FC236}">
                  <a16:creationId xmlns:a16="http://schemas.microsoft.com/office/drawing/2014/main" id="{CBE311DA-0ACD-334D-AD5D-713C709C20E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2892FD-CEFC-384F-BA34-92713E745AA0}"/>
              </a:ext>
            </a:extLst>
          </p:cNvPr>
          <p:cNvGrpSpPr/>
          <p:nvPr/>
        </p:nvGrpSpPr>
        <p:grpSpPr>
          <a:xfrm>
            <a:off x="6737843" y="3828115"/>
            <a:ext cx="791318" cy="920979"/>
            <a:chOff x="4242462" y="2525867"/>
            <a:chExt cx="791318" cy="920979"/>
          </a:xfrm>
        </p:grpSpPr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1B44116E-D2FE-8B4D-9ECA-32126ACF13A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D913B650-AC1E-B04C-8D4F-BD6BCAFF0325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C2C8A13F-68D0-644A-BE1A-26222F48304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2" name="Folded Corner 271">
              <a:extLst>
                <a:ext uri="{FF2B5EF4-FFF2-40B4-BE49-F238E27FC236}">
                  <a16:creationId xmlns:a16="http://schemas.microsoft.com/office/drawing/2014/main" id="{752D8EB2-FB8B-6B48-9F6E-E5AEC2C819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9AA28743-68B2-F649-9A80-14E8F7E57FF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7AB2153-EBB2-D343-9B9D-9216089BDA1D}"/>
              </a:ext>
            </a:extLst>
          </p:cNvPr>
          <p:cNvGrpSpPr/>
          <p:nvPr/>
        </p:nvGrpSpPr>
        <p:grpSpPr>
          <a:xfrm>
            <a:off x="6073120" y="4602880"/>
            <a:ext cx="791318" cy="920979"/>
            <a:chOff x="4242462" y="2525867"/>
            <a:chExt cx="791318" cy="920979"/>
          </a:xfrm>
        </p:grpSpPr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63D17F9D-886D-0E42-B527-AE3A48BE72F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4158B82E-9DD8-AD4B-B9A0-891C9EFF0E3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2D3A29-3829-7349-BF84-B4961623F32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4" name="Folded Corner 303">
              <a:extLst>
                <a:ext uri="{FF2B5EF4-FFF2-40B4-BE49-F238E27FC236}">
                  <a16:creationId xmlns:a16="http://schemas.microsoft.com/office/drawing/2014/main" id="{E7447FB6-F579-1C40-B5C7-5228E847031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D7CA51E4-2A09-F241-B74C-86AF035C200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9683B8A-4059-C148-94B7-093A6B4EBA66}"/>
              </a:ext>
            </a:extLst>
          </p:cNvPr>
          <p:cNvGrpSpPr/>
          <p:nvPr/>
        </p:nvGrpSpPr>
        <p:grpSpPr>
          <a:xfrm>
            <a:off x="5394139" y="4605188"/>
            <a:ext cx="791318" cy="920979"/>
            <a:chOff x="4242462" y="2525867"/>
            <a:chExt cx="791318" cy="920979"/>
          </a:xfrm>
        </p:grpSpPr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56178627-7B7E-E949-8260-F696D744EDE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9162357B-3851-4344-8F29-F148FE1EF5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50B8DEE1-1BD0-6F48-9BD4-D09A656CF70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1" name="Folded Corner 310">
              <a:extLst>
                <a:ext uri="{FF2B5EF4-FFF2-40B4-BE49-F238E27FC236}">
                  <a16:creationId xmlns:a16="http://schemas.microsoft.com/office/drawing/2014/main" id="{9CE9831D-0025-E142-BA5D-CBFF1F2329C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5E73BBC3-D8BD-4744-A909-F1CCAAC0632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F1BF68-EB35-4043-B808-6D15FF7A8CC9}"/>
              </a:ext>
            </a:extLst>
          </p:cNvPr>
          <p:cNvGrpSpPr/>
          <p:nvPr/>
        </p:nvGrpSpPr>
        <p:grpSpPr>
          <a:xfrm>
            <a:off x="6073120" y="3828115"/>
            <a:ext cx="791318" cy="920979"/>
            <a:chOff x="4242462" y="2525867"/>
            <a:chExt cx="791318" cy="920979"/>
          </a:xfrm>
        </p:grpSpPr>
        <p:sp>
          <p:nvSpPr>
            <p:cNvPr id="314" name="Folded Corner 313">
              <a:extLst>
                <a:ext uri="{FF2B5EF4-FFF2-40B4-BE49-F238E27FC236}">
                  <a16:creationId xmlns:a16="http://schemas.microsoft.com/office/drawing/2014/main" id="{052C946D-B83C-7846-ADF8-1B134B15602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B0EDD997-0A04-C246-BBFF-08642277A37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6" name="Folded Corner 315">
              <a:extLst>
                <a:ext uri="{FF2B5EF4-FFF2-40B4-BE49-F238E27FC236}">
                  <a16:creationId xmlns:a16="http://schemas.microsoft.com/office/drawing/2014/main" id="{C6DE30DF-4962-514F-A9C7-F10368F0729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7" name="Folded Corner 316">
              <a:extLst>
                <a:ext uri="{FF2B5EF4-FFF2-40B4-BE49-F238E27FC236}">
                  <a16:creationId xmlns:a16="http://schemas.microsoft.com/office/drawing/2014/main" id="{8313215A-8300-FB4E-868A-2AB6E3D9F7F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1BD53734-0220-DC44-B7DF-3A603770FEE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805726A-6949-0445-878B-47E6A1A38435}"/>
              </a:ext>
            </a:extLst>
          </p:cNvPr>
          <p:cNvGrpSpPr/>
          <p:nvPr/>
        </p:nvGrpSpPr>
        <p:grpSpPr>
          <a:xfrm>
            <a:off x="5394139" y="3830423"/>
            <a:ext cx="791318" cy="920979"/>
            <a:chOff x="4242462" y="2525867"/>
            <a:chExt cx="791318" cy="920979"/>
          </a:xfrm>
        </p:grpSpPr>
        <p:sp>
          <p:nvSpPr>
            <p:cNvPr id="320" name="Folded Corner 319">
              <a:extLst>
                <a:ext uri="{FF2B5EF4-FFF2-40B4-BE49-F238E27FC236}">
                  <a16:creationId xmlns:a16="http://schemas.microsoft.com/office/drawing/2014/main" id="{09777BDA-1365-5E41-91BA-950E6C631EB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A24C5144-C907-4D4A-82F1-811D76F9CCE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C9BB0B8D-8558-9246-A4E5-090B3F6411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4499EF4E-EFDF-6447-8737-8CBE1D3BEF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DB18D8A-F206-AD47-B697-90E5EAD8760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ED12A0D-3069-0C4E-894A-493C2FC7F572}"/>
              </a:ext>
            </a:extLst>
          </p:cNvPr>
          <p:cNvGrpSpPr/>
          <p:nvPr/>
        </p:nvGrpSpPr>
        <p:grpSpPr>
          <a:xfrm>
            <a:off x="4702283" y="4605188"/>
            <a:ext cx="791318" cy="920979"/>
            <a:chOff x="4242462" y="2525867"/>
            <a:chExt cx="791318" cy="920979"/>
          </a:xfrm>
        </p:grpSpPr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D9F03197-3E87-7E44-93EC-D6602A10E10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7" name="Folded Corner 326">
              <a:extLst>
                <a:ext uri="{FF2B5EF4-FFF2-40B4-BE49-F238E27FC236}">
                  <a16:creationId xmlns:a16="http://schemas.microsoft.com/office/drawing/2014/main" id="{A5C691C1-729B-AF48-9EEA-F0FD2B22F3C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F21BBE91-5E2E-1C49-9C9A-F69234705C3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2D926CF6-C9E0-814A-9C9A-A57E412DB6F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6BD69E22-58F0-DE4E-B908-7C046D88004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303FCF6-4BC6-BB40-B183-66267F554916}"/>
              </a:ext>
            </a:extLst>
          </p:cNvPr>
          <p:cNvGrpSpPr/>
          <p:nvPr/>
        </p:nvGrpSpPr>
        <p:grpSpPr>
          <a:xfrm>
            <a:off x="4702283" y="3830423"/>
            <a:ext cx="791318" cy="920979"/>
            <a:chOff x="4242462" y="2525867"/>
            <a:chExt cx="791318" cy="920979"/>
          </a:xfrm>
        </p:grpSpPr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344B9791-C9D1-4B41-9E22-DF766C90486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3" name="Folded Corner 332">
              <a:extLst>
                <a:ext uri="{FF2B5EF4-FFF2-40B4-BE49-F238E27FC236}">
                  <a16:creationId xmlns:a16="http://schemas.microsoft.com/office/drawing/2014/main" id="{044B2431-59FA-6949-B1D1-69DB670AB8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C6FB2C8B-9FDF-5045-914A-CB9C361D7B4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5F57B924-6355-1446-922B-DEDAE3ED0F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F3CA3BEC-CBD3-E24B-B937-8A77192131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AC089C0-9E6B-1B4F-9E18-CE328C049AE3}"/>
              </a:ext>
            </a:extLst>
          </p:cNvPr>
          <p:cNvGrpSpPr/>
          <p:nvPr/>
        </p:nvGrpSpPr>
        <p:grpSpPr>
          <a:xfrm>
            <a:off x="4022537" y="5424241"/>
            <a:ext cx="791318" cy="920979"/>
            <a:chOff x="4242462" y="2525867"/>
            <a:chExt cx="791318" cy="920979"/>
          </a:xfrm>
        </p:grpSpPr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3D2865DE-4D0A-B84B-82B2-6F270E0A89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3" name="Folded Corner 362">
              <a:extLst>
                <a:ext uri="{FF2B5EF4-FFF2-40B4-BE49-F238E27FC236}">
                  <a16:creationId xmlns:a16="http://schemas.microsoft.com/office/drawing/2014/main" id="{791952CE-1306-CC4B-8739-6FABBC9F055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4" name="Folded Corner 363">
              <a:extLst>
                <a:ext uri="{FF2B5EF4-FFF2-40B4-BE49-F238E27FC236}">
                  <a16:creationId xmlns:a16="http://schemas.microsoft.com/office/drawing/2014/main" id="{71DC37D5-1697-684F-9D10-BF716EC8C23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5" name="Folded Corner 364">
              <a:extLst>
                <a:ext uri="{FF2B5EF4-FFF2-40B4-BE49-F238E27FC236}">
                  <a16:creationId xmlns:a16="http://schemas.microsoft.com/office/drawing/2014/main" id="{BDA5F6CB-8BDC-CE40-BB63-841A761DE11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6" name="Folded Corner 365">
              <a:extLst>
                <a:ext uri="{FF2B5EF4-FFF2-40B4-BE49-F238E27FC236}">
                  <a16:creationId xmlns:a16="http://schemas.microsoft.com/office/drawing/2014/main" id="{ADC3BF6D-DCCF-344D-BC26-B3E9665AD2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07FD707-1A83-CD4C-952C-00D1CAB8839B}"/>
              </a:ext>
            </a:extLst>
          </p:cNvPr>
          <p:cNvGrpSpPr/>
          <p:nvPr/>
        </p:nvGrpSpPr>
        <p:grpSpPr>
          <a:xfrm>
            <a:off x="4022537" y="4605188"/>
            <a:ext cx="791318" cy="920979"/>
            <a:chOff x="4242462" y="2525867"/>
            <a:chExt cx="791318" cy="920979"/>
          </a:xfrm>
        </p:grpSpPr>
        <p:sp>
          <p:nvSpPr>
            <p:cNvPr id="368" name="Folded Corner 367">
              <a:extLst>
                <a:ext uri="{FF2B5EF4-FFF2-40B4-BE49-F238E27FC236}">
                  <a16:creationId xmlns:a16="http://schemas.microsoft.com/office/drawing/2014/main" id="{27BCDE32-1AFB-7041-8E0B-32112B688D4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9" name="Folded Corner 368">
              <a:extLst>
                <a:ext uri="{FF2B5EF4-FFF2-40B4-BE49-F238E27FC236}">
                  <a16:creationId xmlns:a16="http://schemas.microsoft.com/office/drawing/2014/main" id="{287648DF-EC69-5241-8B29-AB32B9C5A9E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0" name="Folded Corner 369">
              <a:extLst>
                <a:ext uri="{FF2B5EF4-FFF2-40B4-BE49-F238E27FC236}">
                  <a16:creationId xmlns:a16="http://schemas.microsoft.com/office/drawing/2014/main" id="{2C14CDA4-13F2-6143-96D7-FC4BA7E7CF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1" name="Folded Corner 370">
              <a:extLst>
                <a:ext uri="{FF2B5EF4-FFF2-40B4-BE49-F238E27FC236}">
                  <a16:creationId xmlns:a16="http://schemas.microsoft.com/office/drawing/2014/main" id="{1E69BAC4-E0BB-144D-BD67-9D0735FE923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2" name="Folded Corner 371">
              <a:extLst>
                <a:ext uri="{FF2B5EF4-FFF2-40B4-BE49-F238E27FC236}">
                  <a16:creationId xmlns:a16="http://schemas.microsoft.com/office/drawing/2014/main" id="{C55D8759-DE6B-8643-8D01-A42E1328258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90138D-2849-6E44-9826-4869CE775784}"/>
              </a:ext>
            </a:extLst>
          </p:cNvPr>
          <p:cNvGrpSpPr/>
          <p:nvPr/>
        </p:nvGrpSpPr>
        <p:grpSpPr>
          <a:xfrm>
            <a:off x="4022537" y="3830423"/>
            <a:ext cx="791318" cy="920979"/>
            <a:chOff x="4242462" y="2525867"/>
            <a:chExt cx="791318" cy="920979"/>
          </a:xfrm>
        </p:grpSpPr>
        <p:sp>
          <p:nvSpPr>
            <p:cNvPr id="374" name="Folded Corner 373">
              <a:extLst>
                <a:ext uri="{FF2B5EF4-FFF2-40B4-BE49-F238E27FC236}">
                  <a16:creationId xmlns:a16="http://schemas.microsoft.com/office/drawing/2014/main" id="{E936941C-F7F9-3941-8E7D-5251B6E8B7F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5" name="Folded Corner 374">
              <a:extLst>
                <a:ext uri="{FF2B5EF4-FFF2-40B4-BE49-F238E27FC236}">
                  <a16:creationId xmlns:a16="http://schemas.microsoft.com/office/drawing/2014/main" id="{966BED3D-99CB-0E41-95CC-4E04BC52AC9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6" name="Folded Corner 375">
              <a:extLst>
                <a:ext uri="{FF2B5EF4-FFF2-40B4-BE49-F238E27FC236}">
                  <a16:creationId xmlns:a16="http://schemas.microsoft.com/office/drawing/2014/main" id="{21BABF08-29DC-934A-9D1E-CB74D6B3BF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7" name="Folded Corner 376">
              <a:extLst>
                <a:ext uri="{FF2B5EF4-FFF2-40B4-BE49-F238E27FC236}">
                  <a16:creationId xmlns:a16="http://schemas.microsoft.com/office/drawing/2014/main" id="{6FA23F70-348E-5246-8F52-49453C2301A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8" name="Folded Corner 377">
              <a:extLst>
                <a:ext uri="{FF2B5EF4-FFF2-40B4-BE49-F238E27FC236}">
                  <a16:creationId xmlns:a16="http://schemas.microsoft.com/office/drawing/2014/main" id="{116886EA-5804-2649-B5BD-F5006910749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67572B8B-1283-074A-9C07-A6A6B5578C95}"/>
              </a:ext>
            </a:extLst>
          </p:cNvPr>
          <p:cNvSpPr txBox="1"/>
          <p:nvPr/>
        </p:nvSpPr>
        <p:spPr>
          <a:xfrm>
            <a:off x="3927981" y="3449585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189F11B-B0C4-F045-AA54-F81063903B88}"/>
              </a:ext>
            </a:extLst>
          </p:cNvPr>
          <p:cNvSpPr txBox="1"/>
          <p:nvPr/>
        </p:nvSpPr>
        <p:spPr>
          <a:xfrm>
            <a:off x="7937687" y="5115648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F37482-31BB-C242-AAD1-1F2555FC4609}"/>
              </a:ext>
            </a:extLst>
          </p:cNvPr>
          <p:cNvSpPr txBox="1"/>
          <p:nvPr/>
        </p:nvSpPr>
        <p:spPr>
          <a:xfrm rot="16200000">
            <a:off x="10133112" y="2943152"/>
            <a:ext cx="204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fine-tuning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60FD0CC6-7756-4F45-A605-031F6AC030FA}"/>
              </a:ext>
            </a:extLst>
          </p:cNvPr>
          <p:cNvSpPr/>
          <p:nvPr/>
        </p:nvSpPr>
        <p:spPr>
          <a:xfrm>
            <a:off x="8450045" y="332299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84632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27992834-FEF5-D940-87C7-031E8648CDEC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4347944" y="1724840"/>
            <a:ext cx="1762814" cy="1803687"/>
          </a:xfrm>
          <a:prstGeom prst="bentConnector4">
            <a:avLst>
              <a:gd name="adj1" fmla="val -56649"/>
              <a:gd name="adj2" fmla="val 68519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2DFE46-229A-0344-96BF-CEDD32614DAC}"/>
              </a:ext>
            </a:extLst>
          </p:cNvPr>
          <p:cNvGrpSpPr/>
          <p:nvPr/>
        </p:nvGrpSpPr>
        <p:grpSpPr>
          <a:xfrm>
            <a:off x="7205856" y="1296123"/>
            <a:ext cx="791318" cy="920979"/>
            <a:chOff x="4242462" y="2525867"/>
            <a:chExt cx="791318" cy="920979"/>
          </a:xfrm>
        </p:grpSpPr>
        <p:sp>
          <p:nvSpPr>
            <p:cNvPr id="36" name="Folded Corner 35">
              <a:extLst>
                <a:ext uri="{FF2B5EF4-FFF2-40B4-BE49-F238E27FC236}">
                  <a16:creationId xmlns:a16="http://schemas.microsoft.com/office/drawing/2014/main" id="{CF2C55E8-5A7D-6E4E-A518-CA495D425A1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" name="Folded Corner 36">
              <a:extLst>
                <a:ext uri="{FF2B5EF4-FFF2-40B4-BE49-F238E27FC236}">
                  <a16:creationId xmlns:a16="http://schemas.microsoft.com/office/drawing/2014/main" id="{1813244F-A028-3649-8D72-D211B12CDE4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0" name="Folded Corner 39">
              <a:extLst>
                <a:ext uri="{FF2B5EF4-FFF2-40B4-BE49-F238E27FC236}">
                  <a16:creationId xmlns:a16="http://schemas.microsoft.com/office/drawing/2014/main" id="{F462EDFA-F373-4740-836A-BB4A41AF372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2" name="Folded Corner 41">
              <a:extLst>
                <a:ext uri="{FF2B5EF4-FFF2-40B4-BE49-F238E27FC236}">
                  <a16:creationId xmlns:a16="http://schemas.microsoft.com/office/drawing/2014/main" id="{AD72751F-D149-1742-AE2A-C38FB5CF43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5" name="Folded Corner 44">
              <a:extLst>
                <a:ext uri="{FF2B5EF4-FFF2-40B4-BE49-F238E27FC236}">
                  <a16:creationId xmlns:a16="http://schemas.microsoft.com/office/drawing/2014/main" id="{F6CA1268-F1C4-8947-87A0-06388F49732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5723956-9410-9E43-B5E4-0A99D318D3C3}"/>
              </a:ext>
            </a:extLst>
          </p:cNvPr>
          <p:cNvCxnSpPr>
            <a:cxnSpLocks/>
          </p:cNvCxnSpPr>
          <p:nvPr/>
        </p:nvCxnSpPr>
        <p:spPr>
          <a:xfrm>
            <a:off x="11146175" y="4196575"/>
            <a:ext cx="22158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74240D-5434-4E45-81B1-DCD785002B18}"/>
              </a:ext>
            </a:extLst>
          </p:cNvPr>
          <p:cNvCxnSpPr>
            <a:cxnSpLocks/>
          </p:cNvCxnSpPr>
          <p:nvPr/>
        </p:nvCxnSpPr>
        <p:spPr>
          <a:xfrm>
            <a:off x="8464888" y="4196575"/>
            <a:ext cx="221583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91829" y="4196576"/>
            <a:ext cx="257931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4255062" y="1724839"/>
            <a:ext cx="2309219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921295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37087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49930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56788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3685546" y="35285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Feature Engineering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tokenization)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35217-99C1-444D-97AD-CBDFCC274733}"/>
              </a:ext>
            </a:extLst>
          </p:cNvPr>
          <p:cNvSpPr/>
          <p:nvPr/>
        </p:nvSpPr>
        <p:spPr>
          <a:xfrm>
            <a:off x="13950855" y="102872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 with a manually coded subset)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B3AA69-192C-7F4C-9876-F4E76E11765A}"/>
              </a:ext>
            </a:extLst>
          </p:cNvPr>
          <p:cNvSpPr/>
          <p:nvPr/>
        </p:nvSpPr>
        <p:spPr>
          <a:xfrm>
            <a:off x="7171140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(2.2)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Preprocessing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removing </a:t>
            </a:r>
            <a:r>
              <a:rPr lang="en-US" sz="1000" dirty="0" err="1">
                <a:solidFill>
                  <a:schemeClr val="tx1"/>
                </a:solidFill>
              </a:rPr>
              <a:t>stopwords</a:t>
            </a:r>
            <a:r>
              <a:rPr lang="en-US" sz="1000" dirty="0">
                <a:solidFill>
                  <a:schemeClr val="tx1"/>
                </a:solidFill>
              </a:rPr>
              <a:t>, stemming, lemmatization)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20F336-AD6C-8D4D-87C5-DD9013553FB4}"/>
              </a:ext>
            </a:extLst>
          </p:cNvPr>
          <p:cNvSpPr/>
          <p:nvPr/>
        </p:nvSpPr>
        <p:spPr>
          <a:xfrm>
            <a:off x="10680719" y="352852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Topic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Modeling) </a:t>
            </a:r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495822A8-0FDE-0B4B-8FFE-855388A7DC10}"/>
              </a:ext>
            </a:extLst>
          </p:cNvPr>
          <p:cNvSpPr/>
          <p:nvPr/>
        </p:nvSpPr>
        <p:spPr>
          <a:xfrm>
            <a:off x="12284331" y="3709027"/>
            <a:ext cx="1564025" cy="1016295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Topic1             Topic2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politic              methods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government   hypothesis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parliament      data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politician         theory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party                analysis</a:t>
            </a:r>
          </a:p>
        </p:txBody>
      </p:sp>
      <p:sp>
        <p:nvSpPr>
          <p:cNvPr id="38" name="Snip Single Corner Rectangle 37">
            <a:extLst>
              <a:ext uri="{FF2B5EF4-FFF2-40B4-BE49-F238E27FC236}">
                <a16:creationId xmlns:a16="http://schemas.microsoft.com/office/drawing/2014/main" id="{F53F9BD8-5F91-E44D-B75C-E9AED635D747}"/>
              </a:ext>
            </a:extLst>
          </p:cNvPr>
          <p:cNvSpPr/>
          <p:nvPr/>
        </p:nvSpPr>
        <p:spPr>
          <a:xfrm>
            <a:off x="5378205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1E4053F-C748-814F-B72A-7662FDAD57C8}"/>
              </a:ext>
            </a:extLst>
          </p:cNvPr>
          <p:cNvCxnSpPr>
            <a:cxnSpLocks/>
            <a:stCxn id="39" idx="3"/>
            <a:endCxn id="18" idx="1"/>
          </p:cNvCxnSpPr>
          <p:nvPr/>
        </p:nvCxnSpPr>
        <p:spPr>
          <a:xfrm rot="5400000" flipH="1" flipV="1">
            <a:off x="12502472" y="2260646"/>
            <a:ext cx="2012252" cy="884511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93586-FAEE-7849-84F3-AE81F161F3C3}"/>
              </a:ext>
            </a:extLst>
          </p:cNvPr>
          <p:cNvGrpSpPr/>
          <p:nvPr/>
        </p:nvGrpSpPr>
        <p:grpSpPr>
          <a:xfrm>
            <a:off x="6526875" y="1298431"/>
            <a:ext cx="791318" cy="920979"/>
            <a:chOff x="4242462" y="2525867"/>
            <a:chExt cx="791318" cy="920979"/>
          </a:xfrm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6F3E4CB2-5BE0-8D4A-A538-D3E05DBACF6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12824698" y="1296123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12145717" y="1298431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1C0B49-0974-B94A-9705-C21A3993E77D}"/>
              </a:ext>
            </a:extLst>
          </p:cNvPr>
          <p:cNvGrpSpPr/>
          <p:nvPr/>
        </p:nvGrpSpPr>
        <p:grpSpPr>
          <a:xfrm>
            <a:off x="12338268" y="1864764"/>
            <a:ext cx="616242" cy="246221"/>
            <a:chOff x="8194216" y="3100946"/>
            <a:chExt cx="616242" cy="24622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B9A51ED-8773-E844-BCDA-1AF32DF96962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28BA95-BC46-1D42-9251-165122864335}"/>
                </a:ext>
              </a:extLst>
            </p:cNvPr>
            <p:cNvSpPr txBox="1"/>
            <p:nvPr/>
          </p:nvSpPr>
          <p:spPr>
            <a:xfrm>
              <a:off x="8194216" y="3100946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politics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307C56-3AC9-1F48-86FB-40E50B6541CA}"/>
              </a:ext>
            </a:extLst>
          </p:cNvPr>
          <p:cNvGrpSpPr/>
          <p:nvPr/>
        </p:nvGrpSpPr>
        <p:grpSpPr>
          <a:xfrm>
            <a:off x="13006706" y="1863681"/>
            <a:ext cx="677866" cy="246221"/>
            <a:chOff x="8187023" y="3098612"/>
            <a:chExt cx="677866" cy="24622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3807FD55-6E42-224A-9CEB-C2A16BD6E79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94195D0-6824-7E43-9AFA-0735CB9B31CA}"/>
                </a:ext>
              </a:extLst>
            </p:cNvPr>
            <p:cNvSpPr txBox="1"/>
            <p:nvPr/>
          </p:nvSpPr>
          <p:spPr>
            <a:xfrm>
              <a:off x="8187023" y="3098612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science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F43D3B-E1D4-AC4B-814D-DBF9F9305224}"/>
              </a:ext>
            </a:extLst>
          </p:cNvPr>
          <p:cNvSpPr txBox="1"/>
          <p:nvPr/>
        </p:nvSpPr>
        <p:spPr>
          <a:xfrm>
            <a:off x="6412534" y="880512"/>
            <a:ext cx="164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Unlabeled texts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B44132-AC37-1C41-AF43-D256DB4C4F11}"/>
              </a:ext>
            </a:extLst>
          </p:cNvPr>
          <p:cNvSpPr txBox="1"/>
          <p:nvPr/>
        </p:nvSpPr>
        <p:spPr>
          <a:xfrm>
            <a:off x="12145718" y="880512"/>
            <a:ext cx="1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Labeled texts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9DC5DF-6D6A-FE47-A080-2BC945B558DE}"/>
              </a:ext>
            </a:extLst>
          </p:cNvPr>
          <p:cNvSpPr/>
          <p:nvPr/>
        </p:nvSpPr>
        <p:spPr>
          <a:xfrm>
            <a:off x="10296908" y="5672538"/>
            <a:ext cx="2253543" cy="109610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Machine Learning Algorithm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Latent Dirichlet Allocation)</a:t>
            </a:r>
          </a:p>
        </p:txBody>
      </p:sp>
      <p:sp>
        <p:nvSpPr>
          <p:cNvPr id="66" name="Round Diagonal Corner Rectangle 65">
            <a:extLst>
              <a:ext uri="{FF2B5EF4-FFF2-40B4-BE49-F238E27FC236}">
                <a16:creationId xmlns:a16="http://schemas.microsoft.com/office/drawing/2014/main" id="{5128C718-D9F2-9B43-9D8A-59AC958C8869}"/>
              </a:ext>
            </a:extLst>
          </p:cNvPr>
          <p:cNvSpPr/>
          <p:nvPr/>
        </p:nvSpPr>
        <p:spPr>
          <a:xfrm>
            <a:off x="12284331" y="2561308"/>
            <a:ext cx="1564025" cy="1016295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docs     topic1   topic2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text1      0.85     0.15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text2      0.97     0.03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text3      0.31     0.69 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8A64F5B6-0042-624F-8D72-5F1A75414CD1}"/>
              </a:ext>
            </a:extLst>
          </p:cNvPr>
          <p:cNvSpPr/>
          <p:nvPr/>
        </p:nvSpPr>
        <p:spPr>
          <a:xfrm rot="16200000">
            <a:off x="11134726" y="5061425"/>
            <a:ext cx="577905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Snip Single Corner Rectangle 67">
            <a:extLst>
              <a:ext uri="{FF2B5EF4-FFF2-40B4-BE49-F238E27FC236}">
                <a16:creationId xmlns:a16="http://schemas.microsoft.com/office/drawing/2014/main" id="{70750960-590E-5E40-AA84-CFCA91B1AB50}"/>
              </a:ext>
            </a:extLst>
          </p:cNvPr>
          <p:cNvSpPr/>
          <p:nvPr/>
        </p:nvSpPr>
        <p:spPr>
          <a:xfrm>
            <a:off x="8741134" y="3709026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  </a:t>
            </a:r>
            <a:r>
              <a:rPr lang="en-US" sz="900" dirty="0" err="1">
                <a:solidFill>
                  <a:schemeClr val="tx1"/>
                </a:solidFill>
              </a:rPr>
              <a:t>exampl</a:t>
            </a:r>
            <a:endParaRPr lang="en-US" sz="900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text1      1     3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53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08873F4C-C089-9741-9045-FE277EC94378}"/>
              </a:ext>
            </a:extLst>
          </p:cNvPr>
          <p:cNvCxnSpPr>
            <a:cxnSpLocks/>
          </p:cNvCxnSpPr>
          <p:nvPr/>
        </p:nvCxnSpPr>
        <p:spPr>
          <a:xfrm>
            <a:off x="14022757" y="2254103"/>
            <a:ext cx="0" cy="1195483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38BCDA4-2FD5-4C4A-AB5F-048706F0C5F8}"/>
              </a:ext>
            </a:extLst>
          </p:cNvPr>
          <p:cNvCxnSpPr>
            <a:cxnSpLocks/>
            <a:endCxn id="266" idx="2"/>
          </p:cNvCxnSpPr>
          <p:nvPr/>
        </p:nvCxnSpPr>
        <p:spPr>
          <a:xfrm>
            <a:off x="7337385" y="5507927"/>
            <a:ext cx="2460118" cy="9366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6103168E-1DD5-884D-A863-DFC3F39A5B8E}"/>
              </a:ext>
            </a:extLst>
          </p:cNvPr>
          <p:cNvGrpSpPr/>
          <p:nvPr/>
        </p:nvGrpSpPr>
        <p:grpSpPr>
          <a:xfrm>
            <a:off x="6737843" y="5421933"/>
            <a:ext cx="791318" cy="920979"/>
            <a:chOff x="4242462" y="2525867"/>
            <a:chExt cx="791318" cy="920979"/>
          </a:xfrm>
        </p:grpSpPr>
        <p:sp>
          <p:nvSpPr>
            <p:cNvPr id="338" name="Folded Corner 337">
              <a:extLst>
                <a:ext uri="{FF2B5EF4-FFF2-40B4-BE49-F238E27FC236}">
                  <a16:creationId xmlns:a16="http://schemas.microsoft.com/office/drawing/2014/main" id="{B4594ADE-F381-3448-949D-351BF4AF028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9" name="Folded Corner 338">
              <a:extLst>
                <a:ext uri="{FF2B5EF4-FFF2-40B4-BE49-F238E27FC236}">
                  <a16:creationId xmlns:a16="http://schemas.microsoft.com/office/drawing/2014/main" id="{BC9DABA4-6BDC-2C45-8190-89AF1AD7B00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0" name="Folded Corner 339">
              <a:extLst>
                <a:ext uri="{FF2B5EF4-FFF2-40B4-BE49-F238E27FC236}">
                  <a16:creationId xmlns:a16="http://schemas.microsoft.com/office/drawing/2014/main" id="{A10DD623-0721-2549-BFD5-228BCA1965C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1" name="Folded Corner 340">
              <a:extLst>
                <a:ext uri="{FF2B5EF4-FFF2-40B4-BE49-F238E27FC236}">
                  <a16:creationId xmlns:a16="http://schemas.microsoft.com/office/drawing/2014/main" id="{287CBB26-AE78-3E4C-92CC-49B1201782A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2" name="Folded Corner 341">
              <a:extLst>
                <a:ext uri="{FF2B5EF4-FFF2-40B4-BE49-F238E27FC236}">
                  <a16:creationId xmlns:a16="http://schemas.microsoft.com/office/drawing/2014/main" id="{940D7E16-A16B-7241-812C-C88ED4519F6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4783CCB-4626-264F-B54E-412447BDA5BA}"/>
              </a:ext>
            </a:extLst>
          </p:cNvPr>
          <p:cNvGrpSpPr/>
          <p:nvPr/>
        </p:nvGrpSpPr>
        <p:grpSpPr>
          <a:xfrm>
            <a:off x="6073120" y="5421933"/>
            <a:ext cx="791318" cy="920979"/>
            <a:chOff x="4242462" y="2525867"/>
            <a:chExt cx="791318" cy="920979"/>
          </a:xfrm>
        </p:grpSpPr>
        <p:sp>
          <p:nvSpPr>
            <p:cNvPr id="344" name="Folded Corner 343">
              <a:extLst>
                <a:ext uri="{FF2B5EF4-FFF2-40B4-BE49-F238E27FC236}">
                  <a16:creationId xmlns:a16="http://schemas.microsoft.com/office/drawing/2014/main" id="{6EB8A237-AA60-4A4F-8E5F-1BE39712E4E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5" name="Folded Corner 344">
              <a:extLst>
                <a:ext uri="{FF2B5EF4-FFF2-40B4-BE49-F238E27FC236}">
                  <a16:creationId xmlns:a16="http://schemas.microsoft.com/office/drawing/2014/main" id="{27552E31-4E18-5341-95EC-F8575F328A5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6" name="Folded Corner 345">
              <a:extLst>
                <a:ext uri="{FF2B5EF4-FFF2-40B4-BE49-F238E27FC236}">
                  <a16:creationId xmlns:a16="http://schemas.microsoft.com/office/drawing/2014/main" id="{06B3188A-686C-1F45-83DA-D0DB67A1949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7" name="Folded Corner 346">
              <a:extLst>
                <a:ext uri="{FF2B5EF4-FFF2-40B4-BE49-F238E27FC236}">
                  <a16:creationId xmlns:a16="http://schemas.microsoft.com/office/drawing/2014/main" id="{1A76795D-F1C5-6C41-B51B-04C8F6E8BD7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48" name="Folded Corner 347">
              <a:extLst>
                <a:ext uri="{FF2B5EF4-FFF2-40B4-BE49-F238E27FC236}">
                  <a16:creationId xmlns:a16="http://schemas.microsoft.com/office/drawing/2014/main" id="{573D5697-2B4C-4744-9169-1E935770CCF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FF3D04AE-3773-4A41-93E6-9939DB5FF791}"/>
              </a:ext>
            </a:extLst>
          </p:cNvPr>
          <p:cNvGrpSpPr/>
          <p:nvPr/>
        </p:nvGrpSpPr>
        <p:grpSpPr>
          <a:xfrm>
            <a:off x="5394139" y="5424241"/>
            <a:ext cx="791318" cy="920979"/>
            <a:chOff x="4242462" y="2525867"/>
            <a:chExt cx="791318" cy="920979"/>
          </a:xfrm>
        </p:grpSpPr>
        <p:sp>
          <p:nvSpPr>
            <p:cNvPr id="350" name="Folded Corner 349">
              <a:extLst>
                <a:ext uri="{FF2B5EF4-FFF2-40B4-BE49-F238E27FC236}">
                  <a16:creationId xmlns:a16="http://schemas.microsoft.com/office/drawing/2014/main" id="{0B40B1E5-69C3-0E4E-9CBD-BBAC0186422E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1" name="Folded Corner 350">
              <a:extLst>
                <a:ext uri="{FF2B5EF4-FFF2-40B4-BE49-F238E27FC236}">
                  <a16:creationId xmlns:a16="http://schemas.microsoft.com/office/drawing/2014/main" id="{04130EF4-31C9-BC48-9912-9E5C191FF1A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2" name="Folded Corner 351">
              <a:extLst>
                <a:ext uri="{FF2B5EF4-FFF2-40B4-BE49-F238E27FC236}">
                  <a16:creationId xmlns:a16="http://schemas.microsoft.com/office/drawing/2014/main" id="{C1B5182B-1D7C-E340-ACB2-3AB3E2A31DE2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3" name="Folded Corner 352">
              <a:extLst>
                <a:ext uri="{FF2B5EF4-FFF2-40B4-BE49-F238E27FC236}">
                  <a16:creationId xmlns:a16="http://schemas.microsoft.com/office/drawing/2014/main" id="{4BD442CA-664C-F44D-8A40-45388287F9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4" name="Folded Corner 353">
              <a:extLst>
                <a:ext uri="{FF2B5EF4-FFF2-40B4-BE49-F238E27FC236}">
                  <a16:creationId xmlns:a16="http://schemas.microsoft.com/office/drawing/2014/main" id="{98F623F9-C9CA-C84D-89FB-8040D2B93C6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BBD993A9-560B-0F47-B4F6-3D0D760EBDC9}"/>
              </a:ext>
            </a:extLst>
          </p:cNvPr>
          <p:cNvGrpSpPr/>
          <p:nvPr/>
        </p:nvGrpSpPr>
        <p:grpSpPr>
          <a:xfrm>
            <a:off x="4702283" y="5424241"/>
            <a:ext cx="791318" cy="920979"/>
            <a:chOff x="4242462" y="2525867"/>
            <a:chExt cx="791318" cy="920979"/>
          </a:xfrm>
        </p:grpSpPr>
        <p:sp>
          <p:nvSpPr>
            <p:cNvPr id="356" name="Folded Corner 355">
              <a:extLst>
                <a:ext uri="{FF2B5EF4-FFF2-40B4-BE49-F238E27FC236}">
                  <a16:creationId xmlns:a16="http://schemas.microsoft.com/office/drawing/2014/main" id="{A00B63D2-0B27-2E42-B49B-19F4D206229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7" name="Folded Corner 356">
              <a:extLst>
                <a:ext uri="{FF2B5EF4-FFF2-40B4-BE49-F238E27FC236}">
                  <a16:creationId xmlns:a16="http://schemas.microsoft.com/office/drawing/2014/main" id="{B82D9112-0E99-DD4B-B5BC-77637974135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8" name="Folded Corner 357">
              <a:extLst>
                <a:ext uri="{FF2B5EF4-FFF2-40B4-BE49-F238E27FC236}">
                  <a16:creationId xmlns:a16="http://schemas.microsoft.com/office/drawing/2014/main" id="{3A3F1750-2505-FE43-8BAD-9D64D42095D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59" name="Folded Corner 358">
              <a:extLst>
                <a:ext uri="{FF2B5EF4-FFF2-40B4-BE49-F238E27FC236}">
                  <a16:creationId xmlns:a16="http://schemas.microsoft.com/office/drawing/2014/main" id="{06362A98-5919-784E-90F4-E4D47DEDEB8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0" name="Folded Corner 359">
              <a:extLst>
                <a:ext uri="{FF2B5EF4-FFF2-40B4-BE49-F238E27FC236}">
                  <a16:creationId xmlns:a16="http://schemas.microsoft.com/office/drawing/2014/main" id="{52CE0A1A-0586-D243-B4E9-29B092C976D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17EF0F7C-BD73-A34E-ABB7-C1B7E66C58E5}"/>
              </a:ext>
            </a:extLst>
          </p:cNvPr>
          <p:cNvCxnSpPr>
            <a:cxnSpLocks/>
          </p:cNvCxnSpPr>
          <p:nvPr/>
        </p:nvCxnSpPr>
        <p:spPr>
          <a:xfrm>
            <a:off x="7026534" y="1700125"/>
            <a:ext cx="5649432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178D55-BC36-824E-BCDC-05190A84ADA9}"/>
              </a:ext>
            </a:extLst>
          </p:cNvPr>
          <p:cNvGrpSpPr/>
          <p:nvPr/>
        </p:nvGrpSpPr>
        <p:grpSpPr>
          <a:xfrm>
            <a:off x="8806281" y="1820196"/>
            <a:ext cx="791318" cy="920979"/>
            <a:chOff x="4242462" y="2525867"/>
            <a:chExt cx="791318" cy="920979"/>
          </a:xfrm>
        </p:grpSpPr>
        <p:sp>
          <p:nvSpPr>
            <p:cNvPr id="200" name="Folded Corner 199">
              <a:extLst>
                <a:ext uri="{FF2B5EF4-FFF2-40B4-BE49-F238E27FC236}">
                  <a16:creationId xmlns:a16="http://schemas.microsoft.com/office/drawing/2014/main" id="{6A2B1DD0-BC8D-9A47-AA8B-BFA434E28B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1" name="Folded Corner 200">
              <a:extLst>
                <a:ext uri="{FF2B5EF4-FFF2-40B4-BE49-F238E27FC236}">
                  <a16:creationId xmlns:a16="http://schemas.microsoft.com/office/drawing/2014/main" id="{D4F615D1-89CC-1244-9C79-43BAC7D007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2" name="Folded Corner 201">
              <a:extLst>
                <a:ext uri="{FF2B5EF4-FFF2-40B4-BE49-F238E27FC236}">
                  <a16:creationId xmlns:a16="http://schemas.microsoft.com/office/drawing/2014/main" id="{42AB13CB-49CC-BD42-B467-87110F2163E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3" name="Folded Corner 202">
              <a:extLst>
                <a:ext uri="{FF2B5EF4-FFF2-40B4-BE49-F238E27FC236}">
                  <a16:creationId xmlns:a16="http://schemas.microsoft.com/office/drawing/2014/main" id="{9EFEB322-69FB-D14B-B35C-31BFD4CD8D4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4" name="Folded Corner 203">
              <a:extLst>
                <a:ext uri="{FF2B5EF4-FFF2-40B4-BE49-F238E27FC236}">
                  <a16:creationId xmlns:a16="http://schemas.microsoft.com/office/drawing/2014/main" id="{DCDC0875-8050-4448-8C4D-0C7417326F2D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7704232-29E9-634D-AC13-6192FF98C8DA}"/>
              </a:ext>
            </a:extLst>
          </p:cNvPr>
          <p:cNvGrpSpPr/>
          <p:nvPr/>
        </p:nvGrpSpPr>
        <p:grpSpPr>
          <a:xfrm>
            <a:off x="8806281" y="1045431"/>
            <a:ext cx="791318" cy="920979"/>
            <a:chOff x="4242462" y="2525867"/>
            <a:chExt cx="791318" cy="920979"/>
          </a:xfrm>
        </p:grpSpPr>
        <p:sp>
          <p:nvSpPr>
            <p:cNvPr id="206" name="Folded Corner 205">
              <a:extLst>
                <a:ext uri="{FF2B5EF4-FFF2-40B4-BE49-F238E27FC236}">
                  <a16:creationId xmlns:a16="http://schemas.microsoft.com/office/drawing/2014/main" id="{C5E460DA-B05B-524E-987B-75B5931DCAC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7" name="Folded Corner 206">
              <a:extLst>
                <a:ext uri="{FF2B5EF4-FFF2-40B4-BE49-F238E27FC236}">
                  <a16:creationId xmlns:a16="http://schemas.microsoft.com/office/drawing/2014/main" id="{97A4FBB2-2CCB-F048-B97D-52155E4B079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8" name="Folded Corner 207">
              <a:extLst>
                <a:ext uri="{FF2B5EF4-FFF2-40B4-BE49-F238E27FC236}">
                  <a16:creationId xmlns:a16="http://schemas.microsoft.com/office/drawing/2014/main" id="{AF8A7935-7337-1D43-AC7D-43E76FF3E3BB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09" name="Folded Corner 208">
              <a:extLst>
                <a:ext uri="{FF2B5EF4-FFF2-40B4-BE49-F238E27FC236}">
                  <a16:creationId xmlns:a16="http://schemas.microsoft.com/office/drawing/2014/main" id="{DCA9D267-DB2B-724E-AE99-D945672E3E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0" name="Folded Corner 209">
              <a:extLst>
                <a:ext uri="{FF2B5EF4-FFF2-40B4-BE49-F238E27FC236}">
                  <a16:creationId xmlns:a16="http://schemas.microsoft.com/office/drawing/2014/main" id="{00F50F73-199A-CD44-95BE-2E1D929645D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</p:cNvCxnSpPr>
          <p:nvPr/>
        </p:nvCxnSpPr>
        <p:spPr>
          <a:xfrm>
            <a:off x="4255062" y="1700125"/>
            <a:ext cx="25375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896581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12373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25216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32074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394C17-8077-BF4A-8BED-ECAF0CBDA715}"/>
              </a:ext>
            </a:extLst>
          </p:cNvPr>
          <p:cNvGrpSpPr/>
          <p:nvPr/>
        </p:nvGrpSpPr>
        <p:grpSpPr>
          <a:xfrm>
            <a:off x="8141558" y="1820196"/>
            <a:ext cx="791318" cy="920979"/>
            <a:chOff x="4242462" y="2525867"/>
            <a:chExt cx="791318" cy="920979"/>
          </a:xfrm>
        </p:grpSpPr>
        <p:sp>
          <p:nvSpPr>
            <p:cNvPr id="47" name="Folded Corner 46">
              <a:extLst>
                <a:ext uri="{FF2B5EF4-FFF2-40B4-BE49-F238E27FC236}">
                  <a16:creationId xmlns:a16="http://schemas.microsoft.com/office/drawing/2014/main" id="{57FD3965-D724-264F-84B1-2A00F06C7A5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49" name="Folded Corner 48">
              <a:extLst>
                <a:ext uri="{FF2B5EF4-FFF2-40B4-BE49-F238E27FC236}">
                  <a16:creationId xmlns:a16="http://schemas.microsoft.com/office/drawing/2014/main" id="{97E50EAF-927A-C54B-9F99-65FC352974C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0" name="Folded Corner 49">
              <a:extLst>
                <a:ext uri="{FF2B5EF4-FFF2-40B4-BE49-F238E27FC236}">
                  <a16:creationId xmlns:a16="http://schemas.microsoft.com/office/drawing/2014/main" id="{4C5A225C-F4D3-5F42-9224-FF708F8893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2" name="Folded Corner 51">
              <a:extLst>
                <a:ext uri="{FF2B5EF4-FFF2-40B4-BE49-F238E27FC236}">
                  <a16:creationId xmlns:a16="http://schemas.microsoft.com/office/drawing/2014/main" id="{B0038DDB-3ED5-314E-BFCA-25E2414EE95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DC15FA70-F572-BF45-B344-CA78888C67C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663941C-91A1-FD45-B2F7-3F91F8984981}"/>
              </a:ext>
            </a:extLst>
          </p:cNvPr>
          <p:cNvGrpSpPr/>
          <p:nvPr/>
        </p:nvGrpSpPr>
        <p:grpSpPr>
          <a:xfrm>
            <a:off x="7462577" y="1822504"/>
            <a:ext cx="791318" cy="920979"/>
            <a:chOff x="4242462" y="2525867"/>
            <a:chExt cx="791318" cy="920979"/>
          </a:xfrm>
        </p:grpSpPr>
        <p:sp>
          <p:nvSpPr>
            <p:cNvPr id="55" name="Folded Corner 54">
              <a:extLst>
                <a:ext uri="{FF2B5EF4-FFF2-40B4-BE49-F238E27FC236}">
                  <a16:creationId xmlns:a16="http://schemas.microsoft.com/office/drawing/2014/main" id="{6BF98EF0-DEF9-5A4F-8FBB-9DD7E4B9646A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6" name="Folded Corner 55">
              <a:extLst>
                <a:ext uri="{FF2B5EF4-FFF2-40B4-BE49-F238E27FC236}">
                  <a16:creationId xmlns:a16="http://schemas.microsoft.com/office/drawing/2014/main" id="{4A703460-4D3E-C040-8F38-E40EF4159CC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7" name="Folded Corner 56">
              <a:extLst>
                <a:ext uri="{FF2B5EF4-FFF2-40B4-BE49-F238E27FC236}">
                  <a16:creationId xmlns:a16="http://schemas.microsoft.com/office/drawing/2014/main" id="{CD2904E3-D0CF-3E41-A6C5-3960587D44A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8" name="Folded Corner 57">
              <a:extLst>
                <a:ext uri="{FF2B5EF4-FFF2-40B4-BE49-F238E27FC236}">
                  <a16:creationId xmlns:a16="http://schemas.microsoft.com/office/drawing/2014/main" id="{C4D3C989-3119-E647-923D-CBB5F4EEE36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59" name="Folded Corner 58">
              <a:extLst>
                <a:ext uri="{FF2B5EF4-FFF2-40B4-BE49-F238E27FC236}">
                  <a16:creationId xmlns:a16="http://schemas.microsoft.com/office/drawing/2014/main" id="{CB1F396D-A967-A641-8AE1-FDDB0C9A8BFE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938778-C991-3C48-A409-4FEE6427429D}"/>
              </a:ext>
            </a:extLst>
          </p:cNvPr>
          <p:cNvGrpSpPr/>
          <p:nvPr/>
        </p:nvGrpSpPr>
        <p:grpSpPr>
          <a:xfrm>
            <a:off x="8141558" y="1045431"/>
            <a:ext cx="791318" cy="920979"/>
            <a:chOff x="4242462" y="2525867"/>
            <a:chExt cx="791318" cy="920979"/>
          </a:xfrm>
        </p:grpSpPr>
        <p:sp>
          <p:nvSpPr>
            <p:cNvPr id="79" name="Folded Corner 78">
              <a:extLst>
                <a:ext uri="{FF2B5EF4-FFF2-40B4-BE49-F238E27FC236}">
                  <a16:creationId xmlns:a16="http://schemas.microsoft.com/office/drawing/2014/main" id="{A1E60DD2-7634-D540-8C59-1317564404E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0" name="Folded Corner 79">
              <a:extLst>
                <a:ext uri="{FF2B5EF4-FFF2-40B4-BE49-F238E27FC236}">
                  <a16:creationId xmlns:a16="http://schemas.microsoft.com/office/drawing/2014/main" id="{DFAADD58-94B9-CE48-B3AD-3080FC207184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1" name="Folded Corner 80">
              <a:extLst>
                <a:ext uri="{FF2B5EF4-FFF2-40B4-BE49-F238E27FC236}">
                  <a16:creationId xmlns:a16="http://schemas.microsoft.com/office/drawing/2014/main" id="{89E1EDA9-9749-924D-B577-2189DA75F97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2" name="Folded Corner 81">
              <a:extLst>
                <a:ext uri="{FF2B5EF4-FFF2-40B4-BE49-F238E27FC236}">
                  <a16:creationId xmlns:a16="http://schemas.microsoft.com/office/drawing/2014/main" id="{F62DE44D-5484-0B49-B019-642BDBB71E0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3" name="Folded Corner 82">
              <a:extLst>
                <a:ext uri="{FF2B5EF4-FFF2-40B4-BE49-F238E27FC236}">
                  <a16:creationId xmlns:a16="http://schemas.microsoft.com/office/drawing/2014/main" id="{8B91B5DF-2831-0A49-85A9-DB8D1FEDDF62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B5F2200-59E0-964E-9703-421F15A8E102}"/>
              </a:ext>
            </a:extLst>
          </p:cNvPr>
          <p:cNvGrpSpPr/>
          <p:nvPr/>
        </p:nvGrpSpPr>
        <p:grpSpPr>
          <a:xfrm>
            <a:off x="7462577" y="1047739"/>
            <a:ext cx="791318" cy="920979"/>
            <a:chOff x="4242462" y="2525867"/>
            <a:chExt cx="791318" cy="920979"/>
          </a:xfrm>
        </p:grpSpPr>
        <p:sp>
          <p:nvSpPr>
            <p:cNvPr id="85" name="Folded Corner 84">
              <a:extLst>
                <a:ext uri="{FF2B5EF4-FFF2-40B4-BE49-F238E27FC236}">
                  <a16:creationId xmlns:a16="http://schemas.microsoft.com/office/drawing/2014/main" id="{172450F8-715C-394D-999E-6CF8B083E90C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6" name="Folded Corner 85">
              <a:extLst>
                <a:ext uri="{FF2B5EF4-FFF2-40B4-BE49-F238E27FC236}">
                  <a16:creationId xmlns:a16="http://schemas.microsoft.com/office/drawing/2014/main" id="{9A2C4FB4-619F-484F-ABBD-EDF18E90C9C3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7" name="Folded Corner 86">
              <a:extLst>
                <a:ext uri="{FF2B5EF4-FFF2-40B4-BE49-F238E27FC236}">
                  <a16:creationId xmlns:a16="http://schemas.microsoft.com/office/drawing/2014/main" id="{BBBBD9D6-8C8B-CD47-A650-A533947EF7A3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8" name="Folded Corner 87">
              <a:extLst>
                <a:ext uri="{FF2B5EF4-FFF2-40B4-BE49-F238E27FC236}">
                  <a16:creationId xmlns:a16="http://schemas.microsoft.com/office/drawing/2014/main" id="{6040792B-0934-9F4D-9411-A7E6D87B4C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89" name="Folded Corner 88">
              <a:extLst>
                <a:ext uri="{FF2B5EF4-FFF2-40B4-BE49-F238E27FC236}">
                  <a16:creationId xmlns:a16="http://schemas.microsoft.com/office/drawing/2014/main" id="{414CDC00-19B7-F44C-8086-FEC568C7944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64937FA-3561-7C4B-A15E-94869B730E47}"/>
              </a:ext>
            </a:extLst>
          </p:cNvPr>
          <p:cNvGrpSpPr/>
          <p:nvPr/>
        </p:nvGrpSpPr>
        <p:grpSpPr>
          <a:xfrm>
            <a:off x="6770721" y="1822504"/>
            <a:ext cx="791318" cy="920979"/>
            <a:chOff x="4242462" y="2525867"/>
            <a:chExt cx="791318" cy="920979"/>
          </a:xfrm>
        </p:grpSpPr>
        <p:sp>
          <p:nvSpPr>
            <p:cNvPr id="103" name="Folded Corner 102">
              <a:extLst>
                <a:ext uri="{FF2B5EF4-FFF2-40B4-BE49-F238E27FC236}">
                  <a16:creationId xmlns:a16="http://schemas.microsoft.com/office/drawing/2014/main" id="{63B00C34-E0D7-D042-8550-DE989D39AE3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567E1725-3077-BE4A-B935-1BEB35942C4E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5" name="Folded Corner 104">
              <a:extLst>
                <a:ext uri="{FF2B5EF4-FFF2-40B4-BE49-F238E27FC236}">
                  <a16:creationId xmlns:a16="http://schemas.microsoft.com/office/drawing/2014/main" id="{90BEDADE-2277-8E4E-82A9-0356ECBE152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6" name="Folded Corner 105">
              <a:extLst>
                <a:ext uri="{FF2B5EF4-FFF2-40B4-BE49-F238E27FC236}">
                  <a16:creationId xmlns:a16="http://schemas.microsoft.com/office/drawing/2014/main" id="{FDCB9374-1692-1F4A-A995-388A82BE17EB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7" name="Folded Corner 106">
              <a:extLst>
                <a:ext uri="{FF2B5EF4-FFF2-40B4-BE49-F238E27FC236}">
                  <a16:creationId xmlns:a16="http://schemas.microsoft.com/office/drawing/2014/main" id="{CF98DA5E-8E21-F644-B6C9-6622BADE9D8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6E85AAD-1E80-9543-8B92-B9EF7013D073}"/>
              </a:ext>
            </a:extLst>
          </p:cNvPr>
          <p:cNvGrpSpPr/>
          <p:nvPr/>
        </p:nvGrpSpPr>
        <p:grpSpPr>
          <a:xfrm>
            <a:off x="6770721" y="1047739"/>
            <a:ext cx="791318" cy="920979"/>
            <a:chOff x="4242462" y="2525867"/>
            <a:chExt cx="791318" cy="920979"/>
          </a:xfrm>
        </p:grpSpPr>
        <p:sp>
          <p:nvSpPr>
            <p:cNvPr id="109" name="Folded Corner 108">
              <a:extLst>
                <a:ext uri="{FF2B5EF4-FFF2-40B4-BE49-F238E27FC236}">
                  <a16:creationId xmlns:a16="http://schemas.microsoft.com/office/drawing/2014/main" id="{621D02D9-614C-D149-A756-660DF02729B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0" name="Folded Corner 109">
              <a:extLst>
                <a:ext uri="{FF2B5EF4-FFF2-40B4-BE49-F238E27FC236}">
                  <a16:creationId xmlns:a16="http://schemas.microsoft.com/office/drawing/2014/main" id="{0CF2F4A8-3352-134F-8748-9BD57A688F7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1" name="Folded Corner 110">
              <a:extLst>
                <a:ext uri="{FF2B5EF4-FFF2-40B4-BE49-F238E27FC236}">
                  <a16:creationId xmlns:a16="http://schemas.microsoft.com/office/drawing/2014/main" id="{45497F95-8F8B-9943-A9C6-570E0B338EB9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2" name="Folded Corner 111">
              <a:extLst>
                <a:ext uri="{FF2B5EF4-FFF2-40B4-BE49-F238E27FC236}">
                  <a16:creationId xmlns:a16="http://schemas.microsoft.com/office/drawing/2014/main" id="{3D71CC92-7998-5C42-B47A-0CB195B1B48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3" name="Folded Corner 112">
              <a:extLst>
                <a:ext uri="{FF2B5EF4-FFF2-40B4-BE49-F238E27FC236}">
                  <a16:creationId xmlns:a16="http://schemas.microsoft.com/office/drawing/2014/main" id="{1EB28D71-CA79-554C-B04F-8A3D34E8D439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AC2CE67-B519-2348-A658-7A11854707E0}"/>
              </a:ext>
            </a:extLst>
          </p:cNvPr>
          <p:cNvSpPr txBox="1"/>
          <p:nvPr/>
        </p:nvSpPr>
        <p:spPr>
          <a:xfrm>
            <a:off x="6691886" y="643277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unlabeled texts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4E1740D-2EFB-2A4D-971F-107BE5C3EC47}"/>
              </a:ext>
            </a:extLst>
          </p:cNvPr>
          <p:cNvSpPr/>
          <p:nvPr/>
        </p:nvSpPr>
        <p:spPr>
          <a:xfrm>
            <a:off x="10491182" y="1036791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Classification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(Predicting labels without prior task training) 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04E2C95-FB71-6348-B44F-59A6742F6109}"/>
              </a:ext>
            </a:extLst>
          </p:cNvPr>
          <p:cNvGrpSpPr/>
          <p:nvPr/>
        </p:nvGrpSpPr>
        <p:grpSpPr>
          <a:xfrm>
            <a:off x="14711526" y="1786338"/>
            <a:ext cx="791318" cy="920979"/>
            <a:chOff x="4242462" y="2525867"/>
            <a:chExt cx="791318" cy="920979"/>
          </a:xfrm>
        </p:grpSpPr>
        <p:sp>
          <p:nvSpPr>
            <p:cNvPr id="212" name="Folded Corner 211">
              <a:extLst>
                <a:ext uri="{FF2B5EF4-FFF2-40B4-BE49-F238E27FC236}">
                  <a16:creationId xmlns:a16="http://schemas.microsoft.com/office/drawing/2014/main" id="{9B68AFF2-1F51-674D-A808-D3C02018A41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3" name="Folded Corner 212">
              <a:extLst>
                <a:ext uri="{FF2B5EF4-FFF2-40B4-BE49-F238E27FC236}">
                  <a16:creationId xmlns:a16="http://schemas.microsoft.com/office/drawing/2014/main" id="{C251C709-76D5-E840-8ABD-960E308955C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4" name="Folded Corner 213">
              <a:extLst>
                <a:ext uri="{FF2B5EF4-FFF2-40B4-BE49-F238E27FC236}">
                  <a16:creationId xmlns:a16="http://schemas.microsoft.com/office/drawing/2014/main" id="{B93D4743-F84B-AD45-ABEA-E15FE84C02F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5" name="Folded Corner 214">
              <a:extLst>
                <a:ext uri="{FF2B5EF4-FFF2-40B4-BE49-F238E27FC236}">
                  <a16:creationId xmlns:a16="http://schemas.microsoft.com/office/drawing/2014/main" id="{417355CF-EF08-8646-9FF0-B9E7EDFB3F2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6" name="Folded Corner 215">
              <a:extLst>
                <a:ext uri="{FF2B5EF4-FFF2-40B4-BE49-F238E27FC236}">
                  <a16:creationId xmlns:a16="http://schemas.microsoft.com/office/drawing/2014/main" id="{DF86DFF8-06FF-E640-AF20-D67412B2516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783AA84-B839-6C42-8473-55165F12EE5B}"/>
              </a:ext>
            </a:extLst>
          </p:cNvPr>
          <p:cNvGrpSpPr/>
          <p:nvPr/>
        </p:nvGrpSpPr>
        <p:grpSpPr>
          <a:xfrm>
            <a:off x="14046803" y="1786338"/>
            <a:ext cx="791318" cy="920979"/>
            <a:chOff x="4242462" y="2525867"/>
            <a:chExt cx="791318" cy="920979"/>
          </a:xfrm>
        </p:grpSpPr>
        <p:sp>
          <p:nvSpPr>
            <p:cNvPr id="224" name="Folded Corner 223">
              <a:extLst>
                <a:ext uri="{FF2B5EF4-FFF2-40B4-BE49-F238E27FC236}">
                  <a16:creationId xmlns:a16="http://schemas.microsoft.com/office/drawing/2014/main" id="{503D6263-CFDF-064F-B12D-4DE2F9B3C5D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5" name="Folded Corner 224">
              <a:extLst>
                <a:ext uri="{FF2B5EF4-FFF2-40B4-BE49-F238E27FC236}">
                  <a16:creationId xmlns:a16="http://schemas.microsoft.com/office/drawing/2014/main" id="{418EEE59-5847-2C4D-97C7-9E92E7C8ED12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6" name="Folded Corner 225">
              <a:extLst>
                <a:ext uri="{FF2B5EF4-FFF2-40B4-BE49-F238E27FC236}">
                  <a16:creationId xmlns:a16="http://schemas.microsoft.com/office/drawing/2014/main" id="{08703F49-62E0-F045-8426-586F02823FD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7" name="Folded Corner 226">
              <a:extLst>
                <a:ext uri="{FF2B5EF4-FFF2-40B4-BE49-F238E27FC236}">
                  <a16:creationId xmlns:a16="http://schemas.microsoft.com/office/drawing/2014/main" id="{80F8E88F-366A-BE49-878F-0F20BCE2855C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8" name="Folded Corner 227">
              <a:extLst>
                <a:ext uri="{FF2B5EF4-FFF2-40B4-BE49-F238E27FC236}">
                  <a16:creationId xmlns:a16="http://schemas.microsoft.com/office/drawing/2014/main" id="{916FAE0B-B008-6148-B063-0C7FA2900F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E2F1AF0-C762-0A4B-9C4E-80D1965A9FED}"/>
              </a:ext>
            </a:extLst>
          </p:cNvPr>
          <p:cNvGrpSpPr/>
          <p:nvPr/>
        </p:nvGrpSpPr>
        <p:grpSpPr>
          <a:xfrm>
            <a:off x="13367822" y="1788646"/>
            <a:ext cx="791318" cy="920979"/>
            <a:chOff x="4242462" y="2525867"/>
            <a:chExt cx="791318" cy="920979"/>
          </a:xfrm>
        </p:grpSpPr>
        <p:sp>
          <p:nvSpPr>
            <p:cNvPr id="230" name="Folded Corner 229">
              <a:extLst>
                <a:ext uri="{FF2B5EF4-FFF2-40B4-BE49-F238E27FC236}">
                  <a16:creationId xmlns:a16="http://schemas.microsoft.com/office/drawing/2014/main" id="{7ACC6D68-22E7-834A-82F5-FE96BAD00D2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1" name="Folded Corner 230">
              <a:extLst>
                <a:ext uri="{FF2B5EF4-FFF2-40B4-BE49-F238E27FC236}">
                  <a16:creationId xmlns:a16="http://schemas.microsoft.com/office/drawing/2014/main" id="{B623F5EC-3E1C-A446-A8CE-9EE0D1C89D30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2" name="Folded Corner 231">
              <a:extLst>
                <a:ext uri="{FF2B5EF4-FFF2-40B4-BE49-F238E27FC236}">
                  <a16:creationId xmlns:a16="http://schemas.microsoft.com/office/drawing/2014/main" id="{ACB69F13-B187-2D47-9593-D5545A9182C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3" name="Folded Corner 232">
              <a:extLst>
                <a:ext uri="{FF2B5EF4-FFF2-40B4-BE49-F238E27FC236}">
                  <a16:creationId xmlns:a16="http://schemas.microsoft.com/office/drawing/2014/main" id="{38592CF4-C693-9A48-A762-63219818E36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4" name="Folded Corner 233">
              <a:extLst>
                <a:ext uri="{FF2B5EF4-FFF2-40B4-BE49-F238E27FC236}">
                  <a16:creationId xmlns:a16="http://schemas.microsoft.com/office/drawing/2014/main" id="{81FEC1C8-5A3F-314F-83A6-41100DDC7916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765AC4A-9834-E548-BA63-3C0CAF1B2289}"/>
              </a:ext>
            </a:extLst>
          </p:cNvPr>
          <p:cNvGrpSpPr/>
          <p:nvPr/>
        </p:nvGrpSpPr>
        <p:grpSpPr>
          <a:xfrm>
            <a:off x="12675966" y="1788646"/>
            <a:ext cx="791318" cy="920979"/>
            <a:chOff x="4242462" y="2525867"/>
            <a:chExt cx="791318" cy="920979"/>
          </a:xfrm>
        </p:grpSpPr>
        <p:sp>
          <p:nvSpPr>
            <p:cNvPr id="248" name="Folded Corner 247">
              <a:extLst>
                <a:ext uri="{FF2B5EF4-FFF2-40B4-BE49-F238E27FC236}">
                  <a16:creationId xmlns:a16="http://schemas.microsoft.com/office/drawing/2014/main" id="{59A62718-C4F7-9442-83A8-61BC12EA70D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9" name="Folded Corner 248">
              <a:extLst>
                <a:ext uri="{FF2B5EF4-FFF2-40B4-BE49-F238E27FC236}">
                  <a16:creationId xmlns:a16="http://schemas.microsoft.com/office/drawing/2014/main" id="{99988B9C-F915-C342-9F08-F51DB9446E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0" name="Folded Corner 249">
              <a:extLst>
                <a:ext uri="{FF2B5EF4-FFF2-40B4-BE49-F238E27FC236}">
                  <a16:creationId xmlns:a16="http://schemas.microsoft.com/office/drawing/2014/main" id="{CCE8D76C-529C-BE44-9F7A-DEA5764BBD16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1" name="Folded Corner 250">
              <a:extLst>
                <a:ext uri="{FF2B5EF4-FFF2-40B4-BE49-F238E27FC236}">
                  <a16:creationId xmlns:a16="http://schemas.microsoft.com/office/drawing/2014/main" id="{16BCB325-9B4F-4D49-B0A0-242E56CFC43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2" name="Folded Corner 251">
              <a:extLst>
                <a:ext uri="{FF2B5EF4-FFF2-40B4-BE49-F238E27FC236}">
                  <a16:creationId xmlns:a16="http://schemas.microsoft.com/office/drawing/2014/main" id="{F43A1F7F-0EB3-354E-8CBD-7A26FC834DB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266" name="Oval 265">
            <a:extLst>
              <a:ext uri="{FF2B5EF4-FFF2-40B4-BE49-F238E27FC236}">
                <a16:creationId xmlns:a16="http://schemas.microsoft.com/office/drawing/2014/main" id="{BCE9C619-F624-624D-B164-E18F151F0842}"/>
              </a:ext>
            </a:extLst>
          </p:cNvPr>
          <p:cNvSpPr/>
          <p:nvPr/>
        </p:nvSpPr>
        <p:spPr>
          <a:xfrm>
            <a:off x="9797504" y="4914436"/>
            <a:ext cx="2726787" cy="12057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Transformer or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Large Language Model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(e.g., BERT, GPT, Bard…)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BF9ADF85-9689-924C-83F8-89F087762C17}"/>
              </a:ext>
            </a:extLst>
          </p:cNvPr>
          <p:cNvSpPr txBox="1"/>
          <p:nvPr/>
        </p:nvSpPr>
        <p:spPr>
          <a:xfrm>
            <a:off x="12598179" y="658026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 number of labeled texts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CCA8B77-8530-764D-9976-CC7F7215FC70}"/>
              </a:ext>
            </a:extLst>
          </p:cNvPr>
          <p:cNvGrpSpPr/>
          <p:nvPr/>
        </p:nvGrpSpPr>
        <p:grpSpPr>
          <a:xfrm>
            <a:off x="12811371" y="2390266"/>
            <a:ext cx="677866" cy="246221"/>
            <a:chOff x="8129790" y="3120989"/>
            <a:chExt cx="677866" cy="246221"/>
          </a:xfrm>
        </p:grpSpPr>
        <p:sp>
          <p:nvSpPr>
            <p:cNvPr id="290" name="Rounded Rectangle 289">
              <a:extLst>
                <a:ext uri="{FF2B5EF4-FFF2-40B4-BE49-F238E27FC236}">
                  <a16:creationId xmlns:a16="http://schemas.microsoft.com/office/drawing/2014/main" id="{86FE8155-404B-1441-9459-9CE37768379F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BE43926-FECF-634F-BF71-4A8A1B45CAD6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8FC380B0-CF47-B046-A1F9-3D741464687B}"/>
              </a:ext>
            </a:extLst>
          </p:cNvPr>
          <p:cNvGrpSpPr/>
          <p:nvPr/>
        </p:nvGrpSpPr>
        <p:grpSpPr>
          <a:xfrm>
            <a:off x="13532933" y="2385542"/>
            <a:ext cx="616242" cy="246221"/>
            <a:chOff x="8169052" y="3116668"/>
            <a:chExt cx="616242" cy="246221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08CFA658-C617-0C41-80A4-60D538072AB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2D33701-3AE6-6C4E-9B10-661656302931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5AE88C4-68D7-D241-B6AF-FD0AD3626C7C}"/>
              </a:ext>
            </a:extLst>
          </p:cNvPr>
          <p:cNvGrpSpPr/>
          <p:nvPr/>
        </p:nvGrpSpPr>
        <p:grpSpPr>
          <a:xfrm>
            <a:off x="14215869" y="2385542"/>
            <a:ext cx="616242" cy="246221"/>
            <a:chOff x="8169052" y="3116668"/>
            <a:chExt cx="616242" cy="246221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038E37BB-6A25-9C4B-9D5F-530883DFA11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83B0B13-3058-1846-BB5A-BEDFB3E9DFE2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7E63F47-7AAB-C347-860C-99030FF06F3D}"/>
              </a:ext>
            </a:extLst>
          </p:cNvPr>
          <p:cNvGrpSpPr/>
          <p:nvPr/>
        </p:nvGrpSpPr>
        <p:grpSpPr>
          <a:xfrm>
            <a:off x="14853661" y="2373304"/>
            <a:ext cx="677866" cy="246221"/>
            <a:chOff x="8137629" y="3106470"/>
            <a:chExt cx="677866" cy="246221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7678587C-6A11-0A4D-A22C-02FBB2C24ED1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20AD0A8-DF3C-D446-9D43-958A47DE52F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A1EC0B-23E4-2B41-9160-C4ABD379325D}"/>
              </a:ext>
            </a:extLst>
          </p:cNvPr>
          <p:cNvSpPr/>
          <p:nvPr/>
        </p:nvSpPr>
        <p:spPr>
          <a:xfrm>
            <a:off x="13360359" y="3449585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(4)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Validation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(e.g., comparing with a manually coded subset)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403D2C8-519E-C945-B3A6-569B71E10566}"/>
              </a:ext>
            </a:extLst>
          </p:cNvPr>
          <p:cNvGrpSpPr/>
          <p:nvPr/>
        </p:nvGrpSpPr>
        <p:grpSpPr>
          <a:xfrm>
            <a:off x="14711526" y="1011573"/>
            <a:ext cx="791318" cy="920979"/>
            <a:chOff x="4242462" y="2525867"/>
            <a:chExt cx="791318" cy="920979"/>
          </a:xfrm>
        </p:grpSpPr>
        <p:sp>
          <p:nvSpPr>
            <p:cNvPr id="218" name="Folded Corner 217">
              <a:extLst>
                <a:ext uri="{FF2B5EF4-FFF2-40B4-BE49-F238E27FC236}">
                  <a16:creationId xmlns:a16="http://schemas.microsoft.com/office/drawing/2014/main" id="{05455444-C116-9E46-8B45-EF19F59B2508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19" name="Folded Corner 218">
              <a:extLst>
                <a:ext uri="{FF2B5EF4-FFF2-40B4-BE49-F238E27FC236}">
                  <a16:creationId xmlns:a16="http://schemas.microsoft.com/office/drawing/2014/main" id="{7F6EF2A8-0FB5-ED48-A522-EE36FBACB8C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0" name="Folded Corner 219">
              <a:extLst>
                <a:ext uri="{FF2B5EF4-FFF2-40B4-BE49-F238E27FC236}">
                  <a16:creationId xmlns:a16="http://schemas.microsoft.com/office/drawing/2014/main" id="{B39CE10C-E652-F048-8E24-86B3B16B7C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1" name="Folded Corner 220">
              <a:extLst>
                <a:ext uri="{FF2B5EF4-FFF2-40B4-BE49-F238E27FC236}">
                  <a16:creationId xmlns:a16="http://schemas.microsoft.com/office/drawing/2014/main" id="{C6434989-A8B7-5B4A-B06B-8B7907AC194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22" name="Folded Corner 221">
              <a:extLst>
                <a:ext uri="{FF2B5EF4-FFF2-40B4-BE49-F238E27FC236}">
                  <a16:creationId xmlns:a16="http://schemas.microsoft.com/office/drawing/2014/main" id="{96F05310-58ED-D24F-97EC-51A059A5BAB0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B44D4490-A8BA-6242-9CA2-BBC45D98E66C}"/>
              </a:ext>
            </a:extLst>
          </p:cNvPr>
          <p:cNvGrpSpPr/>
          <p:nvPr/>
        </p:nvGrpSpPr>
        <p:grpSpPr>
          <a:xfrm>
            <a:off x="14046803" y="1011573"/>
            <a:ext cx="791318" cy="920979"/>
            <a:chOff x="4242462" y="2525867"/>
            <a:chExt cx="791318" cy="920979"/>
          </a:xfrm>
        </p:grpSpPr>
        <p:sp>
          <p:nvSpPr>
            <p:cNvPr id="236" name="Folded Corner 235">
              <a:extLst>
                <a:ext uri="{FF2B5EF4-FFF2-40B4-BE49-F238E27FC236}">
                  <a16:creationId xmlns:a16="http://schemas.microsoft.com/office/drawing/2014/main" id="{427986D6-7D25-114F-AE20-FFBF3FDD4E7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7" name="Folded Corner 236">
              <a:extLst>
                <a:ext uri="{FF2B5EF4-FFF2-40B4-BE49-F238E27FC236}">
                  <a16:creationId xmlns:a16="http://schemas.microsoft.com/office/drawing/2014/main" id="{74D78346-6DD6-594D-BD68-B9365D3EDBA9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8" name="Folded Corner 237">
              <a:extLst>
                <a:ext uri="{FF2B5EF4-FFF2-40B4-BE49-F238E27FC236}">
                  <a16:creationId xmlns:a16="http://schemas.microsoft.com/office/drawing/2014/main" id="{5735F5AC-8E12-9E47-B108-E55F18D62E9A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39" name="Folded Corner 238">
              <a:extLst>
                <a:ext uri="{FF2B5EF4-FFF2-40B4-BE49-F238E27FC236}">
                  <a16:creationId xmlns:a16="http://schemas.microsoft.com/office/drawing/2014/main" id="{294FF525-0FC7-F14F-839B-DEAF0B9E89E6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0" name="Folded Corner 239">
              <a:extLst>
                <a:ext uri="{FF2B5EF4-FFF2-40B4-BE49-F238E27FC236}">
                  <a16:creationId xmlns:a16="http://schemas.microsoft.com/office/drawing/2014/main" id="{49AAB1CF-1138-8541-B3D2-5DFD3E62F021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76DCD61-2829-7849-A67B-8AF753396521}"/>
              </a:ext>
            </a:extLst>
          </p:cNvPr>
          <p:cNvGrpSpPr/>
          <p:nvPr/>
        </p:nvGrpSpPr>
        <p:grpSpPr>
          <a:xfrm>
            <a:off x="13367822" y="1013881"/>
            <a:ext cx="791318" cy="920979"/>
            <a:chOff x="4242462" y="2525867"/>
            <a:chExt cx="791318" cy="920979"/>
          </a:xfrm>
        </p:grpSpPr>
        <p:sp>
          <p:nvSpPr>
            <p:cNvPr id="242" name="Folded Corner 241">
              <a:extLst>
                <a:ext uri="{FF2B5EF4-FFF2-40B4-BE49-F238E27FC236}">
                  <a16:creationId xmlns:a16="http://schemas.microsoft.com/office/drawing/2014/main" id="{0B260DB3-B6F1-7141-9AE6-76733829718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3" name="Folded Corner 242">
              <a:extLst>
                <a:ext uri="{FF2B5EF4-FFF2-40B4-BE49-F238E27FC236}">
                  <a16:creationId xmlns:a16="http://schemas.microsoft.com/office/drawing/2014/main" id="{FA80F221-A75F-9C40-A201-AE8EA533EAC7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4" name="Folded Corner 243">
              <a:extLst>
                <a:ext uri="{FF2B5EF4-FFF2-40B4-BE49-F238E27FC236}">
                  <a16:creationId xmlns:a16="http://schemas.microsoft.com/office/drawing/2014/main" id="{0AE4CC37-AC90-234E-985A-340D2DD68AFC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5" name="Folded Corner 244">
              <a:extLst>
                <a:ext uri="{FF2B5EF4-FFF2-40B4-BE49-F238E27FC236}">
                  <a16:creationId xmlns:a16="http://schemas.microsoft.com/office/drawing/2014/main" id="{F3C39335-3C71-3C49-A6A3-A357E0D7E81D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46" name="Folded Corner 245">
              <a:extLst>
                <a:ext uri="{FF2B5EF4-FFF2-40B4-BE49-F238E27FC236}">
                  <a16:creationId xmlns:a16="http://schemas.microsoft.com/office/drawing/2014/main" id="{1EC9B462-8B97-E648-B5FD-ECC427E4775B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983E7DE-DF52-A04C-B39B-95ADC1DAA2F2}"/>
              </a:ext>
            </a:extLst>
          </p:cNvPr>
          <p:cNvGrpSpPr/>
          <p:nvPr/>
        </p:nvGrpSpPr>
        <p:grpSpPr>
          <a:xfrm>
            <a:off x="12675966" y="1013881"/>
            <a:ext cx="791318" cy="920979"/>
            <a:chOff x="4242462" y="2525867"/>
            <a:chExt cx="791318" cy="920979"/>
          </a:xfrm>
        </p:grpSpPr>
        <p:sp>
          <p:nvSpPr>
            <p:cNvPr id="254" name="Folded Corner 253">
              <a:extLst>
                <a:ext uri="{FF2B5EF4-FFF2-40B4-BE49-F238E27FC236}">
                  <a16:creationId xmlns:a16="http://schemas.microsoft.com/office/drawing/2014/main" id="{A9DCD0A6-3E7E-5E49-802C-44F4B5BDC3D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5" name="Folded Corner 254">
              <a:extLst>
                <a:ext uri="{FF2B5EF4-FFF2-40B4-BE49-F238E27FC236}">
                  <a16:creationId xmlns:a16="http://schemas.microsoft.com/office/drawing/2014/main" id="{CD757893-7C69-3842-9125-EE66C69CC40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6" name="Folded Corner 255">
              <a:extLst>
                <a:ext uri="{FF2B5EF4-FFF2-40B4-BE49-F238E27FC236}">
                  <a16:creationId xmlns:a16="http://schemas.microsoft.com/office/drawing/2014/main" id="{61E1B652-616B-DA40-8EFD-E228CFB9C64D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7" name="Folded Corner 256">
              <a:extLst>
                <a:ext uri="{FF2B5EF4-FFF2-40B4-BE49-F238E27FC236}">
                  <a16:creationId xmlns:a16="http://schemas.microsoft.com/office/drawing/2014/main" id="{0004DEE6-E1F9-8843-BD48-E3BE0E969EC2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58" name="Folded Corner 257">
              <a:extLst>
                <a:ext uri="{FF2B5EF4-FFF2-40B4-BE49-F238E27FC236}">
                  <a16:creationId xmlns:a16="http://schemas.microsoft.com/office/drawing/2014/main" id="{95F07F3D-3E61-3B4C-B6D4-4396F71208D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60B22B8-9770-B24E-9FE5-F8792B60BDBA}"/>
              </a:ext>
            </a:extLst>
          </p:cNvPr>
          <p:cNvGrpSpPr/>
          <p:nvPr/>
        </p:nvGrpSpPr>
        <p:grpSpPr>
          <a:xfrm>
            <a:off x="14173341" y="1608272"/>
            <a:ext cx="677866" cy="246221"/>
            <a:chOff x="8129790" y="3120989"/>
            <a:chExt cx="677866" cy="246221"/>
          </a:xfrm>
        </p:grpSpPr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0183AAB3-C5B8-0242-BA5D-DBA60426E343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DEC41DE-044A-054C-9CDD-ACA5A8AF605C}"/>
                </a:ext>
              </a:extLst>
            </p:cNvPr>
            <p:cNvSpPr txBox="1"/>
            <p:nvPr/>
          </p:nvSpPr>
          <p:spPr>
            <a:xfrm>
              <a:off x="8129790" y="3120989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Z</a:t>
              </a:r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80B4ACA-C73C-6442-9713-97DAE7ADB76B}"/>
              </a:ext>
            </a:extLst>
          </p:cNvPr>
          <p:cNvGrpSpPr/>
          <p:nvPr/>
        </p:nvGrpSpPr>
        <p:grpSpPr>
          <a:xfrm>
            <a:off x="12848486" y="1602528"/>
            <a:ext cx="616242" cy="246221"/>
            <a:chOff x="8169052" y="3116668"/>
            <a:chExt cx="616242" cy="246221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F852B012-F68A-A348-BBC6-433681E1CD97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65501DD-ED48-0547-A4E4-30F72F0E0A1B}"/>
                </a:ext>
              </a:extLst>
            </p:cNvPr>
            <p:cNvSpPr txBox="1"/>
            <p:nvPr/>
          </p:nvSpPr>
          <p:spPr>
            <a:xfrm>
              <a:off x="8169052" y="3116668"/>
              <a:ext cx="6162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X</a:t>
              </a:r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3F770CD-11FA-9945-A7FB-C531F9719AA8}"/>
              </a:ext>
            </a:extLst>
          </p:cNvPr>
          <p:cNvGrpSpPr/>
          <p:nvPr/>
        </p:nvGrpSpPr>
        <p:grpSpPr>
          <a:xfrm>
            <a:off x="13492694" y="1593581"/>
            <a:ext cx="677866" cy="246221"/>
            <a:chOff x="8137629" y="3106470"/>
            <a:chExt cx="677866" cy="246221"/>
          </a:xfrm>
        </p:grpSpPr>
        <p:sp>
          <p:nvSpPr>
            <p:cNvPr id="284" name="Rounded Rectangle 283">
              <a:extLst>
                <a:ext uri="{FF2B5EF4-FFF2-40B4-BE49-F238E27FC236}">
                  <a16:creationId xmlns:a16="http://schemas.microsoft.com/office/drawing/2014/main" id="{8F4FD262-E7F2-F549-9D6C-237F23DA8106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416595F8-4AA4-1043-88CF-5459AD3DD596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5930443-25BF-414E-B67D-3D6E36AADAF3}"/>
              </a:ext>
            </a:extLst>
          </p:cNvPr>
          <p:cNvGrpSpPr/>
          <p:nvPr/>
        </p:nvGrpSpPr>
        <p:grpSpPr>
          <a:xfrm>
            <a:off x="14853661" y="1593581"/>
            <a:ext cx="677866" cy="246221"/>
            <a:chOff x="8137629" y="3106470"/>
            <a:chExt cx="677866" cy="246221"/>
          </a:xfrm>
        </p:grpSpPr>
        <p:sp>
          <p:nvSpPr>
            <p:cNvPr id="287" name="Rounded Rectangle 286">
              <a:extLst>
                <a:ext uri="{FF2B5EF4-FFF2-40B4-BE49-F238E27FC236}">
                  <a16:creationId xmlns:a16="http://schemas.microsoft.com/office/drawing/2014/main" id="{C051FC02-B110-4D4C-B0C7-EE1A144E0625}"/>
                </a:ext>
              </a:extLst>
            </p:cNvPr>
            <p:cNvSpPr/>
            <p:nvPr/>
          </p:nvSpPr>
          <p:spPr>
            <a:xfrm>
              <a:off x="8222332" y="3146076"/>
              <a:ext cx="531715" cy="17787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C89211B4-27F5-FD4D-83A0-BA63C08C4ED2}"/>
                </a:ext>
              </a:extLst>
            </p:cNvPr>
            <p:cNvSpPr txBox="1"/>
            <p:nvPr/>
          </p:nvSpPr>
          <p:spPr>
            <a:xfrm>
              <a:off x="8137629" y="3106470"/>
              <a:ext cx="6778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Label Y</a:t>
              </a:r>
            </a:p>
          </p:txBody>
        </p: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2F0B1B90-E5B4-774F-9CC0-0C9141228245}"/>
              </a:ext>
            </a:extLst>
          </p:cNvPr>
          <p:cNvSpPr/>
          <p:nvPr/>
        </p:nvSpPr>
        <p:spPr>
          <a:xfrm rot="16200000">
            <a:off x="9947310" y="3467489"/>
            <a:ext cx="2427177" cy="36460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D10D442-08FF-4E45-901F-C0042833A01E}"/>
              </a:ext>
            </a:extLst>
          </p:cNvPr>
          <p:cNvGrpSpPr/>
          <p:nvPr/>
        </p:nvGrpSpPr>
        <p:grpSpPr>
          <a:xfrm>
            <a:off x="6737843" y="4602880"/>
            <a:ext cx="791318" cy="920979"/>
            <a:chOff x="4242462" y="2525867"/>
            <a:chExt cx="791318" cy="920979"/>
          </a:xfrm>
        </p:grpSpPr>
        <p:sp>
          <p:nvSpPr>
            <p:cNvPr id="261" name="Folded Corner 260">
              <a:extLst>
                <a:ext uri="{FF2B5EF4-FFF2-40B4-BE49-F238E27FC236}">
                  <a16:creationId xmlns:a16="http://schemas.microsoft.com/office/drawing/2014/main" id="{F1F6AC04-12AA-3541-83D1-6849AB32E241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2" name="Folded Corner 261">
              <a:extLst>
                <a:ext uri="{FF2B5EF4-FFF2-40B4-BE49-F238E27FC236}">
                  <a16:creationId xmlns:a16="http://schemas.microsoft.com/office/drawing/2014/main" id="{2E69E1E2-1A45-E743-BCAF-548587AE60E6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3" name="Folded Corner 262">
              <a:extLst>
                <a:ext uri="{FF2B5EF4-FFF2-40B4-BE49-F238E27FC236}">
                  <a16:creationId xmlns:a16="http://schemas.microsoft.com/office/drawing/2014/main" id="{4A96B729-2FAA-5849-89D7-C4CD0959B785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4" name="Folded Corner 263">
              <a:extLst>
                <a:ext uri="{FF2B5EF4-FFF2-40B4-BE49-F238E27FC236}">
                  <a16:creationId xmlns:a16="http://schemas.microsoft.com/office/drawing/2014/main" id="{00165A8F-E1AD-F84E-98F9-7DD8B4EA399A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65" name="Folded Corner 264">
              <a:extLst>
                <a:ext uri="{FF2B5EF4-FFF2-40B4-BE49-F238E27FC236}">
                  <a16:creationId xmlns:a16="http://schemas.microsoft.com/office/drawing/2014/main" id="{CBE311DA-0ACD-334D-AD5D-713C709C20E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A12892FD-CEFC-384F-BA34-92713E745AA0}"/>
              </a:ext>
            </a:extLst>
          </p:cNvPr>
          <p:cNvGrpSpPr/>
          <p:nvPr/>
        </p:nvGrpSpPr>
        <p:grpSpPr>
          <a:xfrm>
            <a:off x="6737843" y="3828115"/>
            <a:ext cx="791318" cy="920979"/>
            <a:chOff x="4242462" y="2525867"/>
            <a:chExt cx="791318" cy="920979"/>
          </a:xfrm>
        </p:grpSpPr>
        <p:sp>
          <p:nvSpPr>
            <p:cNvPr id="269" name="Folded Corner 268">
              <a:extLst>
                <a:ext uri="{FF2B5EF4-FFF2-40B4-BE49-F238E27FC236}">
                  <a16:creationId xmlns:a16="http://schemas.microsoft.com/office/drawing/2014/main" id="{1B44116E-D2FE-8B4D-9ECA-32126ACF13A5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0" name="Folded Corner 269">
              <a:extLst>
                <a:ext uri="{FF2B5EF4-FFF2-40B4-BE49-F238E27FC236}">
                  <a16:creationId xmlns:a16="http://schemas.microsoft.com/office/drawing/2014/main" id="{D913B650-AC1E-B04C-8D4F-BD6BCAFF0325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1" name="Folded Corner 270">
              <a:extLst>
                <a:ext uri="{FF2B5EF4-FFF2-40B4-BE49-F238E27FC236}">
                  <a16:creationId xmlns:a16="http://schemas.microsoft.com/office/drawing/2014/main" id="{C2C8A13F-68D0-644A-BE1A-26222F48304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2" name="Folded Corner 271">
              <a:extLst>
                <a:ext uri="{FF2B5EF4-FFF2-40B4-BE49-F238E27FC236}">
                  <a16:creationId xmlns:a16="http://schemas.microsoft.com/office/drawing/2014/main" id="{752D8EB2-FB8B-6B48-9F6E-E5AEC2C819F8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274" name="Folded Corner 273">
              <a:extLst>
                <a:ext uri="{FF2B5EF4-FFF2-40B4-BE49-F238E27FC236}">
                  <a16:creationId xmlns:a16="http://schemas.microsoft.com/office/drawing/2014/main" id="{9AA28743-68B2-F649-9A80-14E8F7E57FFA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7AB2153-EBB2-D343-9B9D-9216089BDA1D}"/>
              </a:ext>
            </a:extLst>
          </p:cNvPr>
          <p:cNvGrpSpPr/>
          <p:nvPr/>
        </p:nvGrpSpPr>
        <p:grpSpPr>
          <a:xfrm>
            <a:off x="6073120" y="4602880"/>
            <a:ext cx="791318" cy="920979"/>
            <a:chOff x="4242462" y="2525867"/>
            <a:chExt cx="791318" cy="920979"/>
          </a:xfrm>
        </p:grpSpPr>
        <p:sp>
          <p:nvSpPr>
            <p:cNvPr id="301" name="Folded Corner 300">
              <a:extLst>
                <a:ext uri="{FF2B5EF4-FFF2-40B4-BE49-F238E27FC236}">
                  <a16:creationId xmlns:a16="http://schemas.microsoft.com/office/drawing/2014/main" id="{63D17F9D-886D-0E42-B527-AE3A48BE72F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2" name="Folded Corner 301">
              <a:extLst>
                <a:ext uri="{FF2B5EF4-FFF2-40B4-BE49-F238E27FC236}">
                  <a16:creationId xmlns:a16="http://schemas.microsoft.com/office/drawing/2014/main" id="{4158B82E-9DD8-AD4B-B9A0-891C9EFF0E38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3" name="Folded Corner 302">
              <a:extLst>
                <a:ext uri="{FF2B5EF4-FFF2-40B4-BE49-F238E27FC236}">
                  <a16:creationId xmlns:a16="http://schemas.microsoft.com/office/drawing/2014/main" id="{5D2D3A29-3829-7349-BF84-B4961623F32E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4" name="Folded Corner 303">
              <a:extLst>
                <a:ext uri="{FF2B5EF4-FFF2-40B4-BE49-F238E27FC236}">
                  <a16:creationId xmlns:a16="http://schemas.microsoft.com/office/drawing/2014/main" id="{E7447FB6-F579-1C40-B5C7-5228E847031F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5" name="Folded Corner 304">
              <a:extLst>
                <a:ext uri="{FF2B5EF4-FFF2-40B4-BE49-F238E27FC236}">
                  <a16:creationId xmlns:a16="http://schemas.microsoft.com/office/drawing/2014/main" id="{D7CA51E4-2A09-F241-B74C-86AF035C2004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09683B8A-4059-C148-94B7-093A6B4EBA66}"/>
              </a:ext>
            </a:extLst>
          </p:cNvPr>
          <p:cNvGrpSpPr/>
          <p:nvPr/>
        </p:nvGrpSpPr>
        <p:grpSpPr>
          <a:xfrm>
            <a:off x="5394139" y="4605188"/>
            <a:ext cx="791318" cy="920979"/>
            <a:chOff x="4242462" y="2525867"/>
            <a:chExt cx="791318" cy="920979"/>
          </a:xfrm>
        </p:grpSpPr>
        <p:sp>
          <p:nvSpPr>
            <p:cNvPr id="307" name="Folded Corner 306">
              <a:extLst>
                <a:ext uri="{FF2B5EF4-FFF2-40B4-BE49-F238E27FC236}">
                  <a16:creationId xmlns:a16="http://schemas.microsoft.com/office/drawing/2014/main" id="{56178627-7B7E-E949-8260-F696D744EDE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09" name="Folded Corner 308">
              <a:extLst>
                <a:ext uri="{FF2B5EF4-FFF2-40B4-BE49-F238E27FC236}">
                  <a16:creationId xmlns:a16="http://schemas.microsoft.com/office/drawing/2014/main" id="{9162357B-3851-4344-8F29-F148FE1EF54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0" name="Folded Corner 309">
              <a:extLst>
                <a:ext uri="{FF2B5EF4-FFF2-40B4-BE49-F238E27FC236}">
                  <a16:creationId xmlns:a16="http://schemas.microsoft.com/office/drawing/2014/main" id="{50B8DEE1-1BD0-6F48-9BD4-D09A656CF70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1" name="Folded Corner 310">
              <a:extLst>
                <a:ext uri="{FF2B5EF4-FFF2-40B4-BE49-F238E27FC236}">
                  <a16:creationId xmlns:a16="http://schemas.microsoft.com/office/drawing/2014/main" id="{9CE9831D-0025-E142-BA5D-CBFF1F2329C0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2" name="Folded Corner 311">
              <a:extLst>
                <a:ext uri="{FF2B5EF4-FFF2-40B4-BE49-F238E27FC236}">
                  <a16:creationId xmlns:a16="http://schemas.microsoft.com/office/drawing/2014/main" id="{5E73BBC3-D8BD-4744-A909-F1CCAAC06323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F1BF68-EB35-4043-B808-6D15FF7A8CC9}"/>
              </a:ext>
            </a:extLst>
          </p:cNvPr>
          <p:cNvGrpSpPr/>
          <p:nvPr/>
        </p:nvGrpSpPr>
        <p:grpSpPr>
          <a:xfrm>
            <a:off x="6073120" y="3828115"/>
            <a:ext cx="791318" cy="920979"/>
            <a:chOff x="4242462" y="2525867"/>
            <a:chExt cx="791318" cy="920979"/>
          </a:xfrm>
        </p:grpSpPr>
        <p:sp>
          <p:nvSpPr>
            <p:cNvPr id="314" name="Folded Corner 313">
              <a:extLst>
                <a:ext uri="{FF2B5EF4-FFF2-40B4-BE49-F238E27FC236}">
                  <a16:creationId xmlns:a16="http://schemas.microsoft.com/office/drawing/2014/main" id="{052C946D-B83C-7846-ADF8-1B134B15602B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5" name="Folded Corner 314">
              <a:extLst>
                <a:ext uri="{FF2B5EF4-FFF2-40B4-BE49-F238E27FC236}">
                  <a16:creationId xmlns:a16="http://schemas.microsoft.com/office/drawing/2014/main" id="{B0EDD997-0A04-C246-BBFF-08642277A37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6" name="Folded Corner 315">
              <a:extLst>
                <a:ext uri="{FF2B5EF4-FFF2-40B4-BE49-F238E27FC236}">
                  <a16:creationId xmlns:a16="http://schemas.microsoft.com/office/drawing/2014/main" id="{C6DE30DF-4962-514F-A9C7-F10368F07297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7" name="Folded Corner 316">
              <a:extLst>
                <a:ext uri="{FF2B5EF4-FFF2-40B4-BE49-F238E27FC236}">
                  <a16:creationId xmlns:a16="http://schemas.microsoft.com/office/drawing/2014/main" id="{8313215A-8300-FB4E-868A-2AB6E3D9F7F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18" name="Folded Corner 317">
              <a:extLst>
                <a:ext uri="{FF2B5EF4-FFF2-40B4-BE49-F238E27FC236}">
                  <a16:creationId xmlns:a16="http://schemas.microsoft.com/office/drawing/2014/main" id="{1BD53734-0220-DC44-B7DF-3A603770FEEC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805726A-6949-0445-878B-47E6A1A38435}"/>
              </a:ext>
            </a:extLst>
          </p:cNvPr>
          <p:cNvGrpSpPr/>
          <p:nvPr/>
        </p:nvGrpSpPr>
        <p:grpSpPr>
          <a:xfrm>
            <a:off x="5394139" y="3830423"/>
            <a:ext cx="791318" cy="920979"/>
            <a:chOff x="4242462" y="2525867"/>
            <a:chExt cx="791318" cy="920979"/>
          </a:xfrm>
        </p:grpSpPr>
        <p:sp>
          <p:nvSpPr>
            <p:cNvPr id="320" name="Folded Corner 319">
              <a:extLst>
                <a:ext uri="{FF2B5EF4-FFF2-40B4-BE49-F238E27FC236}">
                  <a16:creationId xmlns:a16="http://schemas.microsoft.com/office/drawing/2014/main" id="{09777BDA-1365-5E41-91BA-950E6C631EB4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1" name="Folded Corner 320">
              <a:extLst>
                <a:ext uri="{FF2B5EF4-FFF2-40B4-BE49-F238E27FC236}">
                  <a16:creationId xmlns:a16="http://schemas.microsoft.com/office/drawing/2014/main" id="{A24C5144-C907-4D4A-82F1-811D76F9CCE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2" name="Folded Corner 321">
              <a:extLst>
                <a:ext uri="{FF2B5EF4-FFF2-40B4-BE49-F238E27FC236}">
                  <a16:creationId xmlns:a16="http://schemas.microsoft.com/office/drawing/2014/main" id="{C9BB0B8D-8558-9246-A4E5-090B3F6411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3" name="Folded Corner 322">
              <a:extLst>
                <a:ext uri="{FF2B5EF4-FFF2-40B4-BE49-F238E27FC236}">
                  <a16:creationId xmlns:a16="http://schemas.microsoft.com/office/drawing/2014/main" id="{4499EF4E-EFDF-6447-8737-8CBE1D3BEF2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4" name="Folded Corner 323">
              <a:extLst>
                <a:ext uri="{FF2B5EF4-FFF2-40B4-BE49-F238E27FC236}">
                  <a16:creationId xmlns:a16="http://schemas.microsoft.com/office/drawing/2014/main" id="{FDB18D8A-F206-AD47-B697-90E5EAD8760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ED12A0D-3069-0C4E-894A-493C2FC7F572}"/>
              </a:ext>
            </a:extLst>
          </p:cNvPr>
          <p:cNvGrpSpPr/>
          <p:nvPr/>
        </p:nvGrpSpPr>
        <p:grpSpPr>
          <a:xfrm>
            <a:off x="4702283" y="4605188"/>
            <a:ext cx="791318" cy="920979"/>
            <a:chOff x="4242462" y="2525867"/>
            <a:chExt cx="791318" cy="920979"/>
          </a:xfrm>
        </p:grpSpPr>
        <p:sp>
          <p:nvSpPr>
            <p:cNvPr id="326" name="Folded Corner 325">
              <a:extLst>
                <a:ext uri="{FF2B5EF4-FFF2-40B4-BE49-F238E27FC236}">
                  <a16:creationId xmlns:a16="http://schemas.microsoft.com/office/drawing/2014/main" id="{D9F03197-3E87-7E44-93EC-D6602A10E103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7" name="Folded Corner 326">
              <a:extLst>
                <a:ext uri="{FF2B5EF4-FFF2-40B4-BE49-F238E27FC236}">
                  <a16:creationId xmlns:a16="http://schemas.microsoft.com/office/drawing/2014/main" id="{A5C691C1-729B-AF48-9EEA-F0FD2B22F3CC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8" name="Folded Corner 327">
              <a:extLst>
                <a:ext uri="{FF2B5EF4-FFF2-40B4-BE49-F238E27FC236}">
                  <a16:creationId xmlns:a16="http://schemas.microsoft.com/office/drawing/2014/main" id="{F21BBE91-5E2E-1C49-9C9A-F69234705C30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29" name="Folded Corner 328">
              <a:extLst>
                <a:ext uri="{FF2B5EF4-FFF2-40B4-BE49-F238E27FC236}">
                  <a16:creationId xmlns:a16="http://schemas.microsoft.com/office/drawing/2014/main" id="{2D926CF6-C9E0-814A-9C9A-A57E412DB6F7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0" name="Folded Corner 329">
              <a:extLst>
                <a:ext uri="{FF2B5EF4-FFF2-40B4-BE49-F238E27FC236}">
                  <a16:creationId xmlns:a16="http://schemas.microsoft.com/office/drawing/2014/main" id="{6BD69E22-58F0-DE4E-B908-7C046D880047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303FCF6-4BC6-BB40-B183-66267F554916}"/>
              </a:ext>
            </a:extLst>
          </p:cNvPr>
          <p:cNvGrpSpPr/>
          <p:nvPr/>
        </p:nvGrpSpPr>
        <p:grpSpPr>
          <a:xfrm>
            <a:off x="4702283" y="3830423"/>
            <a:ext cx="791318" cy="920979"/>
            <a:chOff x="4242462" y="2525867"/>
            <a:chExt cx="791318" cy="920979"/>
          </a:xfrm>
        </p:grpSpPr>
        <p:sp>
          <p:nvSpPr>
            <p:cNvPr id="332" name="Folded Corner 331">
              <a:extLst>
                <a:ext uri="{FF2B5EF4-FFF2-40B4-BE49-F238E27FC236}">
                  <a16:creationId xmlns:a16="http://schemas.microsoft.com/office/drawing/2014/main" id="{344B9791-C9D1-4B41-9E22-DF766C904860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3" name="Folded Corner 332">
              <a:extLst>
                <a:ext uri="{FF2B5EF4-FFF2-40B4-BE49-F238E27FC236}">
                  <a16:creationId xmlns:a16="http://schemas.microsoft.com/office/drawing/2014/main" id="{044B2431-59FA-6949-B1D1-69DB670AB84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4" name="Folded Corner 333">
              <a:extLst>
                <a:ext uri="{FF2B5EF4-FFF2-40B4-BE49-F238E27FC236}">
                  <a16:creationId xmlns:a16="http://schemas.microsoft.com/office/drawing/2014/main" id="{C6FB2C8B-9FDF-5045-914A-CB9C361D7B4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5" name="Folded Corner 334">
              <a:extLst>
                <a:ext uri="{FF2B5EF4-FFF2-40B4-BE49-F238E27FC236}">
                  <a16:creationId xmlns:a16="http://schemas.microsoft.com/office/drawing/2014/main" id="{5F57B924-6355-1446-922B-DEDAE3ED0FC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36" name="Folded Corner 335">
              <a:extLst>
                <a:ext uri="{FF2B5EF4-FFF2-40B4-BE49-F238E27FC236}">
                  <a16:creationId xmlns:a16="http://schemas.microsoft.com/office/drawing/2014/main" id="{F3CA3BEC-CBD3-E24B-B937-8A77192131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FAC089C0-9E6B-1B4F-9E18-CE328C049AE3}"/>
              </a:ext>
            </a:extLst>
          </p:cNvPr>
          <p:cNvGrpSpPr/>
          <p:nvPr/>
        </p:nvGrpSpPr>
        <p:grpSpPr>
          <a:xfrm>
            <a:off x="4022537" y="5424241"/>
            <a:ext cx="791318" cy="920979"/>
            <a:chOff x="4242462" y="2525867"/>
            <a:chExt cx="791318" cy="920979"/>
          </a:xfrm>
        </p:grpSpPr>
        <p:sp>
          <p:nvSpPr>
            <p:cNvPr id="362" name="Folded Corner 361">
              <a:extLst>
                <a:ext uri="{FF2B5EF4-FFF2-40B4-BE49-F238E27FC236}">
                  <a16:creationId xmlns:a16="http://schemas.microsoft.com/office/drawing/2014/main" id="{3D2865DE-4D0A-B84B-82B2-6F270E0A89E6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3" name="Folded Corner 362">
              <a:extLst>
                <a:ext uri="{FF2B5EF4-FFF2-40B4-BE49-F238E27FC236}">
                  <a16:creationId xmlns:a16="http://schemas.microsoft.com/office/drawing/2014/main" id="{791952CE-1306-CC4B-8739-6FABBC9F055A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4" name="Folded Corner 363">
              <a:extLst>
                <a:ext uri="{FF2B5EF4-FFF2-40B4-BE49-F238E27FC236}">
                  <a16:creationId xmlns:a16="http://schemas.microsoft.com/office/drawing/2014/main" id="{71DC37D5-1697-684F-9D10-BF716EC8C234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5" name="Folded Corner 364">
              <a:extLst>
                <a:ext uri="{FF2B5EF4-FFF2-40B4-BE49-F238E27FC236}">
                  <a16:creationId xmlns:a16="http://schemas.microsoft.com/office/drawing/2014/main" id="{BDA5F6CB-8BDC-CE40-BB63-841A761DE114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6" name="Folded Corner 365">
              <a:extLst>
                <a:ext uri="{FF2B5EF4-FFF2-40B4-BE49-F238E27FC236}">
                  <a16:creationId xmlns:a16="http://schemas.microsoft.com/office/drawing/2014/main" id="{ADC3BF6D-DCCF-344D-BC26-B3E9665AD25F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707FD707-1A83-CD4C-952C-00D1CAB8839B}"/>
              </a:ext>
            </a:extLst>
          </p:cNvPr>
          <p:cNvGrpSpPr/>
          <p:nvPr/>
        </p:nvGrpSpPr>
        <p:grpSpPr>
          <a:xfrm>
            <a:off x="4022537" y="4605188"/>
            <a:ext cx="791318" cy="920979"/>
            <a:chOff x="4242462" y="2525867"/>
            <a:chExt cx="791318" cy="920979"/>
          </a:xfrm>
        </p:grpSpPr>
        <p:sp>
          <p:nvSpPr>
            <p:cNvPr id="368" name="Folded Corner 367">
              <a:extLst>
                <a:ext uri="{FF2B5EF4-FFF2-40B4-BE49-F238E27FC236}">
                  <a16:creationId xmlns:a16="http://schemas.microsoft.com/office/drawing/2014/main" id="{27BCDE32-1AFB-7041-8E0B-32112B688D4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69" name="Folded Corner 368">
              <a:extLst>
                <a:ext uri="{FF2B5EF4-FFF2-40B4-BE49-F238E27FC236}">
                  <a16:creationId xmlns:a16="http://schemas.microsoft.com/office/drawing/2014/main" id="{287648DF-EC69-5241-8B29-AB32B9C5A9E1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0" name="Folded Corner 369">
              <a:extLst>
                <a:ext uri="{FF2B5EF4-FFF2-40B4-BE49-F238E27FC236}">
                  <a16:creationId xmlns:a16="http://schemas.microsoft.com/office/drawing/2014/main" id="{2C14CDA4-13F2-6143-96D7-FC4BA7E7CFEF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1" name="Folded Corner 370">
              <a:extLst>
                <a:ext uri="{FF2B5EF4-FFF2-40B4-BE49-F238E27FC236}">
                  <a16:creationId xmlns:a16="http://schemas.microsoft.com/office/drawing/2014/main" id="{1E69BAC4-E0BB-144D-BD67-9D0735FE9231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2" name="Folded Corner 371">
              <a:extLst>
                <a:ext uri="{FF2B5EF4-FFF2-40B4-BE49-F238E27FC236}">
                  <a16:creationId xmlns:a16="http://schemas.microsoft.com/office/drawing/2014/main" id="{C55D8759-DE6B-8643-8D01-A42E13282585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F90138D-2849-6E44-9826-4869CE775784}"/>
              </a:ext>
            </a:extLst>
          </p:cNvPr>
          <p:cNvGrpSpPr/>
          <p:nvPr/>
        </p:nvGrpSpPr>
        <p:grpSpPr>
          <a:xfrm>
            <a:off x="4022537" y="3830423"/>
            <a:ext cx="791318" cy="920979"/>
            <a:chOff x="4242462" y="2525867"/>
            <a:chExt cx="791318" cy="920979"/>
          </a:xfrm>
        </p:grpSpPr>
        <p:sp>
          <p:nvSpPr>
            <p:cNvPr id="374" name="Folded Corner 373">
              <a:extLst>
                <a:ext uri="{FF2B5EF4-FFF2-40B4-BE49-F238E27FC236}">
                  <a16:creationId xmlns:a16="http://schemas.microsoft.com/office/drawing/2014/main" id="{E936941C-F7F9-3941-8E7D-5251B6E8B7FD}"/>
                </a:ext>
              </a:extLst>
            </p:cNvPr>
            <p:cNvSpPr/>
            <p:nvPr/>
          </p:nvSpPr>
          <p:spPr>
            <a:xfrm>
              <a:off x="4242462" y="2525867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5" name="Folded Corner 374">
              <a:extLst>
                <a:ext uri="{FF2B5EF4-FFF2-40B4-BE49-F238E27FC236}">
                  <a16:creationId xmlns:a16="http://schemas.microsoft.com/office/drawing/2014/main" id="{966BED3D-99CB-0E41-95CC-4E04BC52AC9D}"/>
                </a:ext>
              </a:extLst>
            </p:cNvPr>
            <p:cNvSpPr/>
            <p:nvPr/>
          </p:nvSpPr>
          <p:spPr>
            <a:xfrm>
              <a:off x="4272593" y="2568482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6" name="Folded Corner 375">
              <a:extLst>
                <a:ext uri="{FF2B5EF4-FFF2-40B4-BE49-F238E27FC236}">
                  <a16:creationId xmlns:a16="http://schemas.microsoft.com/office/drawing/2014/main" id="{21BABF08-29DC-934A-9D1E-CB74D6B3BFE1}"/>
                </a:ext>
              </a:extLst>
            </p:cNvPr>
            <p:cNvSpPr/>
            <p:nvPr/>
          </p:nvSpPr>
          <p:spPr>
            <a:xfrm>
              <a:off x="4324789" y="2616116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7" name="Folded Corner 376">
              <a:extLst>
                <a:ext uri="{FF2B5EF4-FFF2-40B4-BE49-F238E27FC236}">
                  <a16:creationId xmlns:a16="http://schemas.microsoft.com/office/drawing/2014/main" id="{6FA23F70-348E-5246-8F52-49453C2301A5}"/>
                </a:ext>
              </a:extLst>
            </p:cNvPr>
            <p:cNvSpPr/>
            <p:nvPr/>
          </p:nvSpPr>
          <p:spPr>
            <a:xfrm>
              <a:off x="4376985" y="2674895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378" name="Folded Corner 377">
              <a:extLst>
                <a:ext uri="{FF2B5EF4-FFF2-40B4-BE49-F238E27FC236}">
                  <a16:creationId xmlns:a16="http://schemas.microsoft.com/office/drawing/2014/main" id="{116886EA-5804-2649-B5BD-F50069107498}"/>
                </a:ext>
              </a:extLst>
            </p:cNvPr>
            <p:cNvSpPr/>
            <p:nvPr/>
          </p:nvSpPr>
          <p:spPr>
            <a:xfrm>
              <a:off x="4429181" y="2735389"/>
              <a:ext cx="604599" cy="711457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380" name="TextBox 379">
            <a:extLst>
              <a:ext uri="{FF2B5EF4-FFF2-40B4-BE49-F238E27FC236}">
                <a16:creationId xmlns:a16="http://schemas.microsoft.com/office/drawing/2014/main" id="{67572B8B-1283-074A-9C07-A6A6B5578C95}"/>
              </a:ext>
            </a:extLst>
          </p:cNvPr>
          <p:cNvSpPr txBox="1"/>
          <p:nvPr/>
        </p:nvSpPr>
        <p:spPr>
          <a:xfrm>
            <a:off x="3927981" y="3449585"/>
            <a:ext cx="323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Huge number of unlabeled texts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189F11B-B0C4-F045-AA54-F81063903B88}"/>
              </a:ext>
            </a:extLst>
          </p:cNvPr>
          <p:cNvSpPr txBox="1"/>
          <p:nvPr/>
        </p:nvSpPr>
        <p:spPr>
          <a:xfrm>
            <a:off x="7937687" y="5115648"/>
            <a:ext cx="204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Pre-training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8F37482-31BB-C242-AAD1-1F2555FC4609}"/>
              </a:ext>
            </a:extLst>
          </p:cNvPr>
          <p:cNvSpPr txBox="1"/>
          <p:nvPr/>
        </p:nvSpPr>
        <p:spPr>
          <a:xfrm rot="16200000">
            <a:off x="10133112" y="2943152"/>
            <a:ext cx="204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 fine-tuning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52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7C26E7-768C-FD44-B681-C3DDEE390FDB}"/>
              </a:ext>
            </a:extLst>
          </p:cNvPr>
          <p:cNvCxnSpPr>
            <a:cxnSpLocks/>
          </p:cNvCxnSpPr>
          <p:nvPr/>
        </p:nvCxnSpPr>
        <p:spPr>
          <a:xfrm>
            <a:off x="9749242" y="1787925"/>
            <a:ext cx="182713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CA962D-50CB-9742-9B04-E0F5E3205D20}"/>
              </a:ext>
            </a:extLst>
          </p:cNvPr>
          <p:cNvCxnSpPr>
            <a:cxnSpLocks/>
          </p:cNvCxnSpPr>
          <p:nvPr/>
        </p:nvCxnSpPr>
        <p:spPr>
          <a:xfrm>
            <a:off x="7136885" y="1787925"/>
            <a:ext cx="245920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1A288B-0290-FF42-9F0D-FA3C24C8BC2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247788" y="1792052"/>
            <a:ext cx="228090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581C35DC-6564-E64F-9ACF-FDEB81997BEB}"/>
              </a:ext>
            </a:extLst>
          </p:cNvPr>
          <p:cNvSpPr/>
          <p:nvPr/>
        </p:nvSpPr>
        <p:spPr>
          <a:xfrm>
            <a:off x="3020959" y="910160"/>
            <a:ext cx="922029" cy="7322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57BEA-478C-2843-B4E2-013B4B6774AD}"/>
              </a:ext>
            </a:extLst>
          </p:cNvPr>
          <p:cNvSpPr/>
          <p:nvPr/>
        </p:nvSpPr>
        <p:spPr>
          <a:xfrm>
            <a:off x="3325759" y="1425952"/>
            <a:ext cx="922029" cy="732200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bases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932217B-9711-FD47-9CE8-BDBA94C93134}"/>
              </a:ext>
            </a:extLst>
          </p:cNvPr>
          <p:cNvSpPr/>
          <p:nvPr/>
        </p:nvSpPr>
        <p:spPr>
          <a:xfrm>
            <a:off x="2999559" y="2038795"/>
            <a:ext cx="943429" cy="718266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AB84A-14EB-D74C-9976-A1C07DA1E2FD}"/>
              </a:ext>
            </a:extLst>
          </p:cNvPr>
          <p:cNvSpPr/>
          <p:nvPr/>
        </p:nvSpPr>
        <p:spPr>
          <a:xfrm>
            <a:off x="4785962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(1)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Obtaining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text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64AD80-2A59-864F-AA6B-C153E87F46C9}"/>
              </a:ext>
            </a:extLst>
          </p:cNvPr>
          <p:cNvGrpSpPr/>
          <p:nvPr/>
        </p:nvGrpSpPr>
        <p:grpSpPr>
          <a:xfrm>
            <a:off x="6526875" y="1287296"/>
            <a:ext cx="853710" cy="1009517"/>
            <a:chOff x="3495983" y="2703657"/>
            <a:chExt cx="853710" cy="1009517"/>
          </a:xfrm>
          <a:solidFill>
            <a:schemeClr val="bg1">
              <a:lumMod val="95000"/>
            </a:schemeClr>
          </a:solidFill>
        </p:grpSpPr>
        <p:sp>
          <p:nvSpPr>
            <p:cNvPr id="4" name="Folded Corner 3">
              <a:extLst>
                <a:ext uri="{FF2B5EF4-FFF2-40B4-BE49-F238E27FC236}">
                  <a16:creationId xmlns:a16="http://schemas.microsoft.com/office/drawing/2014/main" id="{5E1500A2-B11A-6C49-9C6B-20D2A0188DE6}"/>
                </a:ext>
              </a:extLst>
            </p:cNvPr>
            <p:cNvSpPr/>
            <p:nvPr/>
          </p:nvSpPr>
          <p:spPr>
            <a:xfrm>
              <a:off x="3495983" y="270365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9" name="Folded Corner 8">
              <a:extLst>
                <a:ext uri="{FF2B5EF4-FFF2-40B4-BE49-F238E27FC236}">
                  <a16:creationId xmlns:a16="http://schemas.microsoft.com/office/drawing/2014/main" id="{4AF5B063-8C5A-BC4B-A74C-0A792CF4B57E}"/>
                </a:ext>
              </a:extLst>
            </p:cNvPr>
            <p:cNvSpPr/>
            <p:nvPr/>
          </p:nvSpPr>
          <p:spPr>
            <a:xfrm>
              <a:off x="3550560" y="2804864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0" name="Folded Corner 9">
              <a:extLst>
                <a:ext uri="{FF2B5EF4-FFF2-40B4-BE49-F238E27FC236}">
                  <a16:creationId xmlns:a16="http://schemas.microsoft.com/office/drawing/2014/main" id="{849A2699-E997-4C43-A154-E6337828F508}"/>
                </a:ext>
              </a:extLst>
            </p:cNvPr>
            <p:cNvSpPr/>
            <p:nvPr/>
          </p:nvSpPr>
          <p:spPr>
            <a:xfrm>
              <a:off x="3648383" y="2877828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  <p:sp>
          <p:nvSpPr>
            <p:cNvPr id="11" name="Folded Corner 10">
              <a:extLst>
                <a:ext uri="{FF2B5EF4-FFF2-40B4-BE49-F238E27FC236}">
                  <a16:creationId xmlns:a16="http://schemas.microsoft.com/office/drawing/2014/main" id="{E65FCECF-5DDE-D547-8AC5-F7138B3CAE0B}"/>
                </a:ext>
              </a:extLst>
            </p:cNvPr>
            <p:cNvSpPr/>
            <p:nvPr/>
          </p:nvSpPr>
          <p:spPr>
            <a:xfrm>
              <a:off x="3745094" y="3001717"/>
              <a:ext cx="604599" cy="711457"/>
            </a:xfrm>
            <a:prstGeom prst="foldedCorne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text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69D5A3-E57F-6340-B3F7-87BAF22E5E90}"/>
              </a:ext>
            </a:extLst>
          </p:cNvPr>
          <p:cNvSpPr/>
          <p:nvPr/>
        </p:nvSpPr>
        <p:spPr>
          <a:xfrm>
            <a:off x="7804934" y="1045653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(2)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F75E0A43-66A6-2D4E-9C6F-A697FE9D0F98}"/>
              </a:ext>
            </a:extLst>
          </p:cNvPr>
          <p:cNvSpPr/>
          <p:nvPr/>
        </p:nvSpPr>
        <p:spPr>
          <a:xfrm>
            <a:off x="9596091" y="1257345"/>
            <a:ext cx="1547736" cy="987720"/>
          </a:xfrm>
          <a:prstGeom prst="snip1Rect">
            <a:avLst>
              <a:gd name="adj" fmla="val 793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Document-Feature-Matrix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docs    this   is   an    example</a:t>
            </a:r>
          </a:p>
          <a:p>
            <a:r>
              <a:rPr lang="en-US" sz="900" dirty="0">
                <a:solidFill>
                  <a:schemeClr val="tx1"/>
                </a:solidFill>
              </a:rPr>
              <a:t>text1      1     3    1          3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text2      2     2    0          2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text3      0     1    0          5</a:t>
            </a:r>
            <a:br>
              <a:rPr lang="en-US" sz="900" dirty="0">
                <a:solidFill>
                  <a:schemeClr val="tx1"/>
                </a:solidFill>
              </a:rPr>
            </a:br>
            <a:r>
              <a:rPr lang="en-US" sz="900" dirty="0">
                <a:solidFill>
                  <a:schemeClr val="tx1"/>
                </a:solidFill>
              </a:rPr>
              <a:t>text4      1     4    1          1</a:t>
            </a:r>
          </a:p>
          <a:p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022D6-85A2-CB4B-88C2-D67A22BA22AD}"/>
              </a:ext>
            </a:extLst>
          </p:cNvPr>
          <p:cNvSpPr/>
          <p:nvPr/>
        </p:nvSpPr>
        <p:spPr>
          <a:xfrm>
            <a:off x="11594348" y="1061826"/>
            <a:ext cx="1324797" cy="1336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(3)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6182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8429</TotalTime>
  <Words>3621</Words>
  <Application>Microsoft Macintosh PowerPoint</Application>
  <PresentationFormat>Custom</PresentationFormat>
  <Paragraphs>1794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Roboto</vt:lpstr>
      <vt:lpstr>Roboto Condensed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Masur, P.K. (Philipp)</cp:lastModifiedBy>
  <cp:revision>63</cp:revision>
  <dcterms:created xsi:type="dcterms:W3CDTF">2023-10-19T13:28:57Z</dcterms:created>
  <dcterms:modified xsi:type="dcterms:W3CDTF">2024-11-08T15:45:44Z</dcterms:modified>
</cp:coreProperties>
</file>