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23399750" cy="9359900"/>
  <p:notesSz cx="6858000" cy="9144000"/>
  <p:defaultTextStyle>
    <a:defPPr>
      <a:defRPr lang="en-US"/>
    </a:defPPr>
    <a:lvl1pPr marL="0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1pPr>
    <a:lvl2pPr marL="925553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2pPr>
    <a:lvl3pPr marL="1851106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3pPr>
    <a:lvl4pPr marL="2776659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4pPr>
    <a:lvl5pPr marL="3702211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5pPr>
    <a:lvl6pPr marL="4627765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6pPr>
    <a:lvl7pPr marL="5553317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7pPr>
    <a:lvl8pPr marL="6478871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8pPr>
    <a:lvl9pPr marL="7404423" algn="l" defTabSz="1851106" rtl="0" eaLnBrk="1" latinLnBrk="0" hangingPunct="1">
      <a:defRPr sz="36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8" userDrawn="1">
          <p15:clr>
            <a:srgbClr val="A4A3A4"/>
          </p15:clr>
        </p15:guide>
        <p15:guide id="2" pos="73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43"/>
  </p:normalViewPr>
  <p:slideViewPr>
    <p:cSldViewPr snapToGrid="0" snapToObjects="1" showGuides="1">
      <p:cViewPr varScale="1">
        <p:scale>
          <a:sx n="53" d="100"/>
          <a:sy n="53" d="100"/>
        </p:scale>
        <p:origin x="216" y="2800"/>
      </p:cViewPr>
      <p:guideLst>
        <p:guide orient="horz" pos="2948"/>
        <p:guide pos="73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4969" y="1531818"/>
            <a:ext cx="17549813" cy="3258632"/>
          </a:xfrm>
        </p:spPr>
        <p:txBody>
          <a:bodyPr anchor="b"/>
          <a:lstStyle>
            <a:lvl1pPr algn="ctr"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4916115"/>
            <a:ext cx="17549813" cy="2259809"/>
          </a:xfrm>
        </p:spPr>
        <p:txBody>
          <a:bodyPr/>
          <a:lstStyle>
            <a:lvl1pPr marL="0" indent="0" algn="ctr">
              <a:buNone/>
              <a:defRPr sz="3276"/>
            </a:lvl1pPr>
            <a:lvl2pPr marL="623987" indent="0" algn="ctr">
              <a:buNone/>
              <a:defRPr sz="2730"/>
            </a:lvl2pPr>
            <a:lvl3pPr marL="1247973" indent="0" algn="ctr">
              <a:buNone/>
              <a:defRPr sz="2457"/>
            </a:lvl3pPr>
            <a:lvl4pPr marL="1871960" indent="0" algn="ctr">
              <a:buNone/>
              <a:defRPr sz="2184"/>
            </a:lvl4pPr>
            <a:lvl5pPr marL="2495946" indent="0" algn="ctr">
              <a:buNone/>
              <a:defRPr sz="2184"/>
            </a:lvl5pPr>
            <a:lvl6pPr marL="3119933" indent="0" algn="ctr">
              <a:buNone/>
              <a:defRPr sz="2184"/>
            </a:lvl6pPr>
            <a:lvl7pPr marL="3743919" indent="0" algn="ctr">
              <a:buNone/>
              <a:defRPr sz="2184"/>
            </a:lvl7pPr>
            <a:lvl8pPr marL="4367906" indent="0" algn="ctr">
              <a:buNone/>
              <a:defRPr sz="2184"/>
            </a:lvl8pPr>
            <a:lvl9pPr marL="4991892" indent="0" algn="ctr">
              <a:buNone/>
              <a:defRPr sz="2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6" y="498328"/>
            <a:ext cx="5045571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3" y="498328"/>
            <a:ext cx="14844216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6" y="2333476"/>
            <a:ext cx="20182284" cy="389345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6" y="6263768"/>
            <a:ext cx="20182284" cy="2047477"/>
          </a:xfrm>
        </p:spPr>
        <p:txBody>
          <a:bodyPr/>
          <a:lstStyle>
            <a:lvl1pPr marL="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1pPr>
            <a:lvl2pPr marL="623987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2pPr>
            <a:lvl3pPr marL="1247973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3pPr>
            <a:lvl4pPr marL="187196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49594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1199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37439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36790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4991892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2491640"/>
            <a:ext cx="994489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2491640"/>
            <a:ext cx="9944894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498329"/>
            <a:ext cx="20182284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2" y="2294476"/>
            <a:ext cx="9899190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2" y="3418964"/>
            <a:ext cx="9899190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3" y="2294476"/>
            <a:ext cx="9947942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3" y="3418964"/>
            <a:ext cx="9947942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623993"/>
            <a:ext cx="7547028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1347653"/>
            <a:ext cx="11846123" cy="6651596"/>
          </a:xfrm>
        </p:spPr>
        <p:txBody>
          <a:bodyPr/>
          <a:lstStyle>
            <a:lvl1pPr>
              <a:defRPr sz="4367"/>
            </a:lvl1pPr>
            <a:lvl2pPr>
              <a:defRPr sz="3821"/>
            </a:lvl2pPr>
            <a:lvl3pPr>
              <a:defRPr sz="3276"/>
            </a:lvl3pPr>
            <a:lvl4pPr>
              <a:defRPr sz="2730"/>
            </a:lvl4pPr>
            <a:lvl5pPr>
              <a:defRPr sz="2730"/>
            </a:lvl5pPr>
            <a:lvl6pPr>
              <a:defRPr sz="2730"/>
            </a:lvl6pPr>
            <a:lvl7pPr>
              <a:defRPr sz="2730"/>
            </a:lvl7pPr>
            <a:lvl8pPr>
              <a:defRPr sz="2730"/>
            </a:lvl8pPr>
            <a:lvl9pPr>
              <a:defRPr sz="2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2807970"/>
            <a:ext cx="7547028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623993"/>
            <a:ext cx="7547028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1347653"/>
            <a:ext cx="11846123" cy="6651596"/>
          </a:xfrm>
        </p:spPr>
        <p:txBody>
          <a:bodyPr anchor="t"/>
          <a:lstStyle>
            <a:lvl1pPr marL="0" indent="0">
              <a:buNone/>
              <a:defRPr sz="4367"/>
            </a:lvl1pPr>
            <a:lvl2pPr marL="623987" indent="0">
              <a:buNone/>
              <a:defRPr sz="3821"/>
            </a:lvl2pPr>
            <a:lvl3pPr marL="1247973" indent="0">
              <a:buNone/>
              <a:defRPr sz="3276"/>
            </a:lvl3pPr>
            <a:lvl4pPr marL="1871960" indent="0">
              <a:buNone/>
              <a:defRPr sz="2730"/>
            </a:lvl4pPr>
            <a:lvl5pPr marL="2495946" indent="0">
              <a:buNone/>
              <a:defRPr sz="2730"/>
            </a:lvl5pPr>
            <a:lvl6pPr marL="3119933" indent="0">
              <a:buNone/>
              <a:defRPr sz="2730"/>
            </a:lvl6pPr>
            <a:lvl7pPr marL="3743919" indent="0">
              <a:buNone/>
              <a:defRPr sz="2730"/>
            </a:lvl7pPr>
            <a:lvl8pPr marL="4367906" indent="0">
              <a:buNone/>
              <a:defRPr sz="2730"/>
            </a:lvl8pPr>
            <a:lvl9pPr marL="4991892" indent="0">
              <a:buNone/>
              <a:defRPr sz="2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2807970"/>
            <a:ext cx="7547028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498329"/>
            <a:ext cx="2018228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2491640"/>
            <a:ext cx="2018228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8675241"/>
            <a:ext cx="526494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C728-04E3-C24F-9BEF-A5F6678B586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8675241"/>
            <a:ext cx="789741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8675241"/>
            <a:ext cx="526494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60A4-E48E-444D-A7A0-DBCD4486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47973" rtl="0" eaLnBrk="1" latinLnBrk="0" hangingPunct="1">
        <a:lnSpc>
          <a:spcPct val="90000"/>
        </a:lnSpc>
        <a:spcBef>
          <a:spcPct val="0"/>
        </a:spcBef>
        <a:buNone/>
        <a:defRPr sz="6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993" indent="-311993" algn="l" defTabSz="1247973" rtl="0" eaLnBrk="1" latinLnBrk="0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3821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2pPr>
      <a:lvl3pPr marL="155996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5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43192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405591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679899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623987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24797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3pPr>
      <a:lvl4pPr marL="187196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49594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11993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3743919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36790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4991892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D1294B-F2AE-784F-8041-02C15E7BD3EF}"/>
              </a:ext>
            </a:extLst>
          </p:cNvPr>
          <p:cNvSpPr/>
          <p:nvPr/>
        </p:nvSpPr>
        <p:spPr>
          <a:xfrm>
            <a:off x="4709357" y="4013835"/>
            <a:ext cx="10965984" cy="1234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Correct </a:t>
            </a:r>
            <a:br>
              <a:rPr lang="en-US" sz="2560" dirty="0"/>
            </a:br>
            <a:r>
              <a:rPr lang="en-US" sz="2560" dirty="0"/>
              <a:t>Positive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77CC-EA0E-2849-97F1-B5F065889B3A}"/>
              </a:ext>
            </a:extLst>
          </p:cNvPr>
          <p:cNvSpPr/>
          <p:nvPr/>
        </p:nvSpPr>
        <p:spPr>
          <a:xfrm>
            <a:off x="15675342" y="4013834"/>
            <a:ext cx="1429078" cy="1234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False Positive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C4123F-2974-2649-8235-4DF8986CB894}"/>
              </a:ext>
            </a:extLst>
          </p:cNvPr>
          <p:cNvSpPr/>
          <p:nvPr/>
        </p:nvSpPr>
        <p:spPr>
          <a:xfrm rot="5400000">
            <a:off x="10124953" y="-1756197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B3A4-8405-0C40-994D-0DF7A3EDE3D6}"/>
              </a:ext>
            </a:extLst>
          </p:cNvPr>
          <p:cNvSpPr txBox="1"/>
          <p:nvPr/>
        </p:nvSpPr>
        <p:spPr>
          <a:xfrm>
            <a:off x="9825467" y="3043147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95%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A8A3018-EF25-7044-8B8C-2C46AE0751F5}"/>
              </a:ext>
            </a:extLst>
          </p:cNvPr>
          <p:cNvSpPr/>
          <p:nvPr/>
        </p:nvSpPr>
        <p:spPr>
          <a:xfrm rot="5400000">
            <a:off x="16326521" y="3084347"/>
            <a:ext cx="155884" cy="126380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1556C-49A9-2246-8FA2-3D2F4277293A}"/>
              </a:ext>
            </a:extLst>
          </p:cNvPr>
          <p:cNvSpPr txBox="1"/>
          <p:nvPr/>
        </p:nvSpPr>
        <p:spPr>
          <a:xfrm>
            <a:off x="16008825" y="3043147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49447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B85B35-F668-094F-A94D-C5717371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737907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56030-51BB-4A4D-85C6-61083DF6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639821"/>
            <a:ext cx="501062" cy="50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3AF63-5EE1-AE41-B4CF-8A482579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639821"/>
            <a:ext cx="501062" cy="50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55132-D724-7E4C-9BAD-E37EF643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639821"/>
            <a:ext cx="501062" cy="501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3B3B-A0E9-E948-B891-576670B0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639821"/>
            <a:ext cx="501062" cy="50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4E454-AC0E-5142-AB77-26D84B0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639821"/>
            <a:ext cx="501062" cy="50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8175A-460E-614B-A0B4-7724FDC8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639821"/>
            <a:ext cx="501062" cy="50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D33029-39F3-5C47-81C4-25DCF1FA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639821"/>
            <a:ext cx="501062" cy="50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F90E4-894C-7648-A4D1-82D87B72B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639821"/>
            <a:ext cx="501062" cy="501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CDFC4-5E54-9944-82BA-349FF354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639821"/>
            <a:ext cx="501062" cy="501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62F7F-8D44-C141-909D-0DFA3CBF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161664"/>
            <a:ext cx="501062" cy="501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AE896-A330-1D42-AA84-D62E2CDD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161664"/>
            <a:ext cx="501062" cy="501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BE040-4F88-9441-AAC9-ACAF7E08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161664"/>
            <a:ext cx="501062" cy="50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73861-AAF2-344A-9C97-40E0E658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161664"/>
            <a:ext cx="501062" cy="501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A66D7F-F5A1-B545-8F73-554D28A6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161664"/>
            <a:ext cx="501062" cy="501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8E2736-F160-6344-B025-C0349910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161664"/>
            <a:ext cx="501062" cy="5010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CD24-5813-F740-BC12-382DC8B5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161664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A016C-E461-9341-AA0E-346F5CB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161664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92FE4-C77E-9E4B-91E0-99A97E1D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161664"/>
            <a:ext cx="501062" cy="501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288D31-7E04-D845-B89C-92EE10C3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680644"/>
            <a:ext cx="501062" cy="5010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B2BACF-6C0B-2F4C-B8D8-8645F0DC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680644"/>
            <a:ext cx="501062" cy="5010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E8C50C-C5A2-3F45-BB75-7E23A9CA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680644"/>
            <a:ext cx="501062" cy="5010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87BA6A-3812-DB42-8562-C84335B3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680644"/>
            <a:ext cx="501062" cy="501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3840C1-6BD4-2E4D-A4C7-39CCD6A2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680644"/>
            <a:ext cx="501062" cy="5010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70A892-54AA-124D-9E91-2941D82B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680644"/>
            <a:ext cx="501062" cy="501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4C784CB-1756-9A42-95CA-B2D00F002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680644"/>
            <a:ext cx="501062" cy="5010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9DCEDB-7B64-F444-9175-D591C389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680644"/>
            <a:ext cx="501062" cy="5010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EF568-963F-5F43-89F4-B630AC67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680644"/>
            <a:ext cx="501062" cy="5010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DF98C5-43BD-9E47-8600-24EE4BD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183875"/>
            <a:ext cx="501062" cy="5010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B4C24-EFEC-0144-829E-EC8F3A05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183875"/>
            <a:ext cx="501062" cy="5010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22C297-1F3B-C14D-A0DC-4FDA1098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183875"/>
            <a:ext cx="501062" cy="5010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DFFAC-379D-6A4A-9473-BB19C69B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183875"/>
            <a:ext cx="501062" cy="501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505F98-5F95-014E-9F53-FEB6FD67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183875"/>
            <a:ext cx="501062" cy="5010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8CCF9-7B9B-934F-8377-BFDB0896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183875"/>
            <a:ext cx="501062" cy="5010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791B1C-508F-1F4C-B02A-4A3F4954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183875"/>
            <a:ext cx="501062" cy="5010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F502AE-ED57-4740-8F78-707BCC15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183875"/>
            <a:ext cx="501062" cy="5010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B1977C-0281-034C-949E-DAA8A1F8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183875"/>
            <a:ext cx="501062" cy="5010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25A325-372E-754F-89F2-02BB702960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183875"/>
            <a:ext cx="501062" cy="501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79630E5-6CD2-B347-9C23-4B550D2F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721467"/>
            <a:ext cx="501062" cy="5010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FD33-1BA1-F245-8D2E-41CD742A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721467"/>
            <a:ext cx="501062" cy="5010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6BBA09-D9BB-5043-B750-2FAB89CC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721467"/>
            <a:ext cx="501062" cy="5010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6A14BB-3252-EB4E-80E4-520DD522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721467"/>
            <a:ext cx="501062" cy="5010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71D376-E391-174E-9ED8-48A0C0C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721467"/>
            <a:ext cx="501062" cy="5010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CBCAFB5-D175-7443-A99E-947E8ABC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721467"/>
            <a:ext cx="501062" cy="5010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3F5E99B-9D66-0C47-902B-F9DB5022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721467"/>
            <a:ext cx="501062" cy="5010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20733C-6B3D-D940-AF5C-FEB045F5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721467"/>
            <a:ext cx="501062" cy="501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9189B6A-9663-0A40-96E3-EB389C77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721467"/>
            <a:ext cx="501062" cy="5010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51B36D-BB3D-BF47-BC3D-0A4393AC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721467"/>
            <a:ext cx="501062" cy="5010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660B58F-59F6-C540-BE1C-F2983A8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224698"/>
            <a:ext cx="501062" cy="50106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9DCF20-9D45-4F4F-865F-22054FF5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224698"/>
            <a:ext cx="501062" cy="5010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09D202-E3CC-584B-AAFC-5FE4247B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224698"/>
            <a:ext cx="501062" cy="50106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54AE9B1-D8AB-144F-A4C1-F9173FFB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224698"/>
            <a:ext cx="501062" cy="501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9CE50F8-B53A-B049-8EDA-6F2722FD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224698"/>
            <a:ext cx="501062" cy="50106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412BB29-B73E-8241-870D-399EB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224698"/>
            <a:ext cx="501062" cy="50106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3C21DB-69AE-8247-A0DF-6921EE4B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224698"/>
            <a:ext cx="501062" cy="5010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B93AB9D-99DD-D049-9B7A-4F343796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224698"/>
            <a:ext cx="501062" cy="50106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5972BD0-4865-1447-83C6-DA2D16C3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224698"/>
            <a:ext cx="501062" cy="5010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62FB04E-8B2C-6043-9DF1-9197E137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224698"/>
            <a:ext cx="501062" cy="5010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CAB9804-CD1E-2F47-BA01-109167A6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712184"/>
            <a:ext cx="501062" cy="50106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4019DA7-9785-794B-A921-B6B7F72A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712184"/>
            <a:ext cx="501062" cy="5010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182C2E2-8EFA-8742-B353-E3820060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712184"/>
            <a:ext cx="501062" cy="50106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7F051C2-BE78-4D4E-81BD-E3230F4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712184"/>
            <a:ext cx="501062" cy="50106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651A3BE-79A3-8344-B1FB-9FA91006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712184"/>
            <a:ext cx="501062" cy="5010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DF57187-B1AC-D348-9548-981712A2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712184"/>
            <a:ext cx="501062" cy="50106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5FD433-CADF-7347-8113-79DF2AE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712184"/>
            <a:ext cx="501062" cy="50106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84DD41-0AD2-D040-874C-2A4CAF66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712184"/>
            <a:ext cx="501062" cy="501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702CE0-D59C-E04C-8E11-1AC6F54E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712184"/>
            <a:ext cx="501062" cy="50106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E4F3D24-5B05-A445-9AAC-DBA33F4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712184"/>
            <a:ext cx="501062" cy="5010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54711CA-7E64-FE4E-A951-D62D4BD4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196802"/>
            <a:ext cx="501062" cy="50106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B03E8A-35A2-2B41-879F-F2E4AD9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196802"/>
            <a:ext cx="501062" cy="50106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73F730-5A57-8B4E-926C-B0E01D5A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196802"/>
            <a:ext cx="501062" cy="5010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1C2D5FE-31F2-F143-AEE4-942C9C1D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196802"/>
            <a:ext cx="501062" cy="5010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192A115-51A9-5642-9883-2A2172BB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196802"/>
            <a:ext cx="501062" cy="5010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C8C677-9E7E-304C-B948-E937BE2B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196802"/>
            <a:ext cx="501062" cy="5010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7B11741-8701-DF47-8206-BACD0F5A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196802"/>
            <a:ext cx="501062" cy="5010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DB1158-36DB-AC40-8EE5-FCAE24DD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196802"/>
            <a:ext cx="501062" cy="50106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33F998-49EA-F048-840E-6D80FB45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196802"/>
            <a:ext cx="501062" cy="5010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E630BAC-204D-C243-B825-B99CF1E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196802"/>
            <a:ext cx="501062" cy="50106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FDB64A3-96B7-2741-AE28-3A3D78B7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694310"/>
            <a:ext cx="501062" cy="5010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9BEDA0D-B585-6743-934F-4B09D297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694310"/>
            <a:ext cx="501062" cy="5010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521D55-8EFD-6E48-AFB7-83B4CE35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694310"/>
            <a:ext cx="501062" cy="5010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D81704-E7ED-3C49-9E6C-928DE9B7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694310"/>
            <a:ext cx="501062" cy="5010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B36AFA-09BB-E148-9CA2-A6BBC6C3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694310"/>
            <a:ext cx="501062" cy="5010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78CB90C-17A3-0C43-A3D3-8395AE0C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694310"/>
            <a:ext cx="501062" cy="5010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D2344E-CD99-4342-B65E-9051B66C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694310"/>
            <a:ext cx="501062" cy="50106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C5BF37-BC35-B545-BED0-CFC37BB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694310"/>
            <a:ext cx="501062" cy="5010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F4FE8EE-C223-9E42-A039-87499DF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694310"/>
            <a:ext cx="501062" cy="50106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8CDD27E-BB5A-A54D-8CD9-7EC1FDF4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694310"/>
            <a:ext cx="501062" cy="5010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A762DE-2484-C44E-AE7B-6D5BAF5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178929"/>
            <a:ext cx="501062" cy="5010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150289-C9CE-8941-86FA-E1814362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178929"/>
            <a:ext cx="501062" cy="5010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3ACBF-3DB5-0B49-8F64-90BF3C36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178929"/>
            <a:ext cx="501062" cy="5010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6E547FC-1095-A14F-802C-ECE0C8D9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178929"/>
            <a:ext cx="501062" cy="50106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0343303-7DFF-244D-9809-DF4AFA79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178929"/>
            <a:ext cx="501062" cy="50106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55E53D-8F6D-D14C-871E-BBEC2B8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178929"/>
            <a:ext cx="501062" cy="5010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9FCC616-57A2-6F4A-862A-0A1A5F18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178929"/>
            <a:ext cx="501062" cy="5010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F55264-76DF-5C48-9D66-37C9DD16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178929"/>
            <a:ext cx="501062" cy="50106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782735-9B99-314F-A44F-F65AE168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178929"/>
            <a:ext cx="501062" cy="50106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E86FA1D-C031-E14C-9041-09E7663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178929"/>
            <a:ext cx="501062" cy="501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A6A2C43-2042-104E-B665-B75823EB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226610"/>
            <a:ext cx="386534" cy="386534"/>
          </a:xfrm>
          <a:prstGeom prst="rect">
            <a:avLst/>
          </a:prstGeom>
          <a:noFill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1E91730-C1E3-6D48-A87F-EFBF428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697084"/>
            <a:ext cx="386534" cy="386534"/>
          </a:xfrm>
          <a:prstGeom prst="rect">
            <a:avLst/>
          </a:prstGeom>
          <a:noFill/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CB13D-C8D0-E24A-B0DE-834D19C0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639821"/>
            <a:ext cx="501062" cy="5010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9C7FF9-4D60-984B-9D5C-28844088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161664"/>
            <a:ext cx="501062" cy="50106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43577CF-E9CE-7C42-99F8-9F846C13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680644"/>
            <a:ext cx="501062" cy="50106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675D95F-9674-1D44-B908-32D3DC0E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639821"/>
            <a:ext cx="501062" cy="50106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57D091D-72AA-AE4B-9947-42986E21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639821"/>
            <a:ext cx="501062" cy="50106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EC0B34-7C0D-224B-B1E2-23F70ADE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639821"/>
            <a:ext cx="501062" cy="50106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67DA352-98F9-3F4B-9930-BC449C6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639821"/>
            <a:ext cx="501062" cy="5010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CF8C31-1E51-9347-81DB-4F49B67A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639821"/>
            <a:ext cx="501062" cy="50106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92BDD8-6A8E-874E-A0B3-57AE5E51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639821"/>
            <a:ext cx="501062" cy="50106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2AE1FB5-BE27-F243-B533-37ACA217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639821"/>
            <a:ext cx="501062" cy="50106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6CA1ADA-38E8-CB4A-A5AB-9524B52F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639821"/>
            <a:ext cx="501062" cy="5010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CBA45DB-FB55-7045-947A-9418850DE9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639821"/>
            <a:ext cx="501062" cy="50106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94954C3-72E0-A842-B633-84D05159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161664"/>
            <a:ext cx="501062" cy="50106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C2AC9DE-7032-954F-BA38-FAF969A2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161664"/>
            <a:ext cx="501062" cy="50106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5DF0482-A003-6F45-82C4-D6240B02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161664"/>
            <a:ext cx="501062" cy="50106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1420C7D-50DE-1046-B8F2-09CE7236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161664"/>
            <a:ext cx="501062" cy="501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6F00E75-EE74-4944-854A-FADB3742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161664"/>
            <a:ext cx="501062" cy="50106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396C882-809E-AB43-B4EB-D1CBFD9A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161664"/>
            <a:ext cx="501062" cy="50106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EE4E85F-B581-E444-ACA6-2C89C8A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161664"/>
            <a:ext cx="501062" cy="50106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32EF146-DA0B-9743-9D18-B784F4D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161664"/>
            <a:ext cx="501062" cy="50106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D6EB961-1DB4-8744-9EDE-9348BE64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161664"/>
            <a:ext cx="501062" cy="50106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DE2A6EE-55D9-A64B-BF8E-0749BE34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680644"/>
            <a:ext cx="501062" cy="5010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5EC3428-F882-9E40-BDC3-E1E5D88A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680644"/>
            <a:ext cx="501062" cy="501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5C6A551-EB4C-3748-9EE8-4D6ADBB2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680644"/>
            <a:ext cx="501062" cy="5010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82C3CD5-0B40-314D-B6F2-FAC9D3EB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680644"/>
            <a:ext cx="501062" cy="5010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1F1EABC-5D6D-0C44-9909-32AE5CE1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680644"/>
            <a:ext cx="501062" cy="50106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470F736-E4F4-7249-9890-47D2252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680644"/>
            <a:ext cx="501062" cy="5010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2773EB5-627E-1449-ACFB-52DB2E7A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680644"/>
            <a:ext cx="501062" cy="5010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6F2EB5E-0E4B-314D-98DA-7C87F02E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680644"/>
            <a:ext cx="501062" cy="5010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FA2AA198-FD46-1B49-8082-389016CF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680644"/>
            <a:ext cx="501062" cy="50106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E61B4-EECD-5241-9CB0-16F8AA51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183875"/>
            <a:ext cx="501062" cy="50106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BB35574-BF8B-994E-93D3-0F44A014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183875"/>
            <a:ext cx="501062" cy="50106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1A479EC-23D2-4242-828B-6E932F3E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183875"/>
            <a:ext cx="501062" cy="50106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4CACA3B-7228-1E47-A872-115DB6F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183875"/>
            <a:ext cx="501062" cy="50106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8499966-903A-A940-9359-21D4CDC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183875"/>
            <a:ext cx="501062" cy="5010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2F1F63-AC34-974C-8BCF-C96B6C38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183875"/>
            <a:ext cx="501062" cy="50106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6DBD828-66C0-9C48-8EED-EE1328F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183875"/>
            <a:ext cx="501062" cy="501062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9F73E1-A7B6-5E41-B998-930DCD22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183875"/>
            <a:ext cx="501062" cy="50106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7AF4F3C-7D2D-4D4F-9443-9A57C477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183875"/>
            <a:ext cx="501062" cy="50106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D0F8243-B946-5241-9CE7-E45D1DB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183875"/>
            <a:ext cx="501062" cy="50106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CBAB8B7-73A6-B24D-BEAC-E72B71DD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721467"/>
            <a:ext cx="501062" cy="50106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1C830FA-CF1C-1944-A909-E501754E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721467"/>
            <a:ext cx="501062" cy="50106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3A0573-57CD-274C-877E-DE44445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721467"/>
            <a:ext cx="501062" cy="50106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12F6811-C956-D74C-A6B3-42847CB4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721467"/>
            <a:ext cx="501062" cy="50106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EDA8A6C-C85E-4E4C-92D3-D3F7417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721467"/>
            <a:ext cx="501062" cy="50106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6DCD131-FCD8-A348-B738-6FCCB0C6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721467"/>
            <a:ext cx="501062" cy="50106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055DF2E-AD8A-8947-954B-68A86D8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721467"/>
            <a:ext cx="501062" cy="5010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D5A0A2F-A7D3-3D4C-A8AA-D5E3DDA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721467"/>
            <a:ext cx="501062" cy="50106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B3F36B2-0617-F846-ABB9-4151A50A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721467"/>
            <a:ext cx="501062" cy="50106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5913626-57B6-0A45-9958-0FCEF9C2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721467"/>
            <a:ext cx="501062" cy="50106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2B0B5EAB-59D6-AE41-932E-70DDC71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224698"/>
            <a:ext cx="501062" cy="50106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DC3294C-C666-7C4E-9399-8D112CD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224698"/>
            <a:ext cx="501062" cy="501062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86306E1-A120-DC47-8329-BC87CBD1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224698"/>
            <a:ext cx="501062" cy="50106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DB4AEAC-A2E6-DF45-9B9D-E6C4AA47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224698"/>
            <a:ext cx="501062" cy="50106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B499952-E718-5F48-AF8F-2672910D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224698"/>
            <a:ext cx="501062" cy="50106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7D6A47C-3269-5B47-A5D3-96235DD9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224698"/>
            <a:ext cx="501062" cy="50106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9239495-0735-054C-BEC3-C6C3731F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224698"/>
            <a:ext cx="501062" cy="5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CA5F8BD-29DA-834D-B80E-98297857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224698"/>
            <a:ext cx="501062" cy="501062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A197FC-8278-AD49-839F-043EA814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224698"/>
            <a:ext cx="501062" cy="50106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D08A330-9B45-854B-BFC2-196D8A4F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224698"/>
            <a:ext cx="501062" cy="50106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A28B780-9B7A-9C4E-B123-13574DC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712184"/>
            <a:ext cx="501062" cy="50106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44D82148-A726-D44F-B276-13377DB4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712184"/>
            <a:ext cx="501062" cy="50106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EDBAA2-ECBF-0D4A-821E-2E7540B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712184"/>
            <a:ext cx="501062" cy="50106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389B221-B2B1-1145-8E9E-F572F158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712184"/>
            <a:ext cx="501062" cy="501062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BDAA5E19-6BAB-0343-8A0D-D47ABD5F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712184"/>
            <a:ext cx="501062" cy="501062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BBF013F-2796-A34C-9F1E-AB48EA07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712184"/>
            <a:ext cx="501062" cy="50106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0CAE7B4-F703-554D-82DF-6A4226B5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712184"/>
            <a:ext cx="501062" cy="50106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ECFBC7-CA98-7B47-8A31-C1499348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712184"/>
            <a:ext cx="501062" cy="50106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8687136-7521-D942-8057-9979753A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712184"/>
            <a:ext cx="501062" cy="50106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09331D4-88F9-9544-A6AC-B39D851A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712184"/>
            <a:ext cx="501062" cy="50106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5AAA4417-A5F2-EF40-8EE4-68508249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196802"/>
            <a:ext cx="501062" cy="501062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7CD7EB17-BC60-364F-B151-518FEF54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196802"/>
            <a:ext cx="501062" cy="50106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FAF7310-774D-4B49-8ADB-6D5F72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196802"/>
            <a:ext cx="501062" cy="50106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67B4891-F5B0-1C49-BE92-4535360E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196802"/>
            <a:ext cx="501062" cy="50106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57FA49D-200F-804A-8965-B9029BF6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196802"/>
            <a:ext cx="501062" cy="501062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B926BC6-38BE-8146-8E8F-AD985C05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196802"/>
            <a:ext cx="501062" cy="501062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DA3318F0-F38F-D643-9F21-F7625680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196802"/>
            <a:ext cx="501062" cy="501062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AB3F66-FC07-FD4F-BEB2-A03EFD9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196802"/>
            <a:ext cx="501062" cy="5010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B2F291A-137D-5144-BAA4-9DD0962C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196802"/>
            <a:ext cx="501062" cy="50106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F6E9764-5137-614A-9B6E-753753B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196802"/>
            <a:ext cx="501062" cy="50106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9DB7498-9D06-7B46-93DF-C4F95AC4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694310"/>
            <a:ext cx="501062" cy="5010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5270F6-DA53-474F-A3D0-18EE1A7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694310"/>
            <a:ext cx="501062" cy="501062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F19CEFF5-E9E8-A940-91CE-88D626A8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694310"/>
            <a:ext cx="501062" cy="501062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0484F56-31EB-6B46-9ED4-E6851F2F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694310"/>
            <a:ext cx="501062" cy="501062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A200E7-E88D-DA43-AA4D-CEB197C8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694310"/>
            <a:ext cx="501062" cy="50106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02D4BEE-1A4C-2042-8186-D9A74DF1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694310"/>
            <a:ext cx="501062" cy="50106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47E199B-F304-FD47-B8CA-1328E76F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694310"/>
            <a:ext cx="501062" cy="501062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B361B24-3EE0-2A47-B21F-59AB0E4C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694310"/>
            <a:ext cx="501062" cy="50106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5AAFF57-62D5-024C-87BA-624CF9C8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694310"/>
            <a:ext cx="501062" cy="50106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329AEDD0-0C21-4A45-9491-4FE30BEE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694310"/>
            <a:ext cx="501062" cy="50106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95D80CE-07C7-444E-A804-CB83E850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178929"/>
            <a:ext cx="501062" cy="50106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799C1464-209E-6348-B7F5-B373B80E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178929"/>
            <a:ext cx="501062" cy="50106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B08D61D-22E9-0B40-B81B-B4F4F74F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178929"/>
            <a:ext cx="501062" cy="5010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9A599DC5-851C-DE4B-8A2B-87F12AF6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178929"/>
            <a:ext cx="501062" cy="50106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A64B709-83C8-EA4B-9138-8642C15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178929"/>
            <a:ext cx="501062" cy="50106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614AEF4F-0CF9-B041-AFB4-8C6B48FE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178929"/>
            <a:ext cx="501062" cy="50106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62155FE6-4D25-3B4F-A2D8-20FCEAE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178929"/>
            <a:ext cx="501062" cy="50106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F45F37A-586F-F741-A0D4-54A53A1B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178929"/>
            <a:ext cx="501062" cy="50106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086359B-FA6E-3E42-B252-2D62A511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178929"/>
            <a:ext cx="501062" cy="50106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B690175-C453-3049-91A4-DD8F8D34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178929"/>
            <a:ext cx="501062" cy="50106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C59B293-79CA-FA48-B59F-C2598AB8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639821"/>
            <a:ext cx="501062" cy="50106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F640198-31C5-324F-A4C4-A5C760E3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161664"/>
            <a:ext cx="501062" cy="50106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564332F-FB3F-BC4E-AB51-05EE714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680644"/>
            <a:ext cx="501062" cy="50106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816E47F-5756-424C-9900-4133BD6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4260490"/>
            <a:ext cx="386534" cy="386534"/>
          </a:xfrm>
          <a:prstGeom prst="rect">
            <a:avLst/>
          </a:prstGeom>
          <a:noFill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50031E4F-AB2F-CB4B-AEF5-FD78409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0" y="4778730"/>
            <a:ext cx="386534" cy="386534"/>
          </a:xfrm>
          <a:prstGeom prst="rect">
            <a:avLst/>
          </a:prstGeom>
          <a:noFill/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18EEC51-5A22-C742-A7C2-0DBFBEC1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270832"/>
            <a:ext cx="386534" cy="386534"/>
          </a:xfrm>
          <a:prstGeom prst="rect">
            <a:avLst/>
          </a:prstGeom>
          <a:noFill/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F1A1DEA-CDCF-0448-AD23-320F024F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751573"/>
            <a:ext cx="386534" cy="386534"/>
          </a:xfrm>
          <a:prstGeom prst="rect">
            <a:avLst/>
          </a:prstGeom>
          <a:noFill/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7C9B8C4-4BD3-8349-8188-ED918761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253694"/>
            <a:ext cx="386534" cy="386534"/>
          </a:xfrm>
          <a:prstGeom prst="rect">
            <a:avLst/>
          </a:prstGeom>
          <a:noFill/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7619AD88-078F-7C4D-B6CB-FB424E20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769447"/>
            <a:ext cx="386534" cy="386534"/>
          </a:xfrm>
          <a:prstGeom prst="rect">
            <a:avLst/>
          </a:prstGeom>
          <a:noFill/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B0E16D7-391E-FD43-8446-C7B67EBB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236192"/>
            <a:ext cx="386534" cy="38653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551CE-BBC1-CC4C-AF5C-5BCD2DF48B42}"/>
              </a:ext>
            </a:extLst>
          </p:cNvPr>
          <p:cNvSpPr/>
          <p:nvPr/>
        </p:nvSpPr>
        <p:spPr>
          <a:xfrm>
            <a:off x="5768981" y="2679991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6DD52ABD-4557-2345-80EF-3C8B4F7C95A0}"/>
              </a:ext>
            </a:extLst>
          </p:cNvPr>
          <p:cNvSpPr/>
          <p:nvPr/>
        </p:nvSpPr>
        <p:spPr>
          <a:xfrm rot="5400000">
            <a:off x="5889369" y="1912784"/>
            <a:ext cx="145758" cy="38653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17E385F-7C94-604F-9846-0E54E359C317}"/>
              </a:ext>
            </a:extLst>
          </p:cNvPr>
          <p:cNvSpPr txBox="1"/>
          <p:nvPr/>
        </p:nvSpPr>
        <p:spPr>
          <a:xfrm>
            <a:off x="3396939" y="1175121"/>
            <a:ext cx="11883166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dirty="0"/>
              <a:t>“Prior” </a:t>
            </a:r>
            <a:r>
              <a:rPr lang="en-US" sz="3333" dirty="0"/>
              <a:t>→  </a:t>
            </a:r>
            <a:r>
              <a:rPr lang="en-US" sz="3333" i="1" dirty="0"/>
              <a:t>P</a:t>
            </a:r>
            <a:r>
              <a:rPr lang="en-US" sz="3333" dirty="0"/>
              <a:t>(Hypothesis)  =  10/210  =  0.048    (Infection rate) </a:t>
            </a:r>
          </a:p>
        </p:txBody>
      </p:sp>
      <p:sp>
        <p:nvSpPr>
          <p:cNvPr id="236" name="Left Brace 235">
            <a:extLst>
              <a:ext uri="{FF2B5EF4-FFF2-40B4-BE49-F238E27FC236}">
                <a16:creationId xmlns:a16="http://schemas.microsoft.com/office/drawing/2014/main" id="{3601FA31-CD9F-A14A-AAA9-8E7F9F1A5BF7}"/>
              </a:ext>
            </a:extLst>
          </p:cNvPr>
          <p:cNvSpPr/>
          <p:nvPr/>
        </p:nvSpPr>
        <p:spPr>
          <a:xfrm>
            <a:off x="5511489" y="2694310"/>
            <a:ext cx="113740" cy="444657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6A3FB49-E635-3844-82AF-90C0AE149836}"/>
              </a:ext>
            </a:extLst>
          </p:cNvPr>
          <p:cNvSpPr txBox="1"/>
          <p:nvPr/>
        </p:nvSpPr>
        <p:spPr>
          <a:xfrm>
            <a:off x="2648376" y="4603592"/>
            <a:ext cx="2848545" cy="144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6" b="1" dirty="0"/>
              <a:t>“Likelihood” </a:t>
            </a:r>
            <a:r>
              <a:rPr lang="en-US" sz="2926" dirty="0"/>
              <a:t>→ </a:t>
            </a:r>
            <a:r>
              <a:rPr lang="en-US" sz="2926" i="1" dirty="0"/>
              <a:t>P</a:t>
            </a:r>
            <a:r>
              <a:rPr lang="en-US" sz="2926" dirty="0"/>
              <a:t>(</a:t>
            </a:r>
            <a:r>
              <a:rPr lang="en-US" sz="2926" dirty="0" err="1"/>
              <a:t>Evidence|H</a:t>
            </a:r>
            <a:r>
              <a:rPr lang="en-US" sz="2926" dirty="0"/>
              <a:t>) = 9.5/10 = 0.95</a:t>
            </a:r>
          </a:p>
        </p:txBody>
      </p:sp>
    </p:spTree>
    <p:extLst>
      <p:ext uri="{BB962C8B-B14F-4D97-AF65-F5344CB8AC3E}">
        <p14:creationId xmlns:p14="http://schemas.microsoft.com/office/powerpoint/2010/main" val="87041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B85B35-F668-094F-A94D-C5717371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737907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56030-51BB-4A4D-85C6-61083DF6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639821"/>
            <a:ext cx="501062" cy="50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3AF63-5EE1-AE41-B4CF-8A482579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639821"/>
            <a:ext cx="501062" cy="50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55132-D724-7E4C-9BAD-E37EF643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639821"/>
            <a:ext cx="501062" cy="501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3B3B-A0E9-E948-B891-576670B0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639821"/>
            <a:ext cx="501062" cy="50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4E454-AC0E-5142-AB77-26D84B0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639821"/>
            <a:ext cx="501062" cy="50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8175A-460E-614B-A0B4-7724FDC8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639821"/>
            <a:ext cx="501062" cy="50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D33029-39F3-5C47-81C4-25DCF1FA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639821"/>
            <a:ext cx="501062" cy="50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F90E4-894C-7648-A4D1-82D87B72B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639821"/>
            <a:ext cx="501062" cy="501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CDFC4-5E54-9944-82BA-349FF354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639821"/>
            <a:ext cx="501062" cy="501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62F7F-8D44-C141-909D-0DFA3CBF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161664"/>
            <a:ext cx="501062" cy="501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AE896-A330-1D42-AA84-D62E2CDD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161664"/>
            <a:ext cx="501062" cy="501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BE040-4F88-9441-AAC9-ACAF7E08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161664"/>
            <a:ext cx="501062" cy="50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73861-AAF2-344A-9C97-40E0E658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161664"/>
            <a:ext cx="501062" cy="501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A66D7F-F5A1-B545-8F73-554D28A6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161664"/>
            <a:ext cx="501062" cy="501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8E2736-F160-6344-B025-C0349910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161664"/>
            <a:ext cx="501062" cy="5010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CD24-5813-F740-BC12-382DC8B5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161664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A016C-E461-9341-AA0E-346F5CB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161664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92FE4-C77E-9E4B-91E0-99A97E1D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161664"/>
            <a:ext cx="501062" cy="501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288D31-7E04-D845-B89C-92EE10C3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680644"/>
            <a:ext cx="501062" cy="5010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B2BACF-6C0B-2F4C-B8D8-8645F0DC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680644"/>
            <a:ext cx="501062" cy="5010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E8C50C-C5A2-3F45-BB75-7E23A9CA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680644"/>
            <a:ext cx="501062" cy="5010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87BA6A-3812-DB42-8562-C84335B3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680644"/>
            <a:ext cx="501062" cy="501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3840C1-6BD4-2E4D-A4C7-39CCD6A2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680644"/>
            <a:ext cx="501062" cy="5010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70A892-54AA-124D-9E91-2941D82B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680644"/>
            <a:ext cx="501062" cy="501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4C784CB-1756-9A42-95CA-B2D00F002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680644"/>
            <a:ext cx="501062" cy="5010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9DCEDB-7B64-F444-9175-D591C389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680644"/>
            <a:ext cx="501062" cy="5010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EF568-963F-5F43-89F4-B630AC67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680644"/>
            <a:ext cx="501062" cy="5010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DF98C5-43BD-9E47-8600-24EE4BD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183875"/>
            <a:ext cx="501062" cy="5010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B4C24-EFEC-0144-829E-EC8F3A05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183875"/>
            <a:ext cx="501062" cy="5010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22C297-1F3B-C14D-A0DC-4FDA1098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183875"/>
            <a:ext cx="501062" cy="5010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DFFAC-379D-6A4A-9473-BB19C69B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183875"/>
            <a:ext cx="501062" cy="501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505F98-5F95-014E-9F53-FEB6FD67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183875"/>
            <a:ext cx="501062" cy="5010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8CCF9-7B9B-934F-8377-BFDB0896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183875"/>
            <a:ext cx="501062" cy="5010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791B1C-508F-1F4C-B02A-4A3F4954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183875"/>
            <a:ext cx="501062" cy="5010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F502AE-ED57-4740-8F78-707BCC15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183875"/>
            <a:ext cx="501062" cy="5010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B1977C-0281-034C-949E-DAA8A1F8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183875"/>
            <a:ext cx="501062" cy="5010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25A325-372E-754F-89F2-02BB702960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183875"/>
            <a:ext cx="501062" cy="501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79630E5-6CD2-B347-9C23-4B550D2F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721467"/>
            <a:ext cx="501062" cy="5010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FD33-1BA1-F245-8D2E-41CD742A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721467"/>
            <a:ext cx="501062" cy="5010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6BBA09-D9BB-5043-B750-2FAB89CC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721467"/>
            <a:ext cx="501062" cy="5010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6A14BB-3252-EB4E-80E4-520DD522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721467"/>
            <a:ext cx="501062" cy="5010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71D376-E391-174E-9ED8-48A0C0C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721467"/>
            <a:ext cx="501062" cy="5010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CBCAFB5-D175-7443-A99E-947E8ABC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721467"/>
            <a:ext cx="501062" cy="5010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3F5E99B-9D66-0C47-902B-F9DB5022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721467"/>
            <a:ext cx="501062" cy="5010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20733C-6B3D-D940-AF5C-FEB045F5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721467"/>
            <a:ext cx="501062" cy="501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9189B6A-9663-0A40-96E3-EB389C77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721467"/>
            <a:ext cx="501062" cy="5010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51B36D-BB3D-BF47-BC3D-0A4393AC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721467"/>
            <a:ext cx="501062" cy="5010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660B58F-59F6-C540-BE1C-F2983A8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224698"/>
            <a:ext cx="501062" cy="50106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9DCF20-9D45-4F4F-865F-22054FF5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224698"/>
            <a:ext cx="501062" cy="5010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09D202-E3CC-584B-AAFC-5FE4247B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224698"/>
            <a:ext cx="501062" cy="50106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54AE9B1-D8AB-144F-A4C1-F9173FFB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224698"/>
            <a:ext cx="501062" cy="501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9CE50F8-B53A-B049-8EDA-6F2722FD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224698"/>
            <a:ext cx="501062" cy="50106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412BB29-B73E-8241-870D-399EB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224698"/>
            <a:ext cx="501062" cy="50106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3C21DB-69AE-8247-A0DF-6921EE4B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224698"/>
            <a:ext cx="501062" cy="5010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B93AB9D-99DD-D049-9B7A-4F343796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224698"/>
            <a:ext cx="501062" cy="50106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5972BD0-4865-1447-83C6-DA2D16C3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224698"/>
            <a:ext cx="501062" cy="5010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62FB04E-8B2C-6043-9DF1-9197E137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224698"/>
            <a:ext cx="501062" cy="5010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CAB9804-CD1E-2F47-BA01-109167A6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712184"/>
            <a:ext cx="501062" cy="50106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4019DA7-9785-794B-A921-B6B7F72A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712184"/>
            <a:ext cx="501062" cy="5010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182C2E2-8EFA-8742-B353-E3820060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712184"/>
            <a:ext cx="501062" cy="50106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7F051C2-BE78-4D4E-81BD-E3230F4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712184"/>
            <a:ext cx="501062" cy="50106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651A3BE-79A3-8344-B1FB-9FA91006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712184"/>
            <a:ext cx="501062" cy="5010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DF57187-B1AC-D348-9548-981712A2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712184"/>
            <a:ext cx="501062" cy="50106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5FD433-CADF-7347-8113-79DF2AE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712184"/>
            <a:ext cx="501062" cy="50106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84DD41-0AD2-D040-874C-2A4CAF66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712184"/>
            <a:ext cx="501062" cy="501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702CE0-D59C-E04C-8E11-1AC6F54E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712184"/>
            <a:ext cx="501062" cy="50106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E4F3D24-5B05-A445-9AAC-DBA33F4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712184"/>
            <a:ext cx="501062" cy="5010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54711CA-7E64-FE4E-A951-D62D4BD4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196802"/>
            <a:ext cx="501062" cy="50106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B03E8A-35A2-2B41-879F-F2E4AD9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196802"/>
            <a:ext cx="501062" cy="50106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73F730-5A57-8B4E-926C-B0E01D5A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196802"/>
            <a:ext cx="501062" cy="5010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1C2D5FE-31F2-F143-AEE4-942C9C1D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196802"/>
            <a:ext cx="501062" cy="5010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192A115-51A9-5642-9883-2A2172BB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196802"/>
            <a:ext cx="501062" cy="5010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C8C677-9E7E-304C-B948-E937BE2B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196802"/>
            <a:ext cx="501062" cy="5010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7B11741-8701-DF47-8206-BACD0F5A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196802"/>
            <a:ext cx="501062" cy="5010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DB1158-36DB-AC40-8EE5-FCAE24DD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196802"/>
            <a:ext cx="501062" cy="50106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33F998-49EA-F048-840E-6D80FB45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196802"/>
            <a:ext cx="501062" cy="5010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E630BAC-204D-C243-B825-B99CF1E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196802"/>
            <a:ext cx="501062" cy="50106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FDB64A3-96B7-2741-AE28-3A3D78B7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694310"/>
            <a:ext cx="501062" cy="5010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9BEDA0D-B585-6743-934F-4B09D297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694310"/>
            <a:ext cx="501062" cy="5010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521D55-8EFD-6E48-AFB7-83B4CE35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694310"/>
            <a:ext cx="501062" cy="5010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D81704-E7ED-3C49-9E6C-928DE9B7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694310"/>
            <a:ext cx="501062" cy="5010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B36AFA-09BB-E148-9CA2-A6BBC6C3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694310"/>
            <a:ext cx="501062" cy="5010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78CB90C-17A3-0C43-A3D3-8395AE0C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694310"/>
            <a:ext cx="501062" cy="5010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D2344E-CD99-4342-B65E-9051B66C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694310"/>
            <a:ext cx="501062" cy="50106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C5BF37-BC35-B545-BED0-CFC37BB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694310"/>
            <a:ext cx="501062" cy="5010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F4FE8EE-C223-9E42-A039-87499DF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694310"/>
            <a:ext cx="501062" cy="50106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8CDD27E-BB5A-A54D-8CD9-7EC1FDF4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694310"/>
            <a:ext cx="501062" cy="5010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A762DE-2484-C44E-AE7B-6D5BAF5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178929"/>
            <a:ext cx="501062" cy="5010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150289-C9CE-8941-86FA-E1814362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178929"/>
            <a:ext cx="501062" cy="5010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3ACBF-3DB5-0B49-8F64-90BF3C36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178929"/>
            <a:ext cx="501062" cy="5010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6E547FC-1095-A14F-802C-ECE0C8D9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178929"/>
            <a:ext cx="501062" cy="50106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0343303-7DFF-244D-9809-DF4AFA79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178929"/>
            <a:ext cx="501062" cy="50106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55E53D-8F6D-D14C-871E-BBEC2B8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178929"/>
            <a:ext cx="501062" cy="5010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9FCC616-57A2-6F4A-862A-0A1A5F18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178929"/>
            <a:ext cx="501062" cy="5010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F55264-76DF-5C48-9D66-37C9DD16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178929"/>
            <a:ext cx="501062" cy="50106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782735-9B99-314F-A44F-F65AE168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178929"/>
            <a:ext cx="501062" cy="50106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E86FA1D-C031-E14C-9041-09E7663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178929"/>
            <a:ext cx="501062" cy="501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A6A2C43-2042-104E-B665-B75823EB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226610"/>
            <a:ext cx="386534" cy="386534"/>
          </a:xfrm>
          <a:prstGeom prst="rect">
            <a:avLst/>
          </a:prstGeom>
          <a:noFill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1E91730-C1E3-6D48-A87F-EFBF428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697084"/>
            <a:ext cx="386534" cy="386534"/>
          </a:xfrm>
          <a:prstGeom prst="rect">
            <a:avLst/>
          </a:prstGeom>
          <a:noFill/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CB13D-C8D0-E24A-B0DE-834D19C0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639821"/>
            <a:ext cx="501062" cy="5010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9C7FF9-4D60-984B-9D5C-28844088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161664"/>
            <a:ext cx="501062" cy="50106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43577CF-E9CE-7C42-99F8-9F846C13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680644"/>
            <a:ext cx="501062" cy="50106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675D95F-9674-1D44-B908-32D3DC0E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639821"/>
            <a:ext cx="501062" cy="50106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57D091D-72AA-AE4B-9947-42986E21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639821"/>
            <a:ext cx="501062" cy="50106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EC0B34-7C0D-224B-B1E2-23F70ADE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639821"/>
            <a:ext cx="501062" cy="50106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67DA352-98F9-3F4B-9930-BC449C6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639821"/>
            <a:ext cx="501062" cy="5010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CF8C31-1E51-9347-81DB-4F49B67A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639821"/>
            <a:ext cx="501062" cy="50106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92BDD8-6A8E-874E-A0B3-57AE5E51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639821"/>
            <a:ext cx="501062" cy="50106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2AE1FB5-BE27-F243-B533-37ACA217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639821"/>
            <a:ext cx="501062" cy="50106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6CA1ADA-38E8-CB4A-A5AB-9524B52F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639821"/>
            <a:ext cx="501062" cy="5010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CBA45DB-FB55-7045-947A-9418850DE9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639821"/>
            <a:ext cx="501062" cy="50106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94954C3-72E0-A842-B633-84D05159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161664"/>
            <a:ext cx="501062" cy="50106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C2AC9DE-7032-954F-BA38-FAF969A2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161664"/>
            <a:ext cx="501062" cy="50106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5DF0482-A003-6F45-82C4-D6240B02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161664"/>
            <a:ext cx="501062" cy="50106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1420C7D-50DE-1046-B8F2-09CE7236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161664"/>
            <a:ext cx="501062" cy="501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6F00E75-EE74-4944-854A-FADB3742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161664"/>
            <a:ext cx="501062" cy="50106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396C882-809E-AB43-B4EB-D1CBFD9A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161664"/>
            <a:ext cx="501062" cy="50106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EE4E85F-B581-E444-ACA6-2C89C8A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161664"/>
            <a:ext cx="501062" cy="50106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32EF146-DA0B-9743-9D18-B784F4D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161664"/>
            <a:ext cx="501062" cy="50106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D6EB961-1DB4-8744-9EDE-9348BE64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161664"/>
            <a:ext cx="501062" cy="50106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DE2A6EE-55D9-A64B-BF8E-0749BE34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680644"/>
            <a:ext cx="501062" cy="5010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5EC3428-F882-9E40-BDC3-E1E5D88A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680644"/>
            <a:ext cx="501062" cy="501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5C6A551-EB4C-3748-9EE8-4D6ADBB2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680644"/>
            <a:ext cx="501062" cy="5010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82C3CD5-0B40-314D-B6F2-FAC9D3EB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680644"/>
            <a:ext cx="501062" cy="5010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1F1EABC-5D6D-0C44-9909-32AE5CE1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680644"/>
            <a:ext cx="501062" cy="50106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470F736-E4F4-7249-9890-47D2252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680644"/>
            <a:ext cx="501062" cy="5010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2773EB5-627E-1449-ACFB-52DB2E7A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680644"/>
            <a:ext cx="501062" cy="5010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6F2EB5E-0E4B-314D-98DA-7C87F02E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680644"/>
            <a:ext cx="501062" cy="5010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FA2AA198-FD46-1B49-8082-389016CF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680644"/>
            <a:ext cx="501062" cy="50106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E61B4-EECD-5241-9CB0-16F8AA51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183875"/>
            <a:ext cx="501062" cy="50106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BB35574-BF8B-994E-93D3-0F44A014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183875"/>
            <a:ext cx="501062" cy="50106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1A479EC-23D2-4242-828B-6E932F3E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183875"/>
            <a:ext cx="501062" cy="50106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4CACA3B-7228-1E47-A872-115DB6F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183875"/>
            <a:ext cx="501062" cy="50106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8499966-903A-A940-9359-21D4CDC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183875"/>
            <a:ext cx="501062" cy="5010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2F1F63-AC34-974C-8BCF-C96B6C38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183875"/>
            <a:ext cx="501062" cy="50106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6DBD828-66C0-9C48-8EED-EE1328F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183875"/>
            <a:ext cx="501062" cy="501062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9F73E1-A7B6-5E41-B998-930DCD22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183875"/>
            <a:ext cx="501062" cy="50106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7AF4F3C-7D2D-4D4F-9443-9A57C477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183875"/>
            <a:ext cx="501062" cy="50106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D0F8243-B946-5241-9CE7-E45D1DB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183875"/>
            <a:ext cx="501062" cy="50106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CBAB8B7-73A6-B24D-BEAC-E72B71DD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721467"/>
            <a:ext cx="501062" cy="50106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1C830FA-CF1C-1944-A909-E501754E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721467"/>
            <a:ext cx="501062" cy="50106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3A0573-57CD-274C-877E-DE44445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721467"/>
            <a:ext cx="501062" cy="50106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12F6811-C956-D74C-A6B3-42847CB4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721467"/>
            <a:ext cx="501062" cy="50106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EDA8A6C-C85E-4E4C-92D3-D3F7417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721467"/>
            <a:ext cx="501062" cy="50106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6DCD131-FCD8-A348-B738-6FCCB0C6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721467"/>
            <a:ext cx="501062" cy="50106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055DF2E-AD8A-8947-954B-68A86D8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721467"/>
            <a:ext cx="501062" cy="5010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D5A0A2F-A7D3-3D4C-A8AA-D5E3DDA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721467"/>
            <a:ext cx="501062" cy="50106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B3F36B2-0617-F846-ABB9-4151A50A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721467"/>
            <a:ext cx="501062" cy="50106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5913626-57B6-0A45-9958-0FCEF9C2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721467"/>
            <a:ext cx="501062" cy="50106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2B0B5EAB-59D6-AE41-932E-70DDC71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224698"/>
            <a:ext cx="501062" cy="50106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DC3294C-C666-7C4E-9399-8D112CD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224698"/>
            <a:ext cx="501062" cy="501062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86306E1-A120-DC47-8329-BC87CBD1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224698"/>
            <a:ext cx="501062" cy="50106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DB4AEAC-A2E6-DF45-9B9D-E6C4AA47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224698"/>
            <a:ext cx="501062" cy="50106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B499952-E718-5F48-AF8F-2672910D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224698"/>
            <a:ext cx="501062" cy="50106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7D6A47C-3269-5B47-A5D3-96235DD9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224698"/>
            <a:ext cx="501062" cy="50106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9239495-0735-054C-BEC3-C6C3731F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224698"/>
            <a:ext cx="501062" cy="5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CA5F8BD-29DA-834D-B80E-98297857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224698"/>
            <a:ext cx="501062" cy="501062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A197FC-8278-AD49-839F-043EA814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224698"/>
            <a:ext cx="501062" cy="50106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D08A330-9B45-854B-BFC2-196D8A4F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224698"/>
            <a:ext cx="501062" cy="50106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A28B780-9B7A-9C4E-B123-13574DC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712184"/>
            <a:ext cx="501062" cy="50106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44D82148-A726-D44F-B276-13377DB4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712184"/>
            <a:ext cx="501062" cy="50106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EDBAA2-ECBF-0D4A-821E-2E7540B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712184"/>
            <a:ext cx="501062" cy="50106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389B221-B2B1-1145-8E9E-F572F158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712184"/>
            <a:ext cx="501062" cy="501062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BDAA5E19-6BAB-0343-8A0D-D47ABD5F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712184"/>
            <a:ext cx="501062" cy="501062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BBF013F-2796-A34C-9F1E-AB48EA07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712184"/>
            <a:ext cx="501062" cy="50106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0CAE7B4-F703-554D-82DF-6A4226B5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712184"/>
            <a:ext cx="501062" cy="50106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ECFBC7-CA98-7B47-8A31-C1499348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712184"/>
            <a:ext cx="501062" cy="50106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8687136-7521-D942-8057-9979753A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712184"/>
            <a:ext cx="501062" cy="50106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09331D4-88F9-9544-A6AC-B39D851A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712184"/>
            <a:ext cx="501062" cy="50106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5AAA4417-A5F2-EF40-8EE4-68508249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196802"/>
            <a:ext cx="501062" cy="501062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7CD7EB17-BC60-364F-B151-518FEF54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196802"/>
            <a:ext cx="501062" cy="50106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FAF7310-774D-4B49-8ADB-6D5F72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196802"/>
            <a:ext cx="501062" cy="50106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67B4891-F5B0-1C49-BE92-4535360E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196802"/>
            <a:ext cx="501062" cy="50106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57FA49D-200F-804A-8965-B9029BF6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196802"/>
            <a:ext cx="501062" cy="501062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B926BC6-38BE-8146-8E8F-AD985C05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196802"/>
            <a:ext cx="501062" cy="501062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DA3318F0-F38F-D643-9F21-F7625680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196802"/>
            <a:ext cx="501062" cy="501062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AB3F66-FC07-FD4F-BEB2-A03EFD9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196802"/>
            <a:ext cx="501062" cy="5010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B2F291A-137D-5144-BAA4-9DD0962C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196802"/>
            <a:ext cx="501062" cy="50106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F6E9764-5137-614A-9B6E-753753B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196802"/>
            <a:ext cx="501062" cy="50106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9DB7498-9D06-7B46-93DF-C4F95AC4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694310"/>
            <a:ext cx="501062" cy="5010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5270F6-DA53-474F-A3D0-18EE1A7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694310"/>
            <a:ext cx="501062" cy="501062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F19CEFF5-E9E8-A940-91CE-88D626A8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694310"/>
            <a:ext cx="501062" cy="501062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0484F56-31EB-6B46-9ED4-E6851F2F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694310"/>
            <a:ext cx="501062" cy="501062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A200E7-E88D-DA43-AA4D-CEB197C8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694310"/>
            <a:ext cx="501062" cy="50106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02D4BEE-1A4C-2042-8186-D9A74DF1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694310"/>
            <a:ext cx="501062" cy="50106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47E199B-F304-FD47-B8CA-1328E76F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694310"/>
            <a:ext cx="501062" cy="501062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B361B24-3EE0-2A47-B21F-59AB0E4C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694310"/>
            <a:ext cx="501062" cy="50106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5AAFF57-62D5-024C-87BA-624CF9C8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694310"/>
            <a:ext cx="501062" cy="50106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329AEDD0-0C21-4A45-9491-4FE30BEE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694310"/>
            <a:ext cx="501062" cy="50106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95D80CE-07C7-444E-A804-CB83E850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178929"/>
            <a:ext cx="501062" cy="50106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799C1464-209E-6348-B7F5-B373B80E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178929"/>
            <a:ext cx="501062" cy="50106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B08D61D-22E9-0B40-B81B-B4F4F74F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178929"/>
            <a:ext cx="501062" cy="5010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9A599DC5-851C-DE4B-8A2B-87F12AF6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178929"/>
            <a:ext cx="501062" cy="50106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A64B709-83C8-EA4B-9138-8642C15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178929"/>
            <a:ext cx="501062" cy="50106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614AEF4F-0CF9-B041-AFB4-8C6B48FE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178929"/>
            <a:ext cx="501062" cy="50106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62155FE6-4D25-3B4F-A2D8-20FCEAE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178929"/>
            <a:ext cx="501062" cy="50106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F45F37A-586F-F741-A0D4-54A53A1B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178929"/>
            <a:ext cx="501062" cy="50106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086359B-FA6E-3E42-B252-2D62A511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178929"/>
            <a:ext cx="501062" cy="50106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B690175-C453-3049-91A4-DD8F8D34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178929"/>
            <a:ext cx="501062" cy="50106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C59B293-79CA-FA48-B59F-C2598AB8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639821"/>
            <a:ext cx="501062" cy="50106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F640198-31C5-324F-A4C4-A5C760E3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161664"/>
            <a:ext cx="501062" cy="50106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564332F-FB3F-BC4E-AB51-05EE714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680644"/>
            <a:ext cx="501062" cy="50106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816E47F-5756-424C-9900-4133BD6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4260490"/>
            <a:ext cx="386534" cy="386534"/>
          </a:xfrm>
          <a:prstGeom prst="rect">
            <a:avLst/>
          </a:prstGeom>
          <a:noFill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50031E4F-AB2F-CB4B-AEF5-FD78409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0" y="4778730"/>
            <a:ext cx="386534" cy="386534"/>
          </a:xfrm>
          <a:prstGeom prst="rect">
            <a:avLst/>
          </a:prstGeom>
          <a:noFill/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18EEC51-5A22-C742-A7C2-0DBFBEC1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270832"/>
            <a:ext cx="386534" cy="386534"/>
          </a:xfrm>
          <a:prstGeom prst="rect">
            <a:avLst/>
          </a:prstGeom>
          <a:noFill/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F1A1DEA-CDCF-0448-AD23-320F024F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751573"/>
            <a:ext cx="386534" cy="386534"/>
          </a:xfrm>
          <a:prstGeom prst="rect">
            <a:avLst/>
          </a:prstGeom>
          <a:noFill/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7C9B8C4-4BD3-8349-8188-ED918761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253694"/>
            <a:ext cx="386534" cy="386534"/>
          </a:xfrm>
          <a:prstGeom prst="rect">
            <a:avLst/>
          </a:prstGeom>
          <a:noFill/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7619AD88-078F-7C4D-B6CB-FB424E20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769447"/>
            <a:ext cx="386534" cy="386534"/>
          </a:xfrm>
          <a:prstGeom prst="rect">
            <a:avLst/>
          </a:prstGeom>
          <a:noFill/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B0E16D7-391E-FD43-8446-C7B67EBB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236192"/>
            <a:ext cx="386534" cy="38653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551CE-BBC1-CC4C-AF5C-5BCD2DF48B42}"/>
              </a:ext>
            </a:extLst>
          </p:cNvPr>
          <p:cNvSpPr/>
          <p:nvPr/>
        </p:nvSpPr>
        <p:spPr>
          <a:xfrm>
            <a:off x="5768981" y="2679991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6DD52ABD-4557-2345-80EF-3C8B4F7C95A0}"/>
              </a:ext>
            </a:extLst>
          </p:cNvPr>
          <p:cNvSpPr/>
          <p:nvPr/>
        </p:nvSpPr>
        <p:spPr>
          <a:xfrm rot="5400000">
            <a:off x="5889369" y="1912784"/>
            <a:ext cx="145758" cy="38653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17E385F-7C94-604F-9846-0E54E359C317}"/>
              </a:ext>
            </a:extLst>
          </p:cNvPr>
          <p:cNvSpPr txBox="1"/>
          <p:nvPr/>
        </p:nvSpPr>
        <p:spPr>
          <a:xfrm>
            <a:off x="3396939" y="1175121"/>
            <a:ext cx="10722944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dirty="0"/>
              <a:t>“Prior” </a:t>
            </a:r>
            <a:r>
              <a:rPr lang="en-US" sz="3333" dirty="0"/>
              <a:t>→  </a:t>
            </a:r>
            <a:r>
              <a:rPr lang="en-US" sz="3333" i="1" dirty="0"/>
              <a:t>P</a:t>
            </a:r>
            <a:r>
              <a:rPr lang="en-US" sz="3333" dirty="0"/>
              <a:t>(Hypothesis)  =  10/210  =  0.048 </a:t>
            </a:r>
          </a:p>
        </p:txBody>
      </p:sp>
      <p:sp>
        <p:nvSpPr>
          <p:cNvPr id="236" name="Left Brace 235">
            <a:extLst>
              <a:ext uri="{FF2B5EF4-FFF2-40B4-BE49-F238E27FC236}">
                <a16:creationId xmlns:a16="http://schemas.microsoft.com/office/drawing/2014/main" id="{3601FA31-CD9F-A14A-AAA9-8E7F9F1A5BF7}"/>
              </a:ext>
            </a:extLst>
          </p:cNvPr>
          <p:cNvSpPr/>
          <p:nvPr/>
        </p:nvSpPr>
        <p:spPr>
          <a:xfrm>
            <a:off x="5511489" y="2694310"/>
            <a:ext cx="113740" cy="444657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6A3FB49-E635-3844-82AF-90C0AE149836}"/>
              </a:ext>
            </a:extLst>
          </p:cNvPr>
          <p:cNvSpPr txBox="1"/>
          <p:nvPr/>
        </p:nvSpPr>
        <p:spPr>
          <a:xfrm>
            <a:off x="2648376" y="4603592"/>
            <a:ext cx="2848545" cy="144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26" b="1" dirty="0"/>
              <a:t>“Likelihood” </a:t>
            </a:r>
            <a:r>
              <a:rPr lang="en-US" sz="2926" dirty="0"/>
              <a:t>→ </a:t>
            </a:r>
            <a:r>
              <a:rPr lang="en-US" sz="2926" i="1" dirty="0"/>
              <a:t>P</a:t>
            </a:r>
            <a:r>
              <a:rPr lang="en-US" sz="2926" dirty="0"/>
              <a:t>(</a:t>
            </a:r>
            <a:r>
              <a:rPr lang="en-US" sz="2926" dirty="0" err="1"/>
              <a:t>Evidence|H</a:t>
            </a:r>
            <a:r>
              <a:rPr lang="en-US" sz="2926" dirty="0"/>
              <a:t>) = 9.5/10 = 0.95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C552B2D-EDFD-2846-9E88-7F3F8BDB39A7}"/>
              </a:ext>
            </a:extLst>
          </p:cNvPr>
          <p:cNvSpPr/>
          <p:nvPr/>
        </p:nvSpPr>
        <p:spPr>
          <a:xfrm>
            <a:off x="6151935" y="6658434"/>
            <a:ext cx="5549392" cy="48244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9" name="Left Brace 238">
            <a:extLst>
              <a:ext uri="{FF2B5EF4-FFF2-40B4-BE49-F238E27FC236}">
                <a16:creationId xmlns:a16="http://schemas.microsoft.com/office/drawing/2014/main" id="{E8C0A7CF-DD7D-914D-9B6A-45018D75B1C4}"/>
              </a:ext>
            </a:extLst>
          </p:cNvPr>
          <p:cNvSpPr/>
          <p:nvPr/>
        </p:nvSpPr>
        <p:spPr>
          <a:xfrm rot="16200000">
            <a:off x="8861933" y="4588698"/>
            <a:ext cx="126886" cy="553972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E3B3849-303B-404E-8FE2-7B832049F0EC}"/>
              </a:ext>
            </a:extLst>
          </p:cNvPr>
          <p:cNvSpPr txBox="1"/>
          <p:nvPr/>
        </p:nvSpPr>
        <p:spPr>
          <a:xfrm>
            <a:off x="7583667" y="7598997"/>
            <a:ext cx="3155665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i="1" dirty="0"/>
              <a:t>P</a:t>
            </a:r>
            <a:r>
              <a:rPr lang="en-US" sz="3333" dirty="0"/>
              <a:t>(E| ¬ H) = 10/200 = 0.05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582BE6B-E3C8-D942-ABB5-3DD37AD21908}"/>
              </a:ext>
            </a:extLst>
          </p:cNvPr>
          <p:cNvSpPr txBox="1"/>
          <p:nvPr/>
        </p:nvSpPr>
        <p:spPr>
          <a:xfrm>
            <a:off x="17595712" y="2130815"/>
            <a:ext cx="3155665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i="1" dirty="0"/>
              <a:t>P</a:t>
            </a:r>
            <a:r>
              <a:rPr lang="en-US" sz="3333" dirty="0"/>
              <a:t>(¬ H) = 200/210 = 0.952</a:t>
            </a:r>
          </a:p>
        </p:txBody>
      </p:sp>
    </p:spTree>
    <p:extLst>
      <p:ext uri="{BB962C8B-B14F-4D97-AF65-F5344CB8AC3E}">
        <p14:creationId xmlns:p14="http://schemas.microsoft.com/office/powerpoint/2010/main" val="196663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6F3065-C2B3-6C45-86D3-1BBE3188EB5D}"/>
                  </a:ext>
                </a:extLst>
              </p:cNvPr>
              <p:cNvSpPr txBox="1"/>
              <p:nvPr/>
            </p:nvSpPr>
            <p:spPr>
              <a:xfrm>
                <a:off x="1564649" y="4065070"/>
                <a:ext cx="20559474" cy="1229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4937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sz="493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4937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4937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4937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4937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sz="4937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de-DE" sz="493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</m:t>
                        </m:r>
                      </m:num>
                      <m:den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</m:den>
                    </m:f>
                    <m:r>
                      <a:rPr lang="de-DE" sz="4937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4937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493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493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493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493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4937" dirty="0"/>
                              <m:t>¬</m:t>
                            </m:r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4937" dirty="0"/>
                          <m:t>¬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4937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93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493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4937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sz="4937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6F3065-C2B3-6C45-86D3-1BBE3188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4065070"/>
                <a:ext cx="20559474" cy="1229760"/>
              </a:xfrm>
              <a:prstGeom prst="rect">
                <a:avLst/>
              </a:prstGeom>
              <a:blipFill>
                <a:blip r:embed="rId2"/>
                <a:stretch>
                  <a:fillRect l="-988" t="-3061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F9185FA-C0E6-2249-ABF3-E7AD010D53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3119245"/>
            <a:ext cx="386534" cy="38653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CC15C-EEDA-D740-8AE9-0027AC474F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3607948"/>
            <a:ext cx="386534" cy="386534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A9434-9A20-EF4A-AECB-8D9A30CF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4078422"/>
            <a:ext cx="386534" cy="38653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776D8-1A85-2A49-AC77-71ECD146C5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1641828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BE668-ACCB-0244-A21D-10C97CD7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4" y="2160068"/>
            <a:ext cx="386534" cy="386534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9E38C-AA1C-4F44-A1D6-0FDEE6C3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2652170"/>
            <a:ext cx="386534" cy="386534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D76638-3BB7-6F41-83F4-5D35A26F21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132911"/>
            <a:ext cx="386534" cy="386534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151F8-99A0-B645-97E2-B619CCF4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635032"/>
            <a:ext cx="386534" cy="386534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C2F79B-765D-6749-94C8-7945AF3A0A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1150785"/>
            <a:ext cx="386534" cy="386534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4E799E-0F4D-B14A-972A-6A136E1A9074}"/>
              </a:ext>
            </a:extLst>
          </p:cNvPr>
          <p:cNvSpPr/>
          <p:nvPr/>
        </p:nvSpPr>
        <p:spPr>
          <a:xfrm>
            <a:off x="6023655" y="61329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845D2D-96FD-E841-A0FF-7843D6FBA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7857500"/>
            <a:ext cx="386534" cy="38653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A71D85-4AFA-4541-8D34-0372D543CA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8346203"/>
            <a:ext cx="386534" cy="386534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8233B2-8112-4B40-9FCE-4285D4DEE9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8816677"/>
            <a:ext cx="386534" cy="386534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19585D-47AA-7D43-A00E-B690BDBC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6380083"/>
            <a:ext cx="386534" cy="386534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631D69-1BA0-0A45-9CE2-33498D291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3" y="6898323"/>
            <a:ext cx="386534" cy="386534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ADB713-938D-0847-B812-524DD1E968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7390425"/>
            <a:ext cx="386534" cy="386534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0CBECF-2AE4-A344-92C1-4F220D5F52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4871166"/>
            <a:ext cx="386534" cy="386534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9863B1-3906-894C-948A-F47DAE58E5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5373287"/>
            <a:ext cx="386534" cy="386534"/>
          </a:xfrm>
          <a:prstGeom prst="rect">
            <a:avLst/>
          </a:prstGeom>
          <a:noFill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A9587C-729D-AD49-BFBA-A142923DE3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5889040"/>
            <a:ext cx="386534" cy="386534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DDFD8F2-B45A-884D-B98B-02B7E2700A45}"/>
              </a:ext>
            </a:extLst>
          </p:cNvPr>
          <p:cNvSpPr/>
          <p:nvPr/>
        </p:nvSpPr>
        <p:spPr>
          <a:xfrm>
            <a:off x="5162653" y="4771945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AD2EC6-5EA9-3843-81F9-B66207CE1087}"/>
              </a:ext>
            </a:extLst>
          </p:cNvPr>
          <p:cNvSpPr txBox="1"/>
          <p:nvPr/>
        </p:nvSpPr>
        <p:spPr>
          <a:xfrm>
            <a:off x="5966341" y="6380083"/>
            <a:ext cx="105729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+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DBF5794-493E-B443-800E-0920C8C284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73234" y="6449903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A14115-6EE9-FD42-A3DD-81ABDF12213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7002" y="6449903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4F0E54-B417-F147-BEEB-B9847CC181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834" y="6449903"/>
            <a:ext cx="501062" cy="5010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E9120E-6D40-2540-8C03-BBFA5C74B6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8171" y="6449903"/>
            <a:ext cx="501062" cy="5010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6C0B4E-3774-764B-A5DA-0C70F5C79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18298" y="6449903"/>
            <a:ext cx="501062" cy="5010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600D9C-A0F3-6E44-9562-ACED6BDE4D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7130" y="6449903"/>
            <a:ext cx="501062" cy="5010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C72335-11F1-7E44-86CB-F0AD191B39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69466" y="6449903"/>
            <a:ext cx="501062" cy="5010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8D00670-D559-FC4B-8E7A-A68B1A616F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20634" y="6449903"/>
            <a:ext cx="501062" cy="5010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D99B67-4E5A-CA4A-BC66-8BF0504B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4530" y="6449903"/>
            <a:ext cx="501062" cy="5010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58F40D-BA0C-124A-9AC4-27D51A877739}"/>
              </a:ext>
            </a:extLst>
          </p:cNvPr>
          <p:cNvSpPr/>
          <p:nvPr/>
        </p:nvSpPr>
        <p:spPr>
          <a:xfrm>
            <a:off x="6637098" y="6494923"/>
            <a:ext cx="5549392" cy="48244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50A9C36-1429-0544-A0CA-6FDB926FF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91939" y="6449903"/>
            <a:ext cx="501062" cy="5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4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6F3065-C2B3-6C45-86D3-1BBE3188EB5D}"/>
                  </a:ext>
                </a:extLst>
              </p:cNvPr>
              <p:cNvSpPr txBox="1"/>
              <p:nvPr/>
            </p:nvSpPr>
            <p:spPr>
              <a:xfrm>
                <a:off x="1564649" y="4065070"/>
                <a:ext cx="16687645" cy="1090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4937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sz="493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4937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4937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4937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4937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sz="4937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de-DE" sz="493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</m:t>
                        </m:r>
                      </m:num>
                      <m:den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</m:den>
                    </m:f>
                    <m:r>
                      <a:rPr lang="de-DE" sz="4937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4937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493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937" b="0" i="1" smtClean="0">
                            <a:latin typeface="Cambria Math" panose="02040503050406030204" pitchFamily="18" charset="0"/>
                          </a:rPr>
                          <m:t>0.048 ∗0.95</m:t>
                        </m:r>
                      </m:num>
                      <m:den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0.048 ∗0.95</m:t>
                        </m:r>
                        <m:r>
                          <a:rPr lang="de-DE" sz="4937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+0.0</m:t>
                        </m:r>
                        <m:r>
                          <a:rPr lang="de-DE" sz="4937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sz="4937" i="1">
                            <a:latin typeface="Cambria Math" panose="02040503050406030204" pitchFamily="18" charset="0"/>
                          </a:rPr>
                          <m:t> ∗0.95</m:t>
                        </m:r>
                      </m:den>
                    </m:f>
                  </m:oMath>
                </a14:m>
                <a:r>
                  <a:rPr lang="en-US" sz="4937" dirty="0"/>
                  <a:t> = </a:t>
                </a:r>
                <a14:m>
                  <m:oMath xmlns:m="http://schemas.openxmlformats.org/officeDocument/2006/math">
                    <m:r>
                      <a:rPr lang="de-DE" sz="4937" b="0" i="1" smtClean="0">
                        <a:latin typeface="Cambria Math" panose="02040503050406030204" pitchFamily="18" charset="0"/>
                      </a:rPr>
                      <m:t>0.499</m:t>
                    </m:r>
                  </m:oMath>
                </a14:m>
                <a:r>
                  <a:rPr lang="en-US" sz="4937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6F3065-C2B3-6C45-86D3-1BBE3188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4065070"/>
                <a:ext cx="16687645" cy="1090107"/>
              </a:xfrm>
              <a:prstGeom prst="rect">
                <a:avLst/>
              </a:prstGeom>
              <a:blipFill>
                <a:blip r:embed="rId2"/>
                <a:stretch>
                  <a:fillRect l="-1217" t="-6897" b="-28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F9185FA-C0E6-2249-ABF3-E7AD010D53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3119245"/>
            <a:ext cx="386534" cy="38653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CC15C-EEDA-D740-8AE9-0027AC474F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3607948"/>
            <a:ext cx="386534" cy="386534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A9434-9A20-EF4A-AECB-8D9A30CFE7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4078422"/>
            <a:ext cx="386534" cy="38653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776D8-1A85-2A49-AC77-71ECD146C5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1641828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BE668-ACCB-0244-A21D-10C97CD7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4" y="2160068"/>
            <a:ext cx="386534" cy="386534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9E38C-AA1C-4F44-A1D6-0FDEE6C3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5" y="2652170"/>
            <a:ext cx="386534" cy="386534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D76638-3BB7-6F41-83F4-5D35A26F21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132911"/>
            <a:ext cx="386534" cy="386534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151F8-99A0-B645-97E2-B619CCF4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635032"/>
            <a:ext cx="386534" cy="386534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C2F79B-765D-6749-94C8-7945AF3A0A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3656" y="1150785"/>
            <a:ext cx="386534" cy="386534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4E799E-0F4D-B14A-972A-6A136E1A9074}"/>
              </a:ext>
            </a:extLst>
          </p:cNvPr>
          <p:cNvSpPr/>
          <p:nvPr/>
        </p:nvSpPr>
        <p:spPr>
          <a:xfrm>
            <a:off x="6023655" y="61329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845D2D-96FD-E841-A0FF-7843D6FBA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7857500"/>
            <a:ext cx="386534" cy="38653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A71D85-4AFA-4541-8D34-0372D543CA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8346203"/>
            <a:ext cx="386534" cy="386534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8233B2-8112-4B40-9FCE-4285D4DEE9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8816677"/>
            <a:ext cx="386534" cy="386534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19585D-47AA-7D43-A00E-B690BDBC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6380083"/>
            <a:ext cx="386534" cy="386534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631D69-1BA0-0A45-9CE2-33498D291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3" y="6898323"/>
            <a:ext cx="386534" cy="386534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ADB713-938D-0847-B812-524DD1E968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4" y="7390425"/>
            <a:ext cx="386534" cy="386534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0CBECF-2AE4-A344-92C1-4F220D5F52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4871166"/>
            <a:ext cx="386534" cy="386534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9863B1-3906-894C-948A-F47DAE58E5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5373287"/>
            <a:ext cx="386534" cy="386534"/>
          </a:xfrm>
          <a:prstGeom prst="rect">
            <a:avLst/>
          </a:prstGeom>
          <a:noFill/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A9587C-729D-AD49-BFBA-A142923DE3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2655" y="5889040"/>
            <a:ext cx="386534" cy="386534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DDFD8F2-B45A-884D-B98B-02B7E2700A45}"/>
              </a:ext>
            </a:extLst>
          </p:cNvPr>
          <p:cNvSpPr/>
          <p:nvPr/>
        </p:nvSpPr>
        <p:spPr>
          <a:xfrm>
            <a:off x="5162653" y="4771945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AD2EC6-5EA9-3843-81F9-B66207CE1087}"/>
              </a:ext>
            </a:extLst>
          </p:cNvPr>
          <p:cNvSpPr txBox="1"/>
          <p:nvPr/>
        </p:nvSpPr>
        <p:spPr>
          <a:xfrm>
            <a:off x="5966341" y="6380083"/>
            <a:ext cx="105729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+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DBF5794-493E-B443-800E-0920C8C284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73234" y="6449903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A14115-6EE9-FD42-A3DD-81ABDF12213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7002" y="6449903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4F0E54-B417-F147-BEEB-B9847CC181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834" y="6449903"/>
            <a:ext cx="501062" cy="5010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E9120E-6D40-2540-8C03-BBFA5C74B6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28171" y="6449903"/>
            <a:ext cx="501062" cy="5010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6C0B4E-3774-764B-A5DA-0C70F5C79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18298" y="6449903"/>
            <a:ext cx="501062" cy="5010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600D9C-A0F3-6E44-9562-ACED6BDE4D6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7130" y="6449903"/>
            <a:ext cx="501062" cy="5010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C72335-11F1-7E44-86CB-F0AD191B39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69466" y="6449903"/>
            <a:ext cx="501062" cy="5010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8D00670-D559-FC4B-8E7A-A68B1A616F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20634" y="6449903"/>
            <a:ext cx="501062" cy="5010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D99B67-4E5A-CA4A-BC66-8BF0504B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14530" y="6449903"/>
            <a:ext cx="501062" cy="5010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58F40D-BA0C-124A-9AC4-27D51A877739}"/>
              </a:ext>
            </a:extLst>
          </p:cNvPr>
          <p:cNvSpPr/>
          <p:nvPr/>
        </p:nvSpPr>
        <p:spPr>
          <a:xfrm>
            <a:off x="6637098" y="6494923"/>
            <a:ext cx="5549392" cy="48244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50A9C36-1429-0544-A0CA-6FDB926FF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91939" y="6449903"/>
            <a:ext cx="501062" cy="5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0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8BE35-674E-C849-B0C8-02439D98074A}"/>
                  </a:ext>
                </a:extLst>
              </p:cNvPr>
              <p:cNvSpPr txBox="1"/>
              <p:nvPr/>
            </p:nvSpPr>
            <p:spPr>
              <a:xfrm>
                <a:off x="3685156" y="3928849"/>
                <a:ext cx="16442643" cy="1503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6034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de-DE" sz="603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6034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6034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6034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6034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sz="6034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de-DE" sz="603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603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6034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sz="6034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603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603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6034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sz="603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6034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603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034" dirty="0"/>
                              <m:t>¬</m:t>
                            </m:r>
                            <m:r>
                              <a:rPr lang="de-DE" sz="6034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6034" dirty="0"/>
                          <m:t>¬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sz="6034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6034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B8BE35-674E-C849-B0C8-02439D980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156" y="3928849"/>
                <a:ext cx="16442643" cy="1503681"/>
              </a:xfrm>
              <a:prstGeom prst="rect">
                <a:avLst/>
              </a:prstGeom>
              <a:blipFill>
                <a:blip r:embed="rId2"/>
                <a:stretch>
                  <a:fillRect l="-1543" t="-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B868C7-5CDE-3247-8152-2942D5C6B072}"/>
              </a:ext>
            </a:extLst>
          </p:cNvPr>
          <p:cNvSpPr txBox="1"/>
          <p:nvPr/>
        </p:nvSpPr>
        <p:spPr>
          <a:xfrm>
            <a:off x="4393497" y="1858225"/>
            <a:ext cx="4872658" cy="11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33" b="1" dirty="0"/>
              <a:t>Prior: </a:t>
            </a:r>
            <a:r>
              <a:rPr lang="en-US" sz="3333" dirty="0"/>
              <a:t>initial degree of belief in a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28206-E855-F543-BC89-D48934B9EEA0}"/>
              </a:ext>
            </a:extLst>
          </p:cNvPr>
          <p:cNvSpPr txBox="1"/>
          <p:nvPr/>
        </p:nvSpPr>
        <p:spPr>
          <a:xfrm>
            <a:off x="10950634" y="1381656"/>
            <a:ext cx="4872658" cy="1631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33" b="1" dirty="0"/>
              <a:t>Likelihood: </a:t>
            </a:r>
            <a:r>
              <a:rPr lang="en-US" sz="3333" dirty="0"/>
              <a:t>probability of the evidence given the 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ADE1-1B00-6249-94DB-37B3A8B059A2}"/>
              </a:ext>
            </a:extLst>
          </p:cNvPr>
          <p:cNvSpPr txBox="1"/>
          <p:nvPr/>
        </p:nvSpPr>
        <p:spPr>
          <a:xfrm>
            <a:off x="3828487" y="6591885"/>
            <a:ext cx="4750075" cy="1631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33" b="1" dirty="0"/>
              <a:t>Posterior: </a:t>
            </a:r>
            <a:r>
              <a:rPr lang="en-US" sz="3333" dirty="0"/>
              <a:t>degree of belief in hypothesis, after seeing the evidence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C49C30B-83C5-F548-AF10-4AD8415EDD92}"/>
              </a:ext>
            </a:extLst>
          </p:cNvPr>
          <p:cNvSpPr/>
          <p:nvPr/>
        </p:nvSpPr>
        <p:spPr>
          <a:xfrm rot="11590120">
            <a:off x="6215835" y="2778456"/>
            <a:ext cx="1852352" cy="1300649"/>
          </a:xfrm>
          <a:prstGeom prst="arc">
            <a:avLst/>
          </a:prstGeom>
          <a:ln w="69850">
            <a:solidFill>
              <a:schemeClr val="tx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0C50E7A-0C42-684B-9402-4D918B0ABBDC}"/>
              </a:ext>
            </a:extLst>
          </p:cNvPr>
          <p:cNvSpPr/>
          <p:nvPr/>
        </p:nvSpPr>
        <p:spPr>
          <a:xfrm rot="16401630">
            <a:off x="9751819" y="3081847"/>
            <a:ext cx="1852352" cy="1300649"/>
          </a:xfrm>
          <a:prstGeom prst="arc">
            <a:avLst/>
          </a:prstGeom>
          <a:ln w="69850">
            <a:solidFill>
              <a:schemeClr val="tx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5C66FCE-0C46-AF44-9E7F-D775A1AB61FD}"/>
              </a:ext>
            </a:extLst>
          </p:cNvPr>
          <p:cNvSpPr/>
          <p:nvPr/>
        </p:nvSpPr>
        <p:spPr>
          <a:xfrm rot="2384403">
            <a:off x="3886918" y="5224156"/>
            <a:ext cx="1852352" cy="1300649"/>
          </a:xfrm>
          <a:prstGeom prst="arc">
            <a:avLst/>
          </a:prstGeom>
          <a:ln w="69850">
            <a:solidFill>
              <a:schemeClr val="tx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</p:spTree>
    <p:extLst>
      <p:ext uri="{BB962C8B-B14F-4D97-AF65-F5344CB8AC3E}">
        <p14:creationId xmlns:p14="http://schemas.microsoft.com/office/powerpoint/2010/main" val="403571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B85B35-F668-094F-A94D-C5717371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737907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56030-51BB-4A4D-85C6-61083DF6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639821"/>
            <a:ext cx="501062" cy="50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3AF63-5EE1-AE41-B4CF-8A482579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639821"/>
            <a:ext cx="501062" cy="50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55132-D724-7E4C-9BAD-E37EF643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639821"/>
            <a:ext cx="501062" cy="501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3B3B-A0E9-E948-B891-576670B0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639821"/>
            <a:ext cx="501062" cy="50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4E454-AC0E-5142-AB77-26D84B0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639821"/>
            <a:ext cx="501062" cy="50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8175A-460E-614B-A0B4-7724FDC8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639821"/>
            <a:ext cx="501062" cy="50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D33029-39F3-5C47-81C4-25DCF1FA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639821"/>
            <a:ext cx="501062" cy="50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F90E4-894C-7648-A4D1-82D87B72B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639821"/>
            <a:ext cx="501062" cy="501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CDFC4-5E54-9944-82BA-349FF354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639821"/>
            <a:ext cx="501062" cy="501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62F7F-8D44-C141-909D-0DFA3CBF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161664"/>
            <a:ext cx="501062" cy="501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AE896-A330-1D42-AA84-D62E2CDD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161664"/>
            <a:ext cx="501062" cy="501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BE040-4F88-9441-AAC9-ACAF7E08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161664"/>
            <a:ext cx="501062" cy="50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73861-AAF2-344A-9C97-40E0E658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161664"/>
            <a:ext cx="501062" cy="501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A66D7F-F5A1-B545-8F73-554D28A6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161664"/>
            <a:ext cx="501062" cy="501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8E2736-F160-6344-B025-C0349910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161664"/>
            <a:ext cx="501062" cy="5010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CD24-5813-F740-BC12-382DC8B5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161664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A016C-E461-9341-AA0E-346F5CB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161664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92FE4-C77E-9E4B-91E0-99A97E1D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161664"/>
            <a:ext cx="501062" cy="501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288D31-7E04-D845-B89C-92EE10C3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680644"/>
            <a:ext cx="501062" cy="5010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B2BACF-6C0B-2F4C-B8D8-8645F0DC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680644"/>
            <a:ext cx="501062" cy="5010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E8C50C-C5A2-3F45-BB75-7E23A9CA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680644"/>
            <a:ext cx="501062" cy="5010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87BA6A-3812-DB42-8562-C84335B3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680644"/>
            <a:ext cx="501062" cy="501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3840C1-6BD4-2E4D-A4C7-39CCD6A2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680644"/>
            <a:ext cx="501062" cy="5010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70A892-54AA-124D-9E91-2941D82B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680644"/>
            <a:ext cx="501062" cy="501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4C784CB-1756-9A42-95CA-B2D00F002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680644"/>
            <a:ext cx="501062" cy="5010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9DCEDB-7B64-F444-9175-D591C389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680644"/>
            <a:ext cx="501062" cy="5010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EF568-963F-5F43-89F4-B630AC67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680644"/>
            <a:ext cx="501062" cy="5010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DF98C5-43BD-9E47-8600-24EE4BD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183875"/>
            <a:ext cx="501062" cy="5010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B4C24-EFEC-0144-829E-EC8F3A05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183875"/>
            <a:ext cx="501062" cy="5010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22C297-1F3B-C14D-A0DC-4FDA1098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183875"/>
            <a:ext cx="501062" cy="5010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DFFAC-379D-6A4A-9473-BB19C69B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183875"/>
            <a:ext cx="501062" cy="501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505F98-5F95-014E-9F53-FEB6FD67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183875"/>
            <a:ext cx="501062" cy="5010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8CCF9-7B9B-934F-8377-BFDB0896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183875"/>
            <a:ext cx="501062" cy="5010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791B1C-508F-1F4C-B02A-4A3F4954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183875"/>
            <a:ext cx="501062" cy="5010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F502AE-ED57-4740-8F78-707BCC15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183875"/>
            <a:ext cx="501062" cy="5010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B1977C-0281-034C-949E-DAA8A1F8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183875"/>
            <a:ext cx="501062" cy="5010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25A325-372E-754F-89F2-02BB702960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183875"/>
            <a:ext cx="501062" cy="501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79630E5-6CD2-B347-9C23-4B550D2F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721467"/>
            <a:ext cx="501062" cy="5010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FD33-1BA1-F245-8D2E-41CD742A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721467"/>
            <a:ext cx="501062" cy="5010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6BBA09-D9BB-5043-B750-2FAB89CC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721467"/>
            <a:ext cx="501062" cy="5010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6A14BB-3252-EB4E-80E4-520DD522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721467"/>
            <a:ext cx="501062" cy="5010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71D376-E391-174E-9ED8-48A0C0C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721467"/>
            <a:ext cx="501062" cy="5010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CBCAFB5-D175-7443-A99E-947E8ABC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721467"/>
            <a:ext cx="501062" cy="5010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3F5E99B-9D66-0C47-902B-F9DB5022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721467"/>
            <a:ext cx="501062" cy="5010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20733C-6B3D-D940-AF5C-FEB045F5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721467"/>
            <a:ext cx="501062" cy="501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9189B6A-9663-0A40-96E3-EB389C77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721467"/>
            <a:ext cx="501062" cy="5010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51B36D-BB3D-BF47-BC3D-0A4393AC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721467"/>
            <a:ext cx="501062" cy="5010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660B58F-59F6-C540-BE1C-F2983A8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224698"/>
            <a:ext cx="501062" cy="50106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9DCF20-9D45-4F4F-865F-22054FF5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224698"/>
            <a:ext cx="501062" cy="5010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09D202-E3CC-584B-AAFC-5FE4247B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224698"/>
            <a:ext cx="501062" cy="50106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54AE9B1-D8AB-144F-A4C1-F9173FFB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224698"/>
            <a:ext cx="501062" cy="501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9CE50F8-B53A-B049-8EDA-6F2722FD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224698"/>
            <a:ext cx="501062" cy="50106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412BB29-B73E-8241-870D-399EB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224698"/>
            <a:ext cx="501062" cy="50106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3C21DB-69AE-8247-A0DF-6921EE4B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224698"/>
            <a:ext cx="501062" cy="5010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B93AB9D-99DD-D049-9B7A-4F343796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224698"/>
            <a:ext cx="501062" cy="50106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5972BD0-4865-1447-83C6-DA2D16C3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224698"/>
            <a:ext cx="501062" cy="5010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62FB04E-8B2C-6043-9DF1-9197E137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224698"/>
            <a:ext cx="501062" cy="5010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CAB9804-CD1E-2F47-BA01-109167A6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712184"/>
            <a:ext cx="501062" cy="50106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4019DA7-9785-794B-A921-B6B7F72A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712184"/>
            <a:ext cx="501062" cy="5010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182C2E2-8EFA-8742-B353-E3820060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712184"/>
            <a:ext cx="501062" cy="50106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7F051C2-BE78-4D4E-81BD-E3230F4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712184"/>
            <a:ext cx="501062" cy="50106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651A3BE-79A3-8344-B1FB-9FA91006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712184"/>
            <a:ext cx="501062" cy="5010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DF57187-B1AC-D348-9548-981712A2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712184"/>
            <a:ext cx="501062" cy="50106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5FD433-CADF-7347-8113-79DF2AE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712184"/>
            <a:ext cx="501062" cy="50106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84DD41-0AD2-D040-874C-2A4CAF66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712184"/>
            <a:ext cx="501062" cy="501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702CE0-D59C-E04C-8E11-1AC6F54E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712184"/>
            <a:ext cx="501062" cy="50106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E4F3D24-5B05-A445-9AAC-DBA33F4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712184"/>
            <a:ext cx="501062" cy="5010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54711CA-7E64-FE4E-A951-D62D4BD4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196802"/>
            <a:ext cx="501062" cy="50106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B03E8A-35A2-2B41-879F-F2E4AD9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196802"/>
            <a:ext cx="501062" cy="50106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73F730-5A57-8B4E-926C-B0E01D5A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196802"/>
            <a:ext cx="501062" cy="5010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1C2D5FE-31F2-F143-AEE4-942C9C1D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196802"/>
            <a:ext cx="501062" cy="5010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192A115-51A9-5642-9883-2A2172BB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196802"/>
            <a:ext cx="501062" cy="5010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C8C677-9E7E-304C-B948-E937BE2B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196802"/>
            <a:ext cx="501062" cy="5010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7B11741-8701-DF47-8206-BACD0F5A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196802"/>
            <a:ext cx="501062" cy="5010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DB1158-36DB-AC40-8EE5-FCAE24DD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196802"/>
            <a:ext cx="501062" cy="50106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33F998-49EA-F048-840E-6D80FB45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196802"/>
            <a:ext cx="501062" cy="5010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E630BAC-204D-C243-B825-B99CF1E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196802"/>
            <a:ext cx="501062" cy="50106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FDB64A3-96B7-2741-AE28-3A3D78B7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694310"/>
            <a:ext cx="501062" cy="5010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9BEDA0D-B585-6743-934F-4B09D297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694310"/>
            <a:ext cx="501062" cy="5010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521D55-8EFD-6E48-AFB7-83B4CE35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694310"/>
            <a:ext cx="501062" cy="5010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D81704-E7ED-3C49-9E6C-928DE9B7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694310"/>
            <a:ext cx="501062" cy="5010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B36AFA-09BB-E148-9CA2-A6BBC6C3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694310"/>
            <a:ext cx="501062" cy="5010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78CB90C-17A3-0C43-A3D3-8395AE0C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694310"/>
            <a:ext cx="501062" cy="5010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D2344E-CD99-4342-B65E-9051B66C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694310"/>
            <a:ext cx="501062" cy="50106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C5BF37-BC35-B545-BED0-CFC37BB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694310"/>
            <a:ext cx="501062" cy="5010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F4FE8EE-C223-9E42-A039-87499DF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694310"/>
            <a:ext cx="501062" cy="50106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8CDD27E-BB5A-A54D-8CD9-7EC1FDF4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694310"/>
            <a:ext cx="501062" cy="5010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A762DE-2484-C44E-AE7B-6D5BAF5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178929"/>
            <a:ext cx="501062" cy="5010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150289-C9CE-8941-86FA-E1814362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178929"/>
            <a:ext cx="501062" cy="5010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3ACBF-3DB5-0B49-8F64-90BF3C36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178929"/>
            <a:ext cx="501062" cy="5010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6E547FC-1095-A14F-802C-ECE0C8D9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178929"/>
            <a:ext cx="501062" cy="50106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0343303-7DFF-244D-9809-DF4AFA79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178929"/>
            <a:ext cx="501062" cy="50106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55E53D-8F6D-D14C-871E-BBEC2B8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178929"/>
            <a:ext cx="501062" cy="5010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9FCC616-57A2-6F4A-862A-0A1A5F18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178929"/>
            <a:ext cx="501062" cy="5010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F55264-76DF-5C48-9D66-37C9DD16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178929"/>
            <a:ext cx="501062" cy="50106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782735-9B99-314F-A44F-F65AE168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178929"/>
            <a:ext cx="501062" cy="50106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E86FA1D-C031-E14C-9041-09E7663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178929"/>
            <a:ext cx="501062" cy="501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A6A2C43-2042-104E-B665-B75823EB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226610"/>
            <a:ext cx="386534" cy="386534"/>
          </a:xfrm>
          <a:prstGeom prst="rect">
            <a:avLst/>
          </a:prstGeom>
          <a:noFill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1E91730-C1E3-6D48-A87F-EFBF428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697084"/>
            <a:ext cx="386534" cy="386534"/>
          </a:xfrm>
          <a:prstGeom prst="rect">
            <a:avLst/>
          </a:prstGeom>
          <a:noFill/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CB13D-C8D0-E24A-B0DE-834D19C0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639821"/>
            <a:ext cx="501062" cy="5010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9C7FF9-4D60-984B-9D5C-28844088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161664"/>
            <a:ext cx="501062" cy="50106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43577CF-E9CE-7C42-99F8-9F846C13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680644"/>
            <a:ext cx="501062" cy="50106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675D95F-9674-1D44-B908-32D3DC0E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639821"/>
            <a:ext cx="501062" cy="50106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57D091D-72AA-AE4B-9947-42986E21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639821"/>
            <a:ext cx="501062" cy="50106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EC0B34-7C0D-224B-B1E2-23F70ADE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639821"/>
            <a:ext cx="501062" cy="50106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67DA352-98F9-3F4B-9930-BC449C6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639821"/>
            <a:ext cx="501062" cy="5010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CF8C31-1E51-9347-81DB-4F49B67A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639821"/>
            <a:ext cx="501062" cy="50106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92BDD8-6A8E-874E-A0B3-57AE5E51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639821"/>
            <a:ext cx="501062" cy="50106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2AE1FB5-BE27-F243-B533-37ACA217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639821"/>
            <a:ext cx="501062" cy="50106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6CA1ADA-38E8-CB4A-A5AB-9524B52F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639821"/>
            <a:ext cx="501062" cy="5010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CBA45DB-FB55-7045-947A-9418850DE9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639821"/>
            <a:ext cx="501062" cy="50106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94954C3-72E0-A842-B633-84D05159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161664"/>
            <a:ext cx="501062" cy="50106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C2AC9DE-7032-954F-BA38-FAF969A2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161664"/>
            <a:ext cx="501062" cy="50106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5DF0482-A003-6F45-82C4-D6240B02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161664"/>
            <a:ext cx="501062" cy="50106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1420C7D-50DE-1046-B8F2-09CE7236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161664"/>
            <a:ext cx="501062" cy="501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6F00E75-EE74-4944-854A-FADB3742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161664"/>
            <a:ext cx="501062" cy="50106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396C882-809E-AB43-B4EB-D1CBFD9A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161664"/>
            <a:ext cx="501062" cy="50106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EE4E85F-B581-E444-ACA6-2C89C8A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161664"/>
            <a:ext cx="501062" cy="50106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32EF146-DA0B-9743-9D18-B784F4D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161664"/>
            <a:ext cx="501062" cy="50106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D6EB961-1DB4-8744-9EDE-9348BE64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161664"/>
            <a:ext cx="501062" cy="50106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DE2A6EE-55D9-A64B-BF8E-0749BE34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680644"/>
            <a:ext cx="501062" cy="5010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5EC3428-F882-9E40-BDC3-E1E5D88A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680644"/>
            <a:ext cx="501062" cy="501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5C6A551-EB4C-3748-9EE8-4D6ADBB2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680644"/>
            <a:ext cx="501062" cy="5010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82C3CD5-0B40-314D-B6F2-FAC9D3EB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680644"/>
            <a:ext cx="501062" cy="5010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1F1EABC-5D6D-0C44-9909-32AE5CE1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680644"/>
            <a:ext cx="501062" cy="50106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470F736-E4F4-7249-9890-47D2252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680644"/>
            <a:ext cx="501062" cy="5010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2773EB5-627E-1449-ACFB-52DB2E7A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680644"/>
            <a:ext cx="501062" cy="5010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6F2EB5E-0E4B-314D-98DA-7C87F02E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680644"/>
            <a:ext cx="501062" cy="5010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FA2AA198-FD46-1B49-8082-389016CF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680644"/>
            <a:ext cx="501062" cy="50106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E61B4-EECD-5241-9CB0-16F8AA51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183875"/>
            <a:ext cx="501062" cy="50106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BB35574-BF8B-994E-93D3-0F44A014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183875"/>
            <a:ext cx="501062" cy="50106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1A479EC-23D2-4242-828B-6E932F3E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183875"/>
            <a:ext cx="501062" cy="50106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4CACA3B-7228-1E47-A872-115DB6F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183875"/>
            <a:ext cx="501062" cy="50106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8499966-903A-A940-9359-21D4CDC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183875"/>
            <a:ext cx="501062" cy="5010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2F1F63-AC34-974C-8BCF-C96B6C38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183875"/>
            <a:ext cx="501062" cy="50106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6DBD828-66C0-9C48-8EED-EE1328F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183875"/>
            <a:ext cx="501062" cy="501062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9F73E1-A7B6-5E41-B998-930DCD22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183875"/>
            <a:ext cx="501062" cy="50106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7AF4F3C-7D2D-4D4F-9443-9A57C477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183875"/>
            <a:ext cx="501062" cy="50106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D0F8243-B946-5241-9CE7-E45D1DB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183875"/>
            <a:ext cx="501062" cy="50106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CBAB8B7-73A6-B24D-BEAC-E72B71DD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721467"/>
            <a:ext cx="501062" cy="50106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1C830FA-CF1C-1944-A909-E501754E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721467"/>
            <a:ext cx="501062" cy="50106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3A0573-57CD-274C-877E-DE44445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721467"/>
            <a:ext cx="501062" cy="50106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12F6811-C956-D74C-A6B3-42847CB4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721467"/>
            <a:ext cx="501062" cy="50106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EDA8A6C-C85E-4E4C-92D3-D3F7417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721467"/>
            <a:ext cx="501062" cy="50106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6DCD131-FCD8-A348-B738-6FCCB0C6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721467"/>
            <a:ext cx="501062" cy="50106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055DF2E-AD8A-8947-954B-68A86D8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721467"/>
            <a:ext cx="501062" cy="5010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D5A0A2F-A7D3-3D4C-A8AA-D5E3DDA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721467"/>
            <a:ext cx="501062" cy="50106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B3F36B2-0617-F846-ABB9-4151A50A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721467"/>
            <a:ext cx="501062" cy="50106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5913626-57B6-0A45-9958-0FCEF9C2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721467"/>
            <a:ext cx="501062" cy="50106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2B0B5EAB-59D6-AE41-932E-70DDC71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224698"/>
            <a:ext cx="501062" cy="50106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DC3294C-C666-7C4E-9399-8D112CD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224698"/>
            <a:ext cx="501062" cy="501062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86306E1-A120-DC47-8329-BC87CBD1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224698"/>
            <a:ext cx="501062" cy="50106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DB4AEAC-A2E6-DF45-9B9D-E6C4AA47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224698"/>
            <a:ext cx="501062" cy="50106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B499952-E718-5F48-AF8F-2672910D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224698"/>
            <a:ext cx="501062" cy="50106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7D6A47C-3269-5B47-A5D3-96235DD9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224698"/>
            <a:ext cx="501062" cy="50106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9239495-0735-054C-BEC3-C6C3731F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224698"/>
            <a:ext cx="501062" cy="5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CA5F8BD-29DA-834D-B80E-98297857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224698"/>
            <a:ext cx="501062" cy="501062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A197FC-8278-AD49-839F-043EA814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224698"/>
            <a:ext cx="501062" cy="50106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D08A330-9B45-854B-BFC2-196D8A4F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224698"/>
            <a:ext cx="501062" cy="50106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A28B780-9B7A-9C4E-B123-13574DC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712184"/>
            <a:ext cx="501062" cy="50106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44D82148-A726-D44F-B276-13377DB4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712184"/>
            <a:ext cx="501062" cy="50106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EDBAA2-ECBF-0D4A-821E-2E7540B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712184"/>
            <a:ext cx="501062" cy="50106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389B221-B2B1-1145-8E9E-F572F158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712184"/>
            <a:ext cx="501062" cy="501062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BDAA5E19-6BAB-0343-8A0D-D47ABD5F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712184"/>
            <a:ext cx="501062" cy="501062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BBF013F-2796-A34C-9F1E-AB48EA07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712184"/>
            <a:ext cx="501062" cy="50106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0CAE7B4-F703-554D-82DF-6A4226B5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712184"/>
            <a:ext cx="501062" cy="50106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ECFBC7-CA98-7B47-8A31-C1499348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712184"/>
            <a:ext cx="501062" cy="50106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8687136-7521-D942-8057-9979753A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712184"/>
            <a:ext cx="501062" cy="50106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09331D4-88F9-9544-A6AC-B39D851A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712184"/>
            <a:ext cx="501062" cy="50106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5AAA4417-A5F2-EF40-8EE4-68508249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196802"/>
            <a:ext cx="501062" cy="501062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7CD7EB17-BC60-364F-B151-518FEF54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196802"/>
            <a:ext cx="501062" cy="50106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FAF7310-774D-4B49-8ADB-6D5F72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196802"/>
            <a:ext cx="501062" cy="50106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67B4891-F5B0-1C49-BE92-4535360E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196802"/>
            <a:ext cx="501062" cy="50106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57FA49D-200F-804A-8965-B9029BF6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196802"/>
            <a:ext cx="501062" cy="501062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B926BC6-38BE-8146-8E8F-AD985C05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196802"/>
            <a:ext cx="501062" cy="501062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DA3318F0-F38F-D643-9F21-F7625680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196802"/>
            <a:ext cx="501062" cy="501062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AB3F66-FC07-FD4F-BEB2-A03EFD9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196802"/>
            <a:ext cx="501062" cy="5010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B2F291A-137D-5144-BAA4-9DD0962C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196802"/>
            <a:ext cx="501062" cy="50106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F6E9764-5137-614A-9B6E-753753B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196802"/>
            <a:ext cx="501062" cy="50106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9DB7498-9D06-7B46-93DF-C4F95AC4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694310"/>
            <a:ext cx="501062" cy="5010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5270F6-DA53-474F-A3D0-18EE1A7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694310"/>
            <a:ext cx="501062" cy="501062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F19CEFF5-E9E8-A940-91CE-88D626A8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694310"/>
            <a:ext cx="501062" cy="501062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0484F56-31EB-6B46-9ED4-E6851F2F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694310"/>
            <a:ext cx="501062" cy="501062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A200E7-E88D-DA43-AA4D-CEB197C8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694310"/>
            <a:ext cx="501062" cy="50106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02D4BEE-1A4C-2042-8186-D9A74DF1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694310"/>
            <a:ext cx="501062" cy="50106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47E199B-F304-FD47-B8CA-1328E76F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694310"/>
            <a:ext cx="501062" cy="501062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B361B24-3EE0-2A47-B21F-59AB0E4C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694310"/>
            <a:ext cx="501062" cy="50106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5AAFF57-62D5-024C-87BA-624CF9C8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694310"/>
            <a:ext cx="501062" cy="50106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329AEDD0-0C21-4A45-9491-4FE30BEE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694310"/>
            <a:ext cx="501062" cy="50106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95D80CE-07C7-444E-A804-CB83E850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178929"/>
            <a:ext cx="501062" cy="50106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799C1464-209E-6348-B7F5-B373B80E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178929"/>
            <a:ext cx="501062" cy="50106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B08D61D-22E9-0B40-B81B-B4F4F74F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178929"/>
            <a:ext cx="501062" cy="5010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9A599DC5-851C-DE4B-8A2B-87F12AF6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178929"/>
            <a:ext cx="501062" cy="50106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A64B709-83C8-EA4B-9138-8642C15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178929"/>
            <a:ext cx="501062" cy="50106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614AEF4F-0CF9-B041-AFB4-8C6B48FE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178929"/>
            <a:ext cx="501062" cy="50106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62155FE6-4D25-3B4F-A2D8-20FCEAE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178929"/>
            <a:ext cx="501062" cy="50106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F45F37A-586F-F741-A0D4-54A53A1B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178929"/>
            <a:ext cx="501062" cy="50106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086359B-FA6E-3E42-B252-2D62A511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178929"/>
            <a:ext cx="501062" cy="50106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B690175-C453-3049-91A4-DD8F8D34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178929"/>
            <a:ext cx="501062" cy="50106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C59B293-79CA-FA48-B59F-C2598AB8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639821"/>
            <a:ext cx="501062" cy="50106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F640198-31C5-324F-A4C4-A5C760E3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161664"/>
            <a:ext cx="501062" cy="50106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564332F-FB3F-BC4E-AB51-05EE714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680644"/>
            <a:ext cx="501062" cy="50106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816E47F-5756-424C-9900-4133BD6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4260490"/>
            <a:ext cx="386534" cy="386534"/>
          </a:xfrm>
          <a:prstGeom prst="rect">
            <a:avLst/>
          </a:prstGeom>
          <a:noFill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50031E4F-AB2F-CB4B-AEF5-FD78409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0" y="4778730"/>
            <a:ext cx="386534" cy="386534"/>
          </a:xfrm>
          <a:prstGeom prst="rect">
            <a:avLst/>
          </a:prstGeom>
          <a:noFill/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18EEC51-5A22-C742-A7C2-0DBFBEC1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270832"/>
            <a:ext cx="386534" cy="386534"/>
          </a:xfrm>
          <a:prstGeom prst="rect">
            <a:avLst/>
          </a:prstGeom>
          <a:noFill/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F1A1DEA-CDCF-0448-AD23-320F024F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751573"/>
            <a:ext cx="386534" cy="386534"/>
          </a:xfrm>
          <a:prstGeom prst="rect">
            <a:avLst/>
          </a:prstGeom>
          <a:noFill/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7C9B8C4-4BD3-8349-8188-ED918761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253694"/>
            <a:ext cx="386534" cy="386534"/>
          </a:xfrm>
          <a:prstGeom prst="rect">
            <a:avLst/>
          </a:prstGeom>
          <a:noFill/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7619AD88-078F-7C4D-B6CB-FB424E20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769447"/>
            <a:ext cx="386534" cy="386534"/>
          </a:xfrm>
          <a:prstGeom prst="rect">
            <a:avLst/>
          </a:prstGeom>
          <a:noFill/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B0E16D7-391E-FD43-8446-C7B67EBB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236192"/>
            <a:ext cx="386534" cy="386534"/>
          </a:xfrm>
          <a:prstGeom prst="rect">
            <a:avLst/>
          </a:prstGeom>
          <a:noFill/>
        </p:spPr>
      </p:pic>
      <p:sp>
        <p:nvSpPr>
          <p:cNvPr id="232" name="Left Brace 231">
            <a:extLst>
              <a:ext uri="{FF2B5EF4-FFF2-40B4-BE49-F238E27FC236}">
                <a16:creationId xmlns:a16="http://schemas.microsoft.com/office/drawing/2014/main" id="{7C3D3A60-C714-AC4D-98F5-D003580768C5}"/>
              </a:ext>
            </a:extLst>
          </p:cNvPr>
          <p:cNvSpPr/>
          <p:nvPr/>
        </p:nvSpPr>
        <p:spPr>
          <a:xfrm rot="5400000">
            <a:off x="5889369" y="1912784"/>
            <a:ext cx="145758" cy="38653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D7BEC09-8FE2-F04A-8B5D-45FB48A097A8}"/>
              </a:ext>
            </a:extLst>
          </p:cNvPr>
          <p:cNvSpPr txBox="1"/>
          <p:nvPr/>
        </p:nvSpPr>
        <p:spPr>
          <a:xfrm>
            <a:off x="5652355" y="1427883"/>
            <a:ext cx="768009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10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63801838-41A0-9042-BD91-774C854A3FCA}"/>
              </a:ext>
            </a:extLst>
          </p:cNvPr>
          <p:cNvSpPr/>
          <p:nvPr/>
        </p:nvSpPr>
        <p:spPr>
          <a:xfrm rot="5400000">
            <a:off x="11662532" y="-3371461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B79B8B0-3191-CD43-BEBF-BEA9821177EF}"/>
              </a:ext>
            </a:extLst>
          </p:cNvPr>
          <p:cNvSpPr txBox="1"/>
          <p:nvPr/>
        </p:nvSpPr>
        <p:spPr>
          <a:xfrm>
            <a:off x="11363047" y="1427883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74602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B85B35-F668-094F-A94D-C5717371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737907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56030-51BB-4A4D-85C6-61083DF6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639821"/>
            <a:ext cx="501062" cy="50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3AF63-5EE1-AE41-B4CF-8A482579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639821"/>
            <a:ext cx="501062" cy="50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55132-D724-7E4C-9BAD-E37EF643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639821"/>
            <a:ext cx="501062" cy="501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3B3B-A0E9-E948-B891-576670B0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639821"/>
            <a:ext cx="501062" cy="50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4E454-AC0E-5142-AB77-26D84B0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639821"/>
            <a:ext cx="501062" cy="50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8175A-460E-614B-A0B4-7724FDC8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639821"/>
            <a:ext cx="501062" cy="50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D33029-39F3-5C47-81C4-25DCF1FA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639821"/>
            <a:ext cx="501062" cy="50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F90E4-894C-7648-A4D1-82D87B72B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639821"/>
            <a:ext cx="501062" cy="501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CDFC4-5E54-9944-82BA-349FF354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639821"/>
            <a:ext cx="501062" cy="501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62F7F-8D44-C141-909D-0DFA3CBF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161664"/>
            <a:ext cx="501062" cy="501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AE896-A330-1D42-AA84-D62E2CDD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161664"/>
            <a:ext cx="501062" cy="501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BE040-4F88-9441-AAC9-ACAF7E08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161664"/>
            <a:ext cx="501062" cy="50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73861-AAF2-344A-9C97-40E0E658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161664"/>
            <a:ext cx="501062" cy="501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A66D7F-F5A1-B545-8F73-554D28A6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161664"/>
            <a:ext cx="501062" cy="501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8E2736-F160-6344-B025-C0349910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161664"/>
            <a:ext cx="501062" cy="5010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CD24-5813-F740-BC12-382DC8B5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161664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A016C-E461-9341-AA0E-346F5CB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161664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92FE4-C77E-9E4B-91E0-99A97E1D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161664"/>
            <a:ext cx="501062" cy="501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288D31-7E04-D845-B89C-92EE10C3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680644"/>
            <a:ext cx="501062" cy="5010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B2BACF-6C0B-2F4C-B8D8-8645F0DC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680644"/>
            <a:ext cx="501062" cy="5010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E8C50C-C5A2-3F45-BB75-7E23A9CA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680644"/>
            <a:ext cx="501062" cy="5010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87BA6A-3812-DB42-8562-C84335B3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680644"/>
            <a:ext cx="501062" cy="501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3840C1-6BD4-2E4D-A4C7-39CCD6A2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680644"/>
            <a:ext cx="501062" cy="5010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70A892-54AA-124D-9E91-2941D82B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680644"/>
            <a:ext cx="501062" cy="501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4C784CB-1756-9A42-95CA-B2D00F002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680644"/>
            <a:ext cx="501062" cy="5010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9DCEDB-7B64-F444-9175-D591C389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680644"/>
            <a:ext cx="501062" cy="5010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EF568-963F-5F43-89F4-B630AC67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680644"/>
            <a:ext cx="501062" cy="5010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DF98C5-43BD-9E47-8600-24EE4BD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183875"/>
            <a:ext cx="501062" cy="5010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B4C24-EFEC-0144-829E-EC8F3A05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183875"/>
            <a:ext cx="501062" cy="5010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22C297-1F3B-C14D-A0DC-4FDA1098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183875"/>
            <a:ext cx="501062" cy="5010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DFFAC-379D-6A4A-9473-BB19C69B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183875"/>
            <a:ext cx="501062" cy="501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505F98-5F95-014E-9F53-FEB6FD67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183875"/>
            <a:ext cx="501062" cy="5010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8CCF9-7B9B-934F-8377-BFDB0896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183875"/>
            <a:ext cx="501062" cy="5010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791B1C-508F-1F4C-B02A-4A3F4954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183875"/>
            <a:ext cx="501062" cy="5010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F502AE-ED57-4740-8F78-707BCC15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183875"/>
            <a:ext cx="501062" cy="5010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B1977C-0281-034C-949E-DAA8A1F8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183875"/>
            <a:ext cx="501062" cy="5010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25A325-372E-754F-89F2-02BB702960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183875"/>
            <a:ext cx="501062" cy="501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79630E5-6CD2-B347-9C23-4B550D2F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721467"/>
            <a:ext cx="501062" cy="5010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FD33-1BA1-F245-8D2E-41CD742A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721467"/>
            <a:ext cx="501062" cy="5010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6BBA09-D9BB-5043-B750-2FAB89CC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721467"/>
            <a:ext cx="501062" cy="5010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6A14BB-3252-EB4E-80E4-520DD522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721467"/>
            <a:ext cx="501062" cy="5010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71D376-E391-174E-9ED8-48A0C0C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721467"/>
            <a:ext cx="501062" cy="5010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CBCAFB5-D175-7443-A99E-947E8ABC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721467"/>
            <a:ext cx="501062" cy="5010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3F5E99B-9D66-0C47-902B-F9DB5022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721467"/>
            <a:ext cx="501062" cy="5010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20733C-6B3D-D940-AF5C-FEB045F5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721467"/>
            <a:ext cx="501062" cy="501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9189B6A-9663-0A40-96E3-EB389C77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721467"/>
            <a:ext cx="501062" cy="5010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51B36D-BB3D-BF47-BC3D-0A4393AC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721467"/>
            <a:ext cx="501062" cy="5010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660B58F-59F6-C540-BE1C-F2983A8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224698"/>
            <a:ext cx="501062" cy="50106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9DCF20-9D45-4F4F-865F-22054FF5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224698"/>
            <a:ext cx="501062" cy="5010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09D202-E3CC-584B-AAFC-5FE4247B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224698"/>
            <a:ext cx="501062" cy="50106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54AE9B1-D8AB-144F-A4C1-F9173FFB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224698"/>
            <a:ext cx="501062" cy="501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9CE50F8-B53A-B049-8EDA-6F2722FD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224698"/>
            <a:ext cx="501062" cy="50106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412BB29-B73E-8241-870D-399EB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224698"/>
            <a:ext cx="501062" cy="50106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3C21DB-69AE-8247-A0DF-6921EE4B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224698"/>
            <a:ext cx="501062" cy="5010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B93AB9D-99DD-D049-9B7A-4F343796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224698"/>
            <a:ext cx="501062" cy="50106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5972BD0-4865-1447-83C6-DA2D16C3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224698"/>
            <a:ext cx="501062" cy="5010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62FB04E-8B2C-6043-9DF1-9197E137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224698"/>
            <a:ext cx="501062" cy="5010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CAB9804-CD1E-2F47-BA01-109167A6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712184"/>
            <a:ext cx="501062" cy="50106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4019DA7-9785-794B-A921-B6B7F72A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712184"/>
            <a:ext cx="501062" cy="5010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182C2E2-8EFA-8742-B353-E3820060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712184"/>
            <a:ext cx="501062" cy="50106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7F051C2-BE78-4D4E-81BD-E3230F4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712184"/>
            <a:ext cx="501062" cy="50106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651A3BE-79A3-8344-B1FB-9FA91006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712184"/>
            <a:ext cx="501062" cy="5010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DF57187-B1AC-D348-9548-981712A2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712184"/>
            <a:ext cx="501062" cy="50106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5FD433-CADF-7347-8113-79DF2AE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712184"/>
            <a:ext cx="501062" cy="50106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84DD41-0AD2-D040-874C-2A4CAF66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712184"/>
            <a:ext cx="501062" cy="501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702CE0-D59C-E04C-8E11-1AC6F54E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712184"/>
            <a:ext cx="501062" cy="50106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E4F3D24-5B05-A445-9AAC-DBA33F4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712184"/>
            <a:ext cx="501062" cy="5010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54711CA-7E64-FE4E-A951-D62D4BD4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196802"/>
            <a:ext cx="501062" cy="50106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B03E8A-35A2-2B41-879F-F2E4AD9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196802"/>
            <a:ext cx="501062" cy="50106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73F730-5A57-8B4E-926C-B0E01D5A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196802"/>
            <a:ext cx="501062" cy="5010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1C2D5FE-31F2-F143-AEE4-942C9C1D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196802"/>
            <a:ext cx="501062" cy="5010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192A115-51A9-5642-9883-2A2172BB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196802"/>
            <a:ext cx="501062" cy="5010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C8C677-9E7E-304C-B948-E937BE2B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196802"/>
            <a:ext cx="501062" cy="5010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7B11741-8701-DF47-8206-BACD0F5A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196802"/>
            <a:ext cx="501062" cy="5010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DB1158-36DB-AC40-8EE5-FCAE24DD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196802"/>
            <a:ext cx="501062" cy="50106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33F998-49EA-F048-840E-6D80FB45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196802"/>
            <a:ext cx="501062" cy="5010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E630BAC-204D-C243-B825-B99CF1E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196802"/>
            <a:ext cx="501062" cy="50106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FDB64A3-96B7-2741-AE28-3A3D78B7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694310"/>
            <a:ext cx="501062" cy="5010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9BEDA0D-B585-6743-934F-4B09D297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694310"/>
            <a:ext cx="501062" cy="5010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521D55-8EFD-6E48-AFB7-83B4CE35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694310"/>
            <a:ext cx="501062" cy="5010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D81704-E7ED-3C49-9E6C-928DE9B7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694310"/>
            <a:ext cx="501062" cy="5010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B36AFA-09BB-E148-9CA2-A6BBC6C3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694310"/>
            <a:ext cx="501062" cy="5010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78CB90C-17A3-0C43-A3D3-8395AE0C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694310"/>
            <a:ext cx="501062" cy="5010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D2344E-CD99-4342-B65E-9051B66C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694310"/>
            <a:ext cx="501062" cy="50106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C5BF37-BC35-B545-BED0-CFC37BB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694310"/>
            <a:ext cx="501062" cy="5010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F4FE8EE-C223-9E42-A039-87499DF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694310"/>
            <a:ext cx="501062" cy="50106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8CDD27E-BB5A-A54D-8CD9-7EC1FDF4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694310"/>
            <a:ext cx="501062" cy="5010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A762DE-2484-C44E-AE7B-6D5BAF5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178929"/>
            <a:ext cx="501062" cy="5010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150289-C9CE-8941-86FA-E1814362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178929"/>
            <a:ext cx="501062" cy="5010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3ACBF-3DB5-0B49-8F64-90BF3C36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178929"/>
            <a:ext cx="501062" cy="5010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6E547FC-1095-A14F-802C-ECE0C8D9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178929"/>
            <a:ext cx="501062" cy="50106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0343303-7DFF-244D-9809-DF4AFA79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178929"/>
            <a:ext cx="501062" cy="50106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55E53D-8F6D-D14C-871E-BBEC2B8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178929"/>
            <a:ext cx="501062" cy="5010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9FCC616-57A2-6F4A-862A-0A1A5F18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178929"/>
            <a:ext cx="501062" cy="5010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F55264-76DF-5C48-9D66-37C9DD16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178929"/>
            <a:ext cx="501062" cy="50106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782735-9B99-314F-A44F-F65AE168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178929"/>
            <a:ext cx="501062" cy="50106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E86FA1D-C031-E14C-9041-09E7663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178929"/>
            <a:ext cx="501062" cy="501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A6A2C43-2042-104E-B665-B75823EB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226610"/>
            <a:ext cx="386534" cy="386534"/>
          </a:xfrm>
          <a:prstGeom prst="rect">
            <a:avLst/>
          </a:prstGeom>
          <a:noFill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1E91730-C1E3-6D48-A87F-EFBF428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697084"/>
            <a:ext cx="386534" cy="386534"/>
          </a:xfrm>
          <a:prstGeom prst="rect">
            <a:avLst/>
          </a:prstGeom>
          <a:noFill/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CB13D-C8D0-E24A-B0DE-834D19C0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639821"/>
            <a:ext cx="501062" cy="5010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9C7FF9-4D60-984B-9D5C-28844088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161664"/>
            <a:ext cx="501062" cy="50106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43577CF-E9CE-7C42-99F8-9F846C13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680644"/>
            <a:ext cx="501062" cy="50106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675D95F-9674-1D44-B908-32D3DC0E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639821"/>
            <a:ext cx="501062" cy="50106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57D091D-72AA-AE4B-9947-42986E21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639821"/>
            <a:ext cx="501062" cy="50106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EC0B34-7C0D-224B-B1E2-23F70ADE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639821"/>
            <a:ext cx="501062" cy="50106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67DA352-98F9-3F4B-9930-BC449C6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639821"/>
            <a:ext cx="501062" cy="5010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CF8C31-1E51-9347-81DB-4F49B67A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639821"/>
            <a:ext cx="501062" cy="50106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92BDD8-6A8E-874E-A0B3-57AE5E51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639821"/>
            <a:ext cx="501062" cy="50106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2AE1FB5-BE27-F243-B533-37ACA217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639821"/>
            <a:ext cx="501062" cy="50106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6CA1ADA-38E8-CB4A-A5AB-9524B52F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639821"/>
            <a:ext cx="501062" cy="5010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CBA45DB-FB55-7045-947A-9418850DE9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639821"/>
            <a:ext cx="501062" cy="50106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94954C3-72E0-A842-B633-84D05159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161664"/>
            <a:ext cx="501062" cy="50106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C2AC9DE-7032-954F-BA38-FAF969A2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161664"/>
            <a:ext cx="501062" cy="50106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5DF0482-A003-6F45-82C4-D6240B02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161664"/>
            <a:ext cx="501062" cy="50106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1420C7D-50DE-1046-B8F2-09CE7236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161664"/>
            <a:ext cx="501062" cy="501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6F00E75-EE74-4944-854A-FADB3742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161664"/>
            <a:ext cx="501062" cy="50106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396C882-809E-AB43-B4EB-D1CBFD9A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161664"/>
            <a:ext cx="501062" cy="50106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EE4E85F-B581-E444-ACA6-2C89C8A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161664"/>
            <a:ext cx="501062" cy="50106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32EF146-DA0B-9743-9D18-B784F4D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161664"/>
            <a:ext cx="501062" cy="50106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D6EB961-1DB4-8744-9EDE-9348BE64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161664"/>
            <a:ext cx="501062" cy="50106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DE2A6EE-55D9-A64B-BF8E-0749BE34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680644"/>
            <a:ext cx="501062" cy="5010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5EC3428-F882-9E40-BDC3-E1E5D88A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680644"/>
            <a:ext cx="501062" cy="501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5C6A551-EB4C-3748-9EE8-4D6ADBB2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680644"/>
            <a:ext cx="501062" cy="5010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82C3CD5-0B40-314D-B6F2-FAC9D3EB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680644"/>
            <a:ext cx="501062" cy="5010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1F1EABC-5D6D-0C44-9909-32AE5CE1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680644"/>
            <a:ext cx="501062" cy="50106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470F736-E4F4-7249-9890-47D2252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680644"/>
            <a:ext cx="501062" cy="5010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2773EB5-627E-1449-ACFB-52DB2E7A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680644"/>
            <a:ext cx="501062" cy="5010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6F2EB5E-0E4B-314D-98DA-7C87F02E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680644"/>
            <a:ext cx="501062" cy="5010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FA2AA198-FD46-1B49-8082-389016CF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680644"/>
            <a:ext cx="501062" cy="50106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E61B4-EECD-5241-9CB0-16F8AA51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183875"/>
            <a:ext cx="501062" cy="50106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BB35574-BF8B-994E-93D3-0F44A014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183875"/>
            <a:ext cx="501062" cy="50106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1A479EC-23D2-4242-828B-6E932F3E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183875"/>
            <a:ext cx="501062" cy="50106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4CACA3B-7228-1E47-A872-115DB6F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183875"/>
            <a:ext cx="501062" cy="50106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8499966-903A-A940-9359-21D4CDC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183875"/>
            <a:ext cx="501062" cy="5010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2F1F63-AC34-974C-8BCF-C96B6C38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183875"/>
            <a:ext cx="501062" cy="50106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6DBD828-66C0-9C48-8EED-EE1328F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183875"/>
            <a:ext cx="501062" cy="501062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9F73E1-A7B6-5E41-B998-930DCD22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183875"/>
            <a:ext cx="501062" cy="50106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7AF4F3C-7D2D-4D4F-9443-9A57C477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183875"/>
            <a:ext cx="501062" cy="50106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D0F8243-B946-5241-9CE7-E45D1DB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183875"/>
            <a:ext cx="501062" cy="50106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CBAB8B7-73A6-B24D-BEAC-E72B71DD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721467"/>
            <a:ext cx="501062" cy="50106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1C830FA-CF1C-1944-A909-E501754E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721467"/>
            <a:ext cx="501062" cy="50106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3A0573-57CD-274C-877E-DE44445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721467"/>
            <a:ext cx="501062" cy="50106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12F6811-C956-D74C-A6B3-42847CB4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721467"/>
            <a:ext cx="501062" cy="50106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EDA8A6C-C85E-4E4C-92D3-D3F7417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721467"/>
            <a:ext cx="501062" cy="50106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6DCD131-FCD8-A348-B738-6FCCB0C6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721467"/>
            <a:ext cx="501062" cy="50106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055DF2E-AD8A-8947-954B-68A86D8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721467"/>
            <a:ext cx="501062" cy="5010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D5A0A2F-A7D3-3D4C-A8AA-D5E3DDA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721467"/>
            <a:ext cx="501062" cy="50106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B3F36B2-0617-F846-ABB9-4151A50A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721467"/>
            <a:ext cx="501062" cy="50106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5913626-57B6-0A45-9958-0FCEF9C2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721467"/>
            <a:ext cx="501062" cy="50106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2B0B5EAB-59D6-AE41-932E-70DDC71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224698"/>
            <a:ext cx="501062" cy="50106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DC3294C-C666-7C4E-9399-8D112CD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224698"/>
            <a:ext cx="501062" cy="501062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86306E1-A120-DC47-8329-BC87CBD1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224698"/>
            <a:ext cx="501062" cy="50106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DB4AEAC-A2E6-DF45-9B9D-E6C4AA47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224698"/>
            <a:ext cx="501062" cy="50106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B499952-E718-5F48-AF8F-2672910D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224698"/>
            <a:ext cx="501062" cy="50106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7D6A47C-3269-5B47-A5D3-96235DD9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224698"/>
            <a:ext cx="501062" cy="50106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9239495-0735-054C-BEC3-C6C3731F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224698"/>
            <a:ext cx="501062" cy="5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CA5F8BD-29DA-834D-B80E-98297857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224698"/>
            <a:ext cx="501062" cy="501062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A197FC-8278-AD49-839F-043EA814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224698"/>
            <a:ext cx="501062" cy="50106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D08A330-9B45-854B-BFC2-196D8A4F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224698"/>
            <a:ext cx="501062" cy="50106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A28B780-9B7A-9C4E-B123-13574DC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712184"/>
            <a:ext cx="501062" cy="50106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44D82148-A726-D44F-B276-13377DB4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712184"/>
            <a:ext cx="501062" cy="50106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EDBAA2-ECBF-0D4A-821E-2E7540B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712184"/>
            <a:ext cx="501062" cy="50106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389B221-B2B1-1145-8E9E-F572F158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712184"/>
            <a:ext cx="501062" cy="501062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BDAA5E19-6BAB-0343-8A0D-D47ABD5F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712184"/>
            <a:ext cx="501062" cy="501062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BBF013F-2796-A34C-9F1E-AB48EA07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712184"/>
            <a:ext cx="501062" cy="50106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0CAE7B4-F703-554D-82DF-6A4226B5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712184"/>
            <a:ext cx="501062" cy="50106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ECFBC7-CA98-7B47-8A31-C1499348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712184"/>
            <a:ext cx="501062" cy="50106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8687136-7521-D942-8057-9979753A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712184"/>
            <a:ext cx="501062" cy="50106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09331D4-88F9-9544-A6AC-B39D851A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712184"/>
            <a:ext cx="501062" cy="50106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5AAA4417-A5F2-EF40-8EE4-68508249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196802"/>
            <a:ext cx="501062" cy="501062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7CD7EB17-BC60-364F-B151-518FEF54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196802"/>
            <a:ext cx="501062" cy="50106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FAF7310-774D-4B49-8ADB-6D5F72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196802"/>
            <a:ext cx="501062" cy="50106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67B4891-F5B0-1C49-BE92-4535360E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196802"/>
            <a:ext cx="501062" cy="50106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57FA49D-200F-804A-8965-B9029BF6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196802"/>
            <a:ext cx="501062" cy="501062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B926BC6-38BE-8146-8E8F-AD985C05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196802"/>
            <a:ext cx="501062" cy="501062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DA3318F0-F38F-D643-9F21-F7625680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196802"/>
            <a:ext cx="501062" cy="501062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AB3F66-FC07-FD4F-BEB2-A03EFD9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196802"/>
            <a:ext cx="501062" cy="5010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B2F291A-137D-5144-BAA4-9DD0962C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196802"/>
            <a:ext cx="501062" cy="50106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F6E9764-5137-614A-9B6E-753753B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196802"/>
            <a:ext cx="501062" cy="50106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9DB7498-9D06-7B46-93DF-C4F95AC4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694310"/>
            <a:ext cx="501062" cy="5010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5270F6-DA53-474F-A3D0-18EE1A7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694310"/>
            <a:ext cx="501062" cy="501062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F19CEFF5-E9E8-A940-91CE-88D626A8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694310"/>
            <a:ext cx="501062" cy="501062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0484F56-31EB-6B46-9ED4-E6851F2F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694310"/>
            <a:ext cx="501062" cy="501062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A200E7-E88D-DA43-AA4D-CEB197C8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694310"/>
            <a:ext cx="501062" cy="50106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02D4BEE-1A4C-2042-8186-D9A74DF1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694310"/>
            <a:ext cx="501062" cy="50106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47E199B-F304-FD47-B8CA-1328E76F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694310"/>
            <a:ext cx="501062" cy="501062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B361B24-3EE0-2A47-B21F-59AB0E4C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694310"/>
            <a:ext cx="501062" cy="50106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5AAFF57-62D5-024C-87BA-624CF9C8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694310"/>
            <a:ext cx="501062" cy="50106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329AEDD0-0C21-4A45-9491-4FE30BEE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694310"/>
            <a:ext cx="501062" cy="50106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95D80CE-07C7-444E-A804-CB83E850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178929"/>
            <a:ext cx="501062" cy="50106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799C1464-209E-6348-B7F5-B373B80E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178929"/>
            <a:ext cx="501062" cy="50106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B08D61D-22E9-0B40-B81B-B4F4F74F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178929"/>
            <a:ext cx="501062" cy="5010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9A599DC5-851C-DE4B-8A2B-87F12AF6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178929"/>
            <a:ext cx="501062" cy="50106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A64B709-83C8-EA4B-9138-8642C15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178929"/>
            <a:ext cx="501062" cy="50106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614AEF4F-0CF9-B041-AFB4-8C6B48FE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178929"/>
            <a:ext cx="501062" cy="50106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62155FE6-4D25-3B4F-A2D8-20FCEAE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178929"/>
            <a:ext cx="501062" cy="50106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F45F37A-586F-F741-A0D4-54A53A1B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178929"/>
            <a:ext cx="501062" cy="50106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086359B-FA6E-3E42-B252-2D62A511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178929"/>
            <a:ext cx="501062" cy="50106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B690175-C453-3049-91A4-DD8F8D34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178929"/>
            <a:ext cx="501062" cy="50106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C59B293-79CA-FA48-B59F-C2598AB8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639821"/>
            <a:ext cx="501062" cy="50106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F640198-31C5-324F-A4C4-A5C760E3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161664"/>
            <a:ext cx="501062" cy="50106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564332F-FB3F-BC4E-AB51-05EE714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680644"/>
            <a:ext cx="501062" cy="50106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816E47F-5756-424C-9900-4133BD6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4260490"/>
            <a:ext cx="386534" cy="386534"/>
          </a:xfrm>
          <a:prstGeom prst="rect">
            <a:avLst/>
          </a:prstGeom>
          <a:noFill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50031E4F-AB2F-CB4B-AEF5-FD78409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0" y="4778730"/>
            <a:ext cx="386534" cy="386534"/>
          </a:xfrm>
          <a:prstGeom prst="rect">
            <a:avLst/>
          </a:prstGeom>
          <a:noFill/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18EEC51-5A22-C742-A7C2-0DBFBEC1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270832"/>
            <a:ext cx="386534" cy="386534"/>
          </a:xfrm>
          <a:prstGeom prst="rect">
            <a:avLst/>
          </a:prstGeom>
          <a:noFill/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F1A1DEA-CDCF-0448-AD23-320F024F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751573"/>
            <a:ext cx="386534" cy="386534"/>
          </a:xfrm>
          <a:prstGeom prst="rect">
            <a:avLst/>
          </a:prstGeom>
          <a:noFill/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7C9B8C4-4BD3-8349-8188-ED918761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253694"/>
            <a:ext cx="386534" cy="386534"/>
          </a:xfrm>
          <a:prstGeom prst="rect">
            <a:avLst/>
          </a:prstGeom>
          <a:noFill/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7619AD88-078F-7C4D-B6CB-FB424E20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769447"/>
            <a:ext cx="386534" cy="386534"/>
          </a:xfrm>
          <a:prstGeom prst="rect">
            <a:avLst/>
          </a:prstGeom>
          <a:noFill/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B0E16D7-391E-FD43-8446-C7B67EBB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236192"/>
            <a:ext cx="386534" cy="38653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551CE-BBC1-CC4C-AF5C-5BCD2DF48B42}"/>
              </a:ext>
            </a:extLst>
          </p:cNvPr>
          <p:cNvSpPr/>
          <p:nvPr/>
        </p:nvSpPr>
        <p:spPr>
          <a:xfrm>
            <a:off x="5768981" y="2679991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6DD52ABD-4557-2345-80EF-3C8B4F7C95A0}"/>
              </a:ext>
            </a:extLst>
          </p:cNvPr>
          <p:cNvSpPr/>
          <p:nvPr/>
        </p:nvSpPr>
        <p:spPr>
          <a:xfrm rot="5400000">
            <a:off x="5889369" y="1912784"/>
            <a:ext cx="145758" cy="38653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17E385F-7C94-604F-9846-0E54E359C317}"/>
              </a:ext>
            </a:extLst>
          </p:cNvPr>
          <p:cNvSpPr txBox="1"/>
          <p:nvPr/>
        </p:nvSpPr>
        <p:spPr>
          <a:xfrm>
            <a:off x="5652355" y="1427883"/>
            <a:ext cx="768009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10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9E41CC28-B3CB-8A44-962F-7D0A6904C720}"/>
              </a:ext>
            </a:extLst>
          </p:cNvPr>
          <p:cNvSpPr/>
          <p:nvPr/>
        </p:nvSpPr>
        <p:spPr>
          <a:xfrm rot="5400000">
            <a:off x="11662532" y="-3371461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C1BB21-9DA3-144B-A0FC-D59EF4D4C5E4}"/>
              </a:ext>
            </a:extLst>
          </p:cNvPr>
          <p:cNvSpPr txBox="1"/>
          <p:nvPr/>
        </p:nvSpPr>
        <p:spPr>
          <a:xfrm>
            <a:off x="11363047" y="1427883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200</a:t>
            </a:r>
          </a:p>
        </p:txBody>
      </p:sp>
      <p:sp>
        <p:nvSpPr>
          <p:cNvPr id="236" name="Left Brace 235">
            <a:extLst>
              <a:ext uri="{FF2B5EF4-FFF2-40B4-BE49-F238E27FC236}">
                <a16:creationId xmlns:a16="http://schemas.microsoft.com/office/drawing/2014/main" id="{3601FA31-CD9F-A14A-AAA9-8E7F9F1A5BF7}"/>
              </a:ext>
            </a:extLst>
          </p:cNvPr>
          <p:cNvSpPr/>
          <p:nvPr/>
        </p:nvSpPr>
        <p:spPr>
          <a:xfrm>
            <a:off x="5511489" y="2694310"/>
            <a:ext cx="113740" cy="444657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6A3FB49-E635-3844-82AF-90C0AE149836}"/>
              </a:ext>
            </a:extLst>
          </p:cNvPr>
          <p:cNvSpPr txBox="1"/>
          <p:nvPr/>
        </p:nvSpPr>
        <p:spPr>
          <a:xfrm>
            <a:off x="3597799" y="4625240"/>
            <a:ext cx="189912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95% = 9.5</a:t>
            </a:r>
          </a:p>
        </p:txBody>
      </p:sp>
    </p:spTree>
    <p:extLst>
      <p:ext uri="{BB962C8B-B14F-4D97-AF65-F5344CB8AC3E}">
        <p14:creationId xmlns:p14="http://schemas.microsoft.com/office/powerpoint/2010/main" val="246345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B85B35-F668-094F-A94D-C5717371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737907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56030-51BB-4A4D-85C6-61083DF6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639821"/>
            <a:ext cx="501062" cy="50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3AF63-5EE1-AE41-B4CF-8A482579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639821"/>
            <a:ext cx="501062" cy="50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55132-D724-7E4C-9BAD-E37EF643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639821"/>
            <a:ext cx="501062" cy="501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3B3B-A0E9-E948-B891-576670B0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639821"/>
            <a:ext cx="501062" cy="50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4E454-AC0E-5142-AB77-26D84B0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639821"/>
            <a:ext cx="501062" cy="50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8175A-460E-614B-A0B4-7724FDC8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639821"/>
            <a:ext cx="501062" cy="50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D33029-39F3-5C47-81C4-25DCF1FA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639821"/>
            <a:ext cx="501062" cy="50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F90E4-894C-7648-A4D1-82D87B72B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639821"/>
            <a:ext cx="501062" cy="501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CDFC4-5E54-9944-82BA-349FF354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639821"/>
            <a:ext cx="501062" cy="501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62F7F-8D44-C141-909D-0DFA3CBF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161664"/>
            <a:ext cx="501062" cy="501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AE896-A330-1D42-AA84-D62E2CDD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161664"/>
            <a:ext cx="501062" cy="501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BE040-4F88-9441-AAC9-ACAF7E08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161664"/>
            <a:ext cx="501062" cy="50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73861-AAF2-344A-9C97-40E0E658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161664"/>
            <a:ext cx="501062" cy="501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A66D7F-F5A1-B545-8F73-554D28A6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161664"/>
            <a:ext cx="501062" cy="501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8E2736-F160-6344-B025-C0349910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161664"/>
            <a:ext cx="501062" cy="5010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CD24-5813-F740-BC12-382DC8B5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161664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A016C-E461-9341-AA0E-346F5CB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161664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92FE4-C77E-9E4B-91E0-99A97E1D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161664"/>
            <a:ext cx="501062" cy="501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288D31-7E04-D845-B89C-92EE10C3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680644"/>
            <a:ext cx="501062" cy="5010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B2BACF-6C0B-2F4C-B8D8-8645F0DC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680644"/>
            <a:ext cx="501062" cy="5010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E8C50C-C5A2-3F45-BB75-7E23A9CA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680644"/>
            <a:ext cx="501062" cy="5010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87BA6A-3812-DB42-8562-C84335B3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680644"/>
            <a:ext cx="501062" cy="501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3840C1-6BD4-2E4D-A4C7-39CCD6A2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680644"/>
            <a:ext cx="501062" cy="5010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70A892-54AA-124D-9E91-2941D82B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680644"/>
            <a:ext cx="501062" cy="501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4C784CB-1756-9A42-95CA-B2D00F002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680644"/>
            <a:ext cx="501062" cy="5010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9DCEDB-7B64-F444-9175-D591C389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680644"/>
            <a:ext cx="501062" cy="5010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EF568-963F-5F43-89F4-B630AC67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680644"/>
            <a:ext cx="501062" cy="5010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DF98C5-43BD-9E47-8600-24EE4BD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183875"/>
            <a:ext cx="501062" cy="5010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B4C24-EFEC-0144-829E-EC8F3A05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183875"/>
            <a:ext cx="501062" cy="5010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22C297-1F3B-C14D-A0DC-4FDA1098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183875"/>
            <a:ext cx="501062" cy="5010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DFFAC-379D-6A4A-9473-BB19C69B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183875"/>
            <a:ext cx="501062" cy="501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505F98-5F95-014E-9F53-FEB6FD67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183875"/>
            <a:ext cx="501062" cy="5010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8CCF9-7B9B-934F-8377-BFDB0896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183875"/>
            <a:ext cx="501062" cy="5010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791B1C-508F-1F4C-B02A-4A3F4954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183875"/>
            <a:ext cx="501062" cy="5010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F502AE-ED57-4740-8F78-707BCC15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183875"/>
            <a:ext cx="501062" cy="5010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B1977C-0281-034C-949E-DAA8A1F8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183875"/>
            <a:ext cx="501062" cy="5010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25A325-372E-754F-89F2-02BB702960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183875"/>
            <a:ext cx="501062" cy="501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79630E5-6CD2-B347-9C23-4B550D2F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721467"/>
            <a:ext cx="501062" cy="5010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FD33-1BA1-F245-8D2E-41CD742A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721467"/>
            <a:ext cx="501062" cy="5010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6BBA09-D9BB-5043-B750-2FAB89CC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721467"/>
            <a:ext cx="501062" cy="5010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6A14BB-3252-EB4E-80E4-520DD522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721467"/>
            <a:ext cx="501062" cy="5010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71D376-E391-174E-9ED8-48A0C0C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721467"/>
            <a:ext cx="501062" cy="5010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CBCAFB5-D175-7443-A99E-947E8ABC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721467"/>
            <a:ext cx="501062" cy="5010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3F5E99B-9D66-0C47-902B-F9DB5022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721467"/>
            <a:ext cx="501062" cy="5010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20733C-6B3D-D940-AF5C-FEB045F5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721467"/>
            <a:ext cx="501062" cy="501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9189B6A-9663-0A40-96E3-EB389C77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721467"/>
            <a:ext cx="501062" cy="5010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51B36D-BB3D-BF47-BC3D-0A4393AC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721467"/>
            <a:ext cx="501062" cy="5010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660B58F-59F6-C540-BE1C-F2983A8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224698"/>
            <a:ext cx="501062" cy="50106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9DCF20-9D45-4F4F-865F-22054FF5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224698"/>
            <a:ext cx="501062" cy="5010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09D202-E3CC-584B-AAFC-5FE4247B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224698"/>
            <a:ext cx="501062" cy="50106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54AE9B1-D8AB-144F-A4C1-F9173FFB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224698"/>
            <a:ext cx="501062" cy="501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9CE50F8-B53A-B049-8EDA-6F2722FD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224698"/>
            <a:ext cx="501062" cy="50106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412BB29-B73E-8241-870D-399EB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224698"/>
            <a:ext cx="501062" cy="50106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3C21DB-69AE-8247-A0DF-6921EE4B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224698"/>
            <a:ext cx="501062" cy="5010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B93AB9D-99DD-D049-9B7A-4F343796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224698"/>
            <a:ext cx="501062" cy="50106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5972BD0-4865-1447-83C6-DA2D16C3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224698"/>
            <a:ext cx="501062" cy="5010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62FB04E-8B2C-6043-9DF1-9197E137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224698"/>
            <a:ext cx="501062" cy="5010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CAB9804-CD1E-2F47-BA01-109167A6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712184"/>
            <a:ext cx="501062" cy="50106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4019DA7-9785-794B-A921-B6B7F72A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712184"/>
            <a:ext cx="501062" cy="5010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182C2E2-8EFA-8742-B353-E3820060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712184"/>
            <a:ext cx="501062" cy="50106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7F051C2-BE78-4D4E-81BD-E3230F4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712184"/>
            <a:ext cx="501062" cy="50106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651A3BE-79A3-8344-B1FB-9FA91006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712184"/>
            <a:ext cx="501062" cy="5010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DF57187-B1AC-D348-9548-981712A2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712184"/>
            <a:ext cx="501062" cy="50106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5FD433-CADF-7347-8113-79DF2AE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712184"/>
            <a:ext cx="501062" cy="50106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84DD41-0AD2-D040-874C-2A4CAF66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712184"/>
            <a:ext cx="501062" cy="501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702CE0-D59C-E04C-8E11-1AC6F54E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712184"/>
            <a:ext cx="501062" cy="50106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E4F3D24-5B05-A445-9AAC-DBA33F4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712184"/>
            <a:ext cx="501062" cy="5010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54711CA-7E64-FE4E-A951-D62D4BD4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196802"/>
            <a:ext cx="501062" cy="50106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B03E8A-35A2-2B41-879F-F2E4AD9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196802"/>
            <a:ext cx="501062" cy="50106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73F730-5A57-8B4E-926C-B0E01D5A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196802"/>
            <a:ext cx="501062" cy="5010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1C2D5FE-31F2-F143-AEE4-942C9C1D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196802"/>
            <a:ext cx="501062" cy="5010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192A115-51A9-5642-9883-2A2172BB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196802"/>
            <a:ext cx="501062" cy="5010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C8C677-9E7E-304C-B948-E937BE2B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196802"/>
            <a:ext cx="501062" cy="5010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7B11741-8701-DF47-8206-BACD0F5A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196802"/>
            <a:ext cx="501062" cy="5010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DB1158-36DB-AC40-8EE5-FCAE24DD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196802"/>
            <a:ext cx="501062" cy="50106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33F998-49EA-F048-840E-6D80FB45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196802"/>
            <a:ext cx="501062" cy="5010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E630BAC-204D-C243-B825-B99CF1E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196802"/>
            <a:ext cx="501062" cy="50106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FDB64A3-96B7-2741-AE28-3A3D78B7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694310"/>
            <a:ext cx="501062" cy="5010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9BEDA0D-B585-6743-934F-4B09D297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694310"/>
            <a:ext cx="501062" cy="5010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521D55-8EFD-6E48-AFB7-83B4CE35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694310"/>
            <a:ext cx="501062" cy="5010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D81704-E7ED-3C49-9E6C-928DE9B7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694310"/>
            <a:ext cx="501062" cy="5010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B36AFA-09BB-E148-9CA2-A6BBC6C3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694310"/>
            <a:ext cx="501062" cy="5010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78CB90C-17A3-0C43-A3D3-8395AE0C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694310"/>
            <a:ext cx="501062" cy="5010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D2344E-CD99-4342-B65E-9051B66C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694310"/>
            <a:ext cx="501062" cy="50106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C5BF37-BC35-B545-BED0-CFC37BB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694310"/>
            <a:ext cx="501062" cy="5010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F4FE8EE-C223-9E42-A039-87499DF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694310"/>
            <a:ext cx="501062" cy="50106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8CDD27E-BB5A-A54D-8CD9-7EC1FDF4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694310"/>
            <a:ext cx="501062" cy="5010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A762DE-2484-C44E-AE7B-6D5BAF5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178929"/>
            <a:ext cx="501062" cy="5010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150289-C9CE-8941-86FA-E1814362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178929"/>
            <a:ext cx="501062" cy="5010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3ACBF-3DB5-0B49-8F64-90BF3C36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178929"/>
            <a:ext cx="501062" cy="5010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6E547FC-1095-A14F-802C-ECE0C8D9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178929"/>
            <a:ext cx="501062" cy="50106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0343303-7DFF-244D-9809-DF4AFA79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178929"/>
            <a:ext cx="501062" cy="50106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55E53D-8F6D-D14C-871E-BBEC2B8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178929"/>
            <a:ext cx="501062" cy="5010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9FCC616-57A2-6F4A-862A-0A1A5F18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178929"/>
            <a:ext cx="501062" cy="5010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F55264-76DF-5C48-9D66-37C9DD16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178929"/>
            <a:ext cx="501062" cy="50106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782735-9B99-314F-A44F-F65AE168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178929"/>
            <a:ext cx="501062" cy="50106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E86FA1D-C031-E14C-9041-09E7663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178929"/>
            <a:ext cx="501062" cy="501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A6A2C43-2042-104E-B665-B75823EB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226610"/>
            <a:ext cx="386534" cy="386534"/>
          </a:xfrm>
          <a:prstGeom prst="rect">
            <a:avLst/>
          </a:prstGeom>
          <a:noFill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1E91730-C1E3-6D48-A87F-EFBF428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697084"/>
            <a:ext cx="386534" cy="386534"/>
          </a:xfrm>
          <a:prstGeom prst="rect">
            <a:avLst/>
          </a:prstGeom>
          <a:noFill/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CB13D-C8D0-E24A-B0DE-834D19C0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639821"/>
            <a:ext cx="501062" cy="5010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9C7FF9-4D60-984B-9D5C-28844088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161664"/>
            <a:ext cx="501062" cy="50106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43577CF-E9CE-7C42-99F8-9F846C13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680644"/>
            <a:ext cx="501062" cy="50106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675D95F-9674-1D44-B908-32D3DC0E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639821"/>
            <a:ext cx="501062" cy="50106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57D091D-72AA-AE4B-9947-42986E21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639821"/>
            <a:ext cx="501062" cy="50106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EC0B34-7C0D-224B-B1E2-23F70ADE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639821"/>
            <a:ext cx="501062" cy="50106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67DA352-98F9-3F4B-9930-BC449C6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639821"/>
            <a:ext cx="501062" cy="5010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CF8C31-1E51-9347-81DB-4F49B67A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639821"/>
            <a:ext cx="501062" cy="50106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92BDD8-6A8E-874E-A0B3-57AE5E51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639821"/>
            <a:ext cx="501062" cy="50106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2AE1FB5-BE27-F243-B533-37ACA217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639821"/>
            <a:ext cx="501062" cy="50106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6CA1ADA-38E8-CB4A-A5AB-9524B52F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639821"/>
            <a:ext cx="501062" cy="5010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CBA45DB-FB55-7045-947A-9418850DE9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639821"/>
            <a:ext cx="501062" cy="50106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94954C3-72E0-A842-B633-84D05159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161664"/>
            <a:ext cx="501062" cy="50106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C2AC9DE-7032-954F-BA38-FAF969A2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161664"/>
            <a:ext cx="501062" cy="50106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5DF0482-A003-6F45-82C4-D6240B02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161664"/>
            <a:ext cx="501062" cy="50106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1420C7D-50DE-1046-B8F2-09CE7236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161664"/>
            <a:ext cx="501062" cy="501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6F00E75-EE74-4944-854A-FADB3742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161664"/>
            <a:ext cx="501062" cy="50106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396C882-809E-AB43-B4EB-D1CBFD9A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161664"/>
            <a:ext cx="501062" cy="50106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EE4E85F-B581-E444-ACA6-2C89C8A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161664"/>
            <a:ext cx="501062" cy="50106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32EF146-DA0B-9743-9D18-B784F4D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161664"/>
            <a:ext cx="501062" cy="50106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D6EB961-1DB4-8744-9EDE-9348BE64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161664"/>
            <a:ext cx="501062" cy="50106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DE2A6EE-55D9-A64B-BF8E-0749BE34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680644"/>
            <a:ext cx="501062" cy="5010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5EC3428-F882-9E40-BDC3-E1E5D88A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680644"/>
            <a:ext cx="501062" cy="501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5C6A551-EB4C-3748-9EE8-4D6ADBB2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680644"/>
            <a:ext cx="501062" cy="5010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82C3CD5-0B40-314D-B6F2-FAC9D3EB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680644"/>
            <a:ext cx="501062" cy="5010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1F1EABC-5D6D-0C44-9909-32AE5CE1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680644"/>
            <a:ext cx="501062" cy="50106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470F736-E4F4-7249-9890-47D2252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680644"/>
            <a:ext cx="501062" cy="5010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2773EB5-627E-1449-ACFB-52DB2E7A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680644"/>
            <a:ext cx="501062" cy="5010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6F2EB5E-0E4B-314D-98DA-7C87F02E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680644"/>
            <a:ext cx="501062" cy="5010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FA2AA198-FD46-1B49-8082-389016CF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680644"/>
            <a:ext cx="501062" cy="50106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E61B4-EECD-5241-9CB0-16F8AA51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183875"/>
            <a:ext cx="501062" cy="50106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BB35574-BF8B-994E-93D3-0F44A014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183875"/>
            <a:ext cx="501062" cy="50106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1A479EC-23D2-4242-828B-6E932F3E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183875"/>
            <a:ext cx="501062" cy="50106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4CACA3B-7228-1E47-A872-115DB6F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183875"/>
            <a:ext cx="501062" cy="50106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8499966-903A-A940-9359-21D4CDC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183875"/>
            <a:ext cx="501062" cy="5010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2F1F63-AC34-974C-8BCF-C96B6C38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183875"/>
            <a:ext cx="501062" cy="50106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6DBD828-66C0-9C48-8EED-EE1328F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183875"/>
            <a:ext cx="501062" cy="501062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9F73E1-A7B6-5E41-B998-930DCD22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183875"/>
            <a:ext cx="501062" cy="50106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7AF4F3C-7D2D-4D4F-9443-9A57C477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183875"/>
            <a:ext cx="501062" cy="50106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D0F8243-B946-5241-9CE7-E45D1DB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183875"/>
            <a:ext cx="501062" cy="50106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CBAB8B7-73A6-B24D-BEAC-E72B71DD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721467"/>
            <a:ext cx="501062" cy="50106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1C830FA-CF1C-1944-A909-E501754E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721467"/>
            <a:ext cx="501062" cy="50106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3A0573-57CD-274C-877E-DE44445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721467"/>
            <a:ext cx="501062" cy="50106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12F6811-C956-D74C-A6B3-42847CB4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721467"/>
            <a:ext cx="501062" cy="50106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EDA8A6C-C85E-4E4C-92D3-D3F7417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721467"/>
            <a:ext cx="501062" cy="50106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6DCD131-FCD8-A348-B738-6FCCB0C6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721467"/>
            <a:ext cx="501062" cy="50106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055DF2E-AD8A-8947-954B-68A86D8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721467"/>
            <a:ext cx="501062" cy="5010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D5A0A2F-A7D3-3D4C-A8AA-D5E3DDA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721467"/>
            <a:ext cx="501062" cy="50106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B3F36B2-0617-F846-ABB9-4151A50A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721467"/>
            <a:ext cx="501062" cy="50106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5913626-57B6-0A45-9958-0FCEF9C2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721467"/>
            <a:ext cx="501062" cy="50106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2B0B5EAB-59D6-AE41-932E-70DDC71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224698"/>
            <a:ext cx="501062" cy="50106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DC3294C-C666-7C4E-9399-8D112CD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224698"/>
            <a:ext cx="501062" cy="501062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86306E1-A120-DC47-8329-BC87CBD1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224698"/>
            <a:ext cx="501062" cy="50106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DB4AEAC-A2E6-DF45-9B9D-E6C4AA47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224698"/>
            <a:ext cx="501062" cy="50106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B499952-E718-5F48-AF8F-2672910D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224698"/>
            <a:ext cx="501062" cy="50106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7D6A47C-3269-5B47-A5D3-96235DD9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224698"/>
            <a:ext cx="501062" cy="50106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9239495-0735-054C-BEC3-C6C3731F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224698"/>
            <a:ext cx="501062" cy="5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CA5F8BD-29DA-834D-B80E-98297857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224698"/>
            <a:ext cx="501062" cy="501062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A197FC-8278-AD49-839F-043EA814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224698"/>
            <a:ext cx="501062" cy="50106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D08A330-9B45-854B-BFC2-196D8A4F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224698"/>
            <a:ext cx="501062" cy="50106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A28B780-9B7A-9C4E-B123-13574DC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712184"/>
            <a:ext cx="501062" cy="50106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44D82148-A726-D44F-B276-13377DB4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712184"/>
            <a:ext cx="501062" cy="50106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EDBAA2-ECBF-0D4A-821E-2E7540B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712184"/>
            <a:ext cx="501062" cy="50106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389B221-B2B1-1145-8E9E-F572F158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712184"/>
            <a:ext cx="501062" cy="501062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BDAA5E19-6BAB-0343-8A0D-D47ABD5F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712184"/>
            <a:ext cx="501062" cy="501062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BBF013F-2796-A34C-9F1E-AB48EA07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712184"/>
            <a:ext cx="501062" cy="50106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0CAE7B4-F703-554D-82DF-6A4226B5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712184"/>
            <a:ext cx="501062" cy="50106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ECFBC7-CA98-7B47-8A31-C1499348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712184"/>
            <a:ext cx="501062" cy="50106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8687136-7521-D942-8057-9979753A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712184"/>
            <a:ext cx="501062" cy="50106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09331D4-88F9-9544-A6AC-B39D851A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712184"/>
            <a:ext cx="501062" cy="50106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5AAA4417-A5F2-EF40-8EE4-68508249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196802"/>
            <a:ext cx="501062" cy="501062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7CD7EB17-BC60-364F-B151-518FEF54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196802"/>
            <a:ext cx="501062" cy="50106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FAF7310-774D-4B49-8ADB-6D5F72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196802"/>
            <a:ext cx="501062" cy="50106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67B4891-F5B0-1C49-BE92-4535360E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196802"/>
            <a:ext cx="501062" cy="50106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57FA49D-200F-804A-8965-B9029BF6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196802"/>
            <a:ext cx="501062" cy="501062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B926BC6-38BE-8146-8E8F-AD985C05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196802"/>
            <a:ext cx="501062" cy="501062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DA3318F0-F38F-D643-9F21-F7625680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196802"/>
            <a:ext cx="501062" cy="501062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AB3F66-FC07-FD4F-BEB2-A03EFD9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196802"/>
            <a:ext cx="501062" cy="5010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B2F291A-137D-5144-BAA4-9DD0962C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196802"/>
            <a:ext cx="501062" cy="50106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F6E9764-5137-614A-9B6E-753753B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196802"/>
            <a:ext cx="501062" cy="50106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9DB7498-9D06-7B46-93DF-C4F95AC4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694310"/>
            <a:ext cx="501062" cy="5010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5270F6-DA53-474F-A3D0-18EE1A7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694310"/>
            <a:ext cx="501062" cy="501062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F19CEFF5-E9E8-A940-91CE-88D626A8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694310"/>
            <a:ext cx="501062" cy="501062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0484F56-31EB-6B46-9ED4-E6851F2F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694310"/>
            <a:ext cx="501062" cy="501062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A200E7-E88D-DA43-AA4D-CEB197C8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694310"/>
            <a:ext cx="501062" cy="50106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02D4BEE-1A4C-2042-8186-D9A74DF1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694310"/>
            <a:ext cx="501062" cy="50106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47E199B-F304-FD47-B8CA-1328E76F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694310"/>
            <a:ext cx="501062" cy="501062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B361B24-3EE0-2A47-B21F-59AB0E4C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694310"/>
            <a:ext cx="501062" cy="50106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5AAFF57-62D5-024C-87BA-624CF9C8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694310"/>
            <a:ext cx="501062" cy="50106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329AEDD0-0C21-4A45-9491-4FE30BEE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694310"/>
            <a:ext cx="501062" cy="50106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95D80CE-07C7-444E-A804-CB83E850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178929"/>
            <a:ext cx="501062" cy="50106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799C1464-209E-6348-B7F5-B373B80E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178929"/>
            <a:ext cx="501062" cy="50106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B08D61D-22E9-0B40-B81B-B4F4F74F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178929"/>
            <a:ext cx="501062" cy="5010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9A599DC5-851C-DE4B-8A2B-87F12AF6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178929"/>
            <a:ext cx="501062" cy="50106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A64B709-83C8-EA4B-9138-8642C15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178929"/>
            <a:ext cx="501062" cy="50106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614AEF4F-0CF9-B041-AFB4-8C6B48FE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178929"/>
            <a:ext cx="501062" cy="50106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62155FE6-4D25-3B4F-A2D8-20FCEAE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178929"/>
            <a:ext cx="501062" cy="50106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F45F37A-586F-F741-A0D4-54A53A1B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178929"/>
            <a:ext cx="501062" cy="50106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086359B-FA6E-3E42-B252-2D62A511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178929"/>
            <a:ext cx="501062" cy="50106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B690175-C453-3049-91A4-DD8F8D34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178929"/>
            <a:ext cx="501062" cy="50106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C59B293-79CA-FA48-B59F-C2598AB8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639821"/>
            <a:ext cx="501062" cy="50106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F640198-31C5-324F-A4C4-A5C760E3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161664"/>
            <a:ext cx="501062" cy="50106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564332F-FB3F-BC4E-AB51-05EE714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680644"/>
            <a:ext cx="501062" cy="50106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816E47F-5756-424C-9900-4133BD6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4260490"/>
            <a:ext cx="386534" cy="386534"/>
          </a:xfrm>
          <a:prstGeom prst="rect">
            <a:avLst/>
          </a:prstGeom>
          <a:noFill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50031E4F-AB2F-CB4B-AEF5-FD78409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0" y="4778730"/>
            <a:ext cx="386534" cy="386534"/>
          </a:xfrm>
          <a:prstGeom prst="rect">
            <a:avLst/>
          </a:prstGeom>
          <a:noFill/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18EEC51-5A22-C742-A7C2-0DBFBEC1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270832"/>
            <a:ext cx="386534" cy="386534"/>
          </a:xfrm>
          <a:prstGeom prst="rect">
            <a:avLst/>
          </a:prstGeom>
          <a:noFill/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F1A1DEA-CDCF-0448-AD23-320F024F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751573"/>
            <a:ext cx="386534" cy="386534"/>
          </a:xfrm>
          <a:prstGeom prst="rect">
            <a:avLst/>
          </a:prstGeom>
          <a:noFill/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7C9B8C4-4BD3-8349-8188-ED918761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253694"/>
            <a:ext cx="386534" cy="386534"/>
          </a:xfrm>
          <a:prstGeom prst="rect">
            <a:avLst/>
          </a:prstGeom>
          <a:noFill/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7619AD88-078F-7C4D-B6CB-FB424E20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769447"/>
            <a:ext cx="386534" cy="386534"/>
          </a:xfrm>
          <a:prstGeom prst="rect">
            <a:avLst/>
          </a:prstGeom>
          <a:noFill/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B0E16D7-391E-FD43-8446-C7B67EBB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236192"/>
            <a:ext cx="386534" cy="38653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551CE-BBC1-CC4C-AF5C-5BCD2DF48B42}"/>
              </a:ext>
            </a:extLst>
          </p:cNvPr>
          <p:cNvSpPr/>
          <p:nvPr/>
        </p:nvSpPr>
        <p:spPr>
          <a:xfrm>
            <a:off x="5768981" y="2679991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6DD52ABD-4557-2345-80EF-3C8B4F7C95A0}"/>
              </a:ext>
            </a:extLst>
          </p:cNvPr>
          <p:cNvSpPr/>
          <p:nvPr/>
        </p:nvSpPr>
        <p:spPr>
          <a:xfrm rot="5400000">
            <a:off x="5889369" y="1912784"/>
            <a:ext cx="145758" cy="38653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17E385F-7C94-604F-9846-0E54E359C317}"/>
              </a:ext>
            </a:extLst>
          </p:cNvPr>
          <p:cNvSpPr txBox="1"/>
          <p:nvPr/>
        </p:nvSpPr>
        <p:spPr>
          <a:xfrm>
            <a:off x="5652355" y="1427883"/>
            <a:ext cx="768009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10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9E41CC28-B3CB-8A44-962F-7D0A6904C720}"/>
              </a:ext>
            </a:extLst>
          </p:cNvPr>
          <p:cNvSpPr/>
          <p:nvPr/>
        </p:nvSpPr>
        <p:spPr>
          <a:xfrm rot="5400000">
            <a:off x="11662532" y="-3371461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C1BB21-9DA3-144B-A0FC-D59EF4D4C5E4}"/>
              </a:ext>
            </a:extLst>
          </p:cNvPr>
          <p:cNvSpPr txBox="1"/>
          <p:nvPr/>
        </p:nvSpPr>
        <p:spPr>
          <a:xfrm>
            <a:off x="11363047" y="1427883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200</a:t>
            </a:r>
          </a:p>
        </p:txBody>
      </p:sp>
      <p:sp>
        <p:nvSpPr>
          <p:cNvPr id="236" name="Left Brace 235">
            <a:extLst>
              <a:ext uri="{FF2B5EF4-FFF2-40B4-BE49-F238E27FC236}">
                <a16:creationId xmlns:a16="http://schemas.microsoft.com/office/drawing/2014/main" id="{3601FA31-CD9F-A14A-AAA9-8E7F9F1A5BF7}"/>
              </a:ext>
            </a:extLst>
          </p:cNvPr>
          <p:cNvSpPr/>
          <p:nvPr/>
        </p:nvSpPr>
        <p:spPr>
          <a:xfrm>
            <a:off x="5511489" y="2694310"/>
            <a:ext cx="113740" cy="444657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6A3FB49-E635-3844-82AF-90C0AE149836}"/>
              </a:ext>
            </a:extLst>
          </p:cNvPr>
          <p:cNvSpPr txBox="1"/>
          <p:nvPr/>
        </p:nvSpPr>
        <p:spPr>
          <a:xfrm>
            <a:off x="3597799" y="4625240"/>
            <a:ext cx="189912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95% = 9.5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C552B2D-EDFD-2846-9E88-7F3F8BDB39A7}"/>
              </a:ext>
            </a:extLst>
          </p:cNvPr>
          <p:cNvSpPr/>
          <p:nvPr/>
        </p:nvSpPr>
        <p:spPr>
          <a:xfrm>
            <a:off x="6151935" y="6658434"/>
            <a:ext cx="5549392" cy="48244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9" name="Left Brace 238">
            <a:extLst>
              <a:ext uri="{FF2B5EF4-FFF2-40B4-BE49-F238E27FC236}">
                <a16:creationId xmlns:a16="http://schemas.microsoft.com/office/drawing/2014/main" id="{E8C0A7CF-DD7D-914D-9B6A-45018D75B1C4}"/>
              </a:ext>
            </a:extLst>
          </p:cNvPr>
          <p:cNvSpPr/>
          <p:nvPr/>
        </p:nvSpPr>
        <p:spPr>
          <a:xfrm rot="16200000">
            <a:off x="8861933" y="4588698"/>
            <a:ext cx="126886" cy="553972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E3B3849-303B-404E-8FE2-7B832049F0EC}"/>
              </a:ext>
            </a:extLst>
          </p:cNvPr>
          <p:cNvSpPr txBox="1"/>
          <p:nvPr/>
        </p:nvSpPr>
        <p:spPr>
          <a:xfrm>
            <a:off x="8038512" y="7413885"/>
            <a:ext cx="189912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5% = 10</a:t>
            </a:r>
          </a:p>
        </p:txBody>
      </p:sp>
    </p:spTree>
    <p:extLst>
      <p:ext uri="{BB962C8B-B14F-4D97-AF65-F5344CB8AC3E}">
        <p14:creationId xmlns:p14="http://schemas.microsoft.com/office/powerpoint/2010/main" val="20634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7882E6-DFC5-9848-BEA2-004CA45A310F}"/>
              </a:ext>
            </a:extLst>
          </p:cNvPr>
          <p:cNvSpPr/>
          <p:nvPr/>
        </p:nvSpPr>
        <p:spPr>
          <a:xfrm>
            <a:off x="6781968" y="166765"/>
            <a:ext cx="9879785" cy="1263811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85B35-F668-094F-A94D-C5717371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954474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56030-51BB-4A4D-85C6-61083DF6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856388"/>
            <a:ext cx="501062" cy="50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3AF63-5EE1-AE41-B4CF-8A482579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856388"/>
            <a:ext cx="501062" cy="50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55132-D724-7E4C-9BAD-E37EF643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856388"/>
            <a:ext cx="501062" cy="501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3B3B-A0E9-E948-B891-576670B0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856388"/>
            <a:ext cx="501062" cy="50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4E454-AC0E-5142-AB77-26D84B0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856388"/>
            <a:ext cx="501062" cy="50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8175A-460E-614B-A0B4-7724FDC8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856388"/>
            <a:ext cx="501062" cy="50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D33029-39F3-5C47-81C4-25DCF1FA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856388"/>
            <a:ext cx="501062" cy="50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F90E4-894C-7648-A4D1-82D87B72B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856388"/>
            <a:ext cx="501062" cy="501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CDFC4-5E54-9944-82BA-349FF354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856388"/>
            <a:ext cx="501062" cy="501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62F7F-8D44-C141-909D-0DFA3CBF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378231"/>
            <a:ext cx="501062" cy="501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AE896-A330-1D42-AA84-D62E2CDD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378231"/>
            <a:ext cx="501062" cy="501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BE040-4F88-9441-AAC9-ACAF7E08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378231"/>
            <a:ext cx="501062" cy="50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73861-AAF2-344A-9C97-40E0E658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378231"/>
            <a:ext cx="501062" cy="501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A66D7F-F5A1-B545-8F73-554D28A6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378231"/>
            <a:ext cx="501062" cy="501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8E2736-F160-6344-B025-C0349910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378231"/>
            <a:ext cx="501062" cy="5010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CD24-5813-F740-BC12-382DC8B5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378231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A016C-E461-9341-AA0E-346F5CB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378231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92FE4-C77E-9E4B-91E0-99A97E1D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378231"/>
            <a:ext cx="501062" cy="501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288D31-7E04-D845-B89C-92EE10C3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897211"/>
            <a:ext cx="501062" cy="5010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B2BACF-6C0B-2F4C-B8D8-8645F0DC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897211"/>
            <a:ext cx="501062" cy="5010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E8C50C-C5A2-3F45-BB75-7E23A9CA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897211"/>
            <a:ext cx="501062" cy="5010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87BA6A-3812-DB42-8562-C84335B3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897211"/>
            <a:ext cx="501062" cy="501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3840C1-6BD4-2E4D-A4C7-39CCD6A2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897211"/>
            <a:ext cx="501062" cy="5010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70A892-54AA-124D-9E91-2941D82B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897211"/>
            <a:ext cx="501062" cy="501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4C784CB-1756-9A42-95CA-B2D00F002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897211"/>
            <a:ext cx="501062" cy="5010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9DCEDB-7B64-F444-9175-D591C389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897211"/>
            <a:ext cx="501062" cy="5010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EF568-963F-5F43-89F4-B630AC67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897211"/>
            <a:ext cx="501062" cy="5010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DF98C5-43BD-9E47-8600-24EE4BD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400442"/>
            <a:ext cx="501062" cy="5010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B4C24-EFEC-0144-829E-EC8F3A05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400442"/>
            <a:ext cx="501062" cy="5010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22C297-1F3B-C14D-A0DC-4FDA1098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400442"/>
            <a:ext cx="501062" cy="5010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DFFAC-379D-6A4A-9473-BB19C69B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400442"/>
            <a:ext cx="501062" cy="501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505F98-5F95-014E-9F53-FEB6FD67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400442"/>
            <a:ext cx="501062" cy="5010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8CCF9-7B9B-934F-8377-BFDB0896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400442"/>
            <a:ext cx="501062" cy="5010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791B1C-508F-1F4C-B02A-4A3F4954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400442"/>
            <a:ext cx="501062" cy="5010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F502AE-ED57-4740-8F78-707BCC15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400442"/>
            <a:ext cx="501062" cy="5010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B1977C-0281-034C-949E-DAA8A1F8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400442"/>
            <a:ext cx="501062" cy="5010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25A325-372E-754F-89F2-02BB702960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400442"/>
            <a:ext cx="501062" cy="501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79630E5-6CD2-B347-9C23-4B550D2F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938034"/>
            <a:ext cx="501062" cy="5010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FD33-1BA1-F245-8D2E-41CD742A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938034"/>
            <a:ext cx="501062" cy="5010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6BBA09-D9BB-5043-B750-2FAB89CC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938034"/>
            <a:ext cx="501062" cy="5010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6A14BB-3252-EB4E-80E4-520DD522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938034"/>
            <a:ext cx="501062" cy="5010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71D376-E391-174E-9ED8-48A0C0C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938034"/>
            <a:ext cx="501062" cy="5010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CBCAFB5-D175-7443-A99E-947E8ABC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938034"/>
            <a:ext cx="501062" cy="5010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3F5E99B-9D66-0C47-902B-F9DB5022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938034"/>
            <a:ext cx="501062" cy="5010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20733C-6B3D-D940-AF5C-FEB045F5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938034"/>
            <a:ext cx="501062" cy="501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9189B6A-9663-0A40-96E3-EB389C77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938034"/>
            <a:ext cx="501062" cy="5010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51B36D-BB3D-BF47-BC3D-0A4393AC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938034"/>
            <a:ext cx="501062" cy="5010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660B58F-59F6-C540-BE1C-F2983A8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441265"/>
            <a:ext cx="501062" cy="50106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9DCF20-9D45-4F4F-865F-22054FF5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441265"/>
            <a:ext cx="501062" cy="5010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09D202-E3CC-584B-AAFC-5FE4247B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441265"/>
            <a:ext cx="501062" cy="50106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54AE9B1-D8AB-144F-A4C1-F9173FFB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441265"/>
            <a:ext cx="501062" cy="501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9CE50F8-B53A-B049-8EDA-6F2722FD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441265"/>
            <a:ext cx="501062" cy="50106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412BB29-B73E-8241-870D-399EB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441265"/>
            <a:ext cx="501062" cy="50106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3C21DB-69AE-8247-A0DF-6921EE4B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441265"/>
            <a:ext cx="501062" cy="5010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B93AB9D-99DD-D049-9B7A-4F343796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441265"/>
            <a:ext cx="501062" cy="50106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5972BD0-4865-1447-83C6-DA2D16C3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441265"/>
            <a:ext cx="501062" cy="5010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62FB04E-8B2C-6043-9DF1-9197E137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441265"/>
            <a:ext cx="501062" cy="5010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CAB9804-CD1E-2F47-BA01-109167A6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928751"/>
            <a:ext cx="501062" cy="50106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4019DA7-9785-794B-A921-B6B7F72A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928751"/>
            <a:ext cx="501062" cy="5010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182C2E2-8EFA-8742-B353-E3820060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928751"/>
            <a:ext cx="501062" cy="50106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7F051C2-BE78-4D4E-81BD-E3230F4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928751"/>
            <a:ext cx="501062" cy="50106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651A3BE-79A3-8344-B1FB-9FA91006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928751"/>
            <a:ext cx="501062" cy="5010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DF57187-B1AC-D348-9548-981712A2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928751"/>
            <a:ext cx="501062" cy="50106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5FD433-CADF-7347-8113-79DF2AE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928751"/>
            <a:ext cx="501062" cy="50106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84DD41-0AD2-D040-874C-2A4CAF66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928751"/>
            <a:ext cx="501062" cy="501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702CE0-D59C-E04C-8E11-1AC6F54E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928751"/>
            <a:ext cx="501062" cy="50106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E4F3D24-5B05-A445-9AAC-DBA33F4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928751"/>
            <a:ext cx="501062" cy="5010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54711CA-7E64-FE4E-A951-D62D4BD4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413369"/>
            <a:ext cx="501062" cy="50106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B03E8A-35A2-2B41-879F-F2E4AD9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413369"/>
            <a:ext cx="501062" cy="50106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73F730-5A57-8B4E-926C-B0E01D5A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413369"/>
            <a:ext cx="501062" cy="5010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1C2D5FE-31F2-F143-AEE4-942C9C1D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413369"/>
            <a:ext cx="501062" cy="5010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192A115-51A9-5642-9883-2A2172BB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413369"/>
            <a:ext cx="501062" cy="5010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C8C677-9E7E-304C-B948-E937BE2B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413369"/>
            <a:ext cx="501062" cy="5010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7B11741-8701-DF47-8206-BACD0F5A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413369"/>
            <a:ext cx="501062" cy="5010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DB1158-36DB-AC40-8EE5-FCAE24DD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413369"/>
            <a:ext cx="501062" cy="50106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33F998-49EA-F048-840E-6D80FB45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413369"/>
            <a:ext cx="501062" cy="5010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E630BAC-204D-C243-B825-B99CF1E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413369"/>
            <a:ext cx="501062" cy="50106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FDB64A3-96B7-2741-AE28-3A3D78B7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910877"/>
            <a:ext cx="501062" cy="5010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9BEDA0D-B585-6743-934F-4B09D297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910877"/>
            <a:ext cx="501062" cy="5010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521D55-8EFD-6E48-AFB7-83B4CE35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910877"/>
            <a:ext cx="501062" cy="5010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D81704-E7ED-3C49-9E6C-928DE9B7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910877"/>
            <a:ext cx="501062" cy="5010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B36AFA-09BB-E148-9CA2-A6BBC6C3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910877"/>
            <a:ext cx="501062" cy="5010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78CB90C-17A3-0C43-A3D3-8395AE0C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910877"/>
            <a:ext cx="501062" cy="5010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D2344E-CD99-4342-B65E-9051B66C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910877"/>
            <a:ext cx="501062" cy="50106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C5BF37-BC35-B545-BED0-CFC37BB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910877"/>
            <a:ext cx="501062" cy="5010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F4FE8EE-C223-9E42-A039-87499DF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910877"/>
            <a:ext cx="501062" cy="50106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8CDD27E-BB5A-A54D-8CD9-7EC1FDF4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910877"/>
            <a:ext cx="501062" cy="5010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A762DE-2484-C44E-AE7B-6D5BAF5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395496"/>
            <a:ext cx="501062" cy="5010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150289-C9CE-8941-86FA-E1814362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395496"/>
            <a:ext cx="501062" cy="5010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3ACBF-3DB5-0B49-8F64-90BF3C36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395496"/>
            <a:ext cx="501062" cy="5010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6E547FC-1095-A14F-802C-ECE0C8D9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395496"/>
            <a:ext cx="501062" cy="50106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0343303-7DFF-244D-9809-DF4AFA79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395496"/>
            <a:ext cx="501062" cy="50106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55E53D-8F6D-D14C-871E-BBEC2B8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395496"/>
            <a:ext cx="501062" cy="5010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9FCC616-57A2-6F4A-862A-0A1A5F18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395496"/>
            <a:ext cx="501062" cy="5010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F55264-76DF-5C48-9D66-37C9DD16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395496"/>
            <a:ext cx="501062" cy="50106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782735-9B99-314F-A44F-F65AE168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395496"/>
            <a:ext cx="501062" cy="50106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E86FA1D-C031-E14C-9041-09E7663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395496"/>
            <a:ext cx="501062" cy="501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A6A2C43-2042-104E-B665-B75823EB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443177"/>
            <a:ext cx="386534" cy="386534"/>
          </a:xfrm>
          <a:prstGeom prst="rect">
            <a:avLst/>
          </a:prstGeom>
          <a:noFill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1E91730-C1E3-6D48-A87F-EFBF428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913651"/>
            <a:ext cx="386534" cy="386534"/>
          </a:xfrm>
          <a:prstGeom prst="rect">
            <a:avLst/>
          </a:prstGeom>
          <a:noFill/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CB13D-C8D0-E24A-B0DE-834D19C0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856388"/>
            <a:ext cx="501062" cy="5010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9C7FF9-4D60-984B-9D5C-28844088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378231"/>
            <a:ext cx="501062" cy="50106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43577CF-E9CE-7C42-99F8-9F846C13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897211"/>
            <a:ext cx="501062" cy="50106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675D95F-9674-1D44-B908-32D3DC0E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856388"/>
            <a:ext cx="501062" cy="50106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57D091D-72AA-AE4B-9947-42986E21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856388"/>
            <a:ext cx="501062" cy="50106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EC0B34-7C0D-224B-B1E2-23F70ADE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856388"/>
            <a:ext cx="501062" cy="50106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67DA352-98F9-3F4B-9930-BC449C6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856388"/>
            <a:ext cx="501062" cy="5010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CF8C31-1E51-9347-81DB-4F49B67A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856388"/>
            <a:ext cx="501062" cy="50106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92BDD8-6A8E-874E-A0B3-57AE5E51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856388"/>
            <a:ext cx="501062" cy="50106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2AE1FB5-BE27-F243-B533-37ACA217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856388"/>
            <a:ext cx="501062" cy="50106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6CA1ADA-38E8-CB4A-A5AB-9524B52F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856388"/>
            <a:ext cx="501062" cy="5010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CBA45DB-FB55-7045-947A-9418850DE9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856388"/>
            <a:ext cx="501062" cy="50106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94954C3-72E0-A842-B633-84D05159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378231"/>
            <a:ext cx="501062" cy="50106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C2AC9DE-7032-954F-BA38-FAF969A2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378231"/>
            <a:ext cx="501062" cy="50106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5DF0482-A003-6F45-82C4-D6240B02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378231"/>
            <a:ext cx="501062" cy="50106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1420C7D-50DE-1046-B8F2-09CE7236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378231"/>
            <a:ext cx="501062" cy="501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6F00E75-EE74-4944-854A-FADB3742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378231"/>
            <a:ext cx="501062" cy="50106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396C882-809E-AB43-B4EB-D1CBFD9A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378231"/>
            <a:ext cx="501062" cy="50106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EE4E85F-B581-E444-ACA6-2C89C8A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378231"/>
            <a:ext cx="501062" cy="50106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32EF146-DA0B-9743-9D18-B784F4D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378231"/>
            <a:ext cx="501062" cy="50106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D6EB961-1DB4-8744-9EDE-9348BE64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378231"/>
            <a:ext cx="501062" cy="50106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DE2A6EE-55D9-A64B-BF8E-0749BE34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897211"/>
            <a:ext cx="501062" cy="5010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5EC3428-F882-9E40-BDC3-E1E5D88A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897211"/>
            <a:ext cx="501062" cy="501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5C6A551-EB4C-3748-9EE8-4D6ADBB2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897211"/>
            <a:ext cx="501062" cy="5010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82C3CD5-0B40-314D-B6F2-FAC9D3EB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897211"/>
            <a:ext cx="501062" cy="5010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1F1EABC-5D6D-0C44-9909-32AE5CE1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897211"/>
            <a:ext cx="501062" cy="50106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470F736-E4F4-7249-9890-47D2252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897211"/>
            <a:ext cx="501062" cy="5010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2773EB5-627E-1449-ACFB-52DB2E7A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897211"/>
            <a:ext cx="501062" cy="5010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6F2EB5E-0E4B-314D-98DA-7C87F02E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897211"/>
            <a:ext cx="501062" cy="5010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FA2AA198-FD46-1B49-8082-389016CF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897211"/>
            <a:ext cx="501062" cy="50106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E61B4-EECD-5241-9CB0-16F8AA51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400442"/>
            <a:ext cx="501062" cy="50106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BB35574-BF8B-994E-93D3-0F44A014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400442"/>
            <a:ext cx="501062" cy="50106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1A479EC-23D2-4242-828B-6E932F3E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400442"/>
            <a:ext cx="501062" cy="50106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4CACA3B-7228-1E47-A872-115DB6F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400442"/>
            <a:ext cx="501062" cy="50106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8499966-903A-A940-9359-21D4CDC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400442"/>
            <a:ext cx="501062" cy="5010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2F1F63-AC34-974C-8BCF-C96B6C38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400442"/>
            <a:ext cx="501062" cy="50106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6DBD828-66C0-9C48-8EED-EE1328F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400442"/>
            <a:ext cx="501062" cy="501062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9F73E1-A7B6-5E41-B998-930DCD22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400442"/>
            <a:ext cx="501062" cy="50106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7AF4F3C-7D2D-4D4F-9443-9A57C477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400442"/>
            <a:ext cx="501062" cy="50106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D0F8243-B946-5241-9CE7-E45D1DB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400442"/>
            <a:ext cx="501062" cy="50106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CBAB8B7-73A6-B24D-BEAC-E72B71DD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938034"/>
            <a:ext cx="501062" cy="50106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1C830FA-CF1C-1944-A909-E501754E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938034"/>
            <a:ext cx="501062" cy="50106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3A0573-57CD-274C-877E-DE44445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938034"/>
            <a:ext cx="501062" cy="50106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12F6811-C956-D74C-A6B3-42847CB4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938034"/>
            <a:ext cx="501062" cy="50106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EDA8A6C-C85E-4E4C-92D3-D3F7417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938034"/>
            <a:ext cx="501062" cy="50106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6DCD131-FCD8-A348-B738-6FCCB0C6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938034"/>
            <a:ext cx="501062" cy="50106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055DF2E-AD8A-8947-954B-68A86D8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938034"/>
            <a:ext cx="501062" cy="5010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D5A0A2F-A7D3-3D4C-A8AA-D5E3DDA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938034"/>
            <a:ext cx="501062" cy="50106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B3F36B2-0617-F846-ABB9-4151A50A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938034"/>
            <a:ext cx="501062" cy="50106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5913626-57B6-0A45-9958-0FCEF9C2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938034"/>
            <a:ext cx="501062" cy="50106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2B0B5EAB-59D6-AE41-932E-70DDC71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441265"/>
            <a:ext cx="501062" cy="50106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DC3294C-C666-7C4E-9399-8D112CD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441265"/>
            <a:ext cx="501062" cy="501062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86306E1-A120-DC47-8329-BC87CBD1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441265"/>
            <a:ext cx="501062" cy="50106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DB4AEAC-A2E6-DF45-9B9D-E6C4AA47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441265"/>
            <a:ext cx="501062" cy="50106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B499952-E718-5F48-AF8F-2672910D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441265"/>
            <a:ext cx="501062" cy="50106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7D6A47C-3269-5B47-A5D3-96235DD9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441265"/>
            <a:ext cx="501062" cy="50106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9239495-0735-054C-BEC3-C6C3731F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441265"/>
            <a:ext cx="501062" cy="5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CA5F8BD-29DA-834D-B80E-98297857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441265"/>
            <a:ext cx="501062" cy="501062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A197FC-8278-AD49-839F-043EA814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441265"/>
            <a:ext cx="501062" cy="50106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D08A330-9B45-854B-BFC2-196D8A4F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441265"/>
            <a:ext cx="501062" cy="50106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A28B780-9B7A-9C4E-B123-13574DC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928751"/>
            <a:ext cx="501062" cy="50106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44D82148-A726-D44F-B276-13377DB4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928751"/>
            <a:ext cx="501062" cy="50106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EDBAA2-ECBF-0D4A-821E-2E7540B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928751"/>
            <a:ext cx="501062" cy="50106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389B221-B2B1-1145-8E9E-F572F158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928751"/>
            <a:ext cx="501062" cy="501062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BDAA5E19-6BAB-0343-8A0D-D47ABD5F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928751"/>
            <a:ext cx="501062" cy="501062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BBF013F-2796-A34C-9F1E-AB48EA07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928751"/>
            <a:ext cx="501062" cy="50106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0CAE7B4-F703-554D-82DF-6A4226B5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928751"/>
            <a:ext cx="501062" cy="50106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ECFBC7-CA98-7B47-8A31-C1499348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928751"/>
            <a:ext cx="501062" cy="50106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8687136-7521-D942-8057-9979753A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928751"/>
            <a:ext cx="501062" cy="50106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09331D4-88F9-9544-A6AC-B39D851A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928751"/>
            <a:ext cx="501062" cy="50106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5AAA4417-A5F2-EF40-8EE4-68508249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413369"/>
            <a:ext cx="501062" cy="501062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7CD7EB17-BC60-364F-B151-518FEF54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413369"/>
            <a:ext cx="501062" cy="50106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FAF7310-774D-4B49-8ADB-6D5F72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413369"/>
            <a:ext cx="501062" cy="50106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67B4891-F5B0-1C49-BE92-4535360E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413369"/>
            <a:ext cx="501062" cy="50106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57FA49D-200F-804A-8965-B9029BF6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413369"/>
            <a:ext cx="501062" cy="501062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B926BC6-38BE-8146-8E8F-AD985C05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413369"/>
            <a:ext cx="501062" cy="501062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DA3318F0-F38F-D643-9F21-F7625680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413369"/>
            <a:ext cx="501062" cy="501062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AB3F66-FC07-FD4F-BEB2-A03EFD9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413369"/>
            <a:ext cx="501062" cy="5010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B2F291A-137D-5144-BAA4-9DD0962C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413369"/>
            <a:ext cx="501062" cy="50106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F6E9764-5137-614A-9B6E-753753B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413369"/>
            <a:ext cx="501062" cy="50106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9DB7498-9D06-7B46-93DF-C4F95AC4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910877"/>
            <a:ext cx="501062" cy="5010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5270F6-DA53-474F-A3D0-18EE1A7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910877"/>
            <a:ext cx="501062" cy="501062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F19CEFF5-E9E8-A940-91CE-88D626A8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910877"/>
            <a:ext cx="501062" cy="501062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0484F56-31EB-6B46-9ED4-E6851F2F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910877"/>
            <a:ext cx="501062" cy="501062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A200E7-E88D-DA43-AA4D-CEB197C8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910877"/>
            <a:ext cx="501062" cy="50106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02D4BEE-1A4C-2042-8186-D9A74DF1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910877"/>
            <a:ext cx="501062" cy="50106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47E199B-F304-FD47-B8CA-1328E76F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910877"/>
            <a:ext cx="501062" cy="501062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B361B24-3EE0-2A47-B21F-59AB0E4C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910877"/>
            <a:ext cx="501062" cy="50106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5AAFF57-62D5-024C-87BA-624CF9C8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910877"/>
            <a:ext cx="501062" cy="50106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329AEDD0-0C21-4A45-9491-4FE30BEE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910877"/>
            <a:ext cx="501062" cy="50106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95D80CE-07C7-444E-A804-CB83E850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395496"/>
            <a:ext cx="501062" cy="50106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799C1464-209E-6348-B7F5-B373B80E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395496"/>
            <a:ext cx="501062" cy="50106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B08D61D-22E9-0B40-B81B-B4F4F74F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395496"/>
            <a:ext cx="501062" cy="5010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9A599DC5-851C-DE4B-8A2B-87F12AF6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395496"/>
            <a:ext cx="501062" cy="50106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A64B709-83C8-EA4B-9138-8642C15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395496"/>
            <a:ext cx="501062" cy="50106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614AEF4F-0CF9-B041-AFB4-8C6B48FE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395496"/>
            <a:ext cx="501062" cy="50106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62155FE6-4D25-3B4F-A2D8-20FCEAE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395496"/>
            <a:ext cx="501062" cy="50106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F45F37A-586F-F741-A0D4-54A53A1B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395496"/>
            <a:ext cx="501062" cy="50106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086359B-FA6E-3E42-B252-2D62A511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395496"/>
            <a:ext cx="501062" cy="50106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B690175-C453-3049-91A4-DD8F8D34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395496"/>
            <a:ext cx="501062" cy="50106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C59B293-79CA-FA48-B59F-C2598AB8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856388"/>
            <a:ext cx="501062" cy="50106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F640198-31C5-324F-A4C4-A5C760E3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378231"/>
            <a:ext cx="501062" cy="50106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564332F-FB3F-BC4E-AB51-05EE714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897211"/>
            <a:ext cx="501062" cy="50106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816E47F-5756-424C-9900-4133BD6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4477057"/>
            <a:ext cx="386534" cy="386534"/>
          </a:xfrm>
          <a:prstGeom prst="rect">
            <a:avLst/>
          </a:prstGeom>
          <a:noFill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50031E4F-AB2F-CB4B-AEF5-FD78409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0" y="4995297"/>
            <a:ext cx="386534" cy="386534"/>
          </a:xfrm>
          <a:prstGeom prst="rect">
            <a:avLst/>
          </a:prstGeom>
          <a:noFill/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18EEC51-5A22-C742-A7C2-0DBFBEC1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487399"/>
            <a:ext cx="386534" cy="386534"/>
          </a:xfrm>
          <a:prstGeom prst="rect">
            <a:avLst/>
          </a:prstGeom>
          <a:noFill/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F1A1DEA-CDCF-0448-AD23-320F024F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968140"/>
            <a:ext cx="386534" cy="386534"/>
          </a:xfrm>
          <a:prstGeom prst="rect">
            <a:avLst/>
          </a:prstGeom>
          <a:noFill/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7C9B8C4-4BD3-8349-8188-ED918761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470261"/>
            <a:ext cx="386534" cy="386534"/>
          </a:xfrm>
          <a:prstGeom prst="rect">
            <a:avLst/>
          </a:prstGeom>
          <a:noFill/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7619AD88-078F-7C4D-B6CB-FB424E20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986014"/>
            <a:ext cx="386534" cy="386534"/>
          </a:xfrm>
          <a:prstGeom prst="rect">
            <a:avLst/>
          </a:prstGeom>
          <a:noFill/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B0E16D7-391E-FD43-8446-C7B67EBB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452759"/>
            <a:ext cx="386534" cy="38653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551CE-BBC1-CC4C-AF5C-5BCD2DF48B42}"/>
              </a:ext>
            </a:extLst>
          </p:cNvPr>
          <p:cNvSpPr/>
          <p:nvPr/>
        </p:nvSpPr>
        <p:spPr>
          <a:xfrm>
            <a:off x="5768981" y="2896558"/>
            <a:ext cx="386534" cy="446089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6DD52ABD-4557-2345-80EF-3C8B4F7C95A0}"/>
              </a:ext>
            </a:extLst>
          </p:cNvPr>
          <p:cNvSpPr/>
          <p:nvPr/>
        </p:nvSpPr>
        <p:spPr>
          <a:xfrm rot="5400000">
            <a:off x="5889369" y="2129351"/>
            <a:ext cx="145758" cy="38653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17E385F-7C94-604F-9846-0E54E359C317}"/>
              </a:ext>
            </a:extLst>
          </p:cNvPr>
          <p:cNvSpPr txBox="1"/>
          <p:nvPr/>
        </p:nvSpPr>
        <p:spPr>
          <a:xfrm>
            <a:off x="5652355" y="1644450"/>
            <a:ext cx="768009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10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9E41CC28-B3CB-8A44-962F-7D0A6904C720}"/>
              </a:ext>
            </a:extLst>
          </p:cNvPr>
          <p:cNvSpPr/>
          <p:nvPr/>
        </p:nvSpPr>
        <p:spPr>
          <a:xfrm rot="5400000">
            <a:off x="11662532" y="-3154894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C1BB21-9DA3-144B-A0FC-D59EF4D4C5E4}"/>
              </a:ext>
            </a:extLst>
          </p:cNvPr>
          <p:cNvSpPr txBox="1"/>
          <p:nvPr/>
        </p:nvSpPr>
        <p:spPr>
          <a:xfrm>
            <a:off x="11363047" y="1644450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200</a:t>
            </a:r>
          </a:p>
        </p:txBody>
      </p:sp>
      <p:sp>
        <p:nvSpPr>
          <p:cNvPr id="236" name="Left Brace 235">
            <a:extLst>
              <a:ext uri="{FF2B5EF4-FFF2-40B4-BE49-F238E27FC236}">
                <a16:creationId xmlns:a16="http://schemas.microsoft.com/office/drawing/2014/main" id="{3601FA31-CD9F-A14A-AAA9-8E7F9F1A5BF7}"/>
              </a:ext>
            </a:extLst>
          </p:cNvPr>
          <p:cNvSpPr/>
          <p:nvPr/>
        </p:nvSpPr>
        <p:spPr>
          <a:xfrm>
            <a:off x="5511489" y="2910877"/>
            <a:ext cx="113740" cy="444657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6A3FB49-E635-3844-82AF-90C0AE149836}"/>
              </a:ext>
            </a:extLst>
          </p:cNvPr>
          <p:cNvSpPr txBox="1"/>
          <p:nvPr/>
        </p:nvSpPr>
        <p:spPr>
          <a:xfrm>
            <a:off x="3597799" y="4841807"/>
            <a:ext cx="189912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95% = 9.5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C552B2D-EDFD-2846-9E88-7F3F8BDB39A7}"/>
              </a:ext>
            </a:extLst>
          </p:cNvPr>
          <p:cNvSpPr/>
          <p:nvPr/>
        </p:nvSpPr>
        <p:spPr>
          <a:xfrm>
            <a:off x="6151935" y="6875001"/>
            <a:ext cx="5549392" cy="482449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9" name="Left Brace 238">
            <a:extLst>
              <a:ext uri="{FF2B5EF4-FFF2-40B4-BE49-F238E27FC236}">
                <a16:creationId xmlns:a16="http://schemas.microsoft.com/office/drawing/2014/main" id="{E8C0A7CF-DD7D-914D-9B6A-45018D75B1C4}"/>
              </a:ext>
            </a:extLst>
          </p:cNvPr>
          <p:cNvSpPr/>
          <p:nvPr/>
        </p:nvSpPr>
        <p:spPr>
          <a:xfrm rot="16200000">
            <a:off x="8861933" y="4805265"/>
            <a:ext cx="126886" cy="553972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E3B3849-303B-404E-8FE2-7B832049F0EC}"/>
              </a:ext>
            </a:extLst>
          </p:cNvPr>
          <p:cNvSpPr txBox="1"/>
          <p:nvPr/>
        </p:nvSpPr>
        <p:spPr>
          <a:xfrm>
            <a:off x="8038512" y="7630452"/>
            <a:ext cx="1899121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5% =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119922-7CA8-514F-A947-9A02F1725EED}"/>
                  </a:ext>
                </a:extLst>
              </p:cNvPr>
              <p:cNvSpPr txBox="1"/>
              <p:nvPr/>
            </p:nvSpPr>
            <p:spPr>
              <a:xfrm>
                <a:off x="6949514" y="462082"/>
                <a:ext cx="9593204" cy="73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333" i="1" dirty="0"/>
                  <a:t>P</a:t>
                </a:r>
                <a:r>
                  <a:rPr lang="en-US" sz="3333" dirty="0"/>
                  <a:t> (</a:t>
                </a:r>
                <a:r>
                  <a:rPr lang="en-US" sz="3333" dirty="0">
                    <a:solidFill>
                      <a:schemeClr val="accent1"/>
                    </a:solidFill>
                  </a:rPr>
                  <a:t>Positive</a:t>
                </a:r>
                <a:r>
                  <a:rPr lang="en-US" sz="3333" dirty="0"/>
                  <a:t> given </a:t>
                </a:r>
                <a:r>
                  <a:rPr lang="en-US" sz="3333" dirty="0">
                    <a:solidFill>
                      <a:schemeClr val="accent2">
                        <a:lumMod val="75000"/>
                      </a:schemeClr>
                    </a:solidFill>
                  </a:rPr>
                  <a:t>Positive test result</a:t>
                </a:r>
                <a:r>
                  <a:rPr lang="en-US" sz="3333" dirty="0"/>
                  <a:t>) </a:t>
                </a:r>
                <a14:m>
                  <m:oMath xmlns:m="http://schemas.openxmlformats.org/officeDocument/2006/math">
                    <m:r>
                      <a:rPr lang="en-US" sz="3333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333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33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333" i="1">
                            <a:latin typeface="Cambria Math" panose="02040503050406030204" pitchFamily="18" charset="0"/>
                          </a:rPr>
                          <m:t>9.5</m:t>
                        </m:r>
                      </m:num>
                      <m:den>
                        <m:r>
                          <a:rPr lang="de-DE" sz="3333" i="1">
                            <a:latin typeface="Cambria Math" panose="02040503050406030204" pitchFamily="18" charset="0"/>
                          </a:rPr>
                          <m:t>9.5+10</m:t>
                        </m:r>
                      </m:den>
                    </m:f>
                    <m:r>
                      <a:rPr lang="de-DE" sz="3333">
                        <a:latin typeface="Cambria Math" panose="02040503050406030204" pitchFamily="18" charset="0"/>
                      </a:rPr>
                      <m:t>=48.7%</m:t>
                    </m:r>
                  </m:oMath>
                </a14:m>
                <a:endParaRPr lang="en-US" sz="3333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119922-7CA8-514F-A947-9A02F172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14" y="462082"/>
                <a:ext cx="9593204" cy="736164"/>
              </a:xfrm>
              <a:prstGeom prst="rect">
                <a:avLst/>
              </a:prstGeom>
              <a:blipFill>
                <a:blip r:embed="rId4"/>
                <a:stretch>
                  <a:fillRect l="-2510" t="-1724" r="-528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D1294B-F2AE-784F-8041-02C15E7BD3EF}"/>
              </a:ext>
            </a:extLst>
          </p:cNvPr>
          <p:cNvSpPr/>
          <p:nvPr/>
        </p:nvSpPr>
        <p:spPr>
          <a:xfrm>
            <a:off x="4709357" y="487113"/>
            <a:ext cx="10965984" cy="1234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Correct </a:t>
            </a:r>
            <a:br>
              <a:rPr lang="en-US" sz="2560" dirty="0"/>
            </a:br>
            <a:r>
              <a:rPr lang="en-US" sz="2560" dirty="0"/>
              <a:t>Positive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77CC-EA0E-2849-97F1-B5F065889B3A}"/>
              </a:ext>
            </a:extLst>
          </p:cNvPr>
          <p:cNvSpPr/>
          <p:nvPr/>
        </p:nvSpPr>
        <p:spPr>
          <a:xfrm>
            <a:off x="15675342" y="487112"/>
            <a:ext cx="1429078" cy="1234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False Positive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C4123F-2974-2649-8235-4DF8986CB894}"/>
              </a:ext>
            </a:extLst>
          </p:cNvPr>
          <p:cNvSpPr/>
          <p:nvPr/>
        </p:nvSpPr>
        <p:spPr>
          <a:xfrm rot="5400000">
            <a:off x="10124953" y="-5282919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B3A4-8405-0C40-994D-0DF7A3EDE3D6}"/>
              </a:ext>
            </a:extLst>
          </p:cNvPr>
          <p:cNvSpPr txBox="1"/>
          <p:nvPr/>
        </p:nvSpPr>
        <p:spPr>
          <a:xfrm>
            <a:off x="9825467" y="-483575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95%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A8A3018-EF25-7044-8B8C-2C46AE0751F5}"/>
              </a:ext>
            </a:extLst>
          </p:cNvPr>
          <p:cNvSpPr/>
          <p:nvPr/>
        </p:nvSpPr>
        <p:spPr>
          <a:xfrm rot="5400000">
            <a:off x="16326521" y="-442375"/>
            <a:ext cx="155884" cy="126380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1556C-49A9-2246-8FA2-3D2F4277293A}"/>
              </a:ext>
            </a:extLst>
          </p:cNvPr>
          <p:cNvSpPr txBox="1"/>
          <p:nvPr/>
        </p:nvSpPr>
        <p:spPr>
          <a:xfrm>
            <a:off x="16008825" y="-483575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57286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D1294B-F2AE-784F-8041-02C15E7BD3EF}"/>
              </a:ext>
            </a:extLst>
          </p:cNvPr>
          <p:cNvSpPr/>
          <p:nvPr/>
        </p:nvSpPr>
        <p:spPr>
          <a:xfrm>
            <a:off x="4709357" y="487113"/>
            <a:ext cx="10965984" cy="1234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Correct </a:t>
            </a:r>
            <a:br>
              <a:rPr lang="en-US" sz="2560" dirty="0"/>
            </a:br>
            <a:r>
              <a:rPr lang="en-US" sz="2560" dirty="0"/>
              <a:t>Positive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77CC-EA0E-2849-97F1-B5F065889B3A}"/>
              </a:ext>
            </a:extLst>
          </p:cNvPr>
          <p:cNvSpPr/>
          <p:nvPr/>
        </p:nvSpPr>
        <p:spPr>
          <a:xfrm>
            <a:off x="15675342" y="487112"/>
            <a:ext cx="1429078" cy="1234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False Positive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C4123F-2974-2649-8235-4DF8986CB894}"/>
              </a:ext>
            </a:extLst>
          </p:cNvPr>
          <p:cNvSpPr/>
          <p:nvPr/>
        </p:nvSpPr>
        <p:spPr>
          <a:xfrm rot="5400000">
            <a:off x="10124953" y="-5282919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B3A4-8405-0C40-994D-0DF7A3EDE3D6}"/>
              </a:ext>
            </a:extLst>
          </p:cNvPr>
          <p:cNvSpPr txBox="1"/>
          <p:nvPr/>
        </p:nvSpPr>
        <p:spPr>
          <a:xfrm>
            <a:off x="9825467" y="-483575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95%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A8A3018-EF25-7044-8B8C-2C46AE0751F5}"/>
              </a:ext>
            </a:extLst>
          </p:cNvPr>
          <p:cNvSpPr/>
          <p:nvPr/>
        </p:nvSpPr>
        <p:spPr>
          <a:xfrm rot="5400000">
            <a:off x="16326521" y="-442375"/>
            <a:ext cx="155884" cy="126380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1556C-49A9-2246-8FA2-3D2F4277293A}"/>
              </a:ext>
            </a:extLst>
          </p:cNvPr>
          <p:cNvSpPr txBox="1"/>
          <p:nvPr/>
        </p:nvSpPr>
        <p:spPr>
          <a:xfrm>
            <a:off x="16008825" y="-483575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5%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CF6F4-74DC-0B40-A354-89D911AD9FF9}"/>
              </a:ext>
            </a:extLst>
          </p:cNvPr>
          <p:cNvSpPr/>
          <p:nvPr/>
        </p:nvSpPr>
        <p:spPr>
          <a:xfrm>
            <a:off x="4709357" y="3458958"/>
            <a:ext cx="1292976" cy="1234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Positive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D9A44-6647-7E40-8F87-8870091748BC}"/>
              </a:ext>
            </a:extLst>
          </p:cNvPr>
          <p:cNvSpPr/>
          <p:nvPr/>
        </p:nvSpPr>
        <p:spPr>
          <a:xfrm>
            <a:off x="6002334" y="3458957"/>
            <a:ext cx="11102087" cy="1234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Negative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1462958-6598-2040-AC53-BF87038A1A22}"/>
              </a:ext>
            </a:extLst>
          </p:cNvPr>
          <p:cNvSpPr/>
          <p:nvPr/>
        </p:nvSpPr>
        <p:spPr>
          <a:xfrm rot="5400000">
            <a:off x="11485978" y="-2311073"/>
            <a:ext cx="155883" cy="10944897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5CBB9-A701-BA4C-9224-E8824849D84D}"/>
              </a:ext>
            </a:extLst>
          </p:cNvPr>
          <p:cNvSpPr txBox="1"/>
          <p:nvPr/>
        </p:nvSpPr>
        <p:spPr>
          <a:xfrm>
            <a:off x="11186492" y="2488271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95%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FD7ABBA-FEE5-2B48-8F92-6C96D1264180}"/>
              </a:ext>
            </a:extLst>
          </p:cNvPr>
          <p:cNvSpPr/>
          <p:nvPr/>
        </p:nvSpPr>
        <p:spPr>
          <a:xfrm rot="5400000">
            <a:off x="5292487" y="2529471"/>
            <a:ext cx="155884" cy="126380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AB010-36F4-6E45-82FB-95536DBEF587}"/>
              </a:ext>
            </a:extLst>
          </p:cNvPr>
          <p:cNvSpPr txBox="1"/>
          <p:nvPr/>
        </p:nvSpPr>
        <p:spPr>
          <a:xfrm>
            <a:off x="4974791" y="2488271"/>
            <a:ext cx="1027543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5%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C9293A-C01E-F948-A124-7A43B199C0AC}"/>
              </a:ext>
            </a:extLst>
          </p:cNvPr>
          <p:cNvSpPr/>
          <p:nvPr/>
        </p:nvSpPr>
        <p:spPr>
          <a:xfrm>
            <a:off x="4709358" y="7777013"/>
            <a:ext cx="6377381" cy="1234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Correct </a:t>
            </a:r>
            <a:br>
              <a:rPr lang="en-US" sz="2560" dirty="0"/>
            </a:br>
            <a:r>
              <a:rPr lang="en-US" sz="2560" dirty="0"/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401F-97A9-A748-9312-4582DB90E698}"/>
              </a:ext>
            </a:extLst>
          </p:cNvPr>
          <p:cNvSpPr/>
          <p:nvPr/>
        </p:nvSpPr>
        <p:spPr>
          <a:xfrm>
            <a:off x="11086738" y="7777012"/>
            <a:ext cx="6017682" cy="1234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0" dirty="0"/>
              <a:t>False Positive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1F57453-7A81-3B47-98A0-07D5173CBC06}"/>
              </a:ext>
            </a:extLst>
          </p:cNvPr>
          <p:cNvSpPr/>
          <p:nvPr/>
        </p:nvSpPr>
        <p:spPr>
          <a:xfrm rot="5400000">
            <a:off x="7797708" y="4334224"/>
            <a:ext cx="221766" cy="635629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2BDF0-A83A-4C40-BEEF-A0377965EB79}"/>
              </a:ext>
            </a:extLst>
          </p:cNvPr>
          <p:cNvSpPr txBox="1"/>
          <p:nvPr/>
        </p:nvSpPr>
        <p:spPr>
          <a:xfrm>
            <a:off x="7520488" y="6804197"/>
            <a:ext cx="1243328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48,7%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301932B-2E6B-774D-A219-C1D039AF7CC4}"/>
              </a:ext>
            </a:extLst>
          </p:cNvPr>
          <p:cNvSpPr/>
          <p:nvPr/>
        </p:nvSpPr>
        <p:spPr>
          <a:xfrm rot="5400000">
            <a:off x="14000545" y="4587433"/>
            <a:ext cx="221766" cy="5849876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EE7C6-9095-314F-BD28-C4E99A168BC3}"/>
              </a:ext>
            </a:extLst>
          </p:cNvPr>
          <p:cNvSpPr txBox="1"/>
          <p:nvPr/>
        </p:nvSpPr>
        <p:spPr>
          <a:xfrm>
            <a:off x="13768890" y="6804197"/>
            <a:ext cx="1243328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51,3%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1B20534A-C1AE-B442-B225-2DB35BA06EBD}"/>
              </a:ext>
            </a:extLst>
          </p:cNvPr>
          <p:cNvSpPr/>
          <p:nvPr/>
        </p:nvSpPr>
        <p:spPr>
          <a:xfrm>
            <a:off x="5574582" y="-1005409"/>
            <a:ext cx="11529838" cy="3869203"/>
          </a:xfrm>
          <a:prstGeom prst="mathMultiply">
            <a:avLst>
              <a:gd name="adj1" fmla="val 48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8DD287-611C-3742-BA78-0F38D9F86DDD}"/>
              </a:ext>
            </a:extLst>
          </p:cNvPr>
          <p:cNvCxnSpPr/>
          <p:nvPr/>
        </p:nvCxnSpPr>
        <p:spPr>
          <a:xfrm>
            <a:off x="11086738" y="5033389"/>
            <a:ext cx="0" cy="1554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D38E9-D579-FE45-A35E-4ADE411D5787}"/>
              </a:ext>
            </a:extLst>
          </p:cNvPr>
          <p:cNvSpPr txBox="1"/>
          <p:nvPr/>
        </p:nvSpPr>
        <p:spPr>
          <a:xfrm>
            <a:off x="9577913" y="5481562"/>
            <a:ext cx="3017651" cy="54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3" dirty="0"/>
              <a:t>Positive test result, given a sensitivity of 95% and a specificity of 95%</a:t>
            </a:r>
          </a:p>
        </p:txBody>
      </p:sp>
    </p:spTree>
    <p:extLst>
      <p:ext uri="{BB962C8B-B14F-4D97-AF65-F5344CB8AC3E}">
        <p14:creationId xmlns:p14="http://schemas.microsoft.com/office/powerpoint/2010/main" val="119007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B6343-E6A4-8846-BE03-809F3EDEBFE7}"/>
              </a:ext>
            </a:extLst>
          </p:cNvPr>
          <p:cNvSpPr txBox="1"/>
          <p:nvPr/>
        </p:nvSpPr>
        <p:spPr>
          <a:xfrm>
            <a:off x="4352696" y="2322578"/>
            <a:ext cx="2592633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3" b="1" dirty="0"/>
              <a:t>You have a </a:t>
            </a:r>
            <a:r>
              <a:rPr lang="en-US" sz="3333" b="1" dirty="0">
                <a:solidFill>
                  <a:schemeClr val="accent1">
                    <a:lumMod val="75000"/>
                  </a:schemeClr>
                </a:solidFill>
              </a:rPr>
              <a:t>hypothesis</a:t>
            </a:r>
            <a:r>
              <a:rPr lang="en-US" sz="3333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2FD20-5CEA-A344-BBB7-382F1A1B2209}"/>
              </a:ext>
            </a:extLst>
          </p:cNvPr>
          <p:cNvSpPr txBox="1"/>
          <p:nvPr/>
        </p:nvSpPr>
        <p:spPr>
          <a:xfrm>
            <a:off x="10405011" y="2066142"/>
            <a:ext cx="2592633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3" b="1" dirty="0"/>
              <a:t>You have observed</a:t>
            </a:r>
          </a:p>
          <a:p>
            <a:pPr algn="ctr"/>
            <a:r>
              <a:rPr lang="en-US" sz="3333" b="1" dirty="0">
                <a:solidFill>
                  <a:schemeClr val="accent2">
                    <a:lumMod val="75000"/>
                  </a:schemeClr>
                </a:solidFill>
              </a:rPr>
              <a:t>evidence</a:t>
            </a:r>
            <a:r>
              <a:rPr lang="en-US" sz="3333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DCCB8-FB44-4945-AAB5-07B180310D8F}"/>
              </a:ext>
            </a:extLst>
          </p:cNvPr>
          <p:cNvSpPr txBox="1"/>
          <p:nvPr/>
        </p:nvSpPr>
        <p:spPr>
          <a:xfrm>
            <a:off x="16457327" y="2066144"/>
            <a:ext cx="2592633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3" b="1" dirty="0"/>
              <a:t>You want to know: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366F2-FBB1-214F-BEA7-BB230B9836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0957" y="4321786"/>
            <a:ext cx="1776111" cy="177611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22FEB-0AFD-B94E-8D6E-A26D841255FA}"/>
              </a:ext>
            </a:extLst>
          </p:cNvPr>
          <p:cNvSpPr txBox="1"/>
          <p:nvPr/>
        </p:nvSpPr>
        <p:spPr>
          <a:xfrm>
            <a:off x="4352696" y="7144500"/>
            <a:ext cx="2592633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3" dirty="0"/>
              <a:t>Philipp is 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4B6CB-CC47-AB47-8B50-5E35EDEE7D30}"/>
              </a:ext>
            </a:extLst>
          </p:cNvPr>
          <p:cNvSpPr txBox="1"/>
          <p:nvPr/>
        </p:nvSpPr>
        <p:spPr>
          <a:xfrm>
            <a:off x="10405011" y="7144498"/>
            <a:ext cx="2592633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3" dirty="0"/>
              <a:t>Philipp has a positive test result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83EAD8-222C-694D-9643-0FE944D9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530" y="4031027"/>
            <a:ext cx="4113594" cy="2376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160F39-D55E-B447-90BF-5536BEF10C48}"/>
              </a:ext>
            </a:extLst>
          </p:cNvPr>
          <p:cNvSpPr txBox="1"/>
          <p:nvPr/>
        </p:nvSpPr>
        <p:spPr>
          <a:xfrm>
            <a:off x="16457327" y="4861754"/>
            <a:ext cx="3130084" cy="102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34" i="1" dirty="0"/>
              <a:t>P</a:t>
            </a:r>
            <a:r>
              <a:rPr lang="en-US" sz="6034" dirty="0"/>
              <a:t>(</a:t>
            </a:r>
            <a:r>
              <a:rPr lang="en-US" sz="6034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6034" dirty="0"/>
              <a:t> | </a:t>
            </a:r>
            <a:r>
              <a:rPr lang="en-US" sz="6034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6034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1D559D-84BC-6546-BFFC-66A1501BD135}"/>
              </a:ext>
            </a:extLst>
          </p:cNvPr>
          <p:cNvSpPr txBox="1"/>
          <p:nvPr/>
        </p:nvSpPr>
        <p:spPr>
          <a:xfrm>
            <a:off x="14841411" y="7144498"/>
            <a:ext cx="5824465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57" i="1" dirty="0"/>
              <a:t>P</a:t>
            </a:r>
            <a:r>
              <a:rPr lang="en-US" sz="3657" dirty="0"/>
              <a:t>(</a:t>
            </a:r>
            <a:r>
              <a:rPr lang="en-US" sz="3657" dirty="0">
                <a:solidFill>
                  <a:schemeClr val="accent1">
                    <a:lumMod val="75000"/>
                  </a:schemeClr>
                </a:solidFill>
              </a:rPr>
              <a:t>Hypothesis</a:t>
            </a:r>
            <a:r>
              <a:rPr lang="en-US" sz="3657" dirty="0"/>
              <a:t> given </a:t>
            </a:r>
            <a:r>
              <a:rPr lang="en-US" sz="3657" dirty="0">
                <a:solidFill>
                  <a:schemeClr val="accent2">
                    <a:lumMod val="75000"/>
                  </a:schemeClr>
                </a:solidFill>
              </a:rPr>
              <a:t>Evidence</a:t>
            </a:r>
            <a:r>
              <a:rPr lang="en-US" sz="3657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324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B85B35-F668-094F-A94D-C5717371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737907"/>
            <a:ext cx="386534" cy="38653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56030-51BB-4A4D-85C6-61083DF6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639821"/>
            <a:ext cx="501062" cy="50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3AF63-5EE1-AE41-B4CF-8A48257991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639821"/>
            <a:ext cx="501062" cy="50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55132-D724-7E4C-9BAD-E37EF643A6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639821"/>
            <a:ext cx="501062" cy="501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A3B3B-A0E9-E948-B891-576670B0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639821"/>
            <a:ext cx="501062" cy="50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4E454-AC0E-5142-AB77-26D84B0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639821"/>
            <a:ext cx="501062" cy="50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8175A-460E-614B-A0B4-7724FDC8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639821"/>
            <a:ext cx="501062" cy="501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D33029-39F3-5C47-81C4-25DCF1FA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639821"/>
            <a:ext cx="501062" cy="5010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F90E4-894C-7648-A4D1-82D87B72B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639821"/>
            <a:ext cx="501062" cy="501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4CDFC4-5E54-9944-82BA-349FF354C7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639821"/>
            <a:ext cx="501062" cy="501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062F7F-8D44-C141-909D-0DFA3CBF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6161664"/>
            <a:ext cx="501062" cy="501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AE896-A330-1D42-AA84-D62E2CDD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6161664"/>
            <a:ext cx="501062" cy="501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BBE040-4F88-9441-AAC9-ACAF7E08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6161664"/>
            <a:ext cx="501062" cy="50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73861-AAF2-344A-9C97-40E0E658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6161664"/>
            <a:ext cx="501062" cy="501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A66D7F-F5A1-B545-8F73-554D28A6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6161664"/>
            <a:ext cx="501062" cy="5010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8E2736-F160-6344-B025-C0349910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6161664"/>
            <a:ext cx="501062" cy="5010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CD24-5813-F740-BC12-382DC8B5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6161664"/>
            <a:ext cx="501062" cy="5010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DA016C-E461-9341-AA0E-346F5CB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6161664"/>
            <a:ext cx="501062" cy="5010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92FE4-C77E-9E4B-91E0-99A97E1D9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6161664"/>
            <a:ext cx="501062" cy="5010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288D31-7E04-D845-B89C-92EE10C396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680644"/>
            <a:ext cx="501062" cy="5010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B2BACF-6C0B-2F4C-B8D8-8645F0DC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680644"/>
            <a:ext cx="501062" cy="5010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E8C50C-C5A2-3F45-BB75-7E23A9CA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680644"/>
            <a:ext cx="501062" cy="5010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87BA6A-3812-DB42-8562-C84335B3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680644"/>
            <a:ext cx="501062" cy="501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3840C1-6BD4-2E4D-A4C7-39CCD6A2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680644"/>
            <a:ext cx="501062" cy="50106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70A892-54AA-124D-9E91-2941D82B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680644"/>
            <a:ext cx="501062" cy="5010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4C784CB-1756-9A42-95CA-B2D00F002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680644"/>
            <a:ext cx="501062" cy="5010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9DCEDB-7B64-F444-9175-D591C389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680644"/>
            <a:ext cx="501062" cy="5010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EF568-963F-5F43-89F4-B630AC67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680644"/>
            <a:ext cx="501062" cy="5010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DF98C5-43BD-9E47-8600-24EE4BDF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5183875"/>
            <a:ext cx="501062" cy="50106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B4C24-EFEC-0144-829E-EC8F3A0528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5183875"/>
            <a:ext cx="501062" cy="5010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22C297-1F3B-C14D-A0DC-4FDA1098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5183875"/>
            <a:ext cx="501062" cy="50106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4FDFFAC-379D-6A4A-9473-BB19C69B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5183875"/>
            <a:ext cx="501062" cy="501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505F98-5F95-014E-9F53-FEB6FD67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5183875"/>
            <a:ext cx="501062" cy="5010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8CCF9-7B9B-934F-8377-BFDB0896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183875"/>
            <a:ext cx="501062" cy="5010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791B1C-508F-1F4C-B02A-4A3F4954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5183875"/>
            <a:ext cx="501062" cy="5010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F502AE-ED57-4740-8F78-707BCC15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5183875"/>
            <a:ext cx="501062" cy="5010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B1977C-0281-034C-949E-DAA8A1F8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5183875"/>
            <a:ext cx="501062" cy="5010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25A325-372E-754F-89F2-02BB702960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5183875"/>
            <a:ext cx="501062" cy="5010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79630E5-6CD2-B347-9C23-4B550D2F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721467"/>
            <a:ext cx="501062" cy="5010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32FD33-1BA1-F245-8D2E-41CD742A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721467"/>
            <a:ext cx="501062" cy="5010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B6BBA09-D9BB-5043-B750-2FAB89CC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721467"/>
            <a:ext cx="501062" cy="50106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6A14BB-3252-EB4E-80E4-520DD522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721467"/>
            <a:ext cx="501062" cy="5010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71D376-E391-174E-9ED8-48A0C0CB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721467"/>
            <a:ext cx="501062" cy="5010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CBCAFB5-D175-7443-A99E-947E8ABC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721467"/>
            <a:ext cx="501062" cy="50106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3F5E99B-9D66-0C47-902B-F9DB5022B1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721467"/>
            <a:ext cx="501062" cy="5010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520733C-6B3D-D940-AF5C-FEB045F5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721467"/>
            <a:ext cx="501062" cy="501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9189B6A-9663-0A40-96E3-EB389C77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721467"/>
            <a:ext cx="501062" cy="50106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51B36D-BB3D-BF47-BC3D-0A4393AC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721467"/>
            <a:ext cx="501062" cy="50106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660B58F-59F6-C540-BE1C-F2983A8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4224698"/>
            <a:ext cx="501062" cy="50106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59DCF20-9D45-4F4F-865F-22054FF5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4224698"/>
            <a:ext cx="501062" cy="50106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F09D202-E3CC-584B-AAFC-5FE4247B2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4224698"/>
            <a:ext cx="501062" cy="50106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54AE9B1-D8AB-144F-A4C1-F9173FFB2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4224698"/>
            <a:ext cx="501062" cy="50106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9CE50F8-B53A-B049-8EDA-6F2722FDF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4224698"/>
            <a:ext cx="501062" cy="50106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412BB29-B73E-8241-870D-399EB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4224698"/>
            <a:ext cx="501062" cy="50106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3C21DB-69AE-8247-A0DF-6921EE4B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4224698"/>
            <a:ext cx="501062" cy="5010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B93AB9D-99DD-D049-9B7A-4F343796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4224698"/>
            <a:ext cx="501062" cy="50106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5972BD0-4865-1447-83C6-DA2D16C3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4224698"/>
            <a:ext cx="501062" cy="50106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62FB04E-8B2C-6043-9DF1-9197E13789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4224698"/>
            <a:ext cx="501062" cy="5010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CAB9804-CD1E-2F47-BA01-109167A62E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712184"/>
            <a:ext cx="501062" cy="50106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4019DA7-9785-794B-A921-B6B7F72A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712184"/>
            <a:ext cx="501062" cy="5010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182C2E2-8EFA-8742-B353-E3820060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712184"/>
            <a:ext cx="501062" cy="50106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7F051C2-BE78-4D4E-81BD-E3230F4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712184"/>
            <a:ext cx="501062" cy="50106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651A3BE-79A3-8344-B1FB-9FA91006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712184"/>
            <a:ext cx="501062" cy="50106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DF57187-B1AC-D348-9548-981712A2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712184"/>
            <a:ext cx="501062" cy="50106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5FD433-CADF-7347-8113-79DF2AE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712184"/>
            <a:ext cx="501062" cy="50106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B84DD41-0AD2-D040-874C-2A4CAF66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712184"/>
            <a:ext cx="501062" cy="501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702CE0-D59C-E04C-8E11-1AC6F54EB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712184"/>
            <a:ext cx="501062" cy="50106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E4F3D24-5B05-A445-9AAC-DBA33F481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712184"/>
            <a:ext cx="501062" cy="50106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54711CA-7E64-FE4E-A951-D62D4BD4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3196802"/>
            <a:ext cx="501062" cy="50106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9B03E8A-35A2-2B41-879F-F2E4AD9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3196802"/>
            <a:ext cx="501062" cy="50106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073F730-5A57-8B4E-926C-B0E01D5A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3196802"/>
            <a:ext cx="501062" cy="50106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1C2D5FE-31F2-F143-AEE4-942C9C1D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3196802"/>
            <a:ext cx="501062" cy="50106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192A115-51A9-5642-9883-2A2172BB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3196802"/>
            <a:ext cx="501062" cy="5010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3C8C677-9E7E-304C-B948-E937BE2B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3196802"/>
            <a:ext cx="501062" cy="50106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7B11741-8701-DF47-8206-BACD0F5A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3196802"/>
            <a:ext cx="501062" cy="5010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DB1158-36DB-AC40-8EE5-FCAE24DD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3196802"/>
            <a:ext cx="501062" cy="50106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33F998-49EA-F048-840E-6D80FB45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3196802"/>
            <a:ext cx="501062" cy="5010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E630BAC-204D-C243-B825-B99CF1E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3196802"/>
            <a:ext cx="501062" cy="50106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FDB64A3-96B7-2741-AE28-3A3D78B7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694310"/>
            <a:ext cx="501062" cy="5010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9BEDA0D-B585-6743-934F-4B09D297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694310"/>
            <a:ext cx="501062" cy="5010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521D55-8EFD-6E48-AFB7-83B4CE35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694310"/>
            <a:ext cx="501062" cy="5010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07D81704-E7ED-3C49-9E6C-928DE9B7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694310"/>
            <a:ext cx="501062" cy="5010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FB36AFA-09BB-E148-9CA2-A6BBC6C3BF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694310"/>
            <a:ext cx="501062" cy="5010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78CB90C-17A3-0C43-A3D3-8395AE0C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694310"/>
            <a:ext cx="501062" cy="50106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FD2344E-CD99-4342-B65E-9051B66C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694310"/>
            <a:ext cx="501062" cy="50106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EC5BF37-BC35-B545-BED0-CFC37BB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694310"/>
            <a:ext cx="501062" cy="5010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F4FE8EE-C223-9E42-A039-87499DF6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694310"/>
            <a:ext cx="501062" cy="50106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8CDD27E-BB5A-A54D-8CD9-7EC1FDF4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694310"/>
            <a:ext cx="501062" cy="50106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A762DE-2484-C44E-AE7B-6D5BAF5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5754" y="2178929"/>
            <a:ext cx="501062" cy="5010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150289-C9CE-8941-86FA-E1814362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9522" y="2178929"/>
            <a:ext cx="501062" cy="5010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3ACBF-3DB5-0B49-8F64-90BF3C36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58354" y="2178929"/>
            <a:ext cx="501062" cy="50106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6E547FC-1095-A14F-802C-ECE0C8D9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60690" y="2178929"/>
            <a:ext cx="501062" cy="50106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0343303-7DFF-244D-9809-DF4AFA79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1859" y="2178929"/>
            <a:ext cx="501062" cy="50106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955E53D-8F6D-D14C-871E-BBEC2B8D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2178929"/>
            <a:ext cx="501062" cy="50106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9FCC616-57A2-6F4A-862A-0A1A5F18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50818" y="2178929"/>
            <a:ext cx="501062" cy="5010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9F55264-76DF-5C48-9D66-37C9DD16B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99650" y="2178929"/>
            <a:ext cx="501062" cy="50106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4782735-9B99-314F-A44F-F65AE168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01986" y="2178929"/>
            <a:ext cx="501062" cy="50106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E86FA1D-C031-E14C-9041-09E7663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53154" y="2178929"/>
            <a:ext cx="501062" cy="501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A6A2C43-2042-104E-B665-B75823EB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226610"/>
            <a:ext cx="386534" cy="386534"/>
          </a:xfrm>
          <a:prstGeom prst="rect">
            <a:avLst/>
          </a:prstGeom>
          <a:noFill/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1E91730-C1E3-6D48-A87F-EFBF4288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6697084"/>
            <a:ext cx="386534" cy="386534"/>
          </a:xfrm>
          <a:prstGeom prst="rect">
            <a:avLst/>
          </a:prstGeom>
          <a:noFill/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B1CB13D-C8D0-E24A-B0DE-834D19C0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639821"/>
            <a:ext cx="501062" cy="5010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9C7FF9-4D60-984B-9D5C-28844088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6161664"/>
            <a:ext cx="501062" cy="50106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43577CF-E9CE-7C42-99F8-9F846C13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47050" y="5680644"/>
            <a:ext cx="501062" cy="50106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675D95F-9674-1D44-B908-32D3DC0EE9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639821"/>
            <a:ext cx="501062" cy="50106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57D091D-72AA-AE4B-9947-42986E21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639821"/>
            <a:ext cx="501062" cy="50106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EC0B34-7C0D-224B-B1E2-23F70ADEFE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639821"/>
            <a:ext cx="501062" cy="50106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67DA352-98F9-3F4B-9930-BC449C64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639821"/>
            <a:ext cx="501062" cy="5010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7CF8C31-1E51-9347-81DB-4F49B67AAD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639821"/>
            <a:ext cx="501062" cy="50106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D92BDD8-6A8E-874E-A0B3-57AE5E51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639821"/>
            <a:ext cx="501062" cy="50106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2AE1FB5-BE27-F243-B533-37ACA217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639821"/>
            <a:ext cx="501062" cy="50106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6CA1ADA-38E8-CB4A-A5AB-9524B52F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639821"/>
            <a:ext cx="501062" cy="5010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CBA45DB-FB55-7045-947A-9418850DE9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639821"/>
            <a:ext cx="501062" cy="501062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094954C3-72E0-A842-B633-84D05159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6161664"/>
            <a:ext cx="501062" cy="50106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C2AC9DE-7032-954F-BA38-FAF969A2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6161664"/>
            <a:ext cx="501062" cy="50106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5DF0482-A003-6F45-82C4-D6240B02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6161664"/>
            <a:ext cx="501062" cy="50106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1420C7D-50DE-1046-B8F2-09CE723624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6161664"/>
            <a:ext cx="501062" cy="501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6F00E75-EE74-4944-854A-FADB3742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6161664"/>
            <a:ext cx="501062" cy="50106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396C882-809E-AB43-B4EB-D1CBFD9AF6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6161664"/>
            <a:ext cx="501062" cy="50106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EE4E85F-B581-E444-ACA6-2C89C8A3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6161664"/>
            <a:ext cx="501062" cy="50106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32EF146-DA0B-9743-9D18-B784F4DE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6161664"/>
            <a:ext cx="501062" cy="501062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D6EB961-1DB4-8744-9EDE-9348BE64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6161664"/>
            <a:ext cx="501062" cy="50106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DE2A6EE-55D9-A64B-BF8E-0749BE3486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680644"/>
            <a:ext cx="501062" cy="50106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5EC3428-F882-9E40-BDC3-E1E5D88A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680644"/>
            <a:ext cx="501062" cy="501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5C6A551-EB4C-3748-9EE8-4D6ADBB2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680644"/>
            <a:ext cx="501062" cy="5010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82C3CD5-0B40-314D-B6F2-FAC9D3EB4D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680644"/>
            <a:ext cx="501062" cy="50106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1F1EABC-5D6D-0C44-9909-32AE5CE1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680644"/>
            <a:ext cx="501062" cy="50106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470F736-E4F4-7249-9890-47D22522E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680644"/>
            <a:ext cx="501062" cy="50106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2773EB5-627E-1449-ACFB-52DB2E7A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680644"/>
            <a:ext cx="501062" cy="50106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6F2EB5E-0E4B-314D-98DA-7C87F02E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680644"/>
            <a:ext cx="501062" cy="5010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FA2AA198-FD46-1B49-8082-389016CF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680644"/>
            <a:ext cx="501062" cy="50106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7EE61B4-EECD-5241-9CB0-16F8AA51E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5183875"/>
            <a:ext cx="501062" cy="50106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BB35574-BF8B-994E-93D3-0F44A014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5183875"/>
            <a:ext cx="501062" cy="50106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1A479EC-23D2-4242-828B-6E932F3E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5183875"/>
            <a:ext cx="501062" cy="50106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4CACA3B-7228-1E47-A872-115DB6F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5183875"/>
            <a:ext cx="501062" cy="50106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8499966-903A-A940-9359-21D4CDC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5183875"/>
            <a:ext cx="501062" cy="5010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2F1F63-AC34-974C-8BCF-C96B6C38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183875"/>
            <a:ext cx="501062" cy="50106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6DBD828-66C0-9C48-8EED-EE1328F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5183875"/>
            <a:ext cx="501062" cy="501062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9F73E1-A7B6-5E41-B998-930DCD22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5183875"/>
            <a:ext cx="501062" cy="50106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7AF4F3C-7D2D-4D4F-9443-9A57C477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5183875"/>
            <a:ext cx="501062" cy="50106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D0F8243-B946-5241-9CE7-E45D1DBDF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5183875"/>
            <a:ext cx="501062" cy="501062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CBAB8B7-73A6-B24D-BEAC-E72B71DD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721467"/>
            <a:ext cx="501062" cy="501062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1C830FA-CF1C-1944-A909-E501754E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721467"/>
            <a:ext cx="501062" cy="50106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73A0573-57CD-274C-877E-DE44445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721467"/>
            <a:ext cx="501062" cy="50106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12F6811-C956-D74C-A6B3-42847CB4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721467"/>
            <a:ext cx="501062" cy="50106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EDA8A6C-C85E-4E4C-92D3-D3F7417DA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721467"/>
            <a:ext cx="501062" cy="50106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86DCD131-FCD8-A348-B738-6FCCB0C6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721467"/>
            <a:ext cx="501062" cy="50106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8055DF2E-AD8A-8947-954B-68A86D8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721467"/>
            <a:ext cx="501062" cy="5010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AD5A0A2F-A7D3-3D4C-A8AA-D5E3DDA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721467"/>
            <a:ext cx="501062" cy="50106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B3F36B2-0617-F846-ABB9-4151A50A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721467"/>
            <a:ext cx="501062" cy="50106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95913626-57B6-0A45-9958-0FCEF9C2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721467"/>
            <a:ext cx="501062" cy="50106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2B0B5EAB-59D6-AE41-932E-70DDC716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4224698"/>
            <a:ext cx="501062" cy="50106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DC3294C-C666-7C4E-9399-8D112CD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4224698"/>
            <a:ext cx="501062" cy="501062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86306E1-A120-DC47-8329-BC87CBD1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4224698"/>
            <a:ext cx="501062" cy="50106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DB4AEAC-A2E6-DF45-9B9D-E6C4AA47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4224698"/>
            <a:ext cx="501062" cy="50106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B499952-E718-5F48-AF8F-2672910D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4224698"/>
            <a:ext cx="501062" cy="50106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7D6A47C-3269-5B47-A5D3-96235DD9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4224698"/>
            <a:ext cx="501062" cy="501062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9239495-0735-054C-BEC3-C6C3731F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4224698"/>
            <a:ext cx="501062" cy="5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CA5F8BD-29DA-834D-B80E-98297857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4224698"/>
            <a:ext cx="501062" cy="501062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BA197FC-8278-AD49-839F-043EA814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4224698"/>
            <a:ext cx="501062" cy="501062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D08A330-9B45-854B-BFC2-196D8A4F91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4224698"/>
            <a:ext cx="501062" cy="50106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CA28B780-9B7A-9C4E-B123-13574DC90D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712184"/>
            <a:ext cx="501062" cy="50106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44D82148-A726-D44F-B276-13377DB4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712184"/>
            <a:ext cx="501062" cy="501062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3EDBAA2-ECBF-0D4A-821E-2E7540BBA4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712184"/>
            <a:ext cx="501062" cy="50106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8389B221-B2B1-1145-8E9E-F572F158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712184"/>
            <a:ext cx="501062" cy="501062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BDAA5E19-6BAB-0343-8A0D-D47ABD5F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712184"/>
            <a:ext cx="501062" cy="501062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BBF013F-2796-A34C-9F1E-AB48EA07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712184"/>
            <a:ext cx="501062" cy="501062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0CAE7B4-F703-554D-82DF-6A4226B5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712184"/>
            <a:ext cx="501062" cy="501062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32ECFBC7-CA98-7B47-8A31-C14993483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712184"/>
            <a:ext cx="501062" cy="50106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8687136-7521-D942-8057-9979753A3C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712184"/>
            <a:ext cx="501062" cy="50106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E09331D4-88F9-9544-A6AC-B39D851A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712184"/>
            <a:ext cx="501062" cy="50106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5AAA4417-A5F2-EF40-8EE4-68508249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3196802"/>
            <a:ext cx="501062" cy="501062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7CD7EB17-BC60-364F-B151-518FEF54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3196802"/>
            <a:ext cx="501062" cy="50106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FFAF7310-774D-4B49-8ADB-6D5F721A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3196802"/>
            <a:ext cx="501062" cy="501062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D67B4891-F5B0-1C49-BE92-4535360E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3196802"/>
            <a:ext cx="501062" cy="501062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57FA49D-200F-804A-8965-B9029BF6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3196802"/>
            <a:ext cx="501062" cy="501062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9B926BC6-38BE-8146-8E8F-AD985C05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3196802"/>
            <a:ext cx="501062" cy="501062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DA3318F0-F38F-D643-9F21-F7625680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3196802"/>
            <a:ext cx="501062" cy="501062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AAB3F66-FC07-FD4F-BEB2-A03EFD9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3196802"/>
            <a:ext cx="501062" cy="50106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6B2F291A-137D-5144-BAA4-9DD0962C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3196802"/>
            <a:ext cx="501062" cy="501062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F6E9764-5137-614A-9B6E-753753B9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3196802"/>
            <a:ext cx="501062" cy="50106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9DB7498-9D06-7B46-93DF-C4F95AC4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694310"/>
            <a:ext cx="501062" cy="501062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5270F6-DA53-474F-A3D0-18EE1A7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694310"/>
            <a:ext cx="501062" cy="501062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F19CEFF5-E9E8-A940-91CE-88D626A8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694310"/>
            <a:ext cx="501062" cy="501062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70484F56-31EB-6B46-9ED4-E6851F2FD5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694310"/>
            <a:ext cx="501062" cy="501062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A200E7-E88D-DA43-AA4D-CEB197C8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694310"/>
            <a:ext cx="501062" cy="50106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02D4BEE-1A4C-2042-8186-D9A74DF1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694310"/>
            <a:ext cx="501062" cy="50106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A47E199B-F304-FD47-B8CA-1328E76F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694310"/>
            <a:ext cx="501062" cy="501062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0B361B24-3EE0-2A47-B21F-59AB0E4C4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694310"/>
            <a:ext cx="501062" cy="50106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A5AAFF57-62D5-024C-87BA-624CF9C8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694310"/>
            <a:ext cx="501062" cy="50106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329AEDD0-0C21-4A45-9491-4FE30BEED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694310"/>
            <a:ext cx="501062" cy="50106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95D80CE-07C7-444E-A804-CB83E850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8072" y="2178929"/>
            <a:ext cx="501062" cy="50106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799C1464-209E-6348-B7F5-B373B80E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1840" y="2178929"/>
            <a:ext cx="501062" cy="50106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B08D61D-22E9-0B40-B81B-B4F4F74F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0672" y="2178929"/>
            <a:ext cx="501062" cy="501062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9A599DC5-851C-DE4B-8A2B-87F12AF6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3008" y="2178929"/>
            <a:ext cx="501062" cy="501062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3A64B709-83C8-EA4B-9138-8642C152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176" y="2178929"/>
            <a:ext cx="501062" cy="501062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614AEF4F-0CF9-B041-AFB4-8C6B48FE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2178929"/>
            <a:ext cx="501062" cy="50106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62155FE6-4D25-3B4F-A2D8-20FCEAE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136" y="2178929"/>
            <a:ext cx="501062" cy="50106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1F45F37A-586F-F741-A0D4-54A53A1B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1967" y="2178929"/>
            <a:ext cx="501062" cy="50106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086359B-FA6E-3E42-B252-2D62A511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4304" y="2178929"/>
            <a:ext cx="501062" cy="50106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2B690175-C453-3049-91A4-DD8F8D34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472" y="2178929"/>
            <a:ext cx="501062" cy="50106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C59B293-79CA-FA48-B59F-C2598AB8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639821"/>
            <a:ext cx="501062" cy="50106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8F640198-31C5-324F-A4C4-A5C760E3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6161664"/>
            <a:ext cx="501062" cy="50106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564332F-FB3F-BC4E-AB51-05EE714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9368" y="5680644"/>
            <a:ext cx="501062" cy="501062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4816E47F-5756-424C-9900-4133BD6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4260490"/>
            <a:ext cx="386534" cy="386534"/>
          </a:xfrm>
          <a:prstGeom prst="rect">
            <a:avLst/>
          </a:prstGeom>
          <a:noFill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50031E4F-AB2F-CB4B-AEF5-FD78409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0" y="4778730"/>
            <a:ext cx="386534" cy="386534"/>
          </a:xfrm>
          <a:prstGeom prst="rect">
            <a:avLst/>
          </a:prstGeom>
          <a:noFill/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18EEC51-5A22-C742-A7C2-0DBFBEC1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1" y="5270832"/>
            <a:ext cx="386534" cy="386534"/>
          </a:xfrm>
          <a:prstGeom prst="rect">
            <a:avLst/>
          </a:prstGeom>
          <a:noFill/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F1A1DEA-CDCF-0448-AD23-320F024F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751573"/>
            <a:ext cx="386534" cy="386534"/>
          </a:xfrm>
          <a:prstGeom prst="rect">
            <a:avLst/>
          </a:prstGeom>
          <a:noFill/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97C9B8C4-4BD3-8349-8188-ED918761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253694"/>
            <a:ext cx="386534" cy="386534"/>
          </a:xfrm>
          <a:prstGeom prst="rect">
            <a:avLst/>
          </a:prstGeom>
          <a:noFill/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7619AD88-078F-7C4D-B6CB-FB424E20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3769447"/>
            <a:ext cx="386534" cy="386534"/>
          </a:xfrm>
          <a:prstGeom prst="rect">
            <a:avLst/>
          </a:prstGeom>
          <a:noFill/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B0E16D7-391E-FD43-8446-C7B67EBB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8982" y="2236192"/>
            <a:ext cx="386534" cy="386534"/>
          </a:xfrm>
          <a:prstGeom prst="rect">
            <a:avLst/>
          </a:prstGeom>
          <a:noFill/>
        </p:spPr>
      </p:pic>
      <p:sp>
        <p:nvSpPr>
          <p:cNvPr id="232" name="Left Brace 231">
            <a:extLst>
              <a:ext uri="{FF2B5EF4-FFF2-40B4-BE49-F238E27FC236}">
                <a16:creationId xmlns:a16="http://schemas.microsoft.com/office/drawing/2014/main" id="{6DD52ABD-4557-2345-80EF-3C8B4F7C95A0}"/>
              </a:ext>
            </a:extLst>
          </p:cNvPr>
          <p:cNvSpPr/>
          <p:nvPr/>
        </p:nvSpPr>
        <p:spPr>
          <a:xfrm rot="5400000">
            <a:off x="5889369" y="1912784"/>
            <a:ext cx="145758" cy="38653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333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17E385F-7C94-604F-9846-0E54E359C317}"/>
              </a:ext>
            </a:extLst>
          </p:cNvPr>
          <p:cNvSpPr txBox="1"/>
          <p:nvPr/>
        </p:nvSpPr>
        <p:spPr>
          <a:xfrm>
            <a:off x="3396939" y="1175121"/>
            <a:ext cx="10722944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dirty="0"/>
              <a:t>“Prior” </a:t>
            </a:r>
            <a:r>
              <a:rPr lang="en-US" sz="3333" dirty="0"/>
              <a:t>→  </a:t>
            </a:r>
            <a:r>
              <a:rPr lang="en-US" sz="3333" i="1" dirty="0"/>
              <a:t>P</a:t>
            </a:r>
            <a:r>
              <a:rPr lang="en-US" sz="3333" dirty="0"/>
              <a:t>(Hypothesis)  =  10/210  =  0.048 </a:t>
            </a:r>
          </a:p>
        </p:txBody>
      </p:sp>
    </p:spTree>
    <p:extLst>
      <p:ext uri="{BB962C8B-B14F-4D97-AF65-F5344CB8AC3E}">
        <p14:creationId xmlns:p14="http://schemas.microsoft.com/office/powerpoint/2010/main" val="73440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279</Words>
  <Application>Microsoft Macintosh PowerPoint</Application>
  <PresentationFormat>Custom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2022-08-30T18:15:23Z</dcterms:created>
  <dcterms:modified xsi:type="dcterms:W3CDTF">2022-08-31T10:39:22Z</dcterms:modified>
</cp:coreProperties>
</file>