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0"/>
  </p:notesMasterIdLst>
  <p:handoutMasterIdLst>
    <p:handoutMasterId r:id="rId11"/>
  </p:handoutMasterIdLst>
  <p:sldIdLst>
    <p:sldId id="269" r:id="rId2"/>
    <p:sldId id="270" r:id="rId3"/>
    <p:sldId id="274" r:id="rId4"/>
    <p:sldId id="275" r:id="rId5"/>
    <p:sldId id="271" r:id="rId6"/>
    <p:sldId id="272" r:id="rId7"/>
    <p:sldId id="273" r:id="rId8"/>
    <p:sldId id="263" r:id="rId9"/>
  </p:sldIdLst>
  <p:sldSz cx="12188825"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‹nº›</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‹nº›</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8</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300EA-EDE7-4888-B9B5-3752DEF122A6}"/>
              </a:ext>
            </a:extLst>
          </p:cNvPr>
          <p:cNvSpPr>
            <a:spLocks noGrp="1"/>
          </p:cNvSpPr>
          <p:nvPr>
            <p:ph type="ctrTitle"/>
          </p:nvPr>
        </p:nvSpPr>
        <p:spPr>
          <a:xfrm>
            <a:off x="1523603" y="1122363"/>
            <a:ext cx="9141619" cy="2387600"/>
          </a:xfrm>
        </p:spPr>
        <p:txBody>
          <a:bodyPr anchor="b"/>
          <a:lstStyle>
            <a:lvl1pPr algn="ctr">
              <a:defRPr sz="5998"/>
            </a:lvl1pPr>
          </a:lstStyle>
          <a:p>
            <a:r>
              <a:rPr lang="pt-BR"/>
              <a:t>Clique para editar o título Mestre</a:t>
            </a:r>
          </a:p>
        </p:txBody>
      </p:sp>
      <p:sp>
        <p:nvSpPr>
          <p:cNvPr id="3" name="Subtítulo 2">
            <a:extLst>
              <a:ext uri="{FF2B5EF4-FFF2-40B4-BE49-F238E27FC236}">
                <a16:creationId xmlns:a16="http://schemas.microsoft.com/office/drawing/2014/main" id="{0820F62D-FF93-4D3E-ACC8-1DFB5FB83D21}"/>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7B557F2-9957-49A5-B730-43D8B48F4661}"/>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5" name="Espaço Reservado para Rodapé 4">
            <a:extLst>
              <a:ext uri="{FF2B5EF4-FFF2-40B4-BE49-F238E27FC236}">
                <a16:creationId xmlns:a16="http://schemas.microsoft.com/office/drawing/2014/main" id="{0383D65A-CE44-49E7-B2C9-A6135EF3A798}"/>
              </a:ext>
            </a:extLst>
          </p:cNvPr>
          <p:cNvSpPr>
            <a:spLocks noGrp="1"/>
          </p:cNvSpPr>
          <p:nvPr>
            <p:ph type="ftr" sz="quarter" idx="11"/>
          </p:nvPr>
        </p:nvSpPr>
        <p:spPr/>
        <p:txBody>
          <a:bodyPr/>
          <a:lstStyle/>
          <a:p>
            <a:r>
              <a:rPr lang="en-US"/>
              <a:t>Add a footer</a:t>
            </a:r>
            <a:endParaRPr lang="en-US" dirty="0"/>
          </a:p>
        </p:txBody>
      </p:sp>
      <p:sp>
        <p:nvSpPr>
          <p:cNvPr id="6" name="Espaço Reservado para Número de Slide 5">
            <a:extLst>
              <a:ext uri="{FF2B5EF4-FFF2-40B4-BE49-F238E27FC236}">
                <a16:creationId xmlns:a16="http://schemas.microsoft.com/office/drawing/2014/main" id="{266377C1-B108-4A0C-9DA4-3049CB465ED7}"/>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216557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21D04-92C5-4E0E-A5BC-D0AE5710150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C3F58EE-BDCB-4F76-80FE-64CBF7AA338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EFF5698-ECDF-4531-B13D-FBD40AC6C97B}"/>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5" name="Espaço Reservado para Rodapé 4">
            <a:extLst>
              <a:ext uri="{FF2B5EF4-FFF2-40B4-BE49-F238E27FC236}">
                <a16:creationId xmlns:a16="http://schemas.microsoft.com/office/drawing/2014/main" id="{5A4B59F8-FDD9-4039-93A6-6B95F3B2D8ED}"/>
              </a:ext>
            </a:extLst>
          </p:cNvPr>
          <p:cNvSpPr>
            <a:spLocks noGrp="1"/>
          </p:cNvSpPr>
          <p:nvPr>
            <p:ph type="ftr" sz="quarter" idx="11"/>
          </p:nvPr>
        </p:nvSpPr>
        <p:spPr/>
        <p:txBody>
          <a:bodyPr/>
          <a:lstStyle/>
          <a:p>
            <a:r>
              <a:rPr lang="en-US"/>
              <a:t>Add a footer</a:t>
            </a:r>
            <a:endParaRPr lang="en-US" dirty="0"/>
          </a:p>
        </p:txBody>
      </p:sp>
      <p:sp>
        <p:nvSpPr>
          <p:cNvPr id="6" name="Espaço Reservado para Número de Slide 5">
            <a:extLst>
              <a:ext uri="{FF2B5EF4-FFF2-40B4-BE49-F238E27FC236}">
                <a16:creationId xmlns:a16="http://schemas.microsoft.com/office/drawing/2014/main" id="{AA84124F-6012-48E3-925A-E500C0060A3E}"/>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318659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83D4DC-A9D8-4B27-ADFF-111A39DF36E9}"/>
              </a:ext>
            </a:extLst>
          </p:cNvPr>
          <p:cNvSpPr>
            <a:spLocks noGrp="1"/>
          </p:cNvSpPr>
          <p:nvPr>
            <p:ph type="title" orient="vert"/>
          </p:nvPr>
        </p:nvSpPr>
        <p:spPr>
          <a:xfrm>
            <a:off x="8722628" y="365125"/>
            <a:ext cx="262821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56F8C57-4BFA-40D9-9346-9B719D70E5B1}"/>
              </a:ext>
            </a:extLst>
          </p:cNvPr>
          <p:cNvSpPr>
            <a:spLocks noGrp="1"/>
          </p:cNvSpPr>
          <p:nvPr>
            <p:ph type="body" orient="vert" idx="1"/>
          </p:nvPr>
        </p:nvSpPr>
        <p:spPr>
          <a:xfrm>
            <a:off x="837982" y="365125"/>
            <a:ext cx="7732286"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23EB91-1028-4BEE-884E-4DA35B8CC183}"/>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5" name="Espaço Reservado para Rodapé 4">
            <a:extLst>
              <a:ext uri="{FF2B5EF4-FFF2-40B4-BE49-F238E27FC236}">
                <a16:creationId xmlns:a16="http://schemas.microsoft.com/office/drawing/2014/main" id="{A3AB08CB-8895-4AE9-939E-BEAA4D3A067F}"/>
              </a:ext>
            </a:extLst>
          </p:cNvPr>
          <p:cNvSpPr>
            <a:spLocks noGrp="1"/>
          </p:cNvSpPr>
          <p:nvPr>
            <p:ph type="ftr" sz="quarter" idx="11"/>
          </p:nvPr>
        </p:nvSpPr>
        <p:spPr/>
        <p:txBody>
          <a:bodyPr/>
          <a:lstStyle/>
          <a:p>
            <a:r>
              <a:rPr lang="en-US"/>
              <a:t>Add a footer</a:t>
            </a:r>
            <a:endParaRPr lang="en-US" dirty="0"/>
          </a:p>
        </p:txBody>
      </p:sp>
      <p:sp>
        <p:nvSpPr>
          <p:cNvPr id="6" name="Espaço Reservado para Número de Slide 5">
            <a:extLst>
              <a:ext uri="{FF2B5EF4-FFF2-40B4-BE49-F238E27FC236}">
                <a16:creationId xmlns:a16="http://schemas.microsoft.com/office/drawing/2014/main" id="{D20A09B7-E32F-4B76-8277-0A108870298A}"/>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401898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ED0051-BA8A-4C9F-9123-9BBFF42ED6B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4760BA7-CD44-4CDD-AE57-65009DBD7A9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D6E3EF4-6248-4F2E-9241-E6549E645586}"/>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5" name="Espaço Reservado para Rodapé 4">
            <a:extLst>
              <a:ext uri="{FF2B5EF4-FFF2-40B4-BE49-F238E27FC236}">
                <a16:creationId xmlns:a16="http://schemas.microsoft.com/office/drawing/2014/main" id="{D801E228-553A-4608-883F-7EF3F9A89556}"/>
              </a:ext>
            </a:extLst>
          </p:cNvPr>
          <p:cNvSpPr>
            <a:spLocks noGrp="1"/>
          </p:cNvSpPr>
          <p:nvPr>
            <p:ph type="ftr" sz="quarter" idx="11"/>
          </p:nvPr>
        </p:nvSpPr>
        <p:spPr/>
        <p:txBody>
          <a:bodyPr/>
          <a:lstStyle/>
          <a:p>
            <a:r>
              <a:rPr lang="en-US"/>
              <a:t>Add a footer</a:t>
            </a:r>
            <a:endParaRPr lang="en-US" dirty="0"/>
          </a:p>
        </p:txBody>
      </p:sp>
      <p:sp>
        <p:nvSpPr>
          <p:cNvPr id="6" name="Espaço Reservado para Número de Slide 5">
            <a:extLst>
              <a:ext uri="{FF2B5EF4-FFF2-40B4-BE49-F238E27FC236}">
                <a16:creationId xmlns:a16="http://schemas.microsoft.com/office/drawing/2014/main" id="{4B912CF4-D6A2-48DA-813F-65DB523B5B14}"/>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212687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F7397-1F19-4515-98F6-5843D030D77B}"/>
              </a:ext>
            </a:extLst>
          </p:cNvPr>
          <p:cNvSpPr>
            <a:spLocks noGrp="1"/>
          </p:cNvSpPr>
          <p:nvPr>
            <p:ph type="title"/>
          </p:nvPr>
        </p:nvSpPr>
        <p:spPr>
          <a:xfrm>
            <a:off x="831633" y="1709739"/>
            <a:ext cx="10512862" cy="2852737"/>
          </a:xfrm>
        </p:spPr>
        <p:txBody>
          <a:bodyPr anchor="b"/>
          <a:lstStyle>
            <a:lvl1pPr>
              <a:defRPr sz="5998"/>
            </a:lvl1pPr>
          </a:lstStyle>
          <a:p>
            <a:r>
              <a:rPr lang="pt-BR"/>
              <a:t>Clique para editar o título Mestre</a:t>
            </a:r>
          </a:p>
        </p:txBody>
      </p:sp>
      <p:sp>
        <p:nvSpPr>
          <p:cNvPr id="3" name="Espaço Reservado para Texto 2">
            <a:extLst>
              <a:ext uri="{FF2B5EF4-FFF2-40B4-BE49-F238E27FC236}">
                <a16:creationId xmlns:a16="http://schemas.microsoft.com/office/drawing/2014/main" id="{D121CDDB-A200-496E-B21B-25DC30874E1B}"/>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1F5458A-C8BC-4FF4-96F6-C80588FC8E3F}"/>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5" name="Espaço Reservado para Rodapé 4">
            <a:extLst>
              <a:ext uri="{FF2B5EF4-FFF2-40B4-BE49-F238E27FC236}">
                <a16:creationId xmlns:a16="http://schemas.microsoft.com/office/drawing/2014/main" id="{3584FA74-3B5F-4378-B922-CB33B351F444}"/>
              </a:ext>
            </a:extLst>
          </p:cNvPr>
          <p:cNvSpPr>
            <a:spLocks noGrp="1"/>
          </p:cNvSpPr>
          <p:nvPr>
            <p:ph type="ftr" sz="quarter" idx="11"/>
          </p:nvPr>
        </p:nvSpPr>
        <p:spPr/>
        <p:txBody>
          <a:bodyPr/>
          <a:lstStyle/>
          <a:p>
            <a:r>
              <a:rPr lang="en-US"/>
              <a:t>Add a footer</a:t>
            </a:r>
            <a:endParaRPr lang="en-US" dirty="0"/>
          </a:p>
        </p:txBody>
      </p:sp>
      <p:sp>
        <p:nvSpPr>
          <p:cNvPr id="6" name="Espaço Reservado para Número de Slide 5">
            <a:extLst>
              <a:ext uri="{FF2B5EF4-FFF2-40B4-BE49-F238E27FC236}">
                <a16:creationId xmlns:a16="http://schemas.microsoft.com/office/drawing/2014/main" id="{1B3D8BBA-61FD-4459-A3F9-E7E0CD19A4F5}"/>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81264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B1461-014A-4519-8B98-C35B3EFCFA7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AF7E489-6B92-4AB4-82F7-4BC0CDEF8198}"/>
              </a:ext>
            </a:extLst>
          </p:cNvPr>
          <p:cNvSpPr>
            <a:spLocks noGrp="1"/>
          </p:cNvSpPr>
          <p:nvPr>
            <p:ph sz="half" idx="1"/>
          </p:nvPr>
        </p:nvSpPr>
        <p:spPr>
          <a:xfrm>
            <a:off x="837982" y="1825625"/>
            <a:ext cx="5180251"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B7CAF73-471A-4F2E-96D2-0E57B2BAD033}"/>
              </a:ext>
            </a:extLst>
          </p:cNvPr>
          <p:cNvSpPr>
            <a:spLocks noGrp="1"/>
          </p:cNvSpPr>
          <p:nvPr>
            <p:ph sz="half" idx="2"/>
          </p:nvPr>
        </p:nvSpPr>
        <p:spPr>
          <a:xfrm>
            <a:off x="6170592" y="1825625"/>
            <a:ext cx="5180251"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B4F8041-098C-46B9-81C5-4D3251F958D4}"/>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6" name="Espaço Reservado para Rodapé 5">
            <a:extLst>
              <a:ext uri="{FF2B5EF4-FFF2-40B4-BE49-F238E27FC236}">
                <a16:creationId xmlns:a16="http://schemas.microsoft.com/office/drawing/2014/main" id="{6E05028F-5DED-41B0-8CF1-E00AE288D7DB}"/>
              </a:ext>
            </a:extLst>
          </p:cNvPr>
          <p:cNvSpPr>
            <a:spLocks noGrp="1"/>
          </p:cNvSpPr>
          <p:nvPr>
            <p:ph type="ftr" sz="quarter" idx="11"/>
          </p:nvPr>
        </p:nvSpPr>
        <p:spPr/>
        <p:txBody>
          <a:bodyPr/>
          <a:lstStyle/>
          <a:p>
            <a:r>
              <a:rPr lang="en-US"/>
              <a:t>Add a footer</a:t>
            </a:r>
            <a:endParaRPr lang="en-US" dirty="0"/>
          </a:p>
        </p:txBody>
      </p:sp>
      <p:sp>
        <p:nvSpPr>
          <p:cNvPr id="7" name="Espaço Reservado para Número de Slide 6">
            <a:extLst>
              <a:ext uri="{FF2B5EF4-FFF2-40B4-BE49-F238E27FC236}">
                <a16:creationId xmlns:a16="http://schemas.microsoft.com/office/drawing/2014/main" id="{2608FBF8-A65E-4BDE-9D79-94C7A1CB72E1}"/>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163520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632631-D199-4150-962F-CD44F6D65DB9}"/>
              </a:ext>
            </a:extLst>
          </p:cNvPr>
          <p:cNvSpPr>
            <a:spLocks noGrp="1"/>
          </p:cNvSpPr>
          <p:nvPr>
            <p:ph type="title"/>
          </p:nvPr>
        </p:nvSpPr>
        <p:spPr>
          <a:xfrm>
            <a:off x="839569" y="365126"/>
            <a:ext cx="10512862"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1FE794F-A331-4DD5-912E-B5E442E4654A}"/>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D6E2E24-3E08-4C3B-9867-9AA016812609}"/>
              </a:ext>
            </a:extLst>
          </p:cNvPr>
          <p:cNvSpPr>
            <a:spLocks noGrp="1"/>
          </p:cNvSpPr>
          <p:nvPr>
            <p:ph sz="half" idx="2"/>
          </p:nvPr>
        </p:nvSpPr>
        <p:spPr>
          <a:xfrm>
            <a:off x="839570" y="2505075"/>
            <a:ext cx="5156444"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45894F6-A6ED-46F7-A9B2-85EB455D38B6}"/>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DB65190-0CC3-4F4F-A8E1-729EDF0CCA0B}"/>
              </a:ext>
            </a:extLst>
          </p:cNvPr>
          <p:cNvSpPr>
            <a:spLocks noGrp="1"/>
          </p:cNvSpPr>
          <p:nvPr>
            <p:ph sz="quarter" idx="4"/>
          </p:nvPr>
        </p:nvSpPr>
        <p:spPr>
          <a:xfrm>
            <a:off x="6170593" y="2505075"/>
            <a:ext cx="518183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39C3C09-0F0B-4546-BFDE-ADB464E25D99}"/>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8" name="Espaço Reservado para Rodapé 7">
            <a:extLst>
              <a:ext uri="{FF2B5EF4-FFF2-40B4-BE49-F238E27FC236}">
                <a16:creationId xmlns:a16="http://schemas.microsoft.com/office/drawing/2014/main" id="{CFB58F1F-A69B-47B1-8CB3-7F9B36949E99}"/>
              </a:ext>
            </a:extLst>
          </p:cNvPr>
          <p:cNvSpPr>
            <a:spLocks noGrp="1"/>
          </p:cNvSpPr>
          <p:nvPr>
            <p:ph type="ftr" sz="quarter" idx="11"/>
          </p:nvPr>
        </p:nvSpPr>
        <p:spPr/>
        <p:txBody>
          <a:bodyPr/>
          <a:lstStyle/>
          <a:p>
            <a:r>
              <a:rPr lang="en-US"/>
              <a:t>Add a footer</a:t>
            </a:r>
            <a:endParaRPr lang="en-US" dirty="0"/>
          </a:p>
        </p:txBody>
      </p:sp>
      <p:sp>
        <p:nvSpPr>
          <p:cNvPr id="9" name="Espaço Reservado para Número de Slide 8">
            <a:extLst>
              <a:ext uri="{FF2B5EF4-FFF2-40B4-BE49-F238E27FC236}">
                <a16:creationId xmlns:a16="http://schemas.microsoft.com/office/drawing/2014/main" id="{D6C47B4B-17A1-48FA-A563-117DF800A9CB}"/>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27689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8ED0B-F571-41E6-973E-45D3007489A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C3BE5AA-D565-4DD9-A560-2360D0DD59D1}"/>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4" name="Espaço Reservado para Rodapé 3">
            <a:extLst>
              <a:ext uri="{FF2B5EF4-FFF2-40B4-BE49-F238E27FC236}">
                <a16:creationId xmlns:a16="http://schemas.microsoft.com/office/drawing/2014/main" id="{74B02622-8B4F-47AC-B284-87FA4B2F3B95}"/>
              </a:ext>
            </a:extLst>
          </p:cNvPr>
          <p:cNvSpPr>
            <a:spLocks noGrp="1"/>
          </p:cNvSpPr>
          <p:nvPr>
            <p:ph type="ftr" sz="quarter" idx="11"/>
          </p:nvPr>
        </p:nvSpPr>
        <p:spPr/>
        <p:txBody>
          <a:bodyPr/>
          <a:lstStyle/>
          <a:p>
            <a:r>
              <a:rPr lang="en-US"/>
              <a:t>Add a footer</a:t>
            </a:r>
            <a:endParaRPr lang="en-US" dirty="0"/>
          </a:p>
        </p:txBody>
      </p:sp>
      <p:sp>
        <p:nvSpPr>
          <p:cNvPr id="5" name="Espaço Reservado para Número de Slide 4">
            <a:extLst>
              <a:ext uri="{FF2B5EF4-FFF2-40B4-BE49-F238E27FC236}">
                <a16:creationId xmlns:a16="http://schemas.microsoft.com/office/drawing/2014/main" id="{B68BA219-0431-4542-B23F-6CE8F77DD5C3}"/>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133606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BF01664-BF1A-4698-BEDE-C693D078BB13}"/>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3" name="Espaço Reservado para Rodapé 2">
            <a:extLst>
              <a:ext uri="{FF2B5EF4-FFF2-40B4-BE49-F238E27FC236}">
                <a16:creationId xmlns:a16="http://schemas.microsoft.com/office/drawing/2014/main" id="{607B8B61-EF08-4842-80EF-DC6FB9A016B1}"/>
              </a:ext>
            </a:extLst>
          </p:cNvPr>
          <p:cNvSpPr>
            <a:spLocks noGrp="1"/>
          </p:cNvSpPr>
          <p:nvPr>
            <p:ph type="ftr" sz="quarter" idx="11"/>
          </p:nvPr>
        </p:nvSpPr>
        <p:spPr/>
        <p:txBody>
          <a:bodyPr/>
          <a:lstStyle/>
          <a:p>
            <a:r>
              <a:rPr lang="en-US"/>
              <a:t>Add a footer</a:t>
            </a:r>
            <a:endParaRPr lang="en-US" dirty="0"/>
          </a:p>
        </p:txBody>
      </p:sp>
      <p:sp>
        <p:nvSpPr>
          <p:cNvPr id="4" name="Espaço Reservado para Número de Slide 3">
            <a:extLst>
              <a:ext uri="{FF2B5EF4-FFF2-40B4-BE49-F238E27FC236}">
                <a16:creationId xmlns:a16="http://schemas.microsoft.com/office/drawing/2014/main" id="{F5249E21-2C6A-4F16-90CA-5C5B8F87B51F}"/>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2832571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C08B1-64B9-4F2B-A032-6036EADC25F4}"/>
              </a:ext>
            </a:extLst>
          </p:cNvPr>
          <p:cNvSpPr>
            <a:spLocks noGrp="1"/>
          </p:cNvSpPr>
          <p:nvPr>
            <p:ph type="title"/>
          </p:nvPr>
        </p:nvSpPr>
        <p:spPr>
          <a:xfrm>
            <a:off x="839570" y="457200"/>
            <a:ext cx="3931213" cy="1600200"/>
          </a:xfrm>
        </p:spPr>
        <p:txBody>
          <a:bodyPr anchor="b"/>
          <a:lstStyle>
            <a:lvl1pPr>
              <a:defRPr sz="3199"/>
            </a:lvl1pPr>
          </a:lstStyle>
          <a:p>
            <a:r>
              <a:rPr lang="pt-BR"/>
              <a:t>Clique para editar o título Mestre</a:t>
            </a:r>
          </a:p>
        </p:txBody>
      </p:sp>
      <p:sp>
        <p:nvSpPr>
          <p:cNvPr id="3" name="Espaço Reservado para Conteúdo 2">
            <a:extLst>
              <a:ext uri="{FF2B5EF4-FFF2-40B4-BE49-F238E27FC236}">
                <a16:creationId xmlns:a16="http://schemas.microsoft.com/office/drawing/2014/main" id="{27D87A66-A43D-4BDE-8F79-67F0DE2B1329}"/>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F895B96-EA7C-4F1B-9CA0-9CB3550E341A}"/>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87065F6-2268-41B0-861C-948754CE8E25}"/>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6" name="Espaço Reservado para Rodapé 5">
            <a:extLst>
              <a:ext uri="{FF2B5EF4-FFF2-40B4-BE49-F238E27FC236}">
                <a16:creationId xmlns:a16="http://schemas.microsoft.com/office/drawing/2014/main" id="{42519383-9A47-48A5-8497-8F3DEA31CC05}"/>
              </a:ext>
            </a:extLst>
          </p:cNvPr>
          <p:cNvSpPr>
            <a:spLocks noGrp="1"/>
          </p:cNvSpPr>
          <p:nvPr>
            <p:ph type="ftr" sz="quarter" idx="11"/>
          </p:nvPr>
        </p:nvSpPr>
        <p:spPr/>
        <p:txBody>
          <a:bodyPr/>
          <a:lstStyle/>
          <a:p>
            <a:r>
              <a:rPr lang="en-US"/>
              <a:t>Add a footer</a:t>
            </a:r>
            <a:endParaRPr lang="en-US" dirty="0"/>
          </a:p>
        </p:txBody>
      </p:sp>
      <p:sp>
        <p:nvSpPr>
          <p:cNvPr id="7" name="Espaço Reservado para Número de Slide 6">
            <a:extLst>
              <a:ext uri="{FF2B5EF4-FFF2-40B4-BE49-F238E27FC236}">
                <a16:creationId xmlns:a16="http://schemas.microsoft.com/office/drawing/2014/main" id="{7F773EC0-946B-466D-B714-CE1C63DD6E5C}"/>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9288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FABCB-470D-44BA-8671-BA3D02380EAC}"/>
              </a:ext>
            </a:extLst>
          </p:cNvPr>
          <p:cNvSpPr>
            <a:spLocks noGrp="1"/>
          </p:cNvSpPr>
          <p:nvPr>
            <p:ph type="title"/>
          </p:nvPr>
        </p:nvSpPr>
        <p:spPr>
          <a:xfrm>
            <a:off x="839570" y="457200"/>
            <a:ext cx="3931213" cy="1600200"/>
          </a:xfrm>
        </p:spPr>
        <p:txBody>
          <a:bodyPr anchor="b"/>
          <a:lstStyle>
            <a:lvl1pPr>
              <a:defRPr sz="3199"/>
            </a:lvl1pPr>
          </a:lstStyle>
          <a:p>
            <a:r>
              <a:rPr lang="pt-BR"/>
              <a:t>Clique para editar o título Mestre</a:t>
            </a:r>
          </a:p>
        </p:txBody>
      </p:sp>
      <p:sp>
        <p:nvSpPr>
          <p:cNvPr id="3" name="Espaço Reservado para Imagem 2">
            <a:extLst>
              <a:ext uri="{FF2B5EF4-FFF2-40B4-BE49-F238E27FC236}">
                <a16:creationId xmlns:a16="http://schemas.microsoft.com/office/drawing/2014/main" id="{50E1C401-C7B8-434F-B8B9-0D6454E6B676}"/>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pt-BR"/>
          </a:p>
        </p:txBody>
      </p:sp>
      <p:sp>
        <p:nvSpPr>
          <p:cNvPr id="4" name="Espaço Reservado para Texto 3">
            <a:extLst>
              <a:ext uri="{FF2B5EF4-FFF2-40B4-BE49-F238E27FC236}">
                <a16:creationId xmlns:a16="http://schemas.microsoft.com/office/drawing/2014/main" id="{80517C69-0E41-4E92-BF7E-D1B96D5CEE27}"/>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299AE1E-81AB-439C-94E8-61FAF5F23587}"/>
              </a:ext>
            </a:extLst>
          </p:cNvPr>
          <p:cNvSpPr>
            <a:spLocks noGrp="1"/>
          </p:cNvSpPr>
          <p:nvPr>
            <p:ph type="dt" sz="half" idx="10"/>
          </p:nvPr>
        </p:nvSpPr>
        <p:spPr/>
        <p:txBody>
          <a:bodyPr/>
          <a:lstStyle/>
          <a:p>
            <a:fld id="{EDF33987-6305-4E2A-BF18-EF013ECE927B}" type="datetimeFigureOut">
              <a:rPr lang="en-US" smtClean="0"/>
              <a:pPr/>
              <a:t>5/9/2020</a:t>
            </a:fld>
            <a:endParaRPr lang="en-US" dirty="0"/>
          </a:p>
        </p:txBody>
      </p:sp>
      <p:sp>
        <p:nvSpPr>
          <p:cNvPr id="6" name="Espaço Reservado para Rodapé 5">
            <a:extLst>
              <a:ext uri="{FF2B5EF4-FFF2-40B4-BE49-F238E27FC236}">
                <a16:creationId xmlns:a16="http://schemas.microsoft.com/office/drawing/2014/main" id="{FFCBE01B-F30F-45B9-A9DA-DAB5668C1FC7}"/>
              </a:ext>
            </a:extLst>
          </p:cNvPr>
          <p:cNvSpPr>
            <a:spLocks noGrp="1"/>
          </p:cNvSpPr>
          <p:nvPr>
            <p:ph type="ftr" sz="quarter" idx="11"/>
          </p:nvPr>
        </p:nvSpPr>
        <p:spPr/>
        <p:txBody>
          <a:bodyPr/>
          <a:lstStyle/>
          <a:p>
            <a:r>
              <a:rPr lang="en-US"/>
              <a:t>Add a footer</a:t>
            </a:r>
            <a:endParaRPr lang="en-US" dirty="0"/>
          </a:p>
        </p:txBody>
      </p:sp>
      <p:sp>
        <p:nvSpPr>
          <p:cNvPr id="7" name="Espaço Reservado para Número de Slide 6">
            <a:extLst>
              <a:ext uri="{FF2B5EF4-FFF2-40B4-BE49-F238E27FC236}">
                <a16:creationId xmlns:a16="http://schemas.microsoft.com/office/drawing/2014/main" id="{1EDDC9E4-0EF1-4CF3-BBB1-FEF2254CF9E8}"/>
              </a:ext>
            </a:extLst>
          </p:cNvPr>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210928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ABBBE7F-96CD-4DC3-AACC-3105340D53DD}"/>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90698A0-CD61-44EE-A16E-F4A318294298}"/>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5CB92A-2D29-4434-BBF6-91453DE11DA2}"/>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3987-6305-4E2A-BF18-EF013ECE927B}" type="datetimeFigureOut">
              <a:rPr lang="en-US" smtClean="0"/>
              <a:pPr/>
              <a:t>5/9/2020</a:t>
            </a:fld>
            <a:endParaRPr lang="en-US" dirty="0"/>
          </a:p>
        </p:txBody>
      </p:sp>
      <p:sp>
        <p:nvSpPr>
          <p:cNvPr id="5" name="Espaço Reservado para Rodapé 4">
            <a:extLst>
              <a:ext uri="{FF2B5EF4-FFF2-40B4-BE49-F238E27FC236}">
                <a16:creationId xmlns:a16="http://schemas.microsoft.com/office/drawing/2014/main" id="{A4DB3F00-2491-4DC9-97EF-026E4A2CCA18}"/>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Espaço Reservado para Número de Slide 5">
            <a:extLst>
              <a:ext uri="{FF2B5EF4-FFF2-40B4-BE49-F238E27FC236}">
                <a16:creationId xmlns:a16="http://schemas.microsoft.com/office/drawing/2014/main" id="{EE09829D-C714-4215-AF68-5DFC09B6BD3C}"/>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‹nº›</a:t>
            </a:fld>
            <a:endParaRPr lang="en-US"/>
          </a:p>
        </p:txBody>
      </p:sp>
      <p:sp>
        <p:nvSpPr>
          <p:cNvPr id="7" name="Rectangle 7">
            <a:extLst>
              <a:ext uri="{FF2B5EF4-FFF2-40B4-BE49-F238E27FC236}">
                <a16:creationId xmlns:a16="http://schemas.microsoft.com/office/drawing/2014/main" id="{25651284-A7AE-4118-AF6F-885153C40F9A}"/>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1871941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BR"/>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70000" lnSpcReduction="20000"/>
          </a:bodyPr>
          <a:lstStyle/>
          <a:p>
            <a:r>
              <a:rPr lang="en-US" dirty="0"/>
              <a:t>By,</a:t>
            </a:r>
          </a:p>
          <a:p>
            <a:r>
              <a:rPr lang="en-US" dirty="0"/>
              <a:t>Israel Andrade</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B2C7C6-A9A7-4C44-B2F2-254192C6A3CA}"/>
              </a:ext>
            </a:extLst>
          </p:cNvPr>
          <p:cNvSpPr>
            <a:spLocks noGrp="1"/>
          </p:cNvSpPr>
          <p:nvPr>
            <p:ph type="title"/>
          </p:nvPr>
        </p:nvSpPr>
        <p:spPr/>
        <p:txBody>
          <a:bodyPr/>
          <a:lstStyle/>
          <a:p>
            <a:r>
              <a:rPr lang="en-IN" b="1" dirty="0"/>
              <a:t>Introduction: </a:t>
            </a:r>
            <a:endParaRPr lang="pt-BR" dirty="0"/>
          </a:p>
        </p:txBody>
      </p:sp>
      <p:sp>
        <p:nvSpPr>
          <p:cNvPr id="3" name="Espaço Reservado para Conteúdo 2">
            <a:extLst>
              <a:ext uri="{FF2B5EF4-FFF2-40B4-BE49-F238E27FC236}">
                <a16:creationId xmlns:a16="http://schemas.microsoft.com/office/drawing/2014/main" id="{C016D644-5CC6-43C9-93A7-4AC056650E4F}"/>
              </a:ext>
            </a:extLst>
          </p:cNvPr>
          <p:cNvSpPr>
            <a:spLocks noGrp="1"/>
          </p:cNvSpPr>
          <p:nvPr>
            <p:ph idx="1"/>
          </p:nvPr>
        </p:nvSpPr>
        <p:spPr/>
        <p:txBody>
          <a:bodyPr/>
          <a:lstStyle/>
          <a:p>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endParaRPr lang="pt-BR" dirty="0"/>
          </a:p>
        </p:txBody>
      </p:sp>
    </p:spTree>
    <p:extLst>
      <p:ext uri="{BB962C8B-B14F-4D97-AF65-F5344CB8AC3E}">
        <p14:creationId xmlns:p14="http://schemas.microsoft.com/office/powerpoint/2010/main" val="347780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CE60-01CF-474A-9BDF-145B511E7C39}"/>
              </a:ext>
            </a:extLst>
          </p:cNvPr>
          <p:cNvSpPr>
            <a:spLocks noGrp="1"/>
          </p:cNvSpPr>
          <p:nvPr>
            <p:ph type="title"/>
          </p:nvPr>
        </p:nvSpPr>
        <p:spPr/>
        <p:txBody>
          <a:bodyPr/>
          <a:lstStyle/>
          <a:p>
            <a:r>
              <a:rPr lang="en-IN" b="1" dirty="0"/>
              <a:t>Introduction: </a:t>
            </a:r>
            <a:endParaRPr lang="pt-BR" dirty="0"/>
          </a:p>
        </p:txBody>
      </p:sp>
      <p:sp>
        <p:nvSpPr>
          <p:cNvPr id="3" name="Espaço Reservado para Conteúdo 2">
            <a:extLst>
              <a:ext uri="{FF2B5EF4-FFF2-40B4-BE49-F238E27FC236}">
                <a16:creationId xmlns:a16="http://schemas.microsoft.com/office/drawing/2014/main" id="{26A19275-82A3-44FF-9B13-98A341E07C84}"/>
              </a:ext>
            </a:extLst>
          </p:cNvPr>
          <p:cNvSpPr>
            <a:spLocks noGrp="1"/>
          </p:cNvSpPr>
          <p:nvPr>
            <p:ph idx="1"/>
          </p:nvPr>
        </p:nvSpPr>
        <p:spPr/>
        <p:txBody>
          <a:bodyPr/>
          <a:lstStyle/>
          <a:p>
            <a:r>
              <a:rPr lang="en-IN" dirty="0"/>
              <a:t>With its diverse culture, comes diverse food items. There are many restaurants in New York City, each belonging to different categories like Chinese, Indian, and French etc.</a:t>
            </a:r>
          </a:p>
          <a:p>
            <a:endParaRPr lang="pt-BR" dirty="0"/>
          </a:p>
        </p:txBody>
      </p:sp>
    </p:spTree>
    <p:extLst>
      <p:ext uri="{BB962C8B-B14F-4D97-AF65-F5344CB8AC3E}">
        <p14:creationId xmlns:p14="http://schemas.microsoft.com/office/powerpoint/2010/main" val="92225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r>
              <a:rPr lang="pt-BR" dirty="0" err="1"/>
              <a:t>Now</a:t>
            </a:r>
            <a:r>
              <a:rPr lang="pt-BR" dirty="0"/>
              <a:t> </a:t>
            </a:r>
            <a:r>
              <a:rPr lang="pt-BR" dirty="0" err="1"/>
              <a:t>let’s</a:t>
            </a:r>
            <a:r>
              <a:rPr lang="pt-BR" dirty="0"/>
              <a:t> </a:t>
            </a:r>
            <a:r>
              <a:rPr lang="pt-BR" dirty="0" err="1"/>
              <a:t>enumerate</a:t>
            </a:r>
            <a:r>
              <a:rPr lang="pt-BR" dirty="0"/>
              <a:t> </a:t>
            </a:r>
            <a:r>
              <a:rPr lang="pt-BR" dirty="0" err="1"/>
              <a:t>the</a:t>
            </a:r>
            <a:r>
              <a:rPr lang="pt-BR" dirty="0"/>
              <a:t> </a:t>
            </a:r>
            <a:r>
              <a:rPr lang="pt-BR" dirty="0" err="1"/>
              <a:t>problems</a:t>
            </a:r>
            <a:r>
              <a:rPr lang="pt-BR" dirty="0"/>
              <a:t>:</a:t>
            </a:r>
          </a:p>
          <a:p>
            <a:pPr lvl="0"/>
            <a:r>
              <a:rPr lang="pt-BR" dirty="0"/>
              <a:t>Figure out </a:t>
            </a:r>
            <a:r>
              <a:rPr lang="pt-BR" dirty="0" err="1"/>
              <a:t>and</a:t>
            </a:r>
            <a:r>
              <a:rPr lang="pt-BR" dirty="0"/>
              <a:t> visualize </a:t>
            </a:r>
            <a:r>
              <a:rPr lang="pt-BR" dirty="0" err="1"/>
              <a:t>all</a:t>
            </a:r>
            <a:r>
              <a:rPr lang="pt-BR" dirty="0"/>
              <a:t> </a:t>
            </a:r>
            <a:r>
              <a:rPr lang="pt-BR" dirty="0" err="1"/>
              <a:t>great</a:t>
            </a:r>
            <a:r>
              <a:rPr lang="pt-BR" dirty="0"/>
              <a:t> </a:t>
            </a:r>
            <a:r>
              <a:rPr lang="pt-BR" dirty="0" err="1"/>
              <a:t>places</a:t>
            </a:r>
            <a:r>
              <a:rPr lang="pt-BR" dirty="0"/>
              <a:t> in New York </a:t>
            </a:r>
            <a:r>
              <a:rPr lang="pt-BR" dirty="0" err="1"/>
              <a:t>with</a:t>
            </a:r>
            <a:r>
              <a:rPr lang="pt-BR" dirty="0"/>
              <a:t> </a:t>
            </a:r>
            <a:r>
              <a:rPr lang="pt-BR" dirty="0" err="1"/>
              <a:t>awesome</a:t>
            </a:r>
            <a:r>
              <a:rPr lang="pt-BR" dirty="0"/>
              <a:t> </a:t>
            </a:r>
            <a:r>
              <a:rPr lang="pt-BR" dirty="0" err="1"/>
              <a:t>Indian</a:t>
            </a:r>
            <a:r>
              <a:rPr lang="pt-BR" dirty="0"/>
              <a:t> </a:t>
            </a:r>
            <a:r>
              <a:rPr lang="pt-BR" dirty="0" err="1"/>
              <a:t>restaurants</a:t>
            </a:r>
            <a:endParaRPr lang="pt-BR" dirty="0"/>
          </a:p>
          <a:p>
            <a:pPr lvl="0"/>
            <a:r>
              <a:rPr lang="pt-BR" dirty="0" err="1"/>
              <a:t>Where</a:t>
            </a:r>
            <a:r>
              <a:rPr lang="pt-BR" dirty="0"/>
              <a:t> </a:t>
            </a:r>
            <a:r>
              <a:rPr lang="pt-BR" dirty="0" err="1"/>
              <a:t>we</a:t>
            </a:r>
            <a:r>
              <a:rPr lang="pt-BR" dirty="0"/>
              <a:t> </a:t>
            </a:r>
            <a:r>
              <a:rPr lang="pt-BR" dirty="0" err="1"/>
              <a:t>can</a:t>
            </a:r>
            <a:r>
              <a:rPr lang="pt-BR" dirty="0"/>
              <a:t> </a:t>
            </a:r>
            <a:r>
              <a:rPr lang="pt-BR" dirty="0" err="1"/>
              <a:t>find</a:t>
            </a:r>
            <a:r>
              <a:rPr lang="pt-BR" dirty="0"/>
              <a:t> </a:t>
            </a:r>
            <a:r>
              <a:rPr lang="pt-BR" dirty="0" err="1"/>
              <a:t>the</a:t>
            </a:r>
            <a:r>
              <a:rPr lang="pt-BR" dirty="0"/>
              <a:t> </a:t>
            </a:r>
            <a:r>
              <a:rPr lang="pt-BR" dirty="0" err="1"/>
              <a:t>best</a:t>
            </a:r>
            <a:r>
              <a:rPr lang="pt-BR" dirty="0"/>
              <a:t> </a:t>
            </a:r>
            <a:r>
              <a:rPr lang="pt-BR" dirty="0" err="1"/>
              <a:t>place</a:t>
            </a:r>
            <a:r>
              <a:rPr lang="pt-BR" dirty="0"/>
              <a:t> for </a:t>
            </a:r>
            <a:r>
              <a:rPr lang="pt-BR" dirty="0" err="1"/>
              <a:t>Indian</a:t>
            </a:r>
            <a:r>
              <a:rPr lang="pt-BR" dirty="0"/>
              <a:t> </a:t>
            </a:r>
            <a:r>
              <a:rPr lang="pt-BR" dirty="0" err="1"/>
              <a:t>foods</a:t>
            </a:r>
            <a:r>
              <a:rPr lang="pt-BR" dirty="0"/>
              <a:t>?</a:t>
            </a:r>
          </a:p>
          <a:p>
            <a:pPr lvl="0"/>
            <a:r>
              <a:rPr lang="pt-BR" dirty="0" err="1"/>
              <a:t>Which</a:t>
            </a:r>
            <a:r>
              <a:rPr lang="pt-BR" dirty="0"/>
              <a:t> </a:t>
            </a:r>
            <a:r>
              <a:rPr lang="pt-BR" dirty="0" err="1"/>
              <a:t>areas</a:t>
            </a:r>
            <a:r>
              <a:rPr lang="pt-BR" dirty="0"/>
              <a:t> </a:t>
            </a:r>
            <a:r>
              <a:rPr lang="pt-BR" dirty="0" err="1"/>
              <a:t>has</a:t>
            </a:r>
            <a:r>
              <a:rPr lang="pt-BR" dirty="0"/>
              <a:t> </a:t>
            </a:r>
            <a:r>
              <a:rPr lang="pt-BR" dirty="0" err="1"/>
              <a:t>potential</a:t>
            </a:r>
            <a:r>
              <a:rPr lang="pt-BR" dirty="0"/>
              <a:t> </a:t>
            </a:r>
            <a:r>
              <a:rPr lang="pt-BR" dirty="0" err="1"/>
              <a:t>Indian</a:t>
            </a:r>
            <a:r>
              <a:rPr lang="pt-BR" dirty="0"/>
              <a:t> </a:t>
            </a:r>
            <a:r>
              <a:rPr lang="pt-BR" dirty="0" err="1"/>
              <a:t>restaurant</a:t>
            </a:r>
            <a:r>
              <a:rPr lang="pt-BR" dirty="0"/>
              <a:t> Market?</a:t>
            </a:r>
          </a:p>
          <a:p>
            <a:pPr lvl="0"/>
            <a:r>
              <a:rPr lang="pt-BR" dirty="0" err="1"/>
              <a:t>Which</a:t>
            </a:r>
            <a:r>
              <a:rPr lang="pt-BR" dirty="0"/>
              <a:t> </a:t>
            </a:r>
            <a:r>
              <a:rPr lang="pt-BR" dirty="0" err="1"/>
              <a:t>areas</a:t>
            </a:r>
            <a:r>
              <a:rPr lang="pt-BR" dirty="0"/>
              <a:t> </a:t>
            </a:r>
            <a:r>
              <a:rPr lang="pt-BR" dirty="0" err="1"/>
              <a:t>doesn’t</a:t>
            </a:r>
            <a:r>
              <a:rPr lang="pt-BR" dirty="0"/>
              <a:t> </a:t>
            </a:r>
            <a:r>
              <a:rPr lang="pt-BR" dirty="0" err="1"/>
              <a:t>has</a:t>
            </a:r>
            <a:r>
              <a:rPr lang="pt-BR" dirty="0"/>
              <a:t> </a:t>
            </a:r>
            <a:r>
              <a:rPr lang="pt-BR" dirty="0" err="1"/>
              <a:t>Indian</a:t>
            </a:r>
            <a:r>
              <a:rPr lang="pt-BR" dirty="0"/>
              <a:t> </a:t>
            </a:r>
            <a:r>
              <a:rPr lang="pt-BR" dirty="0" err="1"/>
              <a:t>Restaurants</a:t>
            </a:r>
            <a:r>
              <a:rPr lang="pt-BR" dirty="0"/>
              <a:t>?</a:t>
            </a:r>
          </a:p>
          <a:p>
            <a:pPr lvl="0"/>
            <a:r>
              <a:rPr lang="pt-BR" dirty="0" err="1"/>
              <a:t>Which</a:t>
            </a:r>
            <a:r>
              <a:rPr lang="pt-BR" dirty="0"/>
              <a:t> </a:t>
            </a:r>
            <a:r>
              <a:rPr lang="pt-BR" dirty="0" err="1"/>
              <a:t>is</a:t>
            </a:r>
            <a:r>
              <a:rPr lang="pt-BR" dirty="0"/>
              <a:t> </a:t>
            </a:r>
            <a:r>
              <a:rPr lang="pt-BR" dirty="0" err="1"/>
              <a:t>the</a:t>
            </a:r>
            <a:r>
              <a:rPr lang="pt-BR" dirty="0"/>
              <a:t> </a:t>
            </a:r>
            <a:r>
              <a:rPr lang="pt-BR" dirty="0" err="1"/>
              <a:t>best</a:t>
            </a:r>
            <a:r>
              <a:rPr lang="pt-BR" dirty="0"/>
              <a:t> </a:t>
            </a:r>
            <a:r>
              <a:rPr lang="pt-BR" dirty="0" err="1"/>
              <a:t>place</a:t>
            </a:r>
            <a:r>
              <a:rPr lang="pt-BR" dirty="0"/>
              <a:t> </a:t>
            </a:r>
            <a:r>
              <a:rPr lang="pt-BR" dirty="0" err="1"/>
              <a:t>to</a:t>
            </a:r>
            <a:r>
              <a:rPr lang="pt-BR" dirty="0"/>
              <a:t> </a:t>
            </a:r>
            <a:r>
              <a:rPr lang="pt-BR" dirty="0" err="1"/>
              <a:t>stay</a:t>
            </a:r>
            <a:r>
              <a:rPr lang="pt-BR" dirty="0"/>
              <a:t> </a:t>
            </a:r>
            <a:r>
              <a:rPr lang="pt-BR" dirty="0" err="1"/>
              <a:t>whether</a:t>
            </a:r>
            <a:r>
              <a:rPr lang="pt-BR" dirty="0"/>
              <a:t> </a:t>
            </a:r>
            <a:r>
              <a:rPr lang="pt-BR" dirty="0" err="1"/>
              <a:t>you</a:t>
            </a:r>
            <a:r>
              <a:rPr lang="pt-BR" dirty="0"/>
              <a:t> </a:t>
            </a:r>
            <a:r>
              <a:rPr lang="pt-BR" dirty="0" err="1"/>
              <a:t>want</a:t>
            </a:r>
            <a:r>
              <a:rPr lang="pt-BR" dirty="0"/>
              <a:t> </a:t>
            </a:r>
            <a:r>
              <a:rPr lang="pt-BR" dirty="0" err="1"/>
              <a:t>Indian</a:t>
            </a:r>
            <a:r>
              <a:rPr lang="pt-BR" dirty="0"/>
              <a:t> </a:t>
            </a:r>
            <a:r>
              <a:rPr lang="pt-BR" dirty="0" err="1"/>
              <a:t>cuisine</a:t>
            </a:r>
            <a:r>
              <a:rPr lang="pt-BR" dirty="0"/>
              <a:t>?</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fontScale="85000" lnSpcReduction="20000"/>
          </a:bodyPr>
          <a:lstStyle/>
          <a:p>
            <a:pPr marL="0" indent="0">
              <a:buNone/>
            </a:pPr>
            <a:r>
              <a:rPr lang="pt-BR" dirty="0" err="1"/>
              <a:t>To</a:t>
            </a:r>
            <a:r>
              <a:rPr lang="pt-BR" dirty="0"/>
              <a:t> </a:t>
            </a:r>
            <a:r>
              <a:rPr lang="pt-BR" dirty="0" err="1"/>
              <a:t>acomplish</a:t>
            </a:r>
            <a:r>
              <a:rPr lang="pt-BR" dirty="0"/>
              <a:t> </a:t>
            </a:r>
            <a:r>
              <a:rPr lang="pt-BR" dirty="0" err="1"/>
              <a:t>this</a:t>
            </a:r>
            <a:r>
              <a:rPr lang="pt-BR" dirty="0"/>
              <a:t> </a:t>
            </a:r>
            <a:r>
              <a:rPr lang="pt-BR" dirty="0" err="1"/>
              <a:t>project</a:t>
            </a:r>
            <a:r>
              <a:rPr lang="pt-BR" dirty="0"/>
              <a:t> </a:t>
            </a:r>
            <a:r>
              <a:rPr lang="pt-BR" dirty="0" err="1"/>
              <a:t>we</a:t>
            </a:r>
            <a:r>
              <a:rPr lang="pt-BR" dirty="0"/>
              <a:t> </a:t>
            </a:r>
            <a:r>
              <a:rPr lang="pt-BR" dirty="0" err="1"/>
              <a:t>need</a:t>
            </a:r>
            <a:r>
              <a:rPr lang="pt-BR" dirty="0"/>
              <a:t> </a:t>
            </a:r>
            <a:r>
              <a:rPr lang="pt-BR" dirty="0" err="1"/>
              <a:t>this</a:t>
            </a:r>
            <a:r>
              <a:rPr lang="pt-BR" dirty="0"/>
              <a:t> </a:t>
            </a:r>
            <a:r>
              <a:rPr lang="pt-BR" dirty="0" err="1"/>
              <a:t>kind</a:t>
            </a:r>
            <a:r>
              <a:rPr lang="pt-BR" dirty="0"/>
              <a:t> </a:t>
            </a:r>
            <a:r>
              <a:rPr lang="pt-BR" dirty="0" err="1"/>
              <a:t>of</a:t>
            </a:r>
            <a:r>
              <a:rPr lang="pt-BR" dirty="0"/>
              <a:t> data:</a:t>
            </a:r>
          </a:p>
          <a:p>
            <a:r>
              <a:rPr lang="pt-BR" dirty="0"/>
              <a:t>The data </a:t>
            </a:r>
            <a:r>
              <a:rPr lang="pt-BR" dirty="0" err="1"/>
              <a:t>of</a:t>
            </a:r>
            <a:r>
              <a:rPr lang="pt-BR" dirty="0"/>
              <a:t> New York </a:t>
            </a:r>
            <a:r>
              <a:rPr lang="pt-BR" dirty="0" err="1"/>
              <a:t>city</a:t>
            </a:r>
            <a:r>
              <a:rPr lang="pt-BR" dirty="0"/>
              <a:t> </a:t>
            </a:r>
            <a:r>
              <a:rPr lang="pt-BR" dirty="0" err="1"/>
              <a:t>with</a:t>
            </a:r>
            <a:r>
              <a:rPr lang="pt-BR" dirty="0"/>
              <a:t> latitude </a:t>
            </a:r>
            <a:r>
              <a:rPr lang="pt-BR" dirty="0" err="1"/>
              <a:t>and</a:t>
            </a:r>
            <a:r>
              <a:rPr lang="pt-BR" dirty="0"/>
              <a:t> longitude</a:t>
            </a:r>
          </a:p>
          <a:p>
            <a:pPr lvl="0"/>
            <a:r>
              <a:rPr lang="pt-BR" dirty="0"/>
              <a:t>Data </a:t>
            </a:r>
            <a:r>
              <a:rPr lang="pt-BR" dirty="0" err="1"/>
              <a:t>source</a:t>
            </a:r>
            <a:r>
              <a:rPr lang="pt-BR" dirty="0"/>
              <a:t>: </a:t>
            </a:r>
            <a:r>
              <a:rPr lang="pt-BR" u="sng" dirty="0">
                <a:hlinkClick r:id="rId3"/>
              </a:rPr>
              <a:t>https://cocl.us/new_york_dataset</a:t>
            </a:r>
            <a:endParaRPr lang="pt-BR" dirty="0"/>
          </a:p>
          <a:p>
            <a:pPr lvl="0"/>
            <a:r>
              <a:rPr lang="pt-BR" dirty="0" err="1"/>
              <a:t>Description</a:t>
            </a:r>
            <a:r>
              <a:rPr lang="pt-BR" dirty="0"/>
              <a:t>: </a:t>
            </a:r>
            <a:r>
              <a:rPr lang="pt-BR" dirty="0" err="1"/>
              <a:t>It’s</a:t>
            </a:r>
            <a:r>
              <a:rPr lang="pt-BR" dirty="0"/>
              <a:t> a </a:t>
            </a:r>
            <a:r>
              <a:rPr lang="pt-BR" dirty="0" err="1"/>
              <a:t>dataset</a:t>
            </a:r>
            <a:r>
              <a:rPr lang="pt-BR" dirty="0"/>
              <a:t> </a:t>
            </a:r>
            <a:r>
              <a:rPr lang="pt-BR" dirty="0" err="1"/>
              <a:t>which</a:t>
            </a:r>
            <a:r>
              <a:rPr lang="pt-BR" dirty="0"/>
              <a:t> </a:t>
            </a:r>
            <a:r>
              <a:rPr lang="pt-BR" dirty="0" err="1"/>
              <a:t>contains</a:t>
            </a:r>
            <a:r>
              <a:rPr lang="pt-BR" dirty="0"/>
              <a:t> </a:t>
            </a:r>
            <a:r>
              <a:rPr lang="pt-BR" dirty="0" err="1"/>
              <a:t>all</a:t>
            </a:r>
            <a:r>
              <a:rPr lang="pt-BR" dirty="0"/>
              <a:t> </a:t>
            </a:r>
            <a:r>
              <a:rPr lang="pt-BR" dirty="0" err="1"/>
              <a:t>the</a:t>
            </a:r>
            <a:r>
              <a:rPr lang="pt-BR" dirty="0"/>
              <a:t> </a:t>
            </a:r>
            <a:r>
              <a:rPr lang="pt-BR" dirty="0" err="1"/>
              <a:t>required</a:t>
            </a:r>
            <a:r>
              <a:rPr lang="pt-BR" dirty="0"/>
              <a:t> </a:t>
            </a:r>
            <a:r>
              <a:rPr lang="pt-BR" dirty="0" err="1"/>
              <a:t>information</a:t>
            </a:r>
            <a:r>
              <a:rPr lang="pt-BR" dirty="0"/>
              <a:t> </a:t>
            </a:r>
            <a:r>
              <a:rPr lang="pt-BR" dirty="0" err="1"/>
              <a:t>and</a:t>
            </a:r>
            <a:r>
              <a:rPr lang="pt-BR" dirty="0"/>
              <a:t> </a:t>
            </a:r>
            <a:r>
              <a:rPr lang="pt-BR" dirty="0" err="1"/>
              <a:t>surely</a:t>
            </a:r>
            <a:r>
              <a:rPr lang="pt-BR" dirty="0"/>
              <a:t> </a:t>
            </a:r>
            <a:r>
              <a:rPr lang="pt-BR" dirty="0" err="1"/>
              <a:t>we’ll</a:t>
            </a:r>
            <a:r>
              <a:rPr lang="pt-BR" dirty="0"/>
              <a:t> use </a:t>
            </a:r>
            <a:r>
              <a:rPr lang="pt-BR" dirty="0" err="1"/>
              <a:t>that</a:t>
            </a:r>
            <a:r>
              <a:rPr lang="pt-BR" dirty="0"/>
              <a:t> </a:t>
            </a:r>
            <a:r>
              <a:rPr lang="pt-BR" dirty="0" err="1"/>
              <a:t>source</a:t>
            </a:r>
            <a:r>
              <a:rPr lang="pt-BR" dirty="0"/>
              <a:t> </a:t>
            </a:r>
            <a:r>
              <a:rPr lang="pt-BR" dirty="0" err="1"/>
              <a:t>to</a:t>
            </a:r>
            <a:r>
              <a:rPr lang="pt-BR" dirty="0"/>
              <a:t> </a:t>
            </a:r>
            <a:r>
              <a:rPr lang="pt-BR" dirty="0" err="1"/>
              <a:t>find</a:t>
            </a:r>
            <a:r>
              <a:rPr lang="pt-BR" dirty="0"/>
              <a:t> out </a:t>
            </a:r>
            <a:r>
              <a:rPr lang="pt-BR" dirty="0" err="1"/>
              <a:t>many</a:t>
            </a:r>
            <a:r>
              <a:rPr lang="pt-BR" dirty="0"/>
              <a:t> </a:t>
            </a:r>
            <a:r>
              <a:rPr lang="pt-BR" dirty="0" err="1"/>
              <a:t>neighbourhoods</a:t>
            </a:r>
            <a:r>
              <a:rPr lang="pt-BR" dirty="0"/>
              <a:t> in New York City</a:t>
            </a:r>
          </a:p>
          <a:p>
            <a:pPr marL="0" indent="0">
              <a:buNone/>
            </a:pPr>
            <a:endParaRPr lang="pt-BR" dirty="0"/>
          </a:p>
          <a:p>
            <a:pPr lvl="0"/>
            <a:r>
              <a:rPr lang="pt-BR" dirty="0" err="1"/>
              <a:t>Indian</a:t>
            </a:r>
            <a:r>
              <a:rPr lang="pt-BR" dirty="0"/>
              <a:t> </a:t>
            </a:r>
            <a:r>
              <a:rPr lang="pt-BR" dirty="0" err="1"/>
              <a:t>restaurants</a:t>
            </a:r>
            <a:r>
              <a:rPr lang="pt-BR" dirty="0"/>
              <a:t> </a:t>
            </a:r>
            <a:r>
              <a:rPr lang="pt-BR" dirty="0" err="1"/>
              <a:t>with</a:t>
            </a:r>
            <a:r>
              <a:rPr lang="pt-BR" dirty="0"/>
              <a:t> </a:t>
            </a:r>
            <a:r>
              <a:rPr lang="pt-BR" dirty="0" err="1"/>
              <a:t>neighbourhood</a:t>
            </a:r>
            <a:r>
              <a:rPr lang="pt-BR" dirty="0"/>
              <a:t> in New York </a:t>
            </a:r>
          </a:p>
          <a:p>
            <a:pPr lvl="0"/>
            <a:r>
              <a:rPr lang="pt-BR" dirty="0"/>
              <a:t>Data </a:t>
            </a:r>
            <a:r>
              <a:rPr lang="pt-BR" dirty="0" err="1"/>
              <a:t>source</a:t>
            </a:r>
            <a:r>
              <a:rPr lang="pt-BR" dirty="0"/>
              <a:t>: </a:t>
            </a:r>
            <a:r>
              <a:rPr lang="pt-BR" dirty="0" err="1"/>
              <a:t>Foursquare</a:t>
            </a:r>
            <a:r>
              <a:rPr lang="pt-BR" dirty="0"/>
              <a:t> API</a:t>
            </a:r>
          </a:p>
          <a:p>
            <a:pPr lvl="0"/>
            <a:r>
              <a:rPr lang="pt-BR" dirty="0" err="1"/>
              <a:t>Description</a:t>
            </a:r>
            <a:r>
              <a:rPr lang="pt-BR" dirty="0"/>
              <a:t>: </a:t>
            </a:r>
            <a:r>
              <a:rPr lang="pt-BR" dirty="0" err="1"/>
              <a:t>Using</a:t>
            </a:r>
            <a:r>
              <a:rPr lang="pt-BR" dirty="0"/>
              <a:t> </a:t>
            </a:r>
            <a:r>
              <a:rPr lang="pt-BR" dirty="0" err="1"/>
              <a:t>the</a:t>
            </a:r>
            <a:r>
              <a:rPr lang="pt-BR" dirty="0"/>
              <a:t> </a:t>
            </a:r>
            <a:r>
              <a:rPr lang="pt-BR" dirty="0" err="1"/>
              <a:t>api</a:t>
            </a:r>
            <a:r>
              <a:rPr lang="pt-BR" dirty="0"/>
              <a:t> </a:t>
            </a:r>
            <a:r>
              <a:rPr lang="pt-BR" dirty="0" err="1"/>
              <a:t>you</a:t>
            </a:r>
            <a:r>
              <a:rPr lang="pt-BR" dirty="0"/>
              <a:t> </a:t>
            </a:r>
            <a:r>
              <a:rPr lang="pt-BR" dirty="0" err="1"/>
              <a:t>can</a:t>
            </a:r>
            <a:r>
              <a:rPr lang="pt-BR" dirty="0"/>
              <a:t> </a:t>
            </a:r>
            <a:r>
              <a:rPr lang="pt-BR" dirty="0" err="1"/>
              <a:t>filter</a:t>
            </a:r>
            <a:r>
              <a:rPr lang="pt-BR" dirty="0"/>
              <a:t> </a:t>
            </a:r>
            <a:r>
              <a:rPr lang="pt-BR" dirty="0" err="1"/>
              <a:t>the</a:t>
            </a:r>
            <a:r>
              <a:rPr lang="pt-BR" dirty="0"/>
              <a:t> data </a:t>
            </a:r>
            <a:r>
              <a:rPr lang="pt-BR" dirty="0" err="1"/>
              <a:t>and</a:t>
            </a:r>
            <a:r>
              <a:rPr lang="pt-BR" dirty="0"/>
              <a:t> </a:t>
            </a:r>
            <a:r>
              <a:rPr lang="pt-BR" dirty="0" err="1"/>
              <a:t>find</a:t>
            </a:r>
            <a:r>
              <a:rPr lang="pt-BR" dirty="0"/>
              <a:t> out </a:t>
            </a:r>
            <a:r>
              <a:rPr lang="pt-BR" dirty="0" err="1"/>
              <a:t>the</a:t>
            </a:r>
            <a:r>
              <a:rPr lang="pt-BR" dirty="0"/>
              <a:t> </a:t>
            </a:r>
            <a:r>
              <a:rPr lang="pt-BR" dirty="0" err="1"/>
              <a:t>best</a:t>
            </a:r>
            <a:r>
              <a:rPr lang="pt-BR" dirty="0"/>
              <a:t> </a:t>
            </a:r>
            <a:r>
              <a:rPr lang="pt-BR" dirty="0" err="1"/>
              <a:t>restaurants</a:t>
            </a:r>
            <a:endParaRPr lang="pt-BR" dirty="0"/>
          </a:p>
          <a:p>
            <a:pPr marL="0" indent="0">
              <a:buNone/>
            </a:pPr>
            <a:endParaRPr lang="pt-BR" dirty="0"/>
          </a:p>
          <a:p>
            <a:pPr lvl="0"/>
            <a:r>
              <a:rPr lang="pt-BR" dirty="0" err="1"/>
              <a:t>GeoSpace</a:t>
            </a:r>
            <a:r>
              <a:rPr lang="pt-BR" dirty="0"/>
              <a:t> data</a:t>
            </a:r>
          </a:p>
          <a:p>
            <a:pPr lvl="0"/>
            <a:r>
              <a:rPr lang="pt-BR" dirty="0"/>
              <a:t>Data </a:t>
            </a:r>
            <a:r>
              <a:rPr lang="pt-BR" dirty="0" err="1"/>
              <a:t>source</a:t>
            </a:r>
            <a:r>
              <a:rPr lang="pt-BR" dirty="0"/>
              <a:t>: </a:t>
            </a:r>
            <a:r>
              <a:rPr lang="pt-BR" u="sng" dirty="0">
                <a:hlinkClick r:id="rId4"/>
              </a:rPr>
              <a:t>https://data.cityofnewyork.us/City-Government/Borough-Boundaries/tqmj-j8zm</a:t>
            </a:r>
            <a:endParaRPr lang="pt-BR" dirty="0"/>
          </a:p>
          <a:p>
            <a:pPr lvl="0"/>
            <a:r>
              <a:rPr lang="pt-BR" dirty="0" err="1"/>
              <a:t>Description</a:t>
            </a:r>
            <a:r>
              <a:rPr lang="pt-BR" dirty="0"/>
              <a:t>:   </a:t>
            </a:r>
            <a:r>
              <a:rPr lang="pt-BR" dirty="0" err="1"/>
              <a:t>Using</a:t>
            </a:r>
            <a:r>
              <a:rPr lang="pt-BR" dirty="0"/>
              <a:t> </a:t>
            </a:r>
            <a:r>
              <a:rPr lang="pt-BR" dirty="0" err="1"/>
              <a:t>this</a:t>
            </a:r>
            <a:r>
              <a:rPr lang="pt-BR" dirty="0"/>
              <a:t> </a:t>
            </a:r>
            <a:r>
              <a:rPr lang="pt-BR" dirty="0" err="1"/>
              <a:t>geo</a:t>
            </a:r>
            <a:r>
              <a:rPr lang="pt-BR" dirty="0"/>
              <a:t> </a:t>
            </a:r>
            <a:r>
              <a:rPr lang="pt-BR" dirty="0" err="1"/>
              <a:t>space</a:t>
            </a:r>
            <a:r>
              <a:rPr lang="pt-BR" dirty="0"/>
              <a:t> data </a:t>
            </a:r>
            <a:r>
              <a:rPr lang="pt-BR" dirty="0" err="1"/>
              <a:t>you</a:t>
            </a:r>
            <a:r>
              <a:rPr lang="pt-BR" dirty="0"/>
              <a:t> </a:t>
            </a:r>
            <a:r>
              <a:rPr lang="pt-BR" dirty="0" err="1"/>
              <a:t>can</a:t>
            </a:r>
            <a:r>
              <a:rPr lang="pt-BR" dirty="0"/>
              <a:t> </a:t>
            </a:r>
            <a:r>
              <a:rPr lang="pt-BR" dirty="0" err="1"/>
              <a:t>get</a:t>
            </a:r>
            <a:r>
              <a:rPr lang="pt-BR" dirty="0"/>
              <a:t> </a:t>
            </a:r>
            <a:r>
              <a:rPr lang="pt-BR" dirty="0" err="1"/>
              <a:t>the</a:t>
            </a:r>
            <a:r>
              <a:rPr lang="pt-BR" dirty="0"/>
              <a:t> </a:t>
            </a:r>
            <a:r>
              <a:rPr lang="pt-BR" dirty="0" err="1"/>
              <a:t>boundaries</a:t>
            </a:r>
            <a:r>
              <a:rPr lang="pt-BR" dirty="0"/>
              <a:t> </a:t>
            </a:r>
            <a:r>
              <a:rPr lang="pt-BR" dirty="0" err="1"/>
              <a:t>that’ll</a:t>
            </a:r>
            <a:r>
              <a:rPr lang="pt-BR" dirty="0"/>
              <a:t> help </a:t>
            </a:r>
            <a:r>
              <a:rPr lang="pt-BR" dirty="0" err="1"/>
              <a:t>us</a:t>
            </a:r>
            <a:r>
              <a:rPr lang="pt-BR" dirty="0"/>
              <a:t> visualize </a:t>
            </a:r>
            <a:r>
              <a:rPr lang="pt-BR" dirty="0" err="1"/>
              <a:t>chroropleth</a:t>
            </a:r>
            <a:r>
              <a:rPr lang="pt-BR" dirty="0"/>
              <a:t> </a:t>
            </a:r>
            <a:r>
              <a:rPr lang="pt-BR" dirty="0" err="1"/>
              <a:t>map</a:t>
            </a:r>
            <a:endParaRPr lang="pt-BR"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752</Words>
  <Application>Microsoft Office PowerPoint</Application>
  <PresentationFormat>Personalizar</PresentationFormat>
  <Paragraphs>59</Paragraphs>
  <Slides>8</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Calibri</vt:lpstr>
      <vt:lpstr>Calibri Light</vt:lpstr>
      <vt:lpstr>Century Gothic</vt:lpstr>
      <vt:lpstr>Tema do Office</vt:lpstr>
      <vt:lpstr>The Battle of Neighbourhoods</vt:lpstr>
      <vt:lpstr>Introduction: </vt:lpstr>
      <vt:lpstr>Introduction: </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POSITIVO</cp:lastModifiedBy>
  <cp:revision>5</cp:revision>
  <dcterms:created xsi:type="dcterms:W3CDTF">2020-01-05T08:05:09Z</dcterms:created>
  <dcterms:modified xsi:type="dcterms:W3CDTF">2020-05-09T09:06:39Z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