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  <a:srgbClr val="A29BEB"/>
    <a:srgbClr val="7B71E2"/>
    <a:srgbClr val="E8E8EB"/>
    <a:srgbClr val="803EB5"/>
    <a:srgbClr val="262626"/>
    <a:srgbClr val="2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4139-E00B-4968-BF2D-2DB5C16FD2B4}" type="datetimeFigureOut">
              <a:rPr lang="en-GB" smtClean="0"/>
              <a:t>16/02/2023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DA6C-EF4D-4CD1-800D-8688A519A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3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2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6C9912E-0F94-4EFC-8B6D-F514DC94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16953"/>
            <a:ext cx="10772775" cy="581079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977C50E0-D299-4BE3-99A9-1D12944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094587"/>
            <a:ext cx="1246909" cy="758089"/>
          </a:xfrm>
        </p:spPr>
        <p:txBody>
          <a:bodyPr anchor="ctr"/>
          <a:lstStyle>
            <a:lvl1pPr>
              <a:defRPr sz="6600"/>
            </a:lvl1pPr>
          </a:lstStyle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91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22846"/>
            <a:ext cx="11002962" cy="553009"/>
          </a:xfrm>
        </p:spPr>
        <p:txBody>
          <a:bodyPr>
            <a:noAutofit/>
          </a:bodyPr>
          <a:lstStyle>
            <a:lvl1pPr>
              <a:defRPr sz="44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05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6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8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2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0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5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76EEBD8-FC4A-4554-B6A0-3A9F3EB729C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9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753" r:id="rId12"/>
    <p:sldLayoutId id="2147483685" r:id="rId13"/>
    <p:sldLayoutId id="2147483686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ee-traversals-inorder-preorder-and-postorder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in-an-avl-tree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KSC6103 Data Structure &amp;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6 :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-119920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Tree</a:t>
            </a:r>
          </a:p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Tree Transversal Algorithm</a:t>
            </a:r>
          </a:p>
          <a:p>
            <a:pPr lvl="1"/>
            <a:r>
              <a:rPr lang="en-US" dirty="0" smtClean="0"/>
              <a:t>In-order Traversal</a:t>
            </a:r>
          </a:p>
          <a:p>
            <a:pPr lvl="1"/>
            <a:r>
              <a:rPr lang="en-US" dirty="0" smtClean="0"/>
              <a:t>Pre-order Traversal</a:t>
            </a:r>
          </a:p>
          <a:p>
            <a:pPr lvl="1"/>
            <a:r>
              <a:rPr lang="en-US" dirty="0" smtClean="0"/>
              <a:t>Post-order Traversal</a:t>
            </a:r>
          </a:p>
          <a:p>
            <a:r>
              <a:rPr lang="en-US" dirty="0" smtClean="0"/>
              <a:t>AVL Tree/Binary Search Tree (BST)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https://www.geeksforgeeks.org/tree-traversals-inorder-preorder-and-postorder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2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-119919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Tree/Binary Search Tree (BST)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https://www.geeksforgeeks.org/insertion-in-an-avl-tree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0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-119919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-119920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-119920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57</Words>
  <Application>Microsoft Office PowerPoint</Application>
  <PresentationFormat>Widescreen</PresentationFormat>
  <Paragraphs>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Metropolitan</vt:lpstr>
      <vt:lpstr>KSC6103 Data Structure &amp; Algorithm</vt:lpstr>
      <vt:lpstr>OVERVIEW</vt:lpstr>
      <vt:lpstr>INRODUCTION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Tree/Binary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2021-02-28T08:01:28Z</dcterms:created>
  <dcterms:modified xsi:type="dcterms:W3CDTF">2023-02-15T16:15:08Z</dcterms:modified>
</cp:coreProperties>
</file>