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5" r:id="rId13"/>
    <p:sldId id="266" r:id="rId14"/>
    <p:sldId id="272" r:id="rId15"/>
    <p:sldId id="267" r:id="rId16"/>
    <p:sldId id="268" r:id="rId17"/>
    <p:sldId id="269" r:id="rId18"/>
    <p:sldId id="273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47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033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5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1219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38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5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490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975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45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66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1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78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98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418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728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34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27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KSC6103 </a:t>
            </a:r>
            <a:br>
              <a:rPr lang="en-US" dirty="0" smtClean="0"/>
            </a:br>
            <a:r>
              <a:rPr lang="en-US" dirty="0" smtClean="0"/>
              <a:t>Data structure &amp;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8: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6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0048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first cycle, Get 2nd element and order it according to 1st element. </a:t>
            </a:r>
            <a:r>
              <a:rPr lang="en-US" dirty="0" err="1">
                <a:effectLst/>
              </a:rPr>
              <a:t>i.e</a:t>
            </a:r>
            <a:r>
              <a:rPr lang="en-US" dirty="0">
                <a:effectLst/>
              </a:rPr>
              <a:t>, if smaller place it before 1st element.</a:t>
            </a:r>
          </a:p>
          <a:p>
            <a:r>
              <a:rPr lang="en-US" dirty="0">
                <a:effectLst/>
              </a:rPr>
              <a:t>In second cycle, get 3rd element and order it according to 1st and 2nd element. </a:t>
            </a:r>
            <a:r>
              <a:rPr lang="en-US" dirty="0" err="1">
                <a:effectLst/>
              </a:rPr>
              <a:t>i.e</a:t>
            </a:r>
            <a:r>
              <a:rPr lang="en-US" dirty="0">
                <a:effectLst/>
              </a:rPr>
              <a:t>, place them in ascending order.</a:t>
            </a:r>
          </a:p>
          <a:p>
            <a:r>
              <a:rPr lang="en-US" dirty="0">
                <a:effectLst/>
              </a:rPr>
              <a:t>Now do the same in all subsequent cycles.</a:t>
            </a:r>
          </a:p>
          <a:p>
            <a:r>
              <a:rPr lang="en-US" dirty="0">
                <a:effectLst/>
              </a:rPr>
              <a:t>Perform such (number of elements – 1) cycles.</a:t>
            </a:r>
          </a:p>
          <a:p>
            <a:r>
              <a:rPr lang="en-US" dirty="0">
                <a:effectLst/>
              </a:rPr>
              <a:t>You will get sorted list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80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-10048"/>
            <a:ext cx="9158673" cy="51535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For an array of length ‘N’, split it into two halves(left and right subarrays) as evenly as possible.</a:t>
            </a:r>
          </a:p>
          <a:p>
            <a:r>
              <a:rPr lang="en-US" dirty="0">
                <a:effectLst/>
              </a:rPr>
              <a:t>Now, let’s take the left subarray and repeat the step 1 till we have sub arrays of length 1.</a:t>
            </a:r>
          </a:p>
          <a:p>
            <a:r>
              <a:rPr lang="en-US" dirty="0">
                <a:effectLst/>
              </a:rPr>
              <a:t>Start to merge the elements of the subarrays in the order they were split with the smallest digit placed at the start.</a:t>
            </a:r>
          </a:p>
          <a:p>
            <a:r>
              <a:rPr lang="en-US" dirty="0">
                <a:effectLst/>
              </a:rPr>
              <a:t>Repeat step 3 till the whole left array is sorted and merged.</a:t>
            </a:r>
          </a:p>
          <a:p>
            <a:r>
              <a:rPr lang="en-US" dirty="0">
                <a:effectLst/>
              </a:rPr>
              <a:t>Repeat steps 2, 3 and 4 for the right subarray.</a:t>
            </a:r>
          </a:p>
          <a:p>
            <a:r>
              <a:rPr lang="en-US" dirty="0">
                <a:effectLst/>
              </a:rPr>
              <a:t>Now take the two sorted subarrays and pick the first elements or both the subarrays, compare them and place the smallest one at the start.</a:t>
            </a:r>
          </a:p>
          <a:p>
            <a:r>
              <a:rPr lang="en-US" dirty="0">
                <a:effectLst/>
              </a:rPr>
              <a:t>Repeat step 6 for the proceeding elements.</a:t>
            </a:r>
          </a:p>
        </p:txBody>
      </p:sp>
    </p:spTree>
    <p:extLst>
      <p:ext uri="{BB962C8B-B14F-4D97-AF65-F5344CB8AC3E}">
        <p14:creationId xmlns:p14="http://schemas.microsoft.com/office/powerpoint/2010/main" val="428242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0049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In an array </a:t>
            </a:r>
            <a:r>
              <a:rPr lang="en-US" b="1" dirty="0">
                <a:effectLst/>
              </a:rPr>
              <a:t>A</a:t>
            </a:r>
            <a:r>
              <a:rPr lang="en-US" dirty="0">
                <a:effectLst/>
              </a:rPr>
              <a:t> of length ‘N’, take the last element as pivot.</a:t>
            </a:r>
          </a:p>
          <a:p>
            <a:r>
              <a:rPr lang="en-US" dirty="0">
                <a:effectLst/>
              </a:rPr>
              <a:t>Now let </a:t>
            </a:r>
            <a:r>
              <a:rPr lang="en-US" b="1" dirty="0" err="1">
                <a:effectLst/>
              </a:rPr>
              <a:t>i</a:t>
            </a:r>
            <a:r>
              <a:rPr lang="en-US" dirty="0">
                <a:effectLst/>
              </a:rPr>
              <a:t> be (A[0] – 1) and </a:t>
            </a:r>
            <a:r>
              <a:rPr lang="en-US" b="1" dirty="0">
                <a:effectLst/>
              </a:rPr>
              <a:t>j</a:t>
            </a:r>
            <a:r>
              <a:rPr lang="en-US" dirty="0">
                <a:effectLst/>
              </a:rPr>
              <a:t> be the A[N-1].</a:t>
            </a:r>
          </a:p>
          <a:p>
            <a:r>
              <a:rPr lang="en-US" dirty="0">
                <a:effectLst/>
              </a:rPr>
              <a:t>To find the sorted position of the pivot, start incrementing </a:t>
            </a:r>
            <a:r>
              <a:rPr lang="en-US" b="1" dirty="0" err="1">
                <a:effectLst/>
              </a:rPr>
              <a:t>i</a:t>
            </a:r>
            <a:r>
              <a:rPr lang="en-US" dirty="0">
                <a:effectLst/>
              </a:rPr>
              <a:t> till you find an element greater than the pivot. </a:t>
            </a:r>
          </a:p>
          <a:p>
            <a:r>
              <a:rPr lang="en-US" dirty="0">
                <a:effectLst/>
              </a:rPr>
              <a:t>At the same time start decrementing </a:t>
            </a:r>
            <a:r>
              <a:rPr lang="en-US" b="1" dirty="0">
                <a:effectLst/>
              </a:rPr>
              <a:t>j</a:t>
            </a:r>
            <a:r>
              <a:rPr lang="en-US" dirty="0">
                <a:effectLst/>
              </a:rPr>
              <a:t> till you find an element lesser than or equal to the pivot.</a:t>
            </a:r>
          </a:p>
          <a:p>
            <a:r>
              <a:rPr lang="en-US" dirty="0">
                <a:effectLst/>
              </a:rPr>
              <a:t>Swap the elements present at </a:t>
            </a:r>
            <a:r>
              <a:rPr lang="en-US" b="1" dirty="0" err="1">
                <a:effectLst/>
              </a:rPr>
              <a:t>i</a:t>
            </a:r>
            <a:r>
              <a:rPr lang="en-US" dirty="0">
                <a:effectLst/>
              </a:rPr>
              <a:t> and </a:t>
            </a:r>
            <a:r>
              <a:rPr lang="en-US" b="1" dirty="0">
                <a:effectLst/>
              </a:rPr>
              <a:t>j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Repeat steps 3 and 4 until </a:t>
            </a:r>
            <a:r>
              <a:rPr lang="en-US" b="1" dirty="0" err="1">
                <a:effectLst/>
              </a:rPr>
              <a:t>i</a:t>
            </a:r>
            <a:r>
              <a:rPr lang="en-US" dirty="0">
                <a:effectLst/>
              </a:rPr>
              <a:t> has an element greater than </a:t>
            </a:r>
            <a:r>
              <a:rPr lang="en-US" b="1" dirty="0">
                <a:effectLst/>
              </a:rPr>
              <a:t>j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Swap the pivot with the element present at </a:t>
            </a:r>
            <a:r>
              <a:rPr lang="en-US" b="1" dirty="0">
                <a:effectLst/>
              </a:rPr>
              <a:t>j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Repeat the above steps for the left and right side of the pivot and you will have a sorted array at the end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209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0048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0049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first cycle,</a:t>
            </a:r>
          </a:p>
          <a:p>
            <a:pPr lvl="1"/>
            <a:r>
              <a:rPr lang="en-US" dirty="0">
                <a:effectLst/>
              </a:rPr>
              <a:t>Start by comparing 1st and 2nd element and swap if 1st element is greater.</a:t>
            </a:r>
          </a:p>
          <a:p>
            <a:pPr lvl="1"/>
            <a:r>
              <a:rPr lang="en-US" dirty="0">
                <a:effectLst/>
              </a:rPr>
              <a:t>After that do the same for 2nd and 3rd element.</a:t>
            </a:r>
          </a:p>
          <a:p>
            <a:pPr lvl="1"/>
            <a:r>
              <a:rPr lang="en-US" dirty="0">
                <a:effectLst/>
              </a:rPr>
              <a:t>At the end of cycle you will get max element at the end of list.</a:t>
            </a:r>
          </a:p>
          <a:p>
            <a:r>
              <a:rPr lang="en-US" dirty="0">
                <a:effectLst/>
              </a:rPr>
              <a:t>Now do the same in all subsequent cycles.</a:t>
            </a:r>
          </a:p>
          <a:p>
            <a:r>
              <a:rPr lang="en-US" dirty="0">
                <a:effectLst/>
              </a:rPr>
              <a:t>Perform this for (number of elements – 1) times.</a:t>
            </a:r>
          </a:p>
          <a:p>
            <a:r>
              <a:rPr lang="en-US" dirty="0">
                <a:effectLst/>
              </a:rPr>
              <a:t>You will get sorted list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429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-10048"/>
            <a:ext cx="9158673" cy="51535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143</TotalTime>
  <Words>298</Words>
  <Application>Microsoft Office PowerPoint</Application>
  <PresentationFormat>On-screen Show (16:9)</PresentationFormat>
  <Paragraphs>46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KSC6103  Data structure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 </vt:lpstr>
      <vt:lpstr>PowerPoint Presentation</vt:lpstr>
      <vt:lpstr>PowerPoint Presentation</vt:lpstr>
      <vt:lpstr>PSEUDOCODE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PSEUDOCODE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MASYITAH BINTI ABU</cp:lastModifiedBy>
  <cp:revision>9</cp:revision>
  <dcterms:created xsi:type="dcterms:W3CDTF">2022-12-01T09:26:24Z</dcterms:created>
  <dcterms:modified xsi:type="dcterms:W3CDTF">2023-02-15T16:17:13Z</dcterms:modified>
</cp:coreProperties>
</file>