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0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6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3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5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6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pBvUFPhB-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 Practice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Lab Activity: Simulate </a:t>
            </a:r>
            <a:r>
              <a:rPr lang="en-US" sz="3600" dirty="0" smtClean="0"/>
              <a:t>Smart Room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Open a new project in Proteus.</a:t>
            </a:r>
          </a:p>
          <a:p>
            <a:r>
              <a:rPr dirty="0"/>
              <a:t>- Add an Arduino board, </a:t>
            </a:r>
            <a:r>
              <a:rPr lang="en-US" dirty="0" smtClean="0"/>
              <a:t>pin keyboard</a:t>
            </a:r>
            <a:r>
              <a:rPr dirty="0" smtClean="0"/>
              <a:t>, </a:t>
            </a:r>
            <a:r>
              <a:rPr lang="en-US" dirty="0" smtClean="0"/>
              <a:t>LDC, motor</a:t>
            </a:r>
            <a:r>
              <a:rPr dirty="0" smtClean="0"/>
              <a:t>.</a:t>
            </a:r>
            <a:endParaRPr dirty="0"/>
          </a:p>
          <a:p>
            <a:r>
              <a:rPr dirty="0"/>
              <a:t>- Connect the components and upload a blink sketch.</a:t>
            </a:r>
          </a:p>
          <a:p>
            <a:r>
              <a:rPr dirty="0"/>
              <a:t>- Run the simulation to observe the </a:t>
            </a:r>
            <a:r>
              <a:rPr lang="en-US" dirty="0" smtClean="0"/>
              <a:t>Traffic Light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youtu.be/HpBvUFPhB-I</a:t>
            </a:r>
            <a:endParaRPr lang="en-US" dirty="0" smtClean="0"/>
          </a:p>
          <a:p>
            <a:r>
              <a:rPr lang="en-US" dirty="0" smtClean="0"/>
              <a:t>Follow above link to create the smart door application using Arduino and record the actuator movement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simple lab report</a:t>
            </a:r>
          </a:p>
          <a:p>
            <a:pPr lvl="1"/>
            <a:r>
              <a:rPr lang="en-US" dirty="0" smtClean="0"/>
              <a:t>Process during </a:t>
            </a:r>
            <a:r>
              <a:rPr lang="en-US" dirty="0"/>
              <a:t>P</a:t>
            </a:r>
            <a:r>
              <a:rPr lang="en-US" dirty="0" smtClean="0"/>
              <a:t>roteus circuit design</a:t>
            </a:r>
          </a:p>
          <a:p>
            <a:pPr lvl="1"/>
            <a:r>
              <a:rPr lang="en-US" dirty="0" smtClean="0"/>
              <a:t>Arduino coding</a:t>
            </a:r>
          </a:p>
          <a:p>
            <a:pPr lvl="1"/>
            <a:r>
              <a:rPr lang="en-US" dirty="0" smtClean="0"/>
              <a:t>Simulation result </a:t>
            </a:r>
          </a:p>
          <a:p>
            <a:r>
              <a:rPr lang="en-US" dirty="0" smtClean="0"/>
              <a:t>Use format in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7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1455</TotalTime>
  <Words>88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Trebuchet MS</vt:lpstr>
      <vt:lpstr>Wingdings 2</vt:lpstr>
      <vt:lpstr>Quotable</vt:lpstr>
      <vt:lpstr>Hands-on Practice</vt:lpstr>
      <vt:lpstr>Lab Activity: Simulate Smart Room</vt:lpstr>
      <vt:lpstr>Video Practical</vt:lpstr>
      <vt:lpstr>Work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Practice</dc:title>
  <dc:subject/>
  <dc:creator/>
  <cp:keywords/>
  <dc:description>generated using python-pptx</dc:description>
  <cp:lastModifiedBy>Microsoft account</cp:lastModifiedBy>
  <cp:revision>8</cp:revision>
  <dcterms:created xsi:type="dcterms:W3CDTF">2013-01-27T09:14:16Z</dcterms:created>
  <dcterms:modified xsi:type="dcterms:W3CDTF">2025-01-09T01:59:00Z</dcterms:modified>
  <cp:category/>
</cp:coreProperties>
</file>