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Montserrat Black"/>
      <p:bold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Black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829e72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4829e72bfb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829e72bf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24829e72bfb_0_8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829e72bf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4829e72bfb_0_9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829e72bf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24829e72bfb_0_1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829e72bfb_0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4829e72bfb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Новая тема»">
  <p:cSld name="Разделитель «Новая тема»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-59" l="-11184" r="-21335" t="60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Работа на платформе»">
  <p:cSld name="Разделитель «Работа на платформе»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-8260" t="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">
  <p:cSld name="Сетка Май 2021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нстрация работы в редакторе">
  <p:cSld name="Демонстрация работы в редакторе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-6398" l="-3199" r="0" t="3865"/>
          <a:stretch/>
        </p:blipFill>
        <p:spPr>
          <a:xfrm>
            <a:off x="8271116" y="4449368"/>
            <a:ext cx="596300" cy="560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Обсуждение»">
  <p:cSld name="Разделитель «Обсуждение»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0" l="0" r="-33743" t="-2827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. Заголовок. Текст.">
  <p:cSld name="Обсуждение. Заголовок. Текст.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2"/>
          <p:cNvPicPr preferRelativeResize="0"/>
          <p:nvPr/>
        </p:nvPicPr>
        <p:blipFill rotWithShape="1">
          <a:blip r:embed="rId2">
            <a:alphaModFix/>
          </a:blip>
          <a:srcRect b="0" l="0" r="-33743" t="-2827"/>
          <a:stretch/>
        </p:blipFill>
        <p:spPr>
          <a:xfrm>
            <a:off x="8326428" y="4465151"/>
            <a:ext cx="696338" cy="5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Новая тема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3"/>
          <p:cNvPicPr preferRelativeResize="0"/>
          <p:nvPr/>
        </p:nvPicPr>
        <p:blipFill rotWithShape="1">
          <a:blip r:embed="rId2">
            <a:alphaModFix/>
          </a:blip>
          <a:srcRect b="-1306" l="-12762" r="-44222" t="-10338"/>
          <a:stretch/>
        </p:blipFill>
        <p:spPr>
          <a:xfrm>
            <a:off x="8201775" y="4388625"/>
            <a:ext cx="818001" cy="65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Работа на платформе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 rotWithShape="1">
          <a:blip r:embed="rId2">
            <a:alphaModFix/>
          </a:blip>
          <a:srcRect b="440" l="0" r="-17813" t="-440"/>
          <a:stretch/>
        </p:blipFill>
        <p:spPr>
          <a:xfrm>
            <a:off x="8109665" y="4422100"/>
            <a:ext cx="796124" cy="6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Завершение урока»">
  <p:cSld name="Разделитель «Завершение урока»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. Заголовок. Текст.">
  <p:cSld name="Завершение урока. Заголовок. Текст.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300" r="-300" t="0"/>
          <a:stretch/>
        </p:blipFill>
        <p:spPr>
          <a:xfrm>
            <a:off x="7863248" y="4465175"/>
            <a:ext cx="991301" cy="5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овторение»">
  <p:cSld name="Разделитель «Повторение»">
    <p:bg>
      <p:bgPr>
        <a:solidFill>
          <a:schemeClr val="accen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-1899" l="0" r="-8236" t="1900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Групповая работа»">
  <p:cSld name="Разделитель «Групповая работа»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ерерыв»">
  <p:cSld name="Разделитель «Перерыв»">
    <p:bg>
      <p:bgPr>
        <a:solidFill>
          <a:schemeClr val="accent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0" l="-5793" r="-4350" t="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Физкультминутка»">
  <p:cSld name="Разделитель «Физкультминутка»">
    <p:bg>
      <p:bgPr>
        <a:solidFill>
          <a:schemeClr val="accent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Демонстрация работы»">
  <p:cSld name="Разделитель «Демонстрация работы»">
    <p:bg>
      <p:bgPr>
        <a:solidFill>
          <a:srgbClr val="C291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b="-6398" l="-3199" r="0" t="3865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May 2021">
  <p:cSld name="Сетка May 202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Повторение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2">
            <a:alphaModFix/>
          </a:blip>
          <a:srcRect b="-1899" l="0" r="-8236" t="1900"/>
          <a:stretch/>
        </p:blipFill>
        <p:spPr>
          <a:xfrm>
            <a:off x="8164675" y="4465534"/>
            <a:ext cx="6758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. Заголовок. Текст.">
  <p:cSld name="Повторение. Заголовок. Текст.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2">
            <a:alphaModFix/>
          </a:blip>
          <a:srcRect b="-1899" l="0" r="-8236" t="1900"/>
          <a:stretch/>
        </p:blipFill>
        <p:spPr>
          <a:xfrm>
            <a:off x="8164675" y="4465534"/>
            <a:ext cx="6758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Обсуждение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2">
            <a:alphaModFix/>
          </a:blip>
          <a:srcRect b="0" l="0" r="-33743" t="-2827"/>
          <a:stretch/>
        </p:blipFill>
        <p:spPr>
          <a:xfrm>
            <a:off x="8326428" y="4465151"/>
            <a:ext cx="696338" cy="5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. Заголовок. Текст.">
  <p:cSld name="Работа на платформе. Заголовок. Текст.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 rotWithShape="1">
          <a:blip r:embed="rId2">
            <a:alphaModFix/>
          </a:blip>
          <a:srcRect b="440" l="0" r="-17813" t="-440"/>
          <a:stretch/>
        </p:blipFill>
        <p:spPr>
          <a:xfrm>
            <a:off x="8109665" y="4422100"/>
            <a:ext cx="796124" cy="6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8" name="Google Shape;178;p3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Завершение урока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 rotWithShape="1">
          <a:blip r:embed="rId2">
            <a:alphaModFix/>
          </a:blip>
          <a:srcRect b="0" l="300" r="-300" t="0"/>
          <a:stretch/>
        </p:blipFill>
        <p:spPr>
          <a:xfrm>
            <a:off x="7863248" y="4465175"/>
            <a:ext cx="991301" cy="5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7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. Заголовок. Текст.">
  <p:cSld name="Физкультминутка. Заголовок. Текст.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 rotWithShape="1">
          <a:blip r:embed="rId2">
            <a:alphaModFix/>
          </a:blip>
          <a:srcRect b="-714" l="-28329" r="-21483" t="-7557"/>
          <a:stretch/>
        </p:blipFill>
        <p:spPr>
          <a:xfrm>
            <a:off x="7948809" y="4394450"/>
            <a:ext cx="1129024" cy="6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">
  <p:cSld name="Физкультминутка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2" name="Google Shape;192;p39"/>
          <p:cNvPicPr preferRelativeResize="0"/>
          <p:nvPr/>
        </p:nvPicPr>
        <p:blipFill rotWithShape="1">
          <a:blip r:embed="rId2">
            <a:alphaModFix/>
          </a:blip>
          <a:srcRect b="0" l="-5793" r="-4350" t="0"/>
          <a:stretch/>
        </p:blipFill>
        <p:spPr>
          <a:xfrm>
            <a:off x="8232112" y="4422325"/>
            <a:ext cx="722625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">
  <p:cSld name="Групповая работа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 rotWithShape="1">
          <a:blip r:embed="rId2">
            <a:alphaModFix/>
          </a:blip>
          <a:srcRect b="0" l="-3857" r="-3289" t="-1646"/>
          <a:stretch/>
        </p:blipFill>
        <p:spPr>
          <a:xfrm>
            <a:off x="7875725" y="4452003"/>
            <a:ext cx="1028250" cy="5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. Заголовок. Текст.">
  <p:cSld name="Групповая работа. Заголовок. Текст.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1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Групповая работа</a:t>
            </a:r>
            <a:endParaRPr b="0" i="0" sz="1200" u="none" cap="none" strike="noStrike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0" name="Google Shape;200;p41"/>
          <p:cNvPicPr preferRelativeResize="0"/>
          <p:nvPr/>
        </p:nvPicPr>
        <p:blipFill rotWithShape="1">
          <a:blip r:embed="rId2">
            <a:alphaModFix/>
          </a:blip>
          <a:srcRect b="0" l="-3857" r="-3289" t="-1646"/>
          <a:stretch/>
        </p:blipFill>
        <p:spPr>
          <a:xfrm>
            <a:off x="7875725" y="4452003"/>
            <a:ext cx="1028250" cy="5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4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4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11" name="Google Shape;211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Black"/>
              <a:buNone/>
              <a:defRPr b="0" i="0" sz="28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4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17" name="Google Shape;217;p44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44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2480000" y="349600"/>
            <a:ext cx="4286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НАЙБІЛЬША</a:t>
            </a:r>
            <a:endParaRPr sz="1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МІЖНАРОДНА ШКОЛА ПРОГРАМУВАННЯ</a:t>
            </a:r>
            <a:endParaRPr sz="1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ДЛЯ ДІТЕЙ В УКРАЇНІ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675" y="1308025"/>
            <a:ext cx="8284652" cy="3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657325" y="2005825"/>
            <a:ext cx="47868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FINAL PROJECT RELEASE</a:t>
            </a:r>
            <a:r>
              <a:rPr i="0" lang="uk" sz="41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uk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Гавришків Максим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1111947" y="4554634"/>
            <a:ext cx="418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i="0" lang="uk" sz="17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урс </a:t>
            </a:r>
            <a:r>
              <a:rPr i="0" lang="uk" sz="1900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uk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 Start</a:t>
            </a:r>
            <a:r>
              <a:rPr i="0" lang="uk" sz="1900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</a:t>
            </a:r>
            <a:r>
              <a:rPr i="0" lang="uk" sz="19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 </a:t>
            </a:r>
            <a:r>
              <a:rPr lang="uk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рік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7518" y="2246674"/>
            <a:ext cx="3498483" cy="2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5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34" name="Google Shape;234;p45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5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5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5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5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/>
        </p:nvSpPr>
        <p:spPr>
          <a:xfrm>
            <a:off x="2728750" y="101875"/>
            <a:ext cx="53940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WoodCutter</a:t>
            </a:r>
            <a:endParaRPr sz="4100">
              <a:solidFill>
                <a:srgbClr val="6ADA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Simulator</a:t>
            </a:r>
            <a:endParaRPr sz="4100">
              <a:solidFill>
                <a:srgbClr val="6ADA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>
            <a:off x="249249" y="1914625"/>
            <a:ext cx="2930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Гра клікер де потрібно рубати  дерева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7375" y="1460107"/>
            <a:ext cx="4740101" cy="358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6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49" name="Google Shape;249;p46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6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46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590300" y="374413"/>
            <a:ext cx="420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Код проекту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398975" y="3490125"/>
            <a:ext cx="2442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https://github.com/masym10/Woodcutter-Simulator.git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4475" y="1396850"/>
            <a:ext cx="5704650" cy="33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47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64" name="Google Shape;264;p47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7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7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7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47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7"/>
          <p:cNvSpPr txBox="1"/>
          <p:nvPr/>
        </p:nvSpPr>
        <p:spPr>
          <a:xfrm>
            <a:off x="2590300" y="374413"/>
            <a:ext cx="420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Інші проекти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8895" y="1275338"/>
            <a:ext cx="3968726" cy="30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27637" y="1713049"/>
            <a:ext cx="3393476" cy="2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900" y="2093608"/>
            <a:ext cx="3552624" cy="26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8"/>
          <p:cNvSpPr txBox="1"/>
          <p:nvPr/>
        </p:nvSpPr>
        <p:spPr>
          <a:xfrm>
            <a:off x="360000" y="1047750"/>
            <a:ext cx="58857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uk" sz="4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Демонстрація</a:t>
            </a:r>
            <a:endParaRPr b="0" i="0" sz="4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360000" y="320453"/>
            <a:ext cx="4026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uk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Випускний. Python 2 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9727B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52E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