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5"/>
  </p:notesMasterIdLst>
  <p:handoutMasterIdLst>
    <p:handoutMasterId r:id="rId16"/>
  </p:handoutMasterIdLst>
  <p:sldIdLst>
    <p:sldId id="256" r:id="rId2"/>
    <p:sldId id="375" r:id="rId3"/>
    <p:sldId id="392" r:id="rId4"/>
    <p:sldId id="391" r:id="rId5"/>
    <p:sldId id="390" r:id="rId6"/>
    <p:sldId id="393" r:id="rId7"/>
    <p:sldId id="396" r:id="rId8"/>
    <p:sldId id="394" r:id="rId9"/>
    <p:sldId id="397" r:id="rId10"/>
    <p:sldId id="400" r:id="rId11"/>
    <p:sldId id="356" r:id="rId12"/>
    <p:sldId id="398" r:id="rId13"/>
    <p:sldId id="399" r:id="rId14"/>
  </p:sldIdLst>
  <p:sldSz cx="12188825" cy="6858000"/>
  <p:notesSz cx="7010400" cy="9296400"/>
  <p:defaultTextStyle>
    <a:defPPr>
      <a:defRPr lang="en-US"/>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FF"/>
    <a:srgbClr val="F267FF"/>
    <a:srgbClr val="00FF0B"/>
    <a:srgbClr val="FF0073"/>
    <a:srgbClr val="FF0061"/>
    <a:srgbClr val="E7003F"/>
    <a:srgbClr val="FF3737"/>
    <a:srgbClr val="A62323"/>
    <a:srgbClr val="27282C"/>
    <a:srgbClr val="76B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2" autoAdjust="0"/>
    <p:restoredTop sz="86254" autoAdjust="0"/>
  </p:normalViewPr>
  <p:slideViewPr>
    <p:cSldViewPr snapToGrid="0">
      <p:cViewPr varScale="1">
        <p:scale>
          <a:sx n="95" d="100"/>
          <a:sy n="95" d="100"/>
        </p:scale>
        <p:origin x="-96" y="-176"/>
      </p:cViewPr>
      <p:guideLst>
        <p:guide orient="horz" pos="376"/>
        <p:guide pos="3834"/>
      </p:guideLst>
    </p:cSldViewPr>
  </p:slideViewPr>
  <p:outlineViewPr>
    <p:cViewPr>
      <p:scale>
        <a:sx n="33" d="100"/>
        <a:sy n="33" d="100"/>
      </p:scale>
      <p:origin x="0" y="3259"/>
    </p:cViewPr>
  </p:outlineViewPr>
  <p:notesTextViewPr>
    <p:cViewPr>
      <p:scale>
        <a:sx n="100" d="100"/>
        <a:sy n="100" d="100"/>
      </p:scale>
      <p:origin x="0" y="0"/>
    </p:cViewPr>
  </p:notesTextViewPr>
  <p:sorterViewPr>
    <p:cViewPr>
      <p:scale>
        <a:sx n="124" d="100"/>
        <a:sy n="124" d="100"/>
      </p:scale>
      <p:origin x="0" y="400"/>
    </p:cViewPr>
  </p:sorterViewPr>
  <p:notesViewPr>
    <p:cSldViewPr snapToGrid="0">
      <p:cViewPr varScale="1">
        <p:scale>
          <a:sx n="73" d="100"/>
          <a:sy n="73" d="100"/>
        </p:scale>
        <p:origin x="-2851"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61" cy="465140"/>
          </a:xfrm>
          <a:prstGeom prst="rect">
            <a:avLst/>
          </a:prstGeom>
        </p:spPr>
        <p:txBody>
          <a:bodyPr vert="horz" lIns="92226" tIns="46113" rIns="92226" bIns="46113" rtlCol="0"/>
          <a:lstStyle>
            <a:lvl1pPr algn="l">
              <a:defRPr sz="1200"/>
            </a:lvl1pPr>
          </a:lstStyle>
          <a:p>
            <a:endParaRPr lang="en-US" dirty="0">
              <a:latin typeface="Tahoma"/>
            </a:endParaRPr>
          </a:p>
        </p:txBody>
      </p:sp>
      <p:sp>
        <p:nvSpPr>
          <p:cNvPr id="3" name="Date Placeholder 2"/>
          <p:cNvSpPr>
            <a:spLocks noGrp="1"/>
          </p:cNvSpPr>
          <p:nvPr>
            <p:ph type="dt" sz="quarter" idx="1"/>
          </p:nvPr>
        </p:nvSpPr>
        <p:spPr>
          <a:xfrm>
            <a:off x="3970634" y="1"/>
            <a:ext cx="3038161" cy="465140"/>
          </a:xfrm>
          <a:prstGeom prst="rect">
            <a:avLst/>
          </a:prstGeom>
        </p:spPr>
        <p:txBody>
          <a:bodyPr vert="horz" lIns="92226" tIns="46113" rIns="92226" bIns="46113" rtlCol="0"/>
          <a:lstStyle>
            <a:lvl1pPr algn="r">
              <a:defRPr sz="1200"/>
            </a:lvl1pPr>
          </a:lstStyle>
          <a:p>
            <a:fld id="{6D6DEC17-6CC2-504B-8C8B-022A0B88263C}" type="datetimeFigureOut">
              <a:rPr lang="en-US" smtClean="0">
                <a:latin typeface="Tahoma"/>
              </a:rPr>
              <a:t>4/4/16</a:t>
            </a:fld>
            <a:endParaRPr lang="en-US" dirty="0">
              <a:latin typeface="Tahoma"/>
            </a:endParaRPr>
          </a:p>
        </p:txBody>
      </p:sp>
      <p:sp>
        <p:nvSpPr>
          <p:cNvPr id="4" name="Footer Placeholder 3"/>
          <p:cNvSpPr>
            <a:spLocks noGrp="1"/>
          </p:cNvSpPr>
          <p:nvPr>
            <p:ph type="ftr" sz="quarter" idx="2"/>
          </p:nvPr>
        </p:nvSpPr>
        <p:spPr>
          <a:xfrm>
            <a:off x="0" y="8829662"/>
            <a:ext cx="3038161" cy="465140"/>
          </a:xfrm>
          <a:prstGeom prst="rect">
            <a:avLst/>
          </a:prstGeom>
        </p:spPr>
        <p:txBody>
          <a:bodyPr vert="horz" lIns="92226" tIns="46113" rIns="92226" bIns="46113" rtlCol="0" anchor="b"/>
          <a:lstStyle>
            <a:lvl1pPr algn="l">
              <a:defRPr sz="1200"/>
            </a:lvl1pPr>
          </a:lstStyle>
          <a:p>
            <a:endParaRPr lang="en-US" dirty="0">
              <a:latin typeface="Tahoma"/>
            </a:endParaRPr>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26" tIns="46113" rIns="92226" bIns="46113" rtlCol="0" anchor="b"/>
          <a:lstStyle>
            <a:lvl1pPr algn="r">
              <a:defRPr sz="1200"/>
            </a:lvl1pPr>
          </a:lstStyle>
          <a:p>
            <a:fld id="{722D122E-B046-5645-BCB4-51F61628BEC7}" type="slidenum">
              <a:rPr lang="en-US" smtClean="0">
                <a:latin typeface="Tahoma"/>
              </a:rPr>
              <a:t>‹#›</a:t>
            </a:fld>
            <a:endParaRPr lang="en-US" dirty="0">
              <a:latin typeface="Tahoma"/>
            </a:endParaRPr>
          </a:p>
        </p:txBody>
      </p:sp>
    </p:spTree>
    <p:extLst>
      <p:ext uri="{BB962C8B-B14F-4D97-AF65-F5344CB8AC3E}">
        <p14:creationId xmlns:p14="http://schemas.microsoft.com/office/powerpoint/2010/main" val="140848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6" tIns="46588" rIns="93176" bIns="46588" rtlCol="0"/>
          <a:lstStyle>
            <a:lvl1pPr algn="l">
              <a:defRPr sz="1000">
                <a:latin typeface="Tahoma"/>
              </a:defRPr>
            </a:lvl1pPr>
          </a:lstStyle>
          <a:p>
            <a:endParaRPr lang="en-US" dirty="0"/>
          </a:p>
        </p:txBody>
      </p:sp>
      <p:sp>
        <p:nvSpPr>
          <p:cNvPr id="3" name="Date Placeholder 2"/>
          <p:cNvSpPr>
            <a:spLocks noGrp="1"/>
          </p:cNvSpPr>
          <p:nvPr>
            <p:ph type="dt" idx="1"/>
          </p:nvPr>
        </p:nvSpPr>
        <p:spPr>
          <a:xfrm>
            <a:off x="3970937" y="1"/>
            <a:ext cx="3037840" cy="464820"/>
          </a:xfrm>
          <a:prstGeom prst="rect">
            <a:avLst/>
          </a:prstGeom>
        </p:spPr>
        <p:txBody>
          <a:bodyPr vert="horz" lIns="93176" tIns="46588" rIns="93176" bIns="46588" rtlCol="0"/>
          <a:lstStyle>
            <a:lvl1pPr algn="r">
              <a:defRPr sz="1000">
                <a:latin typeface="Tahoma"/>
              </a:defRPr>
            </a:lvl1pPr>
          </a:lstStyle>
          <a:p>
            <a:fld id="{94BD8BE7-2CEE-4CB9-9ABE-658F4AD66801}" type="datetimeFigureOut">
              <a:rPr lang="en-US" smtClean="0"/>
              <a:pPr/>
              <a:t>4/4/16</a:t>
            </a:fld>
            <a:endParaRPr lang="en-US" dirty="0"/>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405245" y="4415791"/>
            <a:ext cx="6203373" cy="4183380"/>
          </a:xfrm>
          <a:prstGeom prst="rect">
            <a:avLst/>
          </a:prstGeom>
        </p:spPr>
        <p:txBody>
          <a:bodyPr vert="horz" lIns="93176" tIns="46588" rIns="93176" bIns="4658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6" tIns="46588" rIns="93176" bIns="46588" rtlCol="0" anchor="b"/>
          <a:lstStyle>
            <a:lvl1pPr algn="l">
              <a:defRPr sz="1000">
                <a:latin typeface="Tahoma"/>
              </a:defRPr>
            </a:lvl1pPr>
          </a:lstStyle>
          <a:p>
            <a:endParaRPr lang="en-US" dirty="0"/>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6" tIns="46588" rIns="93176" bIns="46588" rtlCol="0" anchor="b"/>
          <a:lstStyle>
            <a:lvl1pPr algn="r">
              <a:defRPr sz="1000">
                <a:latin typeface="Tahoma"/>
              </a:defRPr>
            </a:lvl1pPr>
          </a:lstStyle>
          <a:p>
            <a:fld id="{708EA56A-F1B3-4F1F-ACD0-DEC49C4A85DD}" type="slidenum">
              <a:rPr lang="en-US" smtClean="0"/>
              <a:pPr/>
              <a:t>‹#›</a:t>
            </a:fld>
            <a:endParaRPr lang="en-US" dirty="0"/>
          </a:p>
        </p:txBody>
      </p:sp>
    </p:spTree>
    <p:extLst>
      <p:ext uri="{BB962C8B-B14F-4D97-AF65-F5344CB8AC3E}">
        <p14:creationId xmlns:p14="http://schemas.microsoft.com/office/powerpoint/2010/main" val="2519166202"/>
      </p:ext>
    </p:extLst>
  </p:cSld>
  <p:clrMap bg1="lt1" tx1="dk1" bg2="lt2" tx2="dk2" accent1="accent1" accent2="accent2" accent3="accent3" accent4="accent4" accent5="accent5" accent6="accent6" hlink="hlink" folHlink="folHlink"/>
  <p:notesStyle>
    <a:lvl1pPr marL="0" algn="l" defTabSz="1172078" rtl="0" eaLnBrk="1" latinLnBrk="0" hangingPunct="1">
      <a:defRPr sz="900" kern="1200">
        <a:solidFill>
          <a:schemeClr val="tx1"/>
        </a:solidFill>
        <a:latin typeface="Arial" pitchFamily="34" charset="0"/>
        <a:ea typeface="+mn-ea"/>
        <a:cs typeface="Arial" pitchFamily="34" charset="0"/>
      </a:defRPr>
    </a:lvl1pPr>
    <a:lvl2pPr marL="586039" algn="l" defTabSz="1172078" rtl="0" eaLnBrk="1" latinLnBrk="0" hangingPunct="1">
      <a:defRPr sz="900" kern="1200">
        <a:solidFill>
          <a:schemeClr val="tx1"/>
        </a:solidFill>
        <a:latin typeface="Arial" pitchFamily="34" charset="0"/>
        <a:ea typeface="+mn-ea"/>
        <a:cs typeface="Arial" pitchFamily="34" charset="0"/>
      </a:defRPr>
    </a:lvl2pPr>
    <a:lvl3pPr marL="1172078" algn="l" defTabSz="1172078" rtl="0" eaLnBrk="1" latinLnBrk="0" hangingPunct="1">
      <a:defRPr sz="900" kern="1200">
        <a:solidFill>
          <a:schemeClr val="tx1"/>
        </a:solidFill>
        <a:latin typeface="Arial" pitchFamily="34" charset="0"/>
        <a:ea typeface="+mn-ea"/>
        <a:cs typeface="Arial" pitchFamily="34" charset="0"/>
      </a:defRPr>
    </a:lvl3pPr>
    <a:lvl4pPr marL="1758117" algn="l" defTabSz="1172078" rtl="0" eaLnBrk="1" latinLnBrk="0" hangingPunct="1">
      <a:defRPr sz="900" kern="1200">
        <a:solidFill>
          <a:schemeClr val="tx1"/>
        </a:solidFill>
        <a:latin typeface="Arial" pitchFamily="34" charset="0"/>
        <a:ea typeface="+mn-ea"/>
        <a:cs typeface="Arial" pitchFamily="34" charset="0"/>
      </a:defRPr>
    </a:lvl4pPr>
    <a:lvl5pPr marL="2344156" algn="l" defTabSz="1172078" rtl="0" eaLnBrk="1" latinLnBrk="0" hangingPunct="1">
      <a:defRPr sz="900" kern="1200">
        <a:solidFill>
          <a:schemeClr val="tx1"/>
        </a:solidFill>
        <a:latin typeface="Arial" pitchFamily="34" charset="0"/>
        <a:ea typeface="+mn-ea"/>
        <a:cs typeface="Arial" pitchFamily="34" charset="0"/>
      </a:defRPr>
    </a:lvl5pPr>
    <a:lvl6pPr marL="2930195" algn="l" defTabSz="1172078" rtl="0" eaLnBrk="1" latinLnBrk="0" hangingPunct="1">
      <a:defRPr sz="1500" kern="1200">
        <a:solidFill>
          <a:schemeClr val="tx1"/>
        </a:solidFill>
        <a:latin typeface="+mn-lt"/>
        <a:ea typeface="+mn-ea"/>
        <a:cs typeface="+mn-cs"/>
      </a:defRPr>
    </a:lvl6pPr>
    <a:lvl7pPr marL="3516234" algn="l" defTabSz="1172078" rtl="0" eaLnBrk="1" latinLnBrk="0" hangingPunct="1">
      <a:defRPr sz="1500" kern="1200">
        <a:solidFill>
          <a:schemeClr val="tx1"/>
        </a:solidFill>
        <a:latin typeface="+mn-lt"/>
        <a:ea typeface="+mn-ea"/>
        <a:cs typeface="+mn-cs"/>
      </a:defRPr>
    </a:lvl7pPr>
    <a:lvl8pPr marL="4102273" algn="l" defTabSz="1172078" rtl="0" eaLnBrk="1" latinLnBrk="0" hangingPunct="1">
      <a:defRPr sz="1500" kern="1200">
        <a:solidFill>
          <a:schemeClr val="tx1"/>
        </a:solidFill>
        <a:latin typeface="+mn-lt"/>
        <a:ea typeface="+mn-ea"/>
        <a:cs typeface="+mn-cs"/>
      </a:defRPr>
    </a:lvl8pPr>
    <a:lvl9pPr marL="4688312" algn="l" defTabSz="1172078"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a:xfrm>
            <a:off x="394855" y="4415791"/>
            <a:ext cx="6213763" cy="4183380"/>
          </a:xfrm>
        </p:spPr>
        <p:txBody>
          <a:bodyPr>
            <a:normAutofit/>
          </a:bodyPr>
          <a:lstStyle/>
          <a:p>
            <a:endParaRPr lang="en-US" sz="900" dirty="0"/>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a:t>
            </a:fld>
            <a:endParaRPr lang="en-US" sz="900" dirty="0"/>
          </a:p>
        </p:txBody>
      </p:sp>
    </p:spTree>
    <p:extLst>
      <p:ext uri="{BB962C8B-B14F-4D97-AF65-F5344CB8AC3E}">
        <p14:creationId xmlns:p14="http://schemas.microsoft.com/office/powerpoint/2010/main" val="33875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10</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708EA56A-F1B3-4F1F-ACD0-DEC49C4A85DD}" type="slidenum">
              <a:rPr lang="en-US" smtClean="0"/>
              <a:pPr/>
              <a:t>11</a:t>
            </a:fld>
            <a:endParaRPr lang="en-US" dirty="0"/>
          </a:p>
        </p:txBody>
      </p:sp>
    </p:spTree>
    <p:extLst>
      <p:ext uri="{BB962C8B-B14F-4D97-AF65-F5344CB8AC3E}">
        <p14:creationId xmlns:p14="http://schemas.microsoft.com/office/powerpoint/2010/main" val="19087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12</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13</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2</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3</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4</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5</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6</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7</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8</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05245" y="4415791"/>
            <a:ext cx="6203373" cy="4183380"/>
          </a:xfrm>
        </p:spPr>
        <p:txBody>
          <a:bodyPr>
            <a:noAutofit/>
          </a:bodyPr>
          <a:lstStyle/>
          <a:p>
            <a:pPr>
              <a:lnSpc>
                <a:spcPct val="120000"/>
              </a:lnSpc>
            </a:pPr>
            <a:endParaRPr lang="en-US" sz="900" dirty="0" smtClean="0">
              <a:ea typeface="Tahoma" pitchFamily="34" charset="0"/>
            </a:endParaRPr>
          </a:p>
        </p:txBody>
      </p:sp>
      <p:sp>
        <p:nvSpPr>
          <p:cNvPr id="4" name="Slide Number Placeholder 3"/>
          <p:cNvSpPr>
            <a:spLocks noGrp="1"/>
          </p:cNvSpPr>
          <p:nvPr>
            <p:ph type="sldNum" sz="quarter" idx="10"/>
          </p:nvPr>
        </p:nvSpPr>
        <p:spPr/>
        <p:txBody>
          <a:bodyPr/>
          <a:lstStyle/>
          <a:p>
            <a:fld id="{708EA56A-F1B3-4F1F-ACD0-DEC49C4A85DD}" type="slidenum">
              <a:rPr lang="en-US" sz="900" smtClean="0"/>
              <a:pPr/>
              <a:t>9</a:t>
            </a:fld>
            <a:endParaRPr lang="en-US" sz="900" dirty="0"/>
          </a:p>
        </p:txBody>
      </p:sp>
    </p:spTree>
    <p:extLst>
      <p:ext uri="{BB962C8B-B14F-4D97-AF65-F5344CB8AC3E}">
        <p14:creationId xmlns:p14="http://schemas.microsoft.com/office/powerpoint/2010/main" val="414485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w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3" name="Picture 12"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4" name="Rectangle 13"/>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 name="Title 1"/>
          <p:cNvSpPr>
            <a:spLocks noGrp="1"/>
          </p:cNvSpPr>
          <p:nvPr userDrawn="1">
            <p:ph type="ctrTitle" hasCustomPrompt="1"/>
          </p:nvPr>
        </p:nvSpPr>
        <p:spPr>
          <a:xfrm>
            <a:off x="530042" y="2944299"/>
            <a:ext cx="11320205" cy="1039490"/>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10" name="TextBox 9"/>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
        <p:nvSpPr>
          <p:cNvPr id="28" name="Text Placeholder 27"/>
          <p:cNvSpPr>
            <a:spLocks noGrp="1"/>
          </p:cNvSpPr>
          <p:nvPr userDrawn="1">
            <p:ph type="body" sz="quarter" idx="10" hasCustomPrompt="1"/>
          </p:nvPr>
        </p:nvSpPr>
        <p:spPr>
          <a:xfrm>
            <a:off x="534349" y="3979334"/>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pic>
        <p:nvPicPr>
          <p:cNvPr id="25" name="Picture 24"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Tree>
    <p:extLst>
      <p:ext uri="{BB962C8B-B14F-4D97-AF65-F5344CB8AC3E}">
        <p14:creationId xmlns:p14="http://schemas.microsoft.com/office/powerpoint/2010/main" val="231172719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4" name="Picture 13"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42811422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pic>
        <p:nvPicPr>
          <p:cNvPr id="47" name="Picture 46"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Tree>
    <p:extLst>
      <p:ext uri="{BB962C8B-B14F-4D97-AF65-F5344CB8AC3E}">
        <p14:creationId xmlns:p14="http://schemas.microsoft.com/office/powerpoint/2010/main" val="3008764924"/>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pic>
        <p:nvPicPr>
          <p:cNvPr id="13" name="Picture 12"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4" name="TextBox 13"/>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5" name="TextBox 14"/>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23443854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No Bran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975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New Chapter Blank">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32883681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mlw-2014">
    <p:spTree>
      <p:nvGrpSpPr>
        <p:cNvPr id="1" name=""/>
        <p:cNvGrpSpPr/>
        <p:nvPr/>
      </p:nvGrpSpPr>
      <p:grpSpPr>
        <a:xfrm>
          <a:off x="0" y="0"/>
          <a:ext cx="0" cy="0"/>
          <a:chOff x="0" y="0"/>
          <a:chExt cx="0" cy="0"/>
        </a:xfrm>
      </p:grpSpPr>
      <p:pic>
        <p:nvPicPr>
          <p:cNvPr id="4" name="Picture 3"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01738381"/>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mlw-2014">
    <p:spTree>
      <p:nvGrpSpPr>
        <p:cNvPr id="1" name=""/>
        <p:cNvGrpSpPr/>
        <p:nvPr/>
      </p:nvGrpSpPr>
      <p:grpSpPr>
        <a:xfrm>
          <a:off x="0" y="0"/>
          <a:ext cx="0" cy="0"/>
          <a:chOff x="0" y="0"/>
          <a:chExt cx="0" cy="0"/>
        </a:xfrm>
      </p:grpSpPr>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mlw-2014">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6" name="Title 5"/>
          <p:cNvSpPr>
            <a:spLocks noGrp="1"/>
          </p:cNvSpPr>
          <p:nvPr>
            <p:ph type="title"/>
          </p:nvPr>
        </p:nvSpPr>
        <p:spPr>
          <a:xfrm>
            <a:off x="543490" y="823833"/>
            <a:ext cx="11040109" cy="677014"/>
          </a:xfrm>
        </p:spPr>
        <p:txBody>
          <a:bodyPr lIns="0" tIns="0" rIns="0" bIns="0"/>
          <a:lstStyle>
            <a:lvl1pPr>
              <a:defRPr sz="3600" b="0">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0354253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New Chapter Blank">
    <p:spTree>
      <p:nvGrpSpPr>
        <p:cNvPr id="1" name=""/>
        <p:cNvGrpSpPr/>
        <p:nvPr/>
      </p:nvGrpSpPr>
      <p:grpSpPr>
        <a:xfrm>
          <a:off x="0" y="0"/>
          <a:ext cx="0" cy="0"/>
          <a:chOff x="0" y="0"/>
          <a:chExt cx="0" cy="0"/>
        </a:xfrm>
      </p:grpSpPr>
      <p:pic>
        <p:nvPicPr>
          <p:cNvPr id="5" name="Picture 4" descr="curtain-slide-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00" y="-10914"/>
            <a:ext cx="12280900" cy="6908006"/>
          </a:xfrm>
          <a:prstGeom prst="rect">
            <a:avLst/>
          </a:prstGeom>
        </p:spPr>
      </p:pic>
      <p:sp>
        <p:nvSpPr>
          <p:cNvPr id="17" name="Title 1"/>
          <p:cNvSpPr>
            <a:spLocks noGrp="1"/>
          </p:cNvSpPr>
          <p:nvPr>
            <p:ph type="ctrTitle" hasCustomPrompt="1"/>
          </p:nvPr>
        </p:nvSpPr>
        <p:spPr>
          <a:xfrm>
            <a:off x="445382" y="29442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19215096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Content">
    <p:spTree>
      <p:nvGrpSpPr>
        <p:cNvPr id="1" name=""/>
        <p:cNvGrpSpPr/>
        <p:nvPr/>
      </p:nvGrpSpPr>
      <p:grpSpPr>
        <a:xfrm>
          <a:off x="0" y="0"/>
          <a:ext cx="0" cy="0"/>
          <a:chOff x="0" y="0"/>
          <a:chExt cx="0" cy="0"/>
        </a:xfrm>
      </p:grpSpPr>
      <p:sp>
        <p:nvSpPr>
          <p:cNvPr id="8" name="Rectangle 7"/>
          <p:cNvSpPr/>
          <p:nvPr userDrawn="1"/>
        </p:nvSpPr>
        <p:spPr>
          <a:xfrm>
            <a:off x="-1" y="0"/>
            <a:ext cx="12216384" cy="6949440"/>
          </a:xfrm>
          <a:prstGeom prst="rect">
            <a:avLst/>
          </a:prstGeom>
          <a:solidFill>
            <a:srgbClr val="2728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a:outerShdw blurRad="50800" dist="38100" dir="5400000" algn="t" rotWithShape="0">
              <a:prstClr val="black">
                <a:alpha val="40000"/>
              </a:prstClr>
            </a:outerShdw>
          </a:effectLst>
        </p:spPr>
      </p:pic>
      <p:sp>
        <p:nvSpPr>
          <p:cNvPr id="10" name="Content Placeholder 2"/>
          <p:cNvSpPr>
            <a:spLocks noGrp="1"/>
          </p:cNvSpPr>
          <p:nvPr>
            <p:ph idx="1" hasCustomPrompt="1"/>
          </p:nvPr>
        </p:nvSpPr>
        <p:spPr>
          <a:xfrm>
            <a:off x="558655" y="1003300"/>
            <a:ext cx="11087245" cy="4787900"/>
          </a:xfrm>
        </p:spPr>
        <p:txBody>
          <a:bodyPr lIns="0" tIns="0" rIns="0" bIns="0">
            <a:noAutofit/>
          </a:bodyPr>
          <a:lstStyle>
            <a:lvl1pPr marL="0" indent="0">
              <a:spcBef>
                <a:spcPts val="600"/>
              </a:spcBef>
              <a:spcAft>
                <a:spcPts val="600"/>
              </a:spcAft>
              <a:buClr>
                <a:schemeClr val="tx2"/>
              </a:buClr>
              <a:buNone/>
              <a:defRPr sz="1600">
                <a:solidFill>
                  <a:schemeClr val="bg1"/>
                </a:solidFill>
                <a:latin typeface="Courier New"/>
                <a:cs typeface="Courier New"/>
              </a:defRPr>
            </a:lvl1pPr>
            <a:lvl2pPr marL="915988" indent="-347663">
              <a:spcBef>
                <a:spcPts val="600"/>
              </a:spcBef>
              <a:spcAft>
                <a:spcPts val="600"/>
              </a:spcAft>
              <a:buClr>
                <a:schemeClr val="tx2"/>
              </a:buClr>
              <a:buFont typeface="Arial" pitchFamily="34" charset="0"/>
              <a:buChar char="–"/>
              <a:defRPr sz="2000"/>
            </a:lvl2pPr>
            <a:lvl3pPr marL="1172078" indent="0">
              <a:buClr>
                <a:schemeClr val="tx2"/>
              </a:buClr>
              <a:buFont typeface="Arial" pitchFamily="34" charset="0"/>
              <a:buNone/>
              <a:defRPr sz="2100"/>
            </a:lvl3pPr>
            <a:lvl4pPr marL="2051136" indent="-435460">
              <a:buClr>
                <a:schemeClr val="tx2"/>
              </a:buClr>
              <a:buFont typeface="Arial" pitchFamily="34" charset="0"/>
              <a:buChar char="–"/>
              <a:defRPr sz="1800"/>
            </a:lvl4pPr>
            <a:lvl5pPr marL="2486596" indent="-425286">
              <a:buClr>
                <a:schemeClr val="tx2"/>
              </a:buClr>
              <a:buFont typeface="Arial" pitchFamily="34" charset="0"/>
              <a:buChar char="–"/>
              <a:defRPr sz="1800"/>
            </a:lvl5pPr>
          </a:lstStyle>
          <a:p>
            <a:pPr lvl="0"/>
            <a:r>
              <a:rPr lang="en-US" dirty="0" smtClean="0"/>
              <a:t>// contrived example using prototypes and ‘this’</a:t>
            </a:r>
            <a:br>
              <a:rPr lang="en-US" dirty="0" smtClean="0"/>
            </a:br>
            <a:r>
              <a:rPr lang="en-US" dirty="0" smtClean="0"/>
              <a:t>function DB(url) {</a:t>
            </a:r>
            <a:br>
              <a:rPr lang="en-US" dirty="0" smtClean="0"/>
            </a:br>
            <a:r>
              <a:rPr lang="en-US" dirty="0" smtClean="0"/>
              <a:t>    this.url = url;</a:t>
            </a:r>
            <a:br>
              <a:rPr lang="en-US" dirty="0" smtClean="0"/>
            </a:br>
            <a:r>
              <a:rPr lang="en-US" dirty="0" smtClean="0"/>
              <a:t>}</a:t>
            </a:r>
          </a:p>
          <a:p>
            <a:pPr lvl="0"/>
            <a:r>
              <a:rPr lang="en-US" dirty="0" smtClean="0"/>
              <a:t>DB.prototype.info = function (callback) {</a:t>
            </a:r>
            <a:br>
              <a:rPr lang="en-US" dirty="0" smtClean="0"/>
            </a:br>
            <a:r>
              <a:rPr lang="en-US" dirty="0" smtClean="0"/>
              <a:t>    http.get(this.url + ”/info”, callback);</a:t>
            </a:r>
            <a:br>
              <a:rPr lang="en-US" dirty="0" smtClean="0"/>
            </a:br>
            <a:r>
              <a:rPr lang="en-US" dirty="0" smtClean="0"/>
              <a:t>};</a:t>
            </a:r>
          </a:p>
          <a:p>
            <a:pPr lvl="0"/>
            <a:r>
              <a:rPr lang="en-US" dirty="0" smtClean="0"/>
              <a:t>async.parallel([</a:t>
            </a:r>
            <a:br>
              <a:rPr lang="en-US" dirty="0" smtClean="0"/>
            </a:br>
            <a:r>
              <a:rPr lang="en-US" dirty="0" smtClean="0"/>
              <a:t>    function (cb) {</a:t>
            </a:r>
            <a:br>
              <a:rPr lang="en-US" dirty="0" smtClean="0"/>
            </a:br>
            <a:r>
              <a:rPr lang="en-US" dirty="0" smtClean="0"/>
              <a:t>       new DB(”http://foo”).info(cb);</a:t>
            </a:r>
            <a:br>
              <a:rPr lang="en-US" dirty="0" smtClean="0"/>
            </a:br>
            <a:r>
              <a:rPr lang="en-US" dirty="0" smtClean="0"/>
              <a:t>    },</a:t>
            </a:r>
            <a:br>
              <a:rPr lang="en-US" dirty="0" smtClean="0"/>
            </a:br>
            <a:r>
              <a:rPr lang="en-US" dirty="0" smtClean="0"/>
              <a:t>]}</a:t>
            </a:r>
          </a:p>
          <a:p>
            <a:pPr lvl="0"/>
            <a:endParaRPr lang="en-US" dirty="0" smtClean="0"/>
          </a:p>
          <a:p>
            <a:pPr lvl="0"/>
            <a:r>
              <a:rPr lang="en-US" dirty="0" smtClean="0"/>
              <a:t>/* NOTE: While all the cool kids are using ‘Consolas’, or ‘Menlo’. ‘Consolas’ and ‘Menlo’ are supported cross OS.  So if you use something other then Courier New you run the risk </a:t>
            </a:r>
            <a:br>
              <a:rPr lang="en-US" dirty="0" smtClean="0"/>
            </a:br>
            <a:r>
              <a:rPr lang="en-US" dirty="0" smtClean="0"/>
              <a:t>of your presentation showing up very sloppy looking in a sales demo, webinar, or marketing oriented usage. ‘Courier New’ was the most codie looking font support in both Windows and Mac. Also Powerpoint displays fancy open quotes in ‘Courier New’ („). To work around this I find if you type the quote mark 3 times you will get normal open quote. */</a:t>
            </a:r>
          </a:p>
        </p:txBody>
      </p:sp>
    </p:spTree>
    <p:extLst>
      <p:ext uri="{BB962C8B-B14F-4D97-AF65-F5344CB8AC3E}">
        <p14:creationId xmlns:p14="http://schemas.microsoft.com/office/powerpoint/2010/main" val="1051592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amp; Subheadline">
    <p:spTree>
      <p:nvGrpSpPr>
        <p:cNvPr id="1" name=""/>
        <p:cNvGrpSpPr/>
        <p:nvPr/>
      </p:nvGrpSpPr>
      <p:grpSpPr>
        <a:xfrm>
          <a:off x="0" y="0"/>
          <a:ext cx="0" cy="0"/>
          <a:chOff x="0" y="0"/>
          <a:chExt cx="0" cy="0"/>
        </a:xfrm>
      </p:grpSpPr>
      <p:pic>
        <p:nvPicPr>
          <p:cNvPr id="18" name="Picture 17"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27" name="Rectangle 26"/>
          <p:cNvSpPr/>
          <p:nvPr userDrawn="1"/>
        </p:nvSpPr>
        <p:spPr>
          <a:xfrm>
            <a:off x="-37357" y="1968499"/>
            <a:ext cx="12343658" cy="3091015"/>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2944299"/>
            <a:ext cx="11320205" cy="577835"/>
          </a:xfrm>
          <a:noFill/>
        </p:spPr>
        <p:txBody>
          <a:bodyPr lIns="0" tIns="0" rIns="0" bIns="0" anchor="ctr" anchorCtr="0">
            <a:noAutofit/>
          </a:bodyPr>
          <a:lstStyle>
            <a:lvl1pPr>
              <a:lnSpc>
                <a:spcPts val="5127"/>
              </a:lnSpc>
              <a:spcBef>
                <a:spcPts val="0"/>
              </a:spcBef>
              <a:spcAft>
                <a:spcPts val="0"/>
              </a:spcAft>
              <a:defRPr sz="4600" b="0">
                <a:solidFill>
                  <a:schemeClr val="tx1"/>
                </a:solidFill>
              </a:defRPr>
            </a:lvl1pPr>
          </a:lstStyle>
          <a:p>
            <a:r>
              <a:rPr lang="en-US" dirty="0" smtClean="0"/>
              <a:t>Introducing MarkLogic 7</a:t>
            </a:r>
            <a:endParaRPr lang="en-US" dirty="0"/>
          </a:p>
        </p:txBody>
      </p:sp>
      <p:sp>
        <p:nvSpPr>
          <p:cNvPr id="25" name="Text Placeholder 27"/>
          <p:cNvSpPr>
            <a:spLocks noGrp="1"/>
          </p:cNvSpPr>
          <p:nvPr>
            <p:ph type="body" sz="quarter" idx="10" hasCustomPrompt="1"/>
          </p:nvPr>
        </p:nvSpPr>
        <p:spPr>
          <a:xfrm>
            <a:off x="534349" y="4047068"/>
            <a:ext cx="11332827" cy="355600"/>
          </a:xfrm>
          <a:prstGeom prst="rect">
            <a:avLst/>
          </a:prstGeom>
        </p:spPr>
        <p:txBody>
          <a:bodyPr lIns="0" tIns="0" rIns="0" bIns="0"/>
          <a:lstStyle>
            <a:lvl1pPr marL="0" indent="0">
              <a:buNone/>
              <a:defRPr sz="1800" baseline="0">
                <a:solidFill>
                  <a:srgbClr val="333333"/>
                </a:solidFill>
              </a:defRPr>
            </a:lvl1pPr>
            <a:lvl2pPr marL="510749" indent="0" algn="l">
              <a:spcBef>
                <a:spcPts val="0"/>
              </a:spcBef>
              <a:spcAft>
                <a:spcPts val="0"/>
              </a:spcAft>
              <a:buNone/>
              <a:defRPr sz="1800"/>
            </a:lvl2pPr>
          </a:lstStyle>
          <a:p>
            <a:pPr lvl="0"/>
            <a:r>
              <a:rPr lang="en-US" dirty="0" smtClean="0"/>
              <a:t>Presented By: Gary Bloom &amp; </a:t>
            </a:r>
            <a:r>
              <a:rPr lang="en-US" dirty="0" err="1" smtClean="0"/>
              <a:t>Michaline</a:t>
            </a:r>
            <a:r>
              <a:rPr lang="en-US" dirty="0" smtClean="0"/>
              <a:t> Todd</a:t>
            </a:r>
          </a:p>
        </p:txBody>
      </p:sp>
      <p:sp>
        <p:nvSpPr>
          <p:cNvPr id="28" name="Rectangle 5"/>
          <p:cNvSpPr>
            <a:spLocks noGrp="1" noChangeArrowheads="1"/>
          </p:cNvSpPr>
          <p:nvPr>
            <p:ph type="subTitle" idx="1" hasCustomPrompt="1"/>
          </p:nvPr>
        </p:nvSpPr>
        <p:spPr>
          <a:xfrm>
            <a:off x="531866" y="3620309"/>
            <a:ext cx="11331080" cy="409824"/>
          </a:xfrm>
          <a:prstGeom prst="rect">
            <a:avLst/>
          </a:prstGeom>
        </p:spPr>
        <p:txBody>
          <a:bodyPr lIns="0" tIns="0" rIns="0" bIns="0" anchor="t" anchorCtr="0">
            <a:noAutofit/>
          </a:bodyPr>
          <a:lstStyle>
            <a:lvl1pPr marL="0" indent="0">
              <a:buFont typeface="Wingdings" pitchFamily="2" charset="2"/>
              <a:buNone/>
              <a:defRPr sz="26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2182368"/>
            <a:ext cx="2382520" cy="477520"/>
          </a:xfrm>
          <a:prstGeom prst="rect">
            <a:avLst/>
          </a:prstGeom>
        </p:spPr>
      </p:pic>
      <p:sp>
        <p:nvSpPr>
          <p:cNvPr id="24" name="TextBox 23"/>
          <p:cNvSpPr txBox="1"/>
          <p:nvPr userDrawn="1"/>
        </p:nvSpPr>
        <p:spPr>
          <a:xfrm>
            <a:off x="7871953" y="4767135"/>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63641106"/>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mp; Content">
    <p:spTree>
      <p:nvGrpSpPr>
        <p:cNvPr id="1" name=""/>
        <p:cNvGrpSpPr/>
        <p:nvPr/>
      </p:nvGrpSpPr>
      <p:grpSpPr>
        <a:xfrm>
          <a:off x="0" y="0"/>
          <a:ext cx="0" cy="0"/>
          <a:chOff x="0" y="0"/>
          <a:chExt cx="0" cy="0"/>
        </a:xfrm>
      </p:grpSpPr>
      <p:sp>
        <p:nvSpPr>
          <p:cNvPr id="5" name="Rectangle 4"/>
          <p:cNvSpPr/>
          <p:nvPr userDrawn="1"/>
        </p:nvSpPr>
        <p:spPr>
          <a:xfrm>
            <a:off x="6066397" y="14941"/>
            <a:ext cx="6149986" cy="6858000"/>
          </a:xfrm>
          <a:prstGeom prst="rect">
            <a:avLst/>
          </a:prstGeom>
          <a:solidFill>
            <a:srgbClr val="27282C"/>
          </a:solidFill>
          <a:ln>
            <a:noFill/>
          </a:ln>
          <a:effectLst>
            <a:innerShdw blurRad="63500" dist="50800" dir="108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hasCustomPrompt="1"/>
          </p:nvPr>
        </p:nvSpPr>
        <p:spPr>
          <a:xfrm>
            <a:off x="6499711" y="1016000"/>
            <a:ext cx="5453780" cy="5214471"/>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async.parallel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new</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DB(</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”http://</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foo”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).info(</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cb</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1600" b="0" i="0" u="none" strike="noStrike" kern="1200" cap="none" spc="0" normalizeH="0" baseline="0" noProof="0" dirty="0">
              <a:ln>
                <a:noFill/>
              </a:ln>
              <a:solidFill>
                <a:srgbClr val="010101">
                  <a:lumMod val="50000"/>
                  <a:lumOff val="50000"/>
                </a:srgbClr>
              </a:solidFill>
              <a:effectLst/>
              <a:uLnTx/>
              <a:uFillTx/>
              <a:latin typeface="Courier New"/>
              <a:ea typeface="+mn-ea"/>
              <a:cs typeface="Courier New"/>
            </a:endParaRPr>
          </a:p>
        </p:txBody>
      </p:sp>
      <p:pic>
        <p:nvPicPr>
          <p:cNvPr id="7" name="Picture 6"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1" name="Title 1"/>
          <p:cNvSpPr>
            <a:spLocks noGrp="1"/>
          </p:cNvSpPr>
          <p:nvPr>
            <p:ph type="ctrTitle" hasCustomPrompt="1"/>
          </p:nvPr>
        </p:nvSpPr>
        <p:spPr>
          <a:xfrm>
            <a:off x="558656" y="1016000"/>
            <a:ext cx="5014660"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2" name="Content Placeholder 2"/>
          <p:cNvSpPr>
            <a:spLocks noGrp="1"/>
          </p:cNvSpPr>
          <p:nvPr>
            <p:ph idx="10" hasCustomPrompt="1"/>
          </p:nvPr>
        </p:nvSpPr>
        <p:spPr>
          <a:xfrm>
            <a:off x="558656" y="1803399"/>
            <a:ext cx="5014660" cy="442707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3" name="Picture 12"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60993859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mp; Content">
    <p:spTree>
      <p:nvGrpSpPr>
        <p:cNvPr id="1" name=""/>
        <p:cNvGrpSpPr/>
        <p:nvPr/>
      </p:nvGrpSpPr>
      <p:grpSpPr>
        <a:xfrm>
          <a:off x="0" y="0"/>
          <a:ext cx="0" cy="0"/>
          <a:chOff x="0" y="0"/>
          <a:chExt cx="0" cy="0"/>
        </a:xfrm>
      </p:grpSpPr>
      <p:sp>
        <p:nvSpPr>
          <p:cNvPr id="8" name="Rectangle 7"/>
          <p:cNvSpPr/>
          <p:nvPr userDrawn="1"/>
        </p:nvSpPr>
        <p:spPr>
          <a:xfrm>
            <a:off x="0" y="3848100"/>
            <a:ext cx="12216383" cy="3024840"/>
          </a:xfrm>
          <a:prstGeom prst="rect">
            <a:avLst/>
          </a:prstGeom>
          <a:solidFill>
            <a:srgbClr val="27282C"/>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hasCustomPrompt="1"/>
          </p:nvPr>
        </p:nvSpPr>
        <p:spPr>
          <a:xfrm>
            <a:off x="537907" y="4174565"/>
            <a:ext cx="11415584" cy="2360706"/>
          </a:xfrm>
        </p:spPr>
        <p:txBody>
          <a:bodyPr lIns="0" tIns="0" rIns="0" bIns="0">
            <a:noAutofit/>
          </a:bodyPr>
          <a:lstStyle>
            <a:lvl1pPr marL="0" marR="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lang="pl-PL" sz="1200" b="0" baseline="0">
                <a:solidFill>
                  <a:schemeClr val="bg1"/>
                </a:solidFill>
                <a:latin typeface="Courier New"/>
                <a:cs typeface="Courier New"/>
              </a:defRPr>
            </a:lvl1pPr>
            <a:lvl2pPr marL="633413" indent="-257175">
              <a:spcBef>
                <a:spcPts val="600"/>
              </a:spcBef>
              <a:spcAft>
                <a:spcPts val="600"/>
              </a:spcAft>
              <a:buClr>
                <a:schemeClr val="tx2"/>
              </a:buClr>
              <a:defRPr sz="2300">
                <a:solidFill>
                  <a:schemeClr val="bg1"/>
                </a:solidFill>
                <a:latin typeface="+mn-lt"/>
              </a:defRPr>
            </a:lvl2pPr>
            <a:lvl3pPr marL="1196975" indent="-242888">
              <a:spcBef>
                <a:spcPts val="600"/>
              </a:spcBef>
              <a:spcAft>
                <a:spcPts val="600"/>
              </a:spcAft>
              <a:buClr>
                <a:schemeClr val="tx2"/>
              </a:buClr>
              <a:defRPr sz="2100">
                <a:solidFill>
                  <a:schemeClr val="bg1"/>
                </a:solidFill>
                <a:latin typeface="+mn-lt"/>
              </a:defRPr>
            </a:lvl3pPr>
            <a:lvl4pPr marL="1654175" indent="-222250">
              <a:buClr>
                <a:schemeClr val="tx2"/>
              </a:buClr>
              <a:defRPr sz="1800">
                <a:solidFill>
                  <a:schemeClr val="bg1"/>
                </a:solidFill>
                <a:latin typeface="+mn-lt"/>
              </a:defRPr>
            </a:lvl4pPr>
            <a:lvl5pPr marL="2109788" indent="-200025">
              <a:buClr>
                <a:schemeClr val="tx2"/>
              </a:buClr>
              <a:defRPr sz="1800">
                <a:solidFill>
                  <a:schemeClr val="bg1"/>
                </a:solidFill>
                <a:latin typeface="+mn-lt"/>
              </a:defRPr>
            </a:lvl5pPr>
          </a:lstStyle>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a:ln>
                  <a:noFill/>
                </a:ln>
                <a:solidFill>
                  <a:srgbClr val="FFFFFF"/>
                </a:solidFill>
                <a:effectLst/>
                <a:uLnTx/>
                <a:uFillTx/>
                <a:latin typeface="Courier New"/>
                <a:ea typeface="+mn-ea"/>
                <a:cs typeface="Courier New"/>
              </a:rPr>
              <a:t>function </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DB(</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err="1">
                <a:ln>
                  <a:noFill/>
                </a:ln>
                <a:solidFill>
                  <a:srgbClr val="FFFFFF"/>
                </a:solidFill>
                <a:effectLst/>
                <a:uLnTx/>
                <a:uFillTx/>
                <a:latin typeface="Courier New"/>
                <a:ea typeface="+mn-ea"/>
                <a:cs typeface="Courier New"/>
              </a:rPr>
              <a:t>url</a:t>
            </a: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a:ln>
                  <a:noFill/>
                </a:ln>
                <a:solidFill>
                  <a:srgbClr val="FFFFFF"/>
                </a:solidFill>
                <a:effectLst/>
                <a:uLnTx/>
                <a:uFillTx/>
                <a:latin typeface="Courier New"/>
                <a:ea typeface="+mn-ea"/>
                <a:cs typeface="Courier New"/>
              </a:rPr>
            </a:br>
            <a:r>
              <a:rPr kumimoji="0" lang="pl-PL" sz="2000" b="0" i="0" u="none" strike="noStrike" kern="1200" cap="none" spc="0" normalizeH="0" baseline="0" noProof="0">
                <a:ln>
                  <a:noFill/>
                </a:ln>
                <a:solidFill>
                  <a:srgbClr val="FFFFFF"/>
                </a:solidFill>
                <a:effectLst/>
                <a:uLnTx/>
                <a:uFillTx/>
                <a:latin typeface="Courier New"/>
                <a:ea typeface="+mn-ea"/>
                <a:cs typeface="Courier New"/>
              </a:rPr>
              <a:t>}</a:t>
            </a:r>
            <a:endParaRPr kumimoji="0" lang="pl-PL" sz="2000" b="0" i="0" u="none" strike="noStrike" kern="1200" cap="none" spc="0" normalizeH="0" baseline="0" noProof="0" dirty="0">
              <a:ln>
                <a:noFill/>
              </a:ln>
              <a:solidFill>
                <a:srgbClr val="FFFFFF"/>
              </a:solidFill>
              <a:effectLst/>
              <a:uLnTx/>
              <a:uFillTx/>
              <a:latin typeface="Courier New"/>
              <a:ea typeface="+mn-ea"/>
              <a:cs typeface="Courier New"/>
            </a:endParaRPr>
          </a:p>
          <a:p>
            <a:pPr marL="0" marR="0" lvl="0" indent="0" algn="l" defTabSz="1172078" rtl="0" eaLnBrk="1" fontAlgn="auto" latinLnBrk="0" hangingPunct="1">
              <a:lnSpc>
                <a:spcPct val="100000"/>
              </a:lnSpc>
              <a:spcBef>
                <a:spcPts val="0"/>
              </a:spcBef>
              <a:spcAft>
                <a:spcPts val="2400"/>
              </a:spcAft>
              <a:buClr>
                <a:srgbClr val="D92231"/>
              </a:buClr>
              <a:buSzPct val="90000"/>
              <a:buFont typeface="Wingdings" charset="2"/>
              <a:buNone/>
              <a:tabLst/>
              <a:defRPr/>
            </a:pP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DB.prototype.info</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function</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http.get</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this.url</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 ”/info”,</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    </a:t>
            </a:r>
            <a:r>
              <a:rPr kumimoji="0" lang="pl-PL" sz="2000" b="0" i="0" u="none" strike="noStrike" kern="1200" cap="none" spc="0" normalizeH="0" baseline="0" noProof="0" dirty="0" err="1">
                <a:ln>
                  <a:noFill/>
                </a:ln>
                <a:solidFill>
                  <a:srgbClr val="FFFFFF"/>
                </a:solidFill>
                <a:effectLst/>
                <a:uLnTx/>
                <a:uFillTx/>
                <a:latin typeface="Courier New"/>
                <a:ea typeface="+mn-ea"/>
                <a:cs typeface="Courier New"/>
              </a:rPr>
              <a:t>callback</a:t>
            </a: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br>
              <a:rPr kumimoji="0" lang="pl-PL" sz="2000" b="0" i="0" u="none" strike="noStrike" kern="1200" cap="none" spc="0" normalizeH="0" baseline="0" noProof="0" dirty="0">
                <a:ln>
                  <a:noFill/>
                </a:ln>
                <a:solidFill>
                  <a:srgbClr val="FFFFFF"/>
                </a:solidFill>
                <a:effectLst/>
                <a:uLnTx/>
                <a:uFillTx/>
                <a:latin typeface="Courier New"/>
                <a:ea typeface="+mn-ea"/>
                <a:cs typeface="Courier New"/>
              </a:rPr>
            </a:br>
            <a:r>
              <a:rPr kumimoji="0" lang="pl-PL" sz="2000" b="0" i="0" u="none" strike="noStrike" kern="1200" cap="none" spc="0" normalizeH="0" baseline="0" noProof="0" dirty="0">
                <a:ln>
                  <a:noFill/>
                </a:ln>
                <a:solidFill>
                  <a:srgbClr val="FFFFFF"/>
                </a:solidFill>
                <a:effectLst/>
                <a:uLnTx/>
                <a:uFillTx/>
                <a:latin typeface="Courier New"/>
                <a:ea typeface="+mn-ea"/>
                <a:cs typeface="Courier New"/>
              </a:rPr>
              <a:t>};</a:t>
            </a:r>
          </a:p>
        </p:txBody>
      </p:sp>
      <p:pic>
        <p:nvPicPr>
          <p:cNvPr id="10" name="Picture 9" descr="curtain-slide-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7240" cy="241665"/>
          </a:xfrm>
          <a:prstGeom prst="rect">
            <a:avLst/>
          </a:prstGeom>
          <a:effectLst/>
        </p:spPr>
      </p:pic>
      <p:sp>
        <p:nvSpPr>
          <p:cNvPr id="14" name="Title 1"/>
          <p:cNvSpPr>
            <a:spLocks noGrp="1"/>
          </p:cNvSpPr>
          <p:nvPr>
            <p:ph type="ctrTitle" hasCustomPrompt="1"/>
          </p:nvPr>
        </p:nvSpPr>
        <p:spPr>
          <a:xfrm>
            <a:off x="558656" y="1016000"/>
            <a:ext cx="11215532"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15" name="Content Placeholder 2"/>
          <p:cNvSpPr>
            <a:spLocks noGrp="1"/>
          </p:cNvSpPr>
          <p:nvPr>
            <p:ph idx="10" hasCustomPrompt="1"/>
          </p:nvPr>
        </p:nvSpPr>
        <p:spPr>
          <a:xfrm>
            <a:off x="558656" y="1803399"/>
            <a:ext cx="11215532" cy="1485901"/>
          </a:xfrm>
        </p:spPr>
        <p:txBody>
          <a:bodyPr lIns="0" tIns="0" rIns="0" bIns="0">
            <a:noAutofit/>
          </a:bodyPr>
          <a:lstStyle>
            <a:lvl1pPr marL="0" indent="0">
              <a:spcBef>
                <a:spcPts val="1200"/>
              </a:spcBef>
              <a:spcAft>
                <a:spcPts val="600"/>
              </a:spcAft>
              <a:buClr>
                <a:schemeClr val="tx2"/>
              </a:buClr>
              <a:buNone/>
              <a:defRPr sz="2300">
                <a:latin typeface="+mn-lt"/>
              </a:defRPr>
            </a:lvl1pPr>
            <a:lvl2pPr marL="633413"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Paragraph</a:t>
            </a:r>
          </a:p>
          <a:p>
            <a:pPr lvl="0"/>
            <a:endParaRPr lang="en-US" dirty="0" smtClean="0"/>
          </a:p>
        </p:txBody>
      </p:sp>
      <p:pic>
        <p:nvPicPr>
          <p:cNvPr id="16" name="Picture 15"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Tree>
    <p:extLst>
      <p:ext uri="{BB962C8B-B14F-4D97-AF65-F5344CB8AC3E}">
        <p14:creationId xmlns:p14="http://schemas.microsoft.com/office/powerpoint/2010/main" val="386528166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ebinar">
    <p:spTree>
      <p:nvGrpSpPr>
        <p:cNvPr id="1" name=""/>
        <p:cNvGrpSpPr/>
        <p:nvPr/>
      </p:nvGrpSpPr>
      <p:grpSpPr>
        <a:xfrm>
          <a:off x="0" y="0"/>
          <a:ext cx="0" cy="0"/>
          <a:chOff x="0" y="0"/>
          <a:chExt cx="0" cy="0"/>
        </a:xfrm>
      </p:grpSpPr>
      <p:pic>
        <p:nvPicPr>
          <p:cNvPr id="25" name="Picture 24" descr="cover-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24" y="1786"/>
            <a:ext cx="12305245" cy="6921700"/>
          </a:xfrm>
          <a:prstGeom prst="rect">
            <a:avLst/>
          </a:prstGeom>
        </p:spPr>
      </p:pic>
      <p:sp>
        <p:nvSpPr>
          <p:cNvPr id="15" name="Rectangle 14"/>
          <p:cNvSpPr/>
          <p:nvPr userDrawn="1"/>
        </p:nvSpPr>
        <p:spPr>
          <a:xfrm>
            <a:off x="-33864" y="982133"/>
            <a:ext cx="12343658" cy="4741334"/>
          </a:xfrm>
          <a:prstGeom prst="rect">
            <a:avLst/>
          </a:prstGeom>
          <a:solidFill>
            <a:schemeClr val="bg1">
              <a:alpha val="92000"/>
            </a:schemeClr>
          </a:solidFill>
          <a:ln w="9525" algn="ctr">
            <a:noFill/>
            <a:miter lim="800000"/>
            <a:headEnd/>
            <a:tailEnd/>
          </a:ln>
          <a:effectLst>
            <a:outerShdw blurRad="50800" dist="38100" dir="5400000" algn="t" rotWithShape="0">
              <a:prstClr val="black">
                <a:alpha val="40000"/>
              </a:prstClr>
            </a:outerShdw>
          </a:effectLst>
        </p:spPr>
        <p:txBody>
          <a:bodyPr wrap="none" lIns="117208" tIns="58604" rIns="117208" bIns="58604" rtlCol="0" anchor="ctr"/>
          <a:lstStyle/>
          <a:p>
            <a:pPr algn="ctr"/>
            <a:endParaRPr lang="en-US" dirty="0">
              <a:solidFill>
                <a:schemeClr val="tx1"/>
              </a:solidFill>
              <a:latin typeface="Tahoma"/>
              <a:cs typeface="Tahoma"/>
            </a:endParaRPr>
          </a:p>
        </p:txBody>
      </p:sp>
      <p:sp>
        <p:nvSpPr>
          <p:cNvPr id="23" name="Title 1"/>
          <p:cNvSpPr>
            <a:spLocks noGrp="1"/>
          </p:cNvSpPr>
          <p:nvPr>
            <p:ph type="ctrTitle" hasCustomPrompt="1"/>
          </p:nvPr>
        </p:nvSpPr>
        <p:spPr>
          <a:xfrm>
            <a:off x="530042" y="1894453"/>
            <a:ext cx="11320205" cy="577835"/>
          </a:xfrm>
          <a:noFill/>
        </p:spPr>
        <p:txBody>
          <a:bodyPr lIns="0" tIns="0" rIns="0" bIns="0" anchor="ctr" anchorCtr="0">
            <a:noAutofit/>
          </a:bodyPr>
          <a:lstStyle>
            <a:lvl1pPr>
              <a:lnSpc>
                <a:spcPts val="5127"/>
              </a:lnSpc>
              <a:spcBef>
                <a:spcPts val="0"/>
              </a:spcBef>
              <a:spcAft>
                <a:spcPts val="0"/>
              </a:spcAft>
              <a:defRPr sz="4000" b="0">
                <a:solidFill>
                  <a:schemeClr val="tx1"/>
                </a:solidFill>
              </a:defRPr>
            </a:lvl1pPr>
          </a:lstStyle>
          <a:p>
            <a:r>
              <a:rPr lang="en-US" dirty="0" smtClean="0"/>
              <a:t>Introducing MarkLogic 7</a:t>
            </a:r>
            <a:endParaRPr lang="en-US" dirty="0"/>
          </a:p>
        </p:txBody>
      </p:sp>
      <p:sp>
        <p:nvSpPr>
          <p:cNvPr id="28" name="Rectangle 5"/>
          <p:cNvSpPr>
            <a:spLocks noGrp="1" noChangeArrowheads="1"/>
          </p:cNvSpPr>
          <p:nvPr>
            <p:ph type="subTitle" idx="1" hasCustomPrompt="1"/>
          </p:nvPr>
        </p:nvSpPr>
        <p:spPr>
          <a:xfrm>
            <a:off x="531866" y="2587396"/>
            <a:ext cx="11331080" cy="375947"/>
          </a:xfrm>
          <a:prstGeom prst="rect">
            <a:avLst/>
          </a:prstGeom>
        </p:spPr>
        <p:txBody>
          <a:bodyPr lIns="0" tIns="0" rIns="0" bIns="0" anchor="t" anchorCtr="0">
            <a:noAutofit/>
          </a:bodyPr>
          <a:lstStyle>
            <a:lvl1pPr marL="0" indent="0">
              <a:buFont typeface="Wingdings" pitchFamily="2" charset="2"/>
              <a:buNone/>
              <a:defRPr sz="2000" baseline="0">
                <a:solidFill>
                  <a:schemeClr val="tx1"/>
                </a:solidFill>
              </a:defRPr>
            </a:lvl1pPr>
          </a:lstStyle>
          <a:p>
            <a:r>
              <a:rPr lang="en-US" dirty="0" smtClean="0"/>
              <a:t>Go Further, Faster!</a:t>
            </a:r>
            <a:endParaRPr lang="en-US" dirty="0"/>
          </a:p>
        </p:txBody>
      </p:sp>
      <p:pic>
        <p:nvPicPr>
          <p:cNvPr id="14" name="Picture 13" descr="MarkLogic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6222" y="1234120"/>
            <a:ext cx="2382520" cy="477520"/>
          </a:xfrm>
          <a:prstGeom prst="rect">
            <a:avLst/>
          </a:prstGeom>
        </p:spPr>
      </p:pic>
      <p:sp>
        <p:nvSpPr>
          <p:cNvPr id="33" name="Picture Placeholder 6"/>
          <p:cNvSpPr>
            <a:spLocks noGrp="1"/>
          </p:cNvSpPr>
          <p:nvPr>
            <p:ph type="pic" sz="quarter" idx="14" hasCustomPrompt="1"/>
          </p:nvPr>
        </p:nvSpPr>
        <p:spPr>
          <a:xfrm>
            <a:off x="524930"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9" name="Text Placeholder 8"/>
          <p:cNvSpPr>
            <a:spLocks noGrp="1"/>
          </p:cNvSpPr>
          <p:nvPr>
            <p:ph type="body" sz="quarter" idx="16" hasCustomPrompt="1"/>
          </p:nvPr>
        </p:nvSpPr>
        <p:spPr>
          <a:xfrm>
            <a:off x="524856"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2" name="Text Placeholder 8"/>
          <p:cNvSpPr>
            <a:spLocks noGrp="1"/>
          </p:cNvSpPr>
          <p:nvPr>
            <p:ph type="body" sz="quarter" idx="20" hasCustomPrompt="1"/>
          </p:nvPr>
        </p:nvSpPr>
        <p:spPr>
          <a:xfrm>
            <a:off x="524869"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56" name="Picture Placeholder 6"/>
          <p:cNvSpPr>
            <a:spLocks noGrp="1"/>
          </p:cNvSpPr>
          <p:nvPr>
            <p:ph type="pic" sz="quarter" idx="21" hasCustomPrompt="1"/>
          </p:nvPr>
        </p:nvSpPr>
        <p:spPr>
          <a:xfrm>
            <a:off x="2759954" y="3234804"/>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57" name="Text Placeholder 8"/>
          <p:cNvSpPr>
            <a:spLocks noGrp="1"/>
          </p:cNvSpPr>
          <p:nvPr>
            <p:ph type="body" sz="quarter" idx="22" hasCustomPrompt="1"/>
          </p:nvPr>
        </p:nvSpPr>
        <p:spPr>
          <a:xfrm>
            <a:off x="2759880" y="4588937"/>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58" name="Text Placeholder 8"/>
          <p:cNvSpPr>
            <a:spLocks noGrp="1"/>
          </p:cNvSpPr>
          <p:nvPr>
            <p:ph type="body" sz="quarter" idx="23" hasCustomPrompt="1"/>
          </p:nvPr>
        </p:nvSpPr>
        <p:spPr>
          <a:xfrm>
            <a:off x="2759893" y="4842937"/>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2" name="Picture Placeholder 6"/>
          <p:cNvSpPr>
            <a:spLocks noGrp="1"/>
          </p:cNvSpPr>
          <p:nvPr>
            <p:ph type="pic" sz="quarter" idx="27" hasCustomPrompt="1"/>
          </p:nvPr>
        </p:nvSpPr>
        <p:spPr>
          <a:xfrm>
            <a:off x="4994990" y="3234807"/>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3" name="Text Placeholder 8"/>
          <p:cNvSpPr>
            <a:spLocks noGrp="1"/>
          </p:cNvSpPr>
          <p:nvPr>
            <p:ph type="body" sz="quarter" idx="28" hasCustomPrompt="1"/>
          </p:nvPr>
        </p:nvSpPr>
        <p:spPr>
          <a:xfrm>
            <a:off x="4994916" y="4588940"/>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64" name="Text Placeholder 8"/>
          <p:cNvSpPr>
            <a:spLocks noGrp="1"/>
          </p:cNvSpPr>
          <p:nvPr>
            <p:ph type="body" sz="quarter" idx="29" hasCustomPrompt="1"/>
          </p:nvPr>
        </p:nvSpPr>
        <p:spPr>
          <a:xfrm>
            <a:off x="4994929" y="4842940"/>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68" name="Picture Placeholder 6"/>
          <p:cNvSpPr>
            <a:spLocks noGrp="1"/>
          </p:cNvSpPr>
          <p:nvPr>
            <p:ph type="pic" sz="quarter" idx="33" hasCustomPrompt="1"/>
          </p:nvPr>
        </p:nvSpPr>
        <p:spPr>
          <a:xfrm>
            <a:off x="7230026" y="3234810"/>
            <a:ext cx="1134418" cy="1235600"/>
          </a:xfrm>
        </p:spPr>
        <p:txBody>
          <a:bodyPr/>
          <a:lstStyle>
            <a:lvl1pPr marL="0" indent="0">
              <a:buNone/>
              <a:defRPr sz="1400">
                <a:solidFill>
                  <a:schemeClr val="tx1">
                    <a:lumMod val="50000"/>
                    <a:lumOff val="50000"/>
                  </a:schemeClr>
                </a:solidFill>
              </a:defRPr>
            </a:lvl1pPr>
          </a:lstStyle>
          <a:p>
            <a:r>
              <a:rPr lang="en-US" dirty="0" smtClean="0"/>
              <a:t>Speaker Photo</a:t>
            </a:r>
            <a:endParaRPr lang="en-US" dirty="0"/>
          </a:p>
        </p:txBody>
      </p:sp>
      <p:sp>
        <p:nvSpPr>
          <p:cNvPr id="69" name="Text Placeholder 8"/>
          <p:cNvSpPr>
            <a:spLocks noGrp="1"/>
          </p:cNvSpPr>
          <p:nvPr>
            <p:ph type="body" sz="quarter" idx="34" hasCustomPrompt="1"/>
          </p:nvPr>
        </p:nvSpPr>
        <p:spPr>
          <a:xfrm>
            <a:off x="7229952" y="4588943"/>
            <a:ext cx="1744014" cy="237067"/>
          </a:xfrm>
        </p:spPr>
        <p:txBody>
          <a:bodyPr lIns="0" tIns="0" rIns="0" bIns="0"/>
          <a:lstStyle>
            <a:lvl1pPr marL="0" indent="0">
              <a:buNone/>
              <a:defRPr sz="1200" b="1">
                <a:solidFill>
                  <a:schemeClr val="tx1">
                    <a:lumMod val="75000"/>
                    <a:lumOff val="25000"/>
                  </a:schemeClr>
                </a:solidFill>
              </a:defRPr>
            </a:lvl1pPr>
            <a:lvl3pPr marL="1172078" indent="0" algn="l">
              <a:buNone/>
              <a:defRPr/>
            </a:lvl3pPr>
          </a:lstStyle>
          <a:p>
            <a:pPr lvl="0"/>
            <a:r>
              <a:rPr lang="en-US" dirty="0" smtClean="0"/>
              <a:t>Insert Speaker Name</a:t>
            </a:r>
            <a:endParaRPr lang="en-US" dirty="0"/>
          </a:p>
        </p:txBody>
      </p:sp>
      <p:sp>
        <p:nvSpPr>
          <p:cNvPr id="70" name="Text Placeholder 8"/>
          <p:cNvSpPr>
            <a:spLocks noGrp="1"/>
          </p:cNvSpPr>
          <p:nvPr>
            <p:ph type="body" sz="quarter" idx="35" hasCustomPrompt="1"/>
          </p:nvPr>
        </p:nvSpPr>
        <p:spPr>
          <a:xfrm>
            <a:off x="7229965" y="4842943"/>
            <a:ext cx="1744014" cy="237067"/>
          </a:xfrm>
        </p:spPr>
        <p:txBody>
          <a:bodyPr lIns="0" tIns="0" rIns="0" bIns="0"/>
          <a:lstStyle>
            <a:lvl1pPr marL="0" indent="0">
              <a:buNone/>
              <a:defRPr sz="1200" b="0">
                <a:solidFill>
                  <a:schemeClr val="tx1">
                    <a:lumMod val="50000"/>
                    <a:lumOff val="50000"/>
                  </a:schemeClr>
                </a:solidFill>
              </a:defRPr>
            </a:lvl1pPr>
            <a:lvl3pPr marL="1172078" indent="0" algn="l">
              <a:buNone/>
              <a:defRPr/>
            </a:lvl3pPr>
          </a:lstStyle>
          <a:p>
            <a:pPr lvl="0"/>
            <a:r>
              <a:rPr lang="en-US" dirty="0" smtClean="0"/>
              <a:t>Insert Speaker Title</a:t>
            </a:r>
            <a:endParaRPr lang="en-US" dirty="0"/>
          </a:p>
        </p:txBody>
      </p:sp>
      <p:sp>
        <p:nvSpPr>
          <p:cNvPr id="27" name="TextBox 26"/>
          <p:cNvSpPr txBox="1"/>
          <p:nvPr userDrawn="1"/>
        </p:nvSpPr>
        <p:spPr>
          <a:xfrm>
            <a:off x="7871953" y="5423302"/>
            <a:ext cx="4412528" cy="256852"/>
          </a:xfrm>
          <a:prstGeom prst="rect">
            <a:avLst/>
          </a:prstGeom>
          <a:noFill/>
        </p:spPr>
        <p:txBody>
          <a:bodyPr wrap="none" lIns="117208" tIns="58604" rIns="117208" bIns="58604" rtlCol="0">
            <a:spAutoFit/>
          </a:bodyPr>
          <a:lstStyle/>
          <a:p>
            <a:r>
              <a:rPr lang="en-US" sz="900" dirty="0" smtClean="0">
                <a:solidFill>
                  <a:schemeClr val="bg1">
                    <a:lumMod val="50000"/>
                  </a:schemeClr>
                </a:solidFill>
                <a:latin typeface="+mj-lt"/>
                <a:cs typeface="Tahoma"/>
              </a:rPr>
              <a:t>© COPYRIGHT 2015 MARKLOGIC CORPORATION. ALL RIGHTS RESERVED. </a:t>
            </a:r>
          </a:p>
        </p:txBody>
      </p:sp>
    </p:spTree>
    <p:extLst>
      <p:ext uri="{BB962C8B-B14F-4D97-AF65-F5344CB8AC3E}">
        <p14:creationId xmlns:p14="http://schemas.microsoft.com/office/powerpoint/2010/main" val="37549194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New Chapter Blank">
    <p:spTree>
      <p:nvGrpSpPr>
        <p:cNvPr id="1" name=""/>
        <p:cNvGrpSpPr/>
        <p:nvPr/>
      </p:nvGrpSpPr>
      <p:grpSpPr>
        <a:xfrm>
          <a:off x="0" y="0"/>
          <a:ext cx="0" cy="0"/>
          <a:chOff x="0" y="0"/>
          <a:chExt cx="0" cy="0"/>
        </a:xfrm>
      </p:grpSpPr>
      <p:pic>
        <p:nvPicPr>
          <p:cNvPr id="21" name="Picture 20"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8" name="Title 1"/>
          <p:cNvSpPr>
            <a:spLocks noGrp="1"/>
          </p:cNvSpPr>
          <p:nvPr>
            <p:ph type="ctrTitle" hasCustomPrompt="1"/>
          </p:nvPr>
        </p:nvSpPr>
        <p:spPr>
          <a:xfrm>
            <a:off x="530042" y="2944299"/>
            <a:ext cx="11320205" cy="577835"/>
          </a:xfrm>
          <a:noFill/>
          <a:effectLst/>
        </p:spPr>
        <p:txBody>
          <a:bodyPr lIns="0" tIns="0" rIns="0" bIns="0" anchor="ctr" anchorCtr="0">
            <a:noAutofit/>
          </a:bodyPr>
          <a:lstStyle>
            <a:lvl1pPr>
              <a:lnSpc>
                <a:spcPts val="5127"/>
              </a:lnSpc>
              <a:spcBef>
                <a:spcPts val="0"/>
              </a:spcBef>
              <a:spcAft>
                <a:spcPts val="0"/>
              </a:spcAft>
              <a:defRPr sz="4600" b="0" baseline="0">
                <a:solidFill>
                  <a:schemeClr val="bg1"/>
                </a:solidFill>
                <a:latin typeface="+mj-lt"/>
              </a:defRPr>
            </a:lvl1pPr>
          </a:lstStyle>
          <a:p>
            <a:r>
              <a:rPr lang="en-US" dirty="0" smtClean="0"/>
              <a:t>Introducing XYZ </a:t>
            </a:r>
            <a:endParaRPr lang="en-US" dirty="0"/>
          </a:p>
        </p:txBody>
      </p:sp>
      <p:sp>
        <p:nvSpPr>
          <p:cNvPr id="19" name="Rectangle 5"/>
          <p:cNvSpPr>
            <a:spLocks noGrp="1" noChangeArrowheads="1"/>
          </p:cNvSpPr>
          <p:nvPr>
            <p:ph type="subTitle" idx="1" hasCustomPrompt="1"/>
          </p:nvPr>
        </p:nvSpPr>
        <p:spPr>
          <a:xfrm>
            <a:off x="531866" y="3620309"/>
            <a:ext cx="11331080" cy="409824"/>
          </a:xfrm>
          <a:prstGeom prst="rect">
            <a:avLst/>
          </a:prstGeom>
          <a:effectLst/>
        </p:spPr>
        <p:txBody>
          <a:bodyPr lIns="0" tIns="0" rIns="0" bIns="0" anchor="t" anchorCtr="0">
            <a:noAutofit/>
          </a:bodyPr>
          <a:lstStyle>
            <a:lvl1pPr marL="0" indent="0">
              <a:buFont typeface="Wingdings" pitchFamily="2" charset="2"/>
              <a:buNone/>
              <a:defRPr sz="2600" baseline="0">
                <a:solidFill>
                  <a:schemeClr val="bg1"/>
                </a:solidFill>
                <a:latin typeface="+mj-lt"/>
              </a:defRPr>
            </a:lvl1pPr>
          </a:lstStyle>
          <a:p>
            <a:r>
              <a:rPr lang="en-US" dirty="0" smtClean="0"/>
              <a:t>Insert tagline</a:t>
            </a:r>
            <a:endParaRPr lang="en-US" dirty="0"/>
          </a:p>
        </p:txBody>
      </p:sp>
    </p:spTree>
    <p:extLst>
      <p:ext uri="{BB962C8B-B14F-4D97-AF65-F5344CB8AC3E}">
        <p14:creationId xmlns:p14="http://schemas.microsoft.com/office/powerpoint/2010/main" val="99688489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ew Chapter Blank">
    <p:spTree>
      <p:nvGrpSpPr>
        <p:cNvPr id="1" name=""/>
        <p:cNvGrpSpPr/>
        <p:nvPr/>
      </p:nvGrpSpPr>
      <p:grpSpPr>
        <a:xfrm>
          <a:off x="0" y="0"/>
          <a:ext cx="0" cy="0"/>
          <a:chOff x="0" y="0"/>
          <a:chExt cx="0" cy="0"/>
        </a:xfrm>
      </p:grpSpPr>
      <p:pic>
        <p:nvPicPr>
          <p:cNvPr id="19" name="Picture 18" descr="cover-side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6"/>
            <a:ext cx="12306300" cy="6922294"/>
          </a:xfrm>
          <a:prstGeom prst="rect">
            <a:avLst/>
          </a:prstGeom>
        </p:spPr>
      </p:pic>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j-lt"/>
            </a:endParaRPr>
          </a:p>
        </p:txBody>
      </p:sp>
      <p:sp>
        <p:nvSpPr>
          <p:cNvPr id="17" name="Title 1"/>
          <p:cNvSpPr>
            <a:spLocks noGrp="1"/>
          </p:cNvSpPr>
          <p:nvPr>
            <p:ph type="ctrTitle" hasCustomPrompt="1"/>
          </p:nvPr>
        </p:nvSpPr>
        <p:spPr>
          <a:xfrm>
            <a:off x="530042" y="3236399"/>
            <a:ext cx="11320205" cy="577835"/>
          </a:xfrm>
          <a:noFill/>
          <a:effectLst/>
        </p:spPr>
        <p:txBody>
          <a:bodyPr lIns="0" tIns="0" rIns="0" bIns="0" anchor="ctr" anchorCtr="0">
            <a:noAutofit/>
          </a:bodyPr>
          <a:lstStyle>
            <a:lvl1pPr algn="ctr">
              <a:lnSpc>
                <a:spcPts val="5127"/>
              </a:lnSpc>
              <a:spcBef>
                <a:spcPts val="0"/>
              </a:spcBef>
              <a:spcAft>
                <a:spcPts val="0"/>
              </a:spcAft>
              <a:defRPr sz="5400" b="0" cap="all" baseline="0">
                <a:solidFill>
                  <a:schemeClr val="bg1"/>
                </a:solidFill>
                <a:latin typeface="+mj-lt"/>
              </a:defRPr>
            </a:lvl1pPr>
          </a:lstStyle>
          <a:p>
            <a:r>
              <a:rPr lang="en-US" dirty="0" smtClean="0"/>
              <a:t>Introducing XYZ </a:t>
            </a:r>
            <a:endParaRPr lang="en-US" dirty="0"/>
          </a:p>
        </p:txBody>
      </p:sp>
    </p:spTree>
    <p:extLst>
      <p:ext uri="{BB962C8B-B14F-4D97-AF65-F5344CB8AC3E}">
        <p14:creationId xmlns:p14="http://schemas.microsoft.com/office/powerpoint/2010/main" val="422034668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sp>
        <p:nvSpPr>
          <p:cNvPr id="27" name="Content Placeholder 2"/>
          <p:cNvSpPr>
            <a:spLocks noGrp="1"/>
          </p:cNvSpPr>
          <p:nvPr userDrawn="1">
            <p:ph idx="1" hasCustomPrompt="1"/>
          </p:nvPr>
        </p:nvSpPr>
        <p:spPr>
          <a:xfrm>
            <a:off x="558655" y="1803400"/>
            <a:ext cx="11087245" cy="39878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35" name="Picture 34"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15" name="Picture 14"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6" name="TextBox 15"/>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404769691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headline &amp; Content">
    <p:spTree>
      <p:nvGrpSpPr>
        <p:cNvPr id="1" name=""/>
        <p:cNvGrpSpPr/>
        <p:nvPr/>
      </p:nvGrpSpPr>
      <p:grpSpPr>
        <a:xfrm>
          <a:off x="0" y="0"/>
          <a:ext cx="0" cy="0"/>
          <a:chOff x="0" y="0"/>
          <a:chExt cx="0" cy="0"/>
        </a:xfrm>
      </p:grpSpPr>
      <p:sp>
        <p:nvSpPr>
          <p:cNvPr id="90" name="TextBox 89"/>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mn-lt"/>
            </a:endParaRPr>
          </a:p>
        </p:txBody>
      </p:sp>
      <p:sp>
        <p:nvSpPr>
          <p:cNvPr id="19"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51" name="Picture 50"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pic>
        <p:nvPicPr>
          <p:cNvPr id="22" name="Picture 21"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23" name="TextBox 22"/>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4" name="TextBox 23"/>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
        <p:nvSpPr>
          <p:cNvPr id="13" name="Content Placeholder 2"/>
          <p:cNvSpPr>
            <a:spLocks noGrp="1"/>
          </p:cNvSpPr>
          <p:nvPr>
            <p:ph idx="1" hasCustomPrompt="1"/>
          </p:nvPr>
        </p:nvSpPr>
        <p:spPr>
          <a:xfrm>
            <a:off x="558655" y="2146300"/>
            <a:ext cx="11087245" cy="3683000"/>
          </a:xfrm>
        </p:spPr>
        <p:txBody>
          <a:bodyPr lIns="0" tIns="0" rIns="0" bIns="0">
            <a:noAutofit/>
          </a:bodyPr>
          <a:lstStyle>
            <a:lvl1pPr marL="420624" indent="-329184">
              <a:spcBef>
                <a:spcPts val="1200"/>
              </a:spcBef>
              <a:spcAft>
                <a:spcPts val="600"/>
              </a:spcAft>
              <a:buClr>
                <a:schemeClr val="tx2"/>
              </a:buClr>
              <a:defRPr sz="2300">
                <a:latin typeface="+mn-lt"/>
              </a:defRPr>
            </a:lvl1pPr>
            <a:lvl2pPr marL="722376" indent="-257175">
              <a:spcBef>
                <a:spcPts val="600"/>
              </a:spcBef>
              <a:spcAft>
                <a:spcPts val="600"/>
              </a:spcAft>
              <a:buClr>
                <a:schemeClr val="tx2"/>
              </a:buClr>
              <a:defRPr sz="2300">
                <a:latin typeface="+mn-lt"/>
              </a:defRPr>
            </a:lvl2pPr>
            <a:lvl3pPr marL="1196975" indent="-242888">
              <a:spcBef>
                <a:spcPts val="600"/>
              </a:spcBef>
              <a:spcAft>
                <a:spcPts val="600"/>
              </a:spcAft>
              <a:buClr>
                <a:schemeClr val="tx2"/>
              </a:buClr>
              <a:defRPr sz="2100">
                <a:latin typeface="+mn-lt"/>
              </a:defRPr>
            </a:lvl3pPr>
            <a:lvl4pPr marL="1654175" indent="-222250">
              <a:buClr>
                <a:schemeClr val="tx2"/>
              </a:buClr>
              <a:defRPr sz="1800">
                <a:latin typeface="+mn-lt"/>
              </a:defRPr>
            </a:lvl4pPr>
            <a:lvl5pPr marL="2109788" indent="-200025">
              <a:buClr>
                <a:schemeClr val="tx2"/>
              </a:buClr>
              <a:defRPr sz="1800">
                <a:latin typeface="+mn-lt"/>
              </a:defRPr>
            </a:lvl5pPr>
          </a:lstStyle>
          <a:p>
            <a:pPr lvl="0"/>
            <a:r>
              <a:rPr lang="en-US" dirty="0" smtClean="0"/>
              <a:t>Click to Add 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0" name="Text Placeholder 2"/>
          <p:cNvSpPr>
            <a:spLocks noGrp="1"/>
          </p:cNvSpPr>
          <p:nvPr>
            <p:ph type="body" sz="quarter" idx="10" hasCustomPrompt="1"/>
          </p:nvPr>
        </p:nvSpPr>
        <p:spPr>
          <a:xfrm>
            <a:off x="558800" y="1536700"/>
            <a:ext cx="11099800" cy="419100"/>
          </a:xfrm>
        </p:spPr>
        <p:txBody>
          <a:bodyPr lIns="0" tIns="0" rIns="0" bIns="0"/>
          <a:lstStyle>
            <a:lvl1pPr marL="0" indent="0">
              <a:buNone/>
              <a:defRPr sz="3000" strike="noStrike" cap="none" normalizeH="0" baseline="0">
                <a:solidFill>
                  <a:schemeClr val="tx1">
                    <a:lumMod val="50000"/>
                    <a:lumOff val="50000"/>
                  </a:schemeClr>
                </a:solidFill>
              </a:defRPr>
            </a:lvl1pPr>
          </a:lstStyle>
          <a:p>
            <a:pPr lvl="0"/>
            <a:r>
              <a:rPr lang="en-US"/>
              <a:t>Add Subtitle</a:t>
            </a:r>
          </a:p>
        </p:txBody>
      </p:sp>
    </p:spTree>
    <p:extLst>
      <p:ext uri="{BB962C8B-B14F-4D97-AF65-F5344CB8AC3E}">
        <p14:creationId xmlns:p14="http://schemas.microsoft.com/office/powerpoint/2010/main" val="26810031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5" name="Picture Placeholder 7"/>
          <p:cNvSpPr>
            <a:spLocks noGrp="1"/>
          </p:cNvSpPr>
          <p:nvPr>
            <p:ph type="pic" sz="quarter" idx="13" hasCustomPrompt="1"/>
          </p:nvPr>
        </p:nvSpPr>
        <p:spPr>
          <a:xfrm>
            <a:off x="558657" y="1816100"/>
            <a:ext cx="11074543" cy="4000500"/>
          </a:xfrm>
          <a:noFill/>
        </p:spPr>
        <p:txBody>
          <a:bodyPr lIns="0" tIns="0" rIns="0" bIns="0">
            <a:noAutofit/>
          </a:bodyPr>
          <a:lstStyle>
            <a:lvl1pPr>
              <a:buNone/>
              <a:defRPr sz="2300">
                <a:latin typeface="+mn-lt"/>
              </a:defRPr>
            </a:lvl1pPr>
          </a:lstStyle>
          <a:p>
            <a:r>
              <a:rPr lang="en-US" smtClean="0"/>
              <a:t>Click icon to add picture</a:t>
            </a:r>
            <a:endParaRPr dirty="0"/>
          </a:p>
        </p:txBody>
      </p:sp>
      <p:pic>
        <p:nvPicPr>
          <p:cNvPr id="76" name="Picture 75" descr="MarkLogic_RGB.w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5"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mn-lt"/>
                <a:ea typeface="+mj-ea"/>
                <a:cs typeface="Tahoma"/>
              </a:defRPr>
            </a:lvl1pPr>
          </a:lstStyle>
          <a:p>
            <a:r>
              <a:rPr lang="en-US" dirty="0" smtClean="0"/>
              <a:t>Add Slide Title</a:t>
            </a:r>
            <a:endParaRPr dirty="0"/>
          </a:p>
        </p:txBody>
      </p:sp>
      <p:pic>
        <p:nvPicPr>
          <p:cNvPr id="16" name="Picture 15"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7" name="TextBox 16"/>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18" name="TextBox 17"/>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360925215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58" name="TextBox 57"/>
          <p:cNvSpPr txBox="1"/>
          <p:nvPr userDrawn="1"/>
        </p:nvSpPr>
        <p:spPr>
          <a:xfrm>
            <a:off x="12527404" y="1244601"/>
            <a:ext cx="236705" cy="472296"/>
          </a:xfrm>
          <a:prstGeom prst="rect">
            <a:avLst/>
          </a:prstGeom>
          <a:noFill/>
        </p:spPr>
        <p:txBody>
          <a:bodyPr wrap="none" lIns="117208" tIns="58604" rIns="117208" bIns="58604" rtlCol="0">
            <a:spAutoFit/>
          </a:bodyPr>
          <a:lstStyle/>
          <a:p>
            <a:endParaRPr lang="en-US" dirty="0">
              <a:latin typeface="Tahoma"/>
            </a:endParaRPr>
          </a:p>
        </p:txBody>
      </p:sp>
      <p:sp>
        <p:nvSpPr>
          <p:cNvPr id="31" name="Content Placeholder 2"/>
          <p:cNvSpPr>
            <a:spLocks noGrp="1"/>
          </p:cNvSpPr>
          <p:nvPr>
            <p:ph sz="half" idx="1" hasCustomPrompt="1"/>
          </p:nvPr>
        </p:nvSpPr>
        <p:spPr>
          <a:xfrm>
            <a:off x="558800" y="1803401"/>
            <a:ext cx="5257800"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33" name="Content Placeholder 3"/>
          <p:cNvSpPr>
            <a:spLocks noGrp="1"/>
          </p:cNvSpPr>
          <p:nvPr>
            <p:ph sz="half" idx="2" hasCustomPrompt="1"/>
          </p:nvPr>
        </p:nvSpPr>
        <p:spPr>
          <a:xfrm>
            <a:off x="6375400" y="1803401"/>
            <a:ext cx="5270499" cy="4013200"/>
          </a:xfrm>
          <a:noFill/>
        </p:spPr>
        <p:txBody>
          <a:bodyPr lIns="0" tIns="0" rIns="0" bIns="0">
            <a:noAutofit/>
          </a:bodyPr>
          <a:lstStyle>
            <a:lvl1pPr>
              <a:defRPr sz="2300"/>
            </a:lvl1pPr>
            <a:lvl2pPr>
              <a:defRPr sz="2100"/>
            </a:lvl2pPr>
            <a:lvl3pPr>
              <a:defRPr sz="1800"/>
            </a:lvl3pPr>
            <a:lvl4pPr>
              <a:defRPr sz="1800"/>
            </a:lvl4pPr>
            <a:lvl5pPr>
              <a:defRPr sz="1800"/>
            </a:lvl5pPr>
            <a:lvl6pPr>
              <a:defRPr sz="2300"/>
            </a:lvl6pPr>
            <a:lvl7pPr>
              <a:defRPr sz="2300"/>
            </a:lvl7pPr>
            <a:lvl8pPr>
              <a:defRPr sz="2300"/>
            </a:lvl8pPr>
            <a:lvl9pPr>
              <a:defRPr sz="2300"/>
            </a:lvl9pPr>
          </a:lstStyle>
          <a:p>
            <a:pPr lvl="0"/>
            <a:r>
              <a:rPr lang="en-US" dirty="0" smtClean="0"/>
              <a:t>Click to Add </a:t>
            </a:r>
            <a:br>
              <a:rPr lang="en-US" dirty="0" smtClean="0"/>
            </a:br>
            <a:r>
              <a:rPr lang="en-US" dirty="0" smtClean="0"/>
              <a:t>Presentation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pic>
        <p:nvPicPr>
          <p:cNvPr id="53" name="Picture 52" descr="MarkLogic_RGB.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791" y="476504"/>
            <a:ext cx="1489075" cy="298450"/>
          </a:xfrm>
          <a:prstGeom prst="rect">
            <a:avLst/>
          </a:prstGeom>
        </p:spPr>
      </p:pic>
      <p:sp>
        <p:nvSpPr>
          <p:cNvPr id="17" name="Title 1"/>
          <p:cNvSpPr>
            <a:spLocks noGrp="1"/>
          </p:cNvSpPr>
          <p:nvPr>
            <p:ph type="ctrTitle" hasCustomPrompt="1"/>
          </p:nvPr>
        </p:nvSpPr>
        <p:spPr>
          <a:xfrm>
            <a:off x="558656" y="1016000"/>
            <a:ext cx="11087244" cy="584640"/>
          </a:xfrm>
          <a:noFill/>
        </p:spPr>
        <p:txBody>
          <a:bodyPr vert="horz" wrap="square" lIns="0" tIns="0" rIns="0" bIns="0" rtlCol="0" anchor="t" anchorCtr="0">
            <a:noAutofit/>
          </a:bodyPr>
          <a:lstStyle>
            <a:lvl1pPr marL="0" algn="l" defTabSz="1172078" rtl="0" eaLnBrk="1" latinLnBrk="0" hangingPunct="1">
              <a:lnSpc>
                <a:spcPts val="4000"/>
              </a:lnSpc>
              <a:spcBef>
                <a:spcPct val="0"/>
              </a:spcBef>
              <a:buNone/>
              <a:defRPr sz="3600" kern="1200">
                <a:solidFill>
                  <a:schemeClr val="tx1"/>
                </a:solidFill>
                <a:latin typeface="Tahoma"/>
                <a:ea typeface="+mj-ea"/>
                <a:cs typeface="Tahoma"/>
              </a:defRPr>
            </a:lvl1pPr>
          </a:lstStyle>
          <a:p>
            <a:r>
              <a:rPr lang="en-US" dirty="0" smtClean="0"/>
              <a:t>Add Slide Title</a:t>
            </a:r>
            <a:endParaRPr dirty="0"/>
          </a:p>
        </p:txBody>
      </p:sp>
      <p:pic>
        <p:nvPicPr>
          <p:cNvPr id="18" name="Picture 17" descr="curtain-slide-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7240" cy="241665"/>
          </a:xfrm>
          <a:prstGeom prst="rect">
            <a:avLst/>
          </a:prstGeom>
        </p:spPr>
      </p:pic>
      <p:sp>
        <p:nvSpPr>
          <p:cNvPr id="19" name="TextBox 18"/>
          <p:cNvSpPr txBox="1"/>
          <p:nvPr userDrawn="1"/>
        </p:nvSpPr>
        <p:spPr>
          <a:xfrm>
            <a:off x="7870380" y="6632107"/>
            <a:ext cx="4175823" cy="138499"/>
          </a:xfrm>
          <a:prstGeom prst="rect">
            <a:avLst/>
          </a:prstGeom>
          <a:noFill/>
        </p:spPr>
        <p:txBody>
          <a:bodyPr wrap="none" lIns="0" tIns="0" rIns="0" bIns="0" rtlCol="0">
            <a:spAutoFit/>
          </a:bodyPr>
          <a:lstStyle/>
          <a:p>
            <a:pPr algn="r"/>
            <a:r>
              <a:rPr lang="en-US" sz="900" dirty="0" smtClean="0">
                <a:solidFill>
                  <a:schemeClr val="bg1">
                    <a:lumMod val="50000"/>
                  </a:schemeClr>
                </a:solidFill>
                <a:latin typeface="+mn-lt"/>
                <a:cs typeface="Tahoma"/>
              </a:rPr>
              <a:t>© COPYRIGHT 2015 MARKLOGIC CORPORATION. ALL RIGHTS RESERVED. </a:t>
            </a:r>
          </a:p>
        </p:txBody>
      </p:sp>
      <p:sp>
        <p:nvSpPr>
          <p:cNvPr id="20" name="TextBox 19"/>
          <p:cNvSpPr txBox="1"/>
          <p:nvPr userDrawn="1"/>
        </p:nvSpPr>
        <p:spPr>
          <a:xfrm>
            <a:off x="561735" y="6622876"/>
            <a:ext cx="5057902" cy="276999"/>
          </a:xfrm>
          <a:prstGeom prst="rect">
            <a:avLst/>
          </a:prstGeom>
          <a:noFill/>
        </p:spPr>
        <p:txBody>
          <a:bodyPr wrap="square" lIns="0" tIns="0" rIns="0" bIns="0" rtlCol="0">
            <a:spAutoFit/>
          </a:bodyPr>
          <a:lstStyle/>
          <a:p>
            <a:pPr marL="0" marR="0" indent="0" algn="l" defTabSz="1172078" rtl="0" eaLnBrk="1" fontAlgn="auto" latinLnBrk="0" hangingPunct="1">
              <a:lnSpc>
                <a:spcPct val="100000"/>
              </a:lnSpc>
              <a:spcBef>
                <a:spcPts val="0"/>
              </a:spcBef>
              <a:spcAft>
                <a:spcPts val="0"/>
              </a:spcAft>
              <a:buClrTx/>
              <a:buSzTx/>
              <a:buFontTx/>
              <a:buNone/>
              <a:tabLst/>
              <a:defRPr/>
            </a:pPr>
            <a:r>
              <a:rPr lang="en-US" sz="900" dirty="0" smtClean="0">
                <a:solidFill>
                  <a:schemeClr val="bg1">
                    <a:lumMod val="50000"/>
                  </a:schemeClr>
                </a:solidFill>
                <a:latin typeface="+mn-lt"/>
                <a:cs typeface="Tahoma"/>
              </a:rPr>
              <a:t>SLIDE: </a:t>
            </a:r>
            <a:fld id="{AD71FC88-913E-664A-AFBA-FF8B42D39606}" type="slidenum">
              <a:rPr lang="en-US" sz="900" smtClean="0">
                <a:solidFill>
                  <a:schemeClr val="bg1">
                    <a:lumMod val="50000"/>
                  </a:schemeClr>
                </a:solidFill>
                <a:latin typeface="+mn-lt"/>
                <a:cs typeface="Tahoma"/>
              </a:rPr>
              <a:pPr marL="0" marR="0" indent="0" algn="l" defTabSz="1172078" rtl="0" eaLnBrk="1" fontAlgn="auto" latinLnBrk="0" hangingPunct="1">
                <a:lnSpc>
                  <a:spcPct val="100000"/>
                </a:lnSpc>
                <a:spcBef>
                  <a:spcPts val="0"/>
                </a:spcBef>
                <a:spcAft>
                  <a:spcPts val="0"/>
                </a:spcAft>
                <a:buClrTx/>
                <a:buSzTx/>
                <a:buFontTx/>
                <a:buNone/>
                <a:tabLst/>
                <a:defRPr/>
              </a:pPr>
              <a:t>‹#›</a:t>
            </a:fld>
            <a:endParaRPr lang="en-US" sz="900" dirty="0" smtClean="0">
              <a:solidFill>
                <a:schemeClr val="bg1">
                  <a:lumMod val="50000"/>
                </a:schemeClr>
              </a:solidFill>
              <a:latin typeface="+mn-lt"/>
              <a:cs typeface="Tahoma"/>
            </a:endParaRPr>
          </a:p>
          <a:p>
            <a:pPr marL="0" marR="0" indent="0" algn="l" defTabSz="1172078" rtl="0" eaLnBrk="1" fontAlgn="auto" latinLnBrk="0" hangingPunct="1">
              <a:lnSpc>
                <a:spcPct val="100000"/>
              </a:lnSpc>
              <a:spcBef>
                <a:spcPts val="0"/>
              </a:spcBef>
              <a:spcAft>
                <a:spcPts val="0"/>
              </a:spcAft>
              <a:buClrTx/>
              <a:buSzTx/>
              <a:buFontTx/>
              <a:buNone/>
              <a:tabLst/>
              <a:defRPr/>
            </a:pPr>
            <a:r>
              <a:rPr lang="en-US" sz="900" baseline="0" dirty="0" smtClean="0">
                <a:solidFill>
                  <a:schemeClr val="bg1">
                    <a:lumMod val="50000"/>
                  </a:schemeClr>
                </a:solidFill>
                <a:latin typeface="+mn-lt"/>
                <a:cs typeface="Tahoma"/>
              </a:rPr>
              <a:t> </a:t>
            </a:r>
            <a:endParaRPr lang="en-US" sz="900" dirty="0" smtClean="0">
              <a:solidFill>
                <a:schemeClr val="bg1">
                  <a:lumMod val="50000"/>
                </a:schemeClr>
              </a:solidFill>
              <a:latin typeface="+mn-lt"/>
              <a:cs typeface="Tahoma"/>
            </a:endParaRPr>
          </a:p>
        </p:txBody>
      </p:sp>
    </p:spTree>
    <p:extLst>
      <p:ext uri="{BB962C8B-B14F-4D97-AF65-F5344CB8AC3E}">
        <p14:creationId xmlns:p14="http://schemas.microsoft.com/office/powerpoint/2010/main" val="148583220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6" y="1917702"/>
            <a:ext cx="11054586" cy="4089400"/>
          </a:xfrm>
          <a:prstGeom prst="rect">
            <a:avLst/>
          </a:prstGeom>
        </p:spPr>
        <p:txBody>
          <a:bodyPr vert="horz" lIns="117208" tIns="58604" rIns="117208" bIns="586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609441" y="630383"/>
            <a:ext cx="11037658" cy="967840"/>
          </a:xfrm>
          <a:prstGeom prst="rect">
            <a:avLst/>
          </a:prstGeom>
          <a:noFill/>
        </p:spPr>
        <p:txBody>
          <a:bodyPr vert="horz" lIns="117208" tIns="58604" rIns="117208" bIns="58604" rtlCol="0" anchor="t" anchorCtr="0">
            <a:noAutofit/>
          </a:bodyPr>
          <a:lstStyle/>
          <a:p>
            <a:r>
              <a:rPr lang="en-US" smtClean="0"/>
              <a:t>Click to edit Master title style</a:t>
            </a:r>
            <a:endParaRPr dirty="0"/>
          </a:p>
        </p:txBody>
      </p:sp>
    </p:spTree>
    <p:extLst>
      <p:ext uri="{BB962C8B-B14F-4D97-AF65-F5344CB8AC3E}">
        <p14:creationId xmlns:p14="http://schemas.microsoft.com/office/powerpoint/2010/main" val="3150460873"/>
      </p:ext>
    </p:extLst>
  </p:cSld>
  <p:clrMap bg1="lt1" tx1="dk1" bg2="lt2" tx2="dk2" accent1="accent1" accent2="accent2" accent3="accent3" accent4="accent4" accent5="accent5" accent6="accent6" hlink="hlink" folHlink="folHlink"/>
  <p:sldLayoutIdLst>
    <p:sldLayoutId id="2147483705" r:id="rId1"/>
    <p:sldLayoutId id="2147483732" r:id="rId2"/>
    <p:sldLayoutId id="2147483743" r:id="rId3"/>
    <p:sldLayoutId id="2147483742" r:id="rId4"/>
    <p:sldLayoutId id="2147483740" r:id="rId5"/>
    <p:sldLayoutId id="2147483694" r:id="rId6"/>
    <p:sldLayoutId id="2147483722" r:id="rId7"/>
    <p:sldLayoutId id="2147483676" r:id="rId8"/>
    <p:sldLayoutId id="2147483757" r:id="rId9"/>
    <p:sldLayoutId id="2147483739" r:id="rId10"/>
    <p:sldLayoutId id="2147483714" r:id="rId11"/>
    <p:sldLayoutId id="2147483731" r:id="rId12"/>
    <p:sldLayoutId id="2147483723" r:id="rId13"/>
    <p:sldLayoutId id="2147483744" r:id="rId14"/>
    <p:sldLayoutId id="2147483749" r:id="rId15"/>
    <p:sldLayoutId id="2147483754" r:id="rId16"/>
    <p:sldLayoutId id="2147483755" r:id="rId17"/>
    <p:sldLayoutId id="2147483756" r:id="rId18"/>
    <p:sldLayoutId id="2147483750" r:id="rId19"/>
    <p:sldLayoutId id="2147483751" r:id="rId20"/>
    <p:sldLayoutId id="2147483752" r:id="rId21"/>
  </p:sldLayoutIdLst>
  <p:timing>
    <p:tnLst>
      <p:par>
        <p:cTn xmlns:p14="http://schemas.microsoft.com/office/powerpoint/2010/main" id="1" dur="indefinite" restart="never" nodeType="tmRoot"/>
      </p:par>
    </p:tnLst>
  </p:timing>
  <p:txStyles>
    <p:titleStyle>
      <a:lvl1pPr algn="l" defTabSz="1172078" rtl="0" eaLnBrk="1" latinLnBrk="0" hangingPunct="1">
        <a:lnSpc>
          <a:spcPts val="5800"/>
        </a:lnSpc>
        <a:spcBef>
          <a:spcPct val="0"/>
        </a:spcBef>
        <a:buNone/>
        <a:defRPr sz="5400" kern="1200" baseline="0">
          <a:solidFill>
            <a:schemeClr val="tx1"/>
          </a:solidFill>
          <a:latin typeface="+mj-lt"/>
          <a:ea typeface="+mj-ea"/>
          <a:cs typeface="Tahoma"/>
        </a:defRPr>
      </a:lvl1pPr>
    </p:titleStyle>
    <p:bodyStyle>
      <a:lvl1pPr marL="768096" indent="-581969" algn="l" defTabSz="1172078" rtl="0" eaLnBrk="1" latinLnBrk="0" hangingPunct="1">
        <a:spcBef>
          <a:spcPts val="0"/>
        </a:spcBef>
        <a:buClr>
          <a:schemeClr val="tx2"/>
        </a:buClr>
        <a:buSzPct val="90000"/>
        <a:buFont typeface="Wingdings" charset="2"/>
        <a:buChar char="§"/>
        <a:defRPr sz="3100" kern="1200">
          <a:solidFill>
            <a:schemeClr val="tx1">
              <a:lumMod val="85000"/>
              <a:lumOff val="15000"/>
            </a:schemeClr>
          </a:solidFill>
          <a:latin typeface="+mj-lt"/>
          <a:ea typeface="+mn-ea"/>
          <a:cs typeface="Tahoma"/>
        </a:defRPr>
      </a:lvl1pPr>
      <a:lvl2pPr marL="1172078" indent="-586039" algn="l" defTabSz="1172078" rtl="0" eaLnBrk="1" latinLnBrk="0" hangingPunct="1">
        <a:spcBef>
          <a:spcPts val="769"/>
        </a:spcBef>
        <a:buClr>
          <a:schemeClr val="tx2"/>
        </a:buClr>
        <a:buSzPct val="90000"/>
        <a:buFont typeface="Lucida Grande"/>
        <a:buChar char="–"/>
        <a:defRPr sz="2800" kern="1200">
          <a:solidFill>
            <a:schemeClr val="tx1">
              <a:lumMod val="85000"/>
              <a:lumOff val="15000"/>
            </a:schemeClr>
          </a:solidFill>
          <a:latin typeface="+mj-lt"/>
          <a:ea typeface="+mn-ea"/>
          <a:cs typeface="Tahoma"/>
        </a:defRPr>
      </a:lvl2pPr>
      <a:lvl3pPr marL="1615677" indent="-443599" algn="l" defTabSz="1172078" rtl="0" eaLnBrk="1" latinLnBrk="0" hangingPunct="1">
        <a:spcBef>
          <a:spcPts val="769"/>
        </a:spcBef>
        <a:buClr>
          <a:schemeClr val="tx2"/>
        </a:buClr>
        <a:buSzPct val="90000"/>
        <a:buFont typeface="Lucida Grande"/>
        <a:buChar char="–"/>
        <a:defRPr sz="2600" kern="1200">
          <a:solidFill>
            <a:schemeClr val="tx1">
              <a:lumMod val="85000"/>
              <a:lumOff val="15000"/>
            </a:schemeClr>
          </a:solidFill>
          <a:latin typeface="+mj-lt"/>
          <a:ea typeface="+mn-ea"/>
          <a:cs typeface="Tahoma"/>
        </a:defRPr>
      </a:lvl3pPr>
      <a:lvl4pPr marL="2051136" indent="-435460"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4pPr>
      <a:lvl5pPr marL="2486596" indent="-425286"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p:bodyStyle>
    <p:otherStyle>
      <a:defPPr>
        <a:defRPr/>
      </a:defPPr>
      <a:lvl1pPr marL="0" algn="l" defTabSz="1172078" rtl="0" eaLnBrk="1" latinLnBrk="0" hangingPunct="1">
        <a:defRPr sz="2300" kern="1200">
          <a:solidFill>
            <a:schemeClr val="tx1"/>
          </a:solidFill>
          <a:latin typeface="+mn-lt"/>
          <a:ea typeface="+mn-ea"/>
          <a:cs typeface="+mn-cs"/>
        </a:defRPr>
      </a:lvl1pPr>
      <a:lvl2pPr marL="586039" algn="l" defTabSz="1172078" rtl="0" eaLnBrk="1" latinLnBrk="0" hangingPunct="1">
        <a:defRPr sz="2300" kern="1200">
          <a:solidFill>
            <a:schemeClr val="tx1"/>
          </a:solidFill>
          <a:latin typeface="+mn-lt"/>
          <a:ea typeface="+mn-ea"/>
          <a:cs typeface="+mn-cs"/>
        </a:defRPr>
      </a:lvl2pPr>
      <a:lvl3pPr marL="1172078" algn="l" defTabSz="1172078" rtl="0" eaLnBrk="1" latinLnBrk="0" hangingPunct="1">
        <a:defRPr sz="2300" kern="1200">
          <a:solidFill>
            <a:schemeClr val="tx1"/>
          </a:solidFill>
          <a:latin typeface="+mn-lt"/>
          <a:ea typeface="+mn-ea"/>
          <a:cs typeface="+mn-cs"/>
        </a:defRPr>
      </a:lvl3pPr>
      <a:lvl4pPr marL="1758117" algn="l" defTabSz="1172078" rtl="0" eaLnBrk="1" latinLnBrk="0" hangingPunct="1">
        <a:defRPr sz="2300" kern="1200">
          <a:solidFill>
            <a:schemeClr val="tx1"/>
          </a:solidFill>
          <a:latin typeface="+mn-lt"/>
          <a:ea typeface="+mn-ea"/>
          <a:cs typeface="+mn-cs"/>
        </a:defRPr>
      </a:lvl4pPr>
      <a:lvl5pPr marL="2344156" algn="l" defTabSz="1172078" rtl="0" eaLnBrk="1" latinLnBrk="0" hangingPunct="1">
        <a:defRPr sz="2300" kern="1200">
          <a:solidFill>
            <a:schemeClr val="tx1"/>
          </a:solidFill>
          <a:latin typeface="+mn-lt"/>
          <a:ea typeface="+mn-ea"/>
          <a:cs typeface="+mn-cs"/>
        </a:defRPr>
      </a:lvl5pPr>
      <a:lvl6pPr marL="2930195" algn="l" defTabSz="1172078" rtl="0" eaLnBrk="1" latinLnBrk="0" hangingPunct="1">
        <a:defRPr sz="2300" kern="1200">
          <a:solidFill>
            <a:schemeClr val="tx1"/>
          </a:solidFill>
          <a:latin typeface="+mn-lt"/>
          <a:ea typeface="+mn-ea"/>
          <a:cs typeface="+mn-cs"/>
        </a:defRPr>
      </a:lvl6pPr>
      <a:lvl7pPr marL="3516234" algn="l" defTabSz="1172078" rtl="0" eaLnBrk="1" latinLnBrk="0" hangingPunct="1">
        <a:defRPr sz="2300" kern="1200">
          <a:solidFill>
            <a:schemeClr val="tx1"/>
          </a:solidFill>
          <a:latin typeface="+mn-lt"/>
          <a:ea typeface="+mn-ea"/>
          <a:cs typeface="+mn-cs"/>
        </a:defRPr>
      </a:lvl7pPr>
      <a:lvl8pPr marL="4102273" algn="l" defTabSz="1172078" rtl="0" eaLnBrk="1" latinLnBrk="0" hangingPunct="1">
        <a:defRPr sz="2300" kern="1200">
          <a:solidFill>
            <a:schemeClr val="tx1"/>
          </a:solidFill>
          <a:latin typeface="+mn-lt"/>
          <a:ea typeface="+mn-ea"/>
          <a:cs typeface="+mn-cs"/>
        </a:defRPr>
      </a:lvl8pPr>
      <a:lvl9pPr marL="4688312" algn="l" defTabSz="1172078"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github.com/masyukun/convert-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hyperlink" Target="http://www.antlr.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497384" y="2846325"/>
            <a:ext cx="11320205" cy="1039490"/>
          </a:xfrm>
        </p:spPr>
        <p:txBody>
          <a:bodyPr/>
          <a:lstStyle/>
          <a:p>
            <a:r>
              <a:rPr lang="en-US" b="1" dirty="0" smtClean="0">
                <a:latin typeface="+mj-lt"/>
              </a:rPr>
              <a:t>RDB2RDF</a:t>
            </a:r>
            <a:endParaRPr lang="en-US" b="1" dirty="0">
              <a:latin typeface="+mj-lt"/>
            </a:endParaRPr>
          </a:p>
        </p:txBody>
      </p:sp>
      <p:sp>
        <p:nvSpPr>
          <p:cNvPr id="10" name="Text Placeholder 2"/>
          <p:cNvSpPr>
            <a:spLocks noGrp="1"/>
          </p:cNvSpPr>
          <p:nvPr>
            <p:ph type="body" sz="quarter" idx="10"/>
          </p:nvPr>
        </p:nvSpPr>
        <p:spPr>
          <a:xfrm>
            <a:off x="512577" y="3696298"/>
            <a:ext cx="11332827" cy="355600"/>
          </a:xfrm>
        </p:spPr>
        <p:txBody>
          <a:bodyPr/>
          <a:lstStyle/>
          <a:p>
            <a:r>
              <a:rPr lang="en-US" sz="3200" dirty="0" smtClean="0"/>
              <a:t>Push button graph data from RDBMS</a:t>
            </a:r>
            <a:endParaRPr lang="en-US" sz="3200" dirty="0">
              <a:latin typeface="+mj-lt"/>
            </a:endParaRPr>
          </a:p>
        </p:txBody>
      </p:sp>
      <p:sp>
        <p:nvSpPr>
          <p:cNvPr id="2" name="TextBox 1"/>
          <p:cNvSpPr txBox="1"/>
          <p:nvPr/>
        </p:nvSpPr>
        <p:spPr>
          <a:xfrm>
            <a:off x="-444500" y="4686300"/>
            <a:ext cx="914400" cy="914400"/>
          </a:xfrm>
          <a:prstGeom prst="rect">
            <a:avLst/>
          </a:prstGeom>
          <a:noFill/>
        </p:spPr>
        <p:txBody>
          <a:bodyPr vert="horz" wrap="none" lIns="0" tIns="0" rIns="0" bIns="0" rtlCol="0" anchor="t" anchorCtr="0">
            <a:noAutofit/>
          </a:bodyPr>
          <a:lstStyle/>
          <a:p>
            <a:pPr marL="342900" indent="-342900">
              <a:buClr>
                <a:schemeClr val="tx2"/>
              </a:buClr>
              <a:buFont typeface="Wingdings" charset="2"/>
              <a:buChar char="§"/>
            </a:pPr>
            <a:endParaRPr lang="en-US" dirty="0"/>
          </a:p>
        </p:txBody>
      </p:sp>
      <p:sp>
        <p:nvSpPr>
          <p:cNvPr id="5" name="Text Placeholder 2"/>
          <p:cNvSpPr txBox="1">
            <a:spLocks/>
          </p:cNvSpPr>
          <p:nvPr/>
        </p:nvSpPr>
        <p:spPr>
          <a:xfrm>
            <a:off x="504549" y="4503730"/>
            <a:ext cx="11332827" cy="355600"/>
          </a:xfrm>
          <a:prstGeom prst="rect">
            <a:avLst/>
          </a:prstGeom>
        </p:spPr>
        <p:txBody>
          <a:bodyPr vert="horz" lIns="0" tIns="0" rIns="0" bIns="0" rtlCol="0">
            <a:noAutofit/>
          </a:bodyPr>
          <a:lstStyle>
            <a:lvl1pPr marL="0" indent="0" algn="l" defTabSz="1172078" rtl="0" eaLnBrk="1" latinLnBrk="0" hangingPunct="1">
              <a:spcBef>
                <a:spcPts val="0"/>
              </a:spcBef>
              <a:buClr>
                <a:schemeClr val="tx2"/>
              </a:buClr>
              <a:buSzPct val="90000"/>
              <a:buFont typeface="Wingdings" charset="2"/>
              <a:buNone/>
              <a:defRPr sz="1800" kern="1200" baseline="0">
                <a:solidFill>
                  <a:srgbClr val="333333"/>
                </a:solidFill>
                <a:latin typeface="+mj-lt"/>
                <a:ea typeface="+mn-ea"/>
                <a:cs typeface="Tahoma"/>
              </a:defRPr>
            </a:lvl1pPr>
            <a:lvl2pPr marL="510749" indent="0" algn="l" defTabSz="1172078" rtl="0" eaLnBrk="1" latinLnBrk="0" hangingPunct="1">
              <a:spcBef>
                <a:spcPts val="0"/>
              </a:spcBef>
              <a:spcAft>
                <a:spcPts val="0"/>
              </a:spcAft>
              <a:buClr>
                <a:schemeClr val="tx2"/>
              </a:buClr>
              <a:buSzPct val="90000"/>
              <a:buFont typeface="Lucida Grande"/>
              <a:buNone/>
              <a:defRPr sz="1800" kern="1200">
                <a:solidFill>
                  <a:schemeClr val="tx1">
                    <a:lumMod val="85000"/>
                    <a:lumOff val="15000"/>
                  </a:schemeClr>
                </a:solidFill>
                <a:latin typeface="+mj-lt"/>
                <a:ea typeface="+mn-ea"/>
                <a:cs typeface="Tahoma"/>
              </a:defRPr>
            </a:lvl2pPr>
            <a:lvl3pPr marL="1615677" indent="-443599" algn="l" defTabSz="1172078" rtl="0" eaLnBrk="1" latinLnBrk="0" hangingPunct="1">
              <a:spcBef>
                <a:spcPts val="769"/>
              </a:spcBef>
              <a:buClr>
                <a:schemeClr val="tx2"/>
              </a:buClr>
              <a:buSzPct val="90000"/>
              <a:buFont typeface="Lucida Grande"/>
              <a:buChar char="–"/>
              <a:defRPr sz="2600" kern="1200">
                <a:solidFill>
                  <a:schemeClr val="tx1">
                    <a:lumMod val="85000"/>
                    <a:lumOff val="15000"/>
                  </a:schemeClr>
                </a:solidFill>
                <a:latin typeface="+mj-lt"/>
                <a:ea typeface="+mn-ea"/>
                <a:cs typeface="Tahoma"/>
              </a:defRPr>
            </a:lvl3pPr>
            <a:lvl4pPr marL="2051136" indent="-435460"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4pPr>
            <a:lvl5pPr marL="2486596" indent="-425286" algn="l" defTabSz="1172078" rtl="0" eaLnBrk="1" latinLnBrk="0" hangingPunct="1">
              <a:spcBef>
                <a:spcPts val="769"/>
              </a:spcBef>
              <a:buClr>
                <a:schemeClr val="tx2"/>
              </a:buClr>
              <a:buSzPct val="90000"/>
              <a:buFont typeface="Lucida Grande"/>
              <a:buChar char="–"/>
              <a:defRPr sz="2300" kern="1200">
                <a:solidFill>
                  <a:schemeClr val="tx1">
                    <a:lumMod val="85000"/>
                    <a:lumOff val="15000"/>
                  </a:schemeClr>
                </a:solidFill>
                <a:latin typeface="+mj-lt"/>
                <a:ea typeface="+mn-ea"/>
                <a:cs typeface="Tahoma"/>
              </a:defRPr>
            </a:lvl5pPr>
            <a:lvl6pPr marL="2936300"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6pPr>
            <a:lvl7pPr marL="3365654"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7pPr>
            <a:lvl8pPr marL="3807219" indent="-441565" algn="l" defTabSz="1172078" rtl="0" eaLnBrk="1" latinLnBrk="0" hangingPunct="1">
              <a:spcBef>
                <a:spcPts val="769"/>
              </a:spcBef>
              <a:buClr>
                <a:schemeClr val="tx1">
                  <a:lumMod val="75000"/>
                  <a:lumOff val="25000"/>
                </a:schemeClr>
              </a:buClr>
              <a:buSzPct val="90000"/>
              <a:buFont typeface="Wingdings" pitchFamily="2" charset="2"/>
              <a:buChar char=""/>
              <a:defRPr lang="en-US" sz="2300" kern="1200" dirty="0" smtClean="0">
                <a:solidFill>
                  <a:schemeClr val="tx1">
                    <a:lumMod val="85000"/>
                    <a:lumOff val="15000"/>
                  </a:schemeClr>
                </a:solidFill>
                <a:latin typeface="+mn-lt"/>
                <a:ea typeface="+mn-ea"/>
                <a:cs typeface="+mn-cs"/>
              </a:defRPr>
            </a:lvl8pPr>
            <a:lvl9pPr marL="4246748" indent="-441565" algn="l" defTabSz="1172078" rtl="0" eaLnBrk="1" latinLnBrk="0" hangingPunct="1">
              <a:spcBef>
                <a:spcPts val="769"/>
              </a:spcBef>
              <a:buClr>
                <a:schemeClr val="bg1">
                  <a:lumMod val="65000"/>
                </a:schemeClr>
              </a:buClr>
              <a:buSzPct val="90000"/>
              <a:buFont typeface="Wingdings" pitchFamily="2" charset="2"/>
              <a:buChar char=""/>
              <a:defRPr lang="en-US" sz="2300" kern="1200" dirty="0">
                <a:solidFill>
                  <a:schemeClr val="tx1">
                    <a:lumMod val="85000"/>
                    <a:lumOff val="15000"/>
                  </a:schemeClr>
                </a:solidFill>
                <a:latin typeface="+mn-lt"/>
                <a:ea typeface="+mn-ea"/>
                <a:cs typeface="+mn-cs"/>
              </a:defRPr>
            </a:lvl9pPr>
          </a:lstStyle>
          <a:p>
            <a:r>
              <a:rPr lang="en-US" sz="2000" b="1" dirty="0" smtClean="0">
                <a:solidFill>
                  <a:schemeClr val="tx1">
                    <a:lumMod val="50000"/>
                    <a:lumOff val="50000"/>
                  </a:schemeClr>
                </a:solidFill>
              </a:rPr>
              <a:t>Matthew Royal</a:t>
            </a:r>
            <a:r>
              <a:rPr lang="en-US" sz="2000" dirty="0" smtClean="0">
                <a:solidFill>
                  <a:schemeClr val="tx1">
                    <a:lumMod val="50000"/>
                    <a:lumOff val="50000"/>
                  </a:schemeClr>
                </a:solidFill>
              </a:rPr>
              <a:t> Senior Consultant</a:t>
            </a:r>
            <a:endParaRPr lang="en-US" sz="2000" dirty="0">
              <a:solidFill>
                <a:schemeClr val="tx1">
                  <a:lumMod val="50000"/>
                  <a:lumOff val="50000"/>
                </a:schemeClr>
              </a:solidFill>
            </a:endParaRPr>
          </a:p>
        </p:txBody>
      </p:sp>
    </p:spTree>
    <p:extLst>
      <p:ext uri="{BB962C8B-B14F-4D97-AF65-F5344CB8AC3E}">
        <p14:creationId xmlns:p14="http://schemas.microsoft.com/office/powerpoint/2010/main" val="170764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Memory model serialization</a:t>
            </a:r>
            <a:endParaRPr lang="en-US" dirty="0"/>
          </a:p>
        </p:txBody>
      </p:sp>
      <p:sp>
        <p:nvSpPr>
          <p:cNvPr id="5" name="Content Placeholder 4"/>
          <p:cNvSpPr>
            <a:spLocks noGrp="1"/>
          </p:cNvSpPr>
          <p:nvPr>
            <p:ph idx="1"/>
          </p:nvPr>
        </p:nvSpPr>
        <p:spPr>
          <a:xfrm>
            <a:off x="558656" y="1803400"/>
            <a:ext cx="6092074" cy="3644900"/>
          </a:xfrm>
        </p:spPr>
        <p:txBody>
          <a:bodyPr/>
          <a:lstStyle/>
          <a:p>
            <a:r>
              <a:rPr lang="en-US" dirty="0" smtClean="0"/>
              <a:t>TBD</a:t>
            </a:r>
          </a:p>
        </p:txBody>
      </p:sp>
      <p:grpSp>
        <p:nvGrpSpPr>
          <p:cNvPr id="2" name="Group 1"/>
          <p:cNvGrpSpPr/>
          <p:nvPr/>
        </p:nvGrpSpPr>
        <p:grpSpPr>
          <a:xfrm>
            <a:off x="571500" y="5956300"/>
            <a:ext cx="10858500" cy="508000"/>
            <a:chOff x="571500" y="5981700"/>
            <a:chExt cx="10858500" cy="508000"/>
          </a:xfrm>
        </p:grpSpPr>
        <p:sp>
          <p:nvSpPr>
            <p:cNvPr id="10" name="Rounded Rectangle 9"/>
            <p:cNvSpPr/>
            <p:nvPr/>
          </p:nvSpPr>
          <p:spPr>
            <a:xfrm>
              <a:off x="571500" y="5981700"/>
              <a:ext cx="10858500" cy="508000"/>
            </a:xfrm>
            <a:prstGeom prst="roundRect">
              <a:avLst/>
            </a:prstGeom>
            <a:noFill/>
            <a:ln w="12700" cmpd="sng">
              <a:solidFill>
                <a:srgbClr val="F8D2D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711200" y="6041834"/>
              <a:ext cx="10464800" cy="244666"/>
            </a:xfrm>
            <a:prstGeom prst="rect">
              <a:avLst/>
            </a:prstGeom>
            <a:noFill/>
          </p:spPr>
          <p:txBody>
            <a:bodyPr vert="horz" wrap="square" lIns="0" tIns="0" rIns="0" bIns="0" rtlCol="0" anchor="t" anchorCtr="0">
              <a:noAutofit/>
            </a:bodyPr>
            <a:lstStyle/>
            <a:p>
              <a:r>
                <a:rPr lang="en-US" sz="1200" b="1" dirty="0" smtClean="0">
                  <a:solidFill>
                    <a:schemeClr val="tx2"/>
                  </a:solidFill>
                </a:rPr>
                <a:t>TODO: </a:t>
              </a:r>
              <a:r>
                <a:rPr lang="en-US" sz="1200" dirty="0" smtClean="0">
                  <a:solidFill>
                    <a:schemeClr val="tx1">
                      <a:lumMod val="50000"/>
                      <a:lumOff val="50000"/>
                    </a:schemeClr>
                  </a:solidFill>
                </a:rPr>
                <a:t>It</a:t>
              </a:r>
              <a:endParaRPr lang="en-US" sz="1200" dirty="0">
                <a:solidFill>
                  <a:schemeClr val="tx1">
                    <a:lumMod val="50000"/>
                    <a:lumOff val="50000"/>
                  </a:schemeClr>
                </a:solidFill>
              </a:endParaRPr>
            </a:p>
          </p:txBody>
        </p:sp>
      </p:grpSp>
    </p:spTree>
    <p:extLst>
      <p:ext uri="{BB962C8B-B14F-4D97-AF65-F5344CB8AC3E}">
        <p14:creationId xmlns:p14="http://schemas.microsoft.com/office/powerpoint/2010/main" val="3304254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45382" y="3007799"/>
            <a:ext cx="11320205" cy="577835"/>
          </a:xfrm>
        </p:spPr>
        <p:txBody>
          <a:bodyPr/>
          <a:lstStyle/>
          <a:p>
            <a:r>
              <a:rPr lang="en-US" dirty="0" smtClean="0"/>
              <a:t>DEMONSTRATION</a:t>
            </a:r>
            <a:endParaRPr lang="en-US" dirty="0"/>
          </a:p>
        </p:txBody>
      </p:sp>
    </p:spTree>
    <p:extLst>
      <p:ext uri="{BB962C8B-B14F-4D97-AF65-F5344CB8AC3E}">
        <p14:creationId xmlns:p14="http://schemas.microsoft.com/office/powerpoint/2010/main" val="3668762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Next Steps</a:t>
            </a:r>
            <a:endParaRPr lang="en-US" dirty="0"/>
          </a:p>
        </p:txBody>
      </p:sp>
      <p:sp>
        <p:nvSpPr>
          <p:cNvPr id="5" name="Content Placeholder 4"/>
          <p:cNvSpPr>
            <a:spLocks noGrp="1"/>
          </p:cNvSpPr>
          <p:nvPr>
            <p:ph idx="1"/>
          </p:nvPr>
        </p:nvSpPr>
        <p:spPr>
          <a:xfrm>
            <a:off x="558655" y="1803400"/>
            <a:ext cx="11004924" cy="4368104"/>
          </a:xfrm>
        </p:spPr>
        <p:txBody>
          <a:bodyPr/>
          <a:lstStyle/>
          <a:p>
            <a:r>
              <a:rPr lang="en-US" dirty="0" smtClean="0"/>
              <a:t>Implement more grammars and mappings</a:t>
            </a:r>
          </a:p>
          <a:p>
            <a:pPr lvl="1"/>
            <a:r>
              <a:rPr lang="en-US" dirty="0">
                <a:solidFill>
                  <a:schemeClr val="tx1">
                    <a:lumMod val="75000"/>
                    <a:lumOff val="25000"/>
                  </a:schemeClr>
                </a:solidFill>
              </a:rPr>
              <a:t>MySQL INSERT statements</a:t>
            </a:r>
          </a:p>
          <a:p>
            <a:pPr lvl="1"/>
            <a:r>
              <a:rPr lang="en-US" dirty="0" smtClean="0">
                <a:solidFill>
                  <a:schemeClr val="tx1">
                    <a:lumMod val="75000"/>
                    <a:lumOff val="25000"/>
                  </a:schemeClr>
                </a:solidFill>
              </a:rPr>
              <a:t>Oracle DDL</a:t>
            </a:r>
          </a:p>
          <a:p>
            <a:pPr lvl="1"/>
            <a:r>
              <a:rPr lang="en-US" dirty="0" smtClean="0">
                <a:solidFill>
                  <a:schemeClr val="tx1">
                    <a:lumMod val="75000"/>
                    <a:lumOff val="25000"/>
                  </a:schemeClr>
                </a:solidFill>
              </a:rPr>
              <a:t>Oracle SQL*Loader</a:t>
            </a:r>
          </a:p>
          <a:p>
            <a:r>
              <a:rPr lang="en-US" dirty="0" smtClean="0">
                <a:solidFill>
                  <a:schemeClr val="tx1">
                    <a:lumMod val="75000"/>
                    <a:lumOff val="25000"/>
                  </a:schemeClr>
                </a:solidFill>
              </a:rPr>
              <a:t>Standardize graph vocabulary</a:t>
            </a:r>
          </a:p>
          <a:p>
            <a:pPr lvl="1"/>
            <a:r>
              <a:rPr lang="en-US" dirty="0" smtClean="0">
                <a:solidFill>
                  <a:schemeClr val="tx1">
                    <a:lumMod val="75000"/>
                    <a:lumOff val="25000"/>
                  </a:schemeClr>
                </a:solidFill>
              </a:rPr>
              <a:t>Could generate a RDF Schema and/or OWL schema for each database</a:t>
            </a:r>
          </a:p>
          <a:p>
            <a:pPr lvl="1"/>
            <a:r>
              <a:rPr lang="en-US" dirty="0" smtClean="0">
                <a:solidFill>
                  <a:schemeClr val="tx1">
                    <a:lumMod val="75000"/>
                    <a:lumOff val="25000"/>
                  </a:schemeClr>
                </a:solidFill>
              </a:rPr>
              <a:t>Annotate dataset with Dublin Core terms</a:t>
            </a:r>
          </a:p>
        </p:txBody>
      </p:sp>
    </p:spTree>
    <p:extLst>
      <p:ext uri="{BB962C8B-B14F-4D97-AF65-F5344CB8AC3E}">
        <p14:creationId xmlns:p14="http://schemas.microsoft.com/office/powerpoint/2010/main" val="113545422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Next Steps</a:t>
            </a:r>
            <a:endParaRPr lang="en-US" dirty="0"/>
          </a:p>
        </p:txBody>
      </p:sp>
      <p:sp>
        <p:nvSpPr>
          <p:cNvPr id="5" name="Content Placeholder 4"/>
          <p:cNvSpPr>
            <a:spLocks noGrp="1"/>
          </p:cNvSpPr>
          <p:nvPr>
            <p:ph idx="1"/>
          </p:nvPr>
        </p:nvSpPr>
        <p:spPr>
          <a:xfrm>
            <a:off x="558655" y="1803400"/>
            <a:ext cx="6593385" cy="4368104"/>
          </a:xfrm>
        </p:spPr>
        <p:txBody>
          <a:bodyPr/>
          <a:lstStyle/>
          <a:p>
            <a:r>
              <a:rPr lang="en-US" dirty="0" smtClean="0">
                <a:solidFill>
                  <a:schemeClr val="tx1">
                    <a:lumMod val="75000"/>
                    <a:lumOff val="25000"/>
                  </a:schemeClr>
                </a:solidFill>
              </a:rPr>
              <a:t>Automatic </a:t>
            </a:r>
            <a:r>
              <a:rPr lang="en-US" dirty="0" err="1" smtClean="0">
                <a:solidFill>
                  <a:schemeClr val="tx1">
                    <a:lumMod val="75000"/>
                    <a:lumOff val="25000"/>
                  </a:schemeClr>
                </a:solidFill>
              </a:rPr>
              <a:t>Denormalization</a:t>
            </a:r>
            <a:endParaRPr lang="en-US" dirty="0" smtClean="0">
              <a:solidFill>
                <a:schemeClr val="tx1">
                  <a:lumMod val="75000"/>
                  <a:lumOff val="25000"/>
                </a:schemeClr>
              </a:solidFill>
            </a:endParaRPr>
          </a:p>
          <a:p>
            <a:pPr lvl="1"/>
            <a:r>
              <a:rPr lang="en-US" dirty="0" smtClean="0">
                <a:solidFill>
                  <a:schemeClr val="tx1">
                    <a:lumMod val="75000"/>
                    <a:lumOff val="25000"/>
                  </a:schemeClr>
                </a:solidFill>
              </a:rPr>
              <a:t>Join all 1:1 relationships</a:t>
            </a:r>
          </a:p>
          <a:p>
            <a:pPr lvl="1"/>
            <a:r>
              <a:rPr lang="en-US" dirty="0" smtClean="0">
                <a:solidFill>
                  <a:schemeClr val="tx1">
                    <a:lumMod val="75000"/>
                    <a:lumOff val="25000"/>
                  </a:schemeClr>
                </a:solidFill>
              </a:rPr>
              <a:t>For all tables having only 1-ary relationships, join INTO each table </a:t>
            </a:r>
          </a:p>
          <a:p>
            <a:pPr marL="465201" lvl="1" indent="0">
              <a:buNone/>
            </a:pPr>
            <a:endParaRPr lang="en-US" dirty="0" smtClean="0">
              <a:solidFill>
                <a:schemeClr val="tx1">
                  <a:lumMod val="75000"/>
                  <a:lumOff val="25000"/>
                </a:schemeClr>
              </a:solidFill>
            </a:endParaRPr>
          </a:p>
        </p:txBody>
      </p:sp>
      <p:pic>
        <p:nvPicPr>
          <p:cNvPr id="2" name="Picture 1" descr="Bike Store ERD (w- datatypes) (16 dec 05) - denormalized ruleset alph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909" y="323057"/>
            <a:ext cx="4765546" cy="6145046"/>
          </a:xfrm>
          <a:prstGeom prst="rect">
            <a:avLst/>
          </a:prstGeom>
        </p:spPr>
      </p:pic>
    </p:spTree>
    <p:extLst>
      <p:ext uri="{BB962C8B-B14F-4D97-AF65-F5344CB8AC3E}">
        <p14:creationId xmlns:p14="http://schemas.microsoft.com/office/powerpoint/2010/main" val="11977083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RDB2RDF</a:t>
            </a:r>
            <a:endParaRPr lang="en-US" dirty="0"/>
          </a:p>
        </p:txBody>
      </p:sp>
      <p:sp>
        <p:nvSpPr>
          <p:cNvPr id="3" name="Content Placeholder 2"/>
          <p:cNvSpPr>
            <a:spLocks noGrp="1"/>
          </p:cNvSpPr>
          <p:nvPr>
            <p:ph idx="1"/>
          </p:nvPr>
        </p:nvSpPr>
        <p:spPr>
          <a:xfrm>
            <a:off x="558655" y="1803400"/>
            <a:ext cx="10795145" cy="3987800"/>
          </a:xfrm>
        </p:spPr>
        <p:txBody>
          <a:bodyPr/>
          <a:lstStyle/>
          <a:p>
            <a:r>
              <a:rPr lang="en-US" dirty="0" smtClean="0"/>
              <a:t>Converting RDBMS data into MarkLogic </a:t>
            </a:r>
            <a:r>
              <a:rPr lang="en-US" dirty="0" err="1" smtClean="0"/>
              <a:t>sem:triples</a:t>
            </a:r>
            <a:r>
              <a:rPr lang="en-US" dirty="0" smtClean="0"/>
              <a:t> can be Time</a:t>
            </a:r>
            <a:r>
              <a:rPr lang="en-US" dirty="0"/>
              <a:t>-</a:t>
            </a:r>
            <a:r>
              <a:rPr lang="en-US" dirty="0" smtClean="0"/>
              <a:t>consuming</a:t>
            </a:r>
          </a:p>
          <a:p>
            <a:pPr lvl="1"/>
            <a:r>
              <a:rPr lang="en-US" dirty="0"/>
              <a:t>Metadata analysis of existing databases</a:t>
            </a:r>
          </a:p>
          <a:p>
            <a:pPr lvl="1"/>
            <a:r>
              <a:rPr lang="en-US" dirty="0" smtClean="0"/>
              <a:t>Execution speed of XQuery over large XML</a:t>
            </a:r>
          </a:p>
          <a:p>
            <a:r>
              <a:rPr lang="en-US" dirty="0" smtClean="0"/>
              <a:t>Schema-agnostic application converts RDBMS dump from CSV into native XML documents with embedded triples</a:t>
            </a:r>
          </a:p>
          <a:p>
            <a:pPr lvl="1"/>
            <a:r>
              <a:rPr lang="en-US" dirty="0" smtClean="0"/>
              <a:t>Preserves relational structure of RDBMS as graph data</a:t>
            </a:r>
          </a:p>
          <a:p>
            <a:pPr lvl="1"/>
            <a:r>
              <a:rPr lang="en-US" dirty="0" smtClean="0"/>
              <a:t>No human knowledge of database required</a:t>
            </a:r>
          </a:p>
          <a:p>
            <a:r>
              <a:rPr lang="en-US" dirty="0" smtClean="0"/>
              <a:t>Download source and the binary release </a:t>
            </a:r>
            <a:r>
              <a:rPr lang="en-US" dirty="0"/>
              <a:t>at </a:t>
            </a:r>
            <a:r>
              <a:rPr lang="en-US" dirty="0">
                <a:hlinkClick r:id="rId3"/>
              </a:rPr>
              <a:t>https://github.com/masyukun/convert-csv</a:t>
            </a:r>
            <a:r>
              <a:rPr lang="en-US" dirty="0" smtClean="0">
                <a:hlinkClick r:id="rId3"/>
              </a:rPr>
              <a:t>/</a:t>
            </a:r>
            <a:r>
              <a:rPr lang="en-US" dirty="0" smtClean="0"/>
              <a:t> </a:t>
            </a:r>
            <a:endParaRPr lang="en-US" dirty="0"/>
          </a:p>
        </p:txBody>
      </p:sp>
      <p:sp>
        <p:nvSpPr>
          <p:cNvPr id="74" name="TextBox 73"/>
          <p:cNvSpPr txBox="1"/>
          <p:nvPr/>
        </p:nvSpPr>
        <p:spPr>
          <a:xfrm>
            <a:off x="10464800" y="6121400"/>
            <a:ext cx="914400" cy="914400"/>
          </a:xfrm>
          <a:prstGeom prst="rect">
            <a:avLst/>
          </a:prstGeom>
          <a:noFill/>
        </p:spPr>
        <p:txBody>
          <a:bodyPr vert="horz" wrap="none" lIns="0" tIns="0" rIns="0" bIns="0" rtlCol="0" anchor="ctr" anchorCtr="0">
            <a:noAutofit/>
          </a:bodyPr>
          <a:lstStyle/>
          <a:p>
            <a:endParaRPr lang="en-US" dirty="0"/>
          </a:p>
        </p:txBody>
      </p:sp>
      <p:sp>
        <p:nvSpPr>
          <p:cNvPr id="6" name="TextBox 5"/>
          <p:cNvSpPr txBox="1"/>
          <p:nvPr/>
        </p:nvSpPr>
        <p:spPr>
          <a:xfrm>
            <a:off x="2654300" y="-152400"/>
            <a:ext cx="914400" cy="914400"/>
          </a:xfrm>
          <a:prstGeom prst="rect">
            <a:avLst/>
          </a:prstGeom>
          <a:noFill/>
        </p:spPr>
        <p:txBody>
          <a:bodyPr vert="horz" wrap="none" lIns="0" tIns="0" rIns="0" bIns="0" rtlCol="0" anchor="ctr" anchorCtr="0">
            <a:noAutofit/>
          </a:bodyPr>
          <a:lstStyle/>
          <a:p>
            <a:endParaRPr lang="en-US" dirty="0"/>
          </a:p>
        </p:txBody>
      </p:sp>
    </p:spTree>
    <p:extLst>
      <p:ext uri="{BB962C8B-B14F-4D97-AF65-F5344CB8AC3E}">
        <p14:creationId xmlns:p14="http://schemas.microsoft.com/office/powerpoint/2010/main" val="1562863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conversion</a:t>
            </a:r>
            <a:endParaRPr lang="en-US" dirty="0"/>
          </a:p>
        </p:txBody>
      </p:sp>
      <p:sp>
        <p:nvSpPr>
          <p:cNvPr id="5" name="Content Placeholder 4"/>
          <p:cNvSpPr>
            <a:spLocks noGrp="1"/>
          </p:cNvSpPr>
          <p:nvPr>
            <p:ph idx="1"/>
          </p:nvPr>
        </p:nvSpPr>
        <p:spPr>
          <a:xfrm>
            <a:off x="558655" y="1803400"/>
            <a:ext cx="6248545" cy="3644900"/>
          </a:xfrm>
        </p:spPr>
        <p:txBody>
          <a:bodyPr/>
          <a:lstStyle/>
          <a:p>
            <a:r>
              <a:rPr lang="en-US" dirty="0" smtClean="0"/>
              <a:t>Each </a:t>
            </a:r>
            <a:r>
              <a:rPr lang="en-US" dirty="0"/>
              <a:t>CSV table dump is converted into at least 1 corresponding XML </a:t>
            </a:r>
            <a:r>
              <a:rPr lang="en-US" dirty="0" smtClean="0"/>
              <a:t>file</a:t>
            </a:r>
            <a:endParaRPr lang="en-US" dirty="0"/>
          </a:p>
          <a:p>
            <a:pPr lvl="1"/>
            <a:r>
              <a:rPr lang="en-US" dirty="0">
                <a:solidFill>
                  <a:schemeClr val="tx1">
                    <a:lumMod val="75000"/>
                    <a:lumOff val="25000"/>
                  </a:schemeClr>
                </a:solidFill>
              </a:rPr>
              <a:t>Splits into multiple files of a specified number of </a:t>
            </a:r>
            <a:r>
              <a:rPr lang="en-US" dirty="0" smtClean="0">
                <a:solidFill>
                  <a:schemeClr val="tx1">
                    <a:lumMod val="75000"/>
                    <a:lumOff val="25000"/>
                  </a:schemeClr>
                </a:solidFill>
              </a:rPr>
              <a:t>records</a:t>
            </a:r>
          </a:p>
          <a:p>
            <a:pPr lvl="1"/>
            <a:r>
              <a:rPr lang="en-US" dirty="0" smtClean="0">
                <a:solidFill>
                  <a:schemeClr val="tx1">
                    <a:lumMod val="75000"/>
                    <a:lumOff val="25000"/>
                  </a:schemeClr>
                </a:solidFill>
              </a:rPr>
              <a:t>Folders of CSV files can be converted as a batch operation</a:t>
            </a:r>
          </a:p>
        </p:txBody>
      </p:sp>
      <p:grpSp>
        <p:nvGrpSpPr>
          <p:cNvPr id="2" name="Group 1"/>
          <p:cNvGrpSpPr/>
          <p:nvPr/>
        </p:nvGrpSpPr>
        <p:grpSpPr>
          <a:xfrm>
            <a:off x="571500" y="5956300"/>
            <a:ext cx="10858500" cy="508000"/>
            <a:chOff x="571500" y="5981700"/>
            <a:chExt cx="10858500" cy="508000"/>
          </a:xfrm>
        </p:grpSpPr>
        <p:sp>
          <p:nvSpPr>
            <p:cNvPr id="10" name="Rounded Rectangle 9"/>
            <p:cNvSpPr/>
            <p:nvPr/>
          </p:nvSpPr>
          <p:spPr>
            <a:xfrm>
              <a:off x="571500" y="5981700"/>
              <a:ext cx="10858500" cy="508000"/>
            </a:xfrm>
            <a:prstGeom prst="roundRect">
              <a:avLst/>
            </a:prstGeom>
            <a:noFill/>
            <a:ln w="12700" cmpd="sng">
              <a:solidFill>
                <a:srgbClr val="F8D2D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711200" y="6041834"/>
              <a:ext cx="10464800" cy="244666"/>
            </a:xfrm>
            <a:prstGeom prst="rect">
              <a:avLst/>
            </a:prstGeom>
            <a:noFill/>
          </p:spPr>
          <p:txBody>
            <a:bodyPr vert="horz" wrap="none" lIns="0" tIns="0" rIns="0" bIns="0" rtlCol="0" anchor="t" anchorCtr="0">
              <a:noAutofit/>
            </a:bodyPr>
            <a:lstStyle/>
            <a:p>
              <a:r>
                <a:rPr lang="en-US" sz="1200" b="1" dirty="0" err="1" smtClean="0">
                  <a:solidFill>
                    <a:schemeClr val="tx2"/>
                  </a:solidFill>
                </a:rPr>
                <a:t>ConvertCSV</a:t>
              </a:r>
              <a:r>
                <a:rPr lang="en-US" sz="1200" b="1" dirty="0" smtClean="0">
                  <a:solidFill>
                    <a:schemeClr val="tx2"/>
                  </a:solidFill>
                </a:rPr>
                <a:t>: </a:t>
              </a:r>
              <a:r>
                <a:rPr lang="en-US" sz="1200" dirty="0">
                  <a:solidFill>
                    <a:schemeClr val="tx1">
                      <a:lumMod val="50000"/>
                      <a:lumOff val="50000"/>
                    </a:schemeClr>
                  </a:solidFill>
                </a:rPr>
                <a:t>Previous </a:t>
              </a:r>
              <a:r>
                <a:rPr lang="en-US" sz="1200" dirty="0" smtClean="0">
                  <a:solidFill>
                    <a:schemeClr val="tx1">
                      <a:lumMod val="50000"/>
                      <a:lumOff val="50000"/>
                    </a:schemeClr>
                  </a:solidFill>
                </a:rPr>
                <a:t>MBO project to support batch CSV conversion of Gigabyte-sized files, following the RFC 4180 standard. </a:t>
              </a:r>
              <a:endParaRPr lang="en-US" sz="1200" dirty="0">
                <a:solidFill>
                  <a:schemeClr val="tx1">
                    <a:lumMod val="50000"/>
                    <a:lumOff val="50000"/>
                  </a:schemeClr>
                </a:solidFill>
              </a:endParaRPr>
            </a:p>
          </p:txBody>
        </p:sp>
      </p:grpSp>
      <p:pic>
        <p:nvPicPr>
          <p:cNvPr id="3" name="Picture 2"/>
          <p:cNvPicPr>
            <a:picLocks noChangeAspect="1"/>
          </p:cNvPicPr>
          <p:nvPr/>
        </p:nvPicPr>
        <p:blipFill>
          <a:blip r:embed="rId3"/>
          <a:stretch>
            <a:fillRect/>
          </a:stretch>
        </p:blipFill>
        <p:spPr>
          <a:xfrm>
            <a:off x="6686692" y="1371600"/>
            <a:ext cx="5048108" cy="3517900"/>
          </a:xfrm>
          <a:prstGeom prst="rect">
            <a:avLst/>
          </a:prstGeom>
        </p:spPr>
      </p:pic>
      <p:pic>
        <p:nvPicPr>
          <p:cNvPr id="9" name="Picture 8"/>
          <p:cNvPicPr>
            <a:picLocks noChangeAspect="1"/>
          </p:cNvPicPr>
          <p:nvPr/>
        </p:nvPicPr>
        <p:blipFill>
          <a:blip r:embed="rId3"/>
          <a:stretch>
            <a:fillRect/>
          </a:stretch>
        </p:blipFill>
        <p:spPr>
          <a:xfrm>
            <a:off x="6839092" y="1524000"/>
            <a:ext cx="5048108" cy="3517900"/>
          </a:xfrm>
          <a:prstGeom prst="rect">
            <a:avLst/>
          </a:prstGeom>
        </p:spPr>
      </p:pic>
      <p:pic>
        <p:nvPicPr>
          <p:cNvPr id="12" name="Picture 11"/>
          <p:cNvPicPr>
            <a:picLocks noChangeAspect="1"/>
          </p:cNvPicPr>
          <p:nvPr/>
        </p:nvPicPr>
        <p:blipFill>
          <a:blip r:embed="rId3"/>
          <a:stretch>
            <a:fillRect/>
          </a:stretch>
        </p:blipFill>
        <p:spPr>
          <a:xfrm>
            <a:off x="6991492" y="1676400"/>
            <a:ext cx="5048108" cy="3517900"/>
          </a:xfrm>
          <a:prstGeom prst="rect">
            <a:avLst/>
          </a:prstGeom>
        </p:spPr>
      </p:pic>
    </p:spTree>
    <p:extLst>
      <p:ext uri="{BB962C8B-B14F-4D97-AF65-F5344CB8AC3E}">
        <p14:creationId xmlns:p14="http://schemas.microsoft.com/office/powerpoint/2010/main" val="41391591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555674" y="3835400"/>
            <a:ext cx="3937825" cy="2425700"/>
          </a:xfrm>
          <a:prstGeom prst="rect">
            <a:avLst/>
          </a:prstGeom>
        </p:spPr>
      </p:pic>
      <p:sp>
        <p:nvSpPr>
          <p:cNvPr id="4" name="Title 3"/>
          <p:cNvSpPr>
            <a:spLocks noGrp="1"/>
          </p:cNvSpPr>
          <p:nvPr>
            <p:ph type="ctrTitle"/>
          </p:nvPr>
        </p:nvSpPr>
        <p:spPr/>
        <p:txBody>
          <a:bodyPr/>
          <a:lstStyle/>
          <a:p>
            <a:r>
              <a:rPr lang="en-US" dirty="0" smtClean="0"/>
              <a:t>Schema ingestion</a:t>
            </a:r>
            <a:endParaRPr lang="en-US" dirty="0"/>
          </a:p>
        </p:txBody>
      </p:sp>
      <p:sp>
        <p:nvSpPr>
          <p:cNvPr id="5" name="Content Placeholder 4"/>
          <p:cNvSpPr>
            <a:spLocks noGrp="1"/>
          </p:cNvSpPr>
          <p:nvPr>
            <p:ph idx="1"/>
          </p:nvPr>
        </p:nvSpPr>
        <p:spPr>
          <a:xfrm>
            <a:off x="558655" y="1803400"/>
            <a:ext cx="6248545" cy="3644900"/>
          </a:xfrm>
        </p:spPr>
        <p:txBody>
          <a:bodyPr/>
          <a:lstStyle/>
          <a:p>
            <a:r>
              <a:rPr lang="en-US" dirty="0" smtClean="0"/>
              <a:t>Uses an ANTLR4 grammar of MySQL CREATE TABLE syntax</a:t>
            </a:r>
          </a:p>
          <a:p>
            <a:pPr lvl="1"/>
            <a:r>
              <a:rPr lang="en-US" dirty="0" smtClean="0">
                <a:solidFill>
                  <a:schemeClr val="tx1">
                    <a:lumMod val="75000"/>
                    <a:lumOff val="25000"/>
                  </a:schemeClr>
                </a:solidFill>
              </a:rPr>
              <a:t>Parse tree used to populate in-memory relational model, which is output as triples for later navigation</a:t>
            </a:r>
          </a:p>
          <a:p>
            <a:pPr lvl="1"/>
            <a:r>
              <a:rPr lang="en-US" dirty="0" smtClean="0">
                <a:solidFill>
                  <a:schemeClr val="tx1">
                    <a:lumMod val="75000"/>
                    <a:lumOff val="25000"/>
                  </a:schemeClr>
                </a:solidFill>
              </a:rPr>
              <a:t>Additional grammars can be added as modules: Oracle, DB2, </a:t>
            </a:r>
            <a:r>
              <a:rPr lang="en-US" dirty="0" err="1" smtClean="0">
                <a:solidFill>
                  <a:schemeClr val="tx1">
                    <a:lumMod val="75000"/>
                    <a:lumOff val="25000"/>
                  </a:schemeClr>
                </a:solidFill>
              </a:rPr>
              <a:t>etc</a:t>
            </a:r>
            <a:endParaRPr lang="en-US" dirty="0" smtClean="0">
              <a:solidFill>
                <a:schemeClr val="tx1">
                  <a:lumMod val="75000"/>
                  <a:lumOff val="25000"/>
                </a:schemeClr>
              </a:solidFill>
            </a:endParaRPr>
          </a:p>
        </p:txBody>
      </p:sp>
      <p:pic>
        <p:nvPicPr>
          <p:cNvPr id="3" name="Picture 2"/>
          <p:cNvPicPr>
            <a:picLocks noChangeAspect="1"/>
          </p:cNvPicPr>
          <p:nvPr/>
        </p:nvPicPr>
        <p:blipFill rotWithShape="1">
          <a:blip r:embed="rId4"/>
          <a:srcRect r="3520"/>
          <a:stretch/>
        </p:blipFill>
        <p:spPr>
          <a:xfrm>
            <a:off x="7886700" y="685800"/>
            <a:ext cx="2450592" cy="2540000"/>
          </a:xfrm>
          <a:prstGeom prst="rect">
            <a:avLst/>
          </a:prstGeom>
        </p:spPr>
      </p:pic>
    </p:spTree>
    <p:extLst>
      <p:ext uri="{BB962C8B-B14F-4D97-AF65-F5344CB8AC3E}">
        <p14:creationId xmlns:p14="http://schemas.microsoft.com/office/powerpoint/2010/main" val="32856401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 </a:t>
            </a:r>
            <a:r>
              <a:rPr lang="en-US" dirty="0" err="1" smtClean="0"/>
              <a:t>Northwind</a:t>
            </a:r>
            <a:r>
              <a:rPr lang="en-US" dirty="0" smtClean="0"/>
              <a:t> database</a:t>
            </a:r>
            <a:endParaRPr lang="en-US" dirty="0"/>
          </a:p>
        </p:txBody>
      </p:sp>
      <p:sp>
        <p:nvSpPr>
          <p:cNvPr id="5" name="Content Placeholder 4"/>
          <p:cNvSpPr>
            <a:spLocks noGrp="1"/>
          </p:cNvSpPr>
          <p:nvPr>
            <p:ph idx="1"/>
          </p:nvPr>
        </p:nvSpPr>
        <p:spPr>
          <a:xfrm>
            <a:off x="558655" y="1803400"/>
            <a:ext cx="6248545" cy="3644900"/>
          </a:xfrm>
        </p:spPr>
        <p:txBody>
          <a:bodyPr/>
          <a:lstStyle/>
          <a:p>
            <a:r>
              <a:rPr lang="en-US" dirty="0" smtClean="0"/>
              <a:t>Example database originally from Microsoft, translated into every RDBMS for testing / educational purposes</a:t>
            </a:r>
            <a:endParaRPr lang="en-US" dirty="0">
              <a:solidFill>
                <a:schemeClr val="tx1">
                  <a:lumMod val="50000"/>
                  <a:lumOff val="50000"/>
                </a:schemeClr>
              </a:solidFill>
            </a:endParaRPr>
          </a:p>
          <a:p>
            <a:r>
              <a:rPr lang="en-US" dirty="0" smtClean="0"/>
              <a:t>MySQL version includes table structure as CREATE TABLE statements</a:t>
            </a:r>
            <a:endParaRPr lang="en-US" dirty="0">
              <a:solidFill>
                <a:srgbClr val="808080"/>
              </a:solidFill>
            </a:endParaRPr>
          </a:p>
          <a:p>
            <a:r>
              <a:rPr lang="en-US" dirty="0" smtClean="0"/>
              <a:t>Data dumped by </a:t>
            </a:r>
            <a:r>
              <a:rPr lang="en-US" dirty="0" err="1" smtClean="0"/>
              <a:t>SQLDeveloper</a:t>
            </a:r>
            <a:r>
              <a:rPr lang="en-US" dirty="0" smtClean="0"/>
              <a:t> as 1 CSV file per table</a:t>
            </a:r>
            <a:endParaRPr lang="en-US" dirty="0">
              <a:solidFill>
                <a:srgbClr val="808080"/>
              </a:solidFill>
            </a:endParaRPr>
          </a:p>
          <a:p>
            <a:pPr marL="91440" indent="0">
              <a:buNone/>
            </a:pPr>
            <a:endParaRPr lang="en-US" dirty="0">
              <a:solidFill>
                <a:srgbClr val="808080"/>
              </a:solidFill>
            </a:endParaRPr>
          </a:p>
        </p:txBody>
      </p:sp>
      <p:grpSp>
        <p:nvGrpSpPr>
          <p:cNvPr id="2" name="Group 1"/>
          <p:cNvGrpSpPr/>
          <p:nvPr/>
        </p:nvGrpSpPr>
        <p:grpSpPr>
          <a:xfrm>
            <a:off x="571500" y="5956300"/>
            <a:ext cx="10858500" cy="508000"/>
            <a:chOff x="571500" y="5981700"/>
            <a:chExt cx="10858500" cy="508000"/>
          </a:xfrm>
        </p:grpSpPr>
        <p:sp>
          <p:nvSpPr>
            <p:cNvPr id="10" name="Rounded Rectangle 9"/>
            <p:cNvSpPr/>
            <p:nvPr/>
          </p:nvSpPr>
          <p:spPr>
            <a:xfrm>
              <a:off x="571500" y="5981700"/>
              <a:ext cx="10858500" cy="508000"/>
            </a:xfrm>
            <a:prstGeom prst="roundRect">
              <a:avLst/>
            </a:prstGeom>
            <a:noFill/>
            <a:ln w="12700" cmpd="sng">
              <a:solidFill>
                <a:srgbClr val="F8D2D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711200" y="6041834"/>
              <a:ext cx="10464800" cy="244666"/>
            </a:xfrm>
            <a:prstGeom prst="rect">
              <a:avLst/>
            </a:prstGeom>
            <a:noFill/>
          </p:spPr>
          <p:txBody>
            <a:bodyPr vert="horz" wrap="none" lIns="0" tIns="0" rIns="0" bIns="0" rtlCol="0" anchor="t" anchorCtr="0">
              <a:noAutofit/>
            </a:bodyPr>
            <a:lstStyle/>
            <a:p>
              <a:r>
                <a:rPr lang="en-US" sz="1200" b="1" dirty="0" smtClean="0">
                  <a:solidFill>
                    <a:schemeClr val="tx2"/>
                  </a:solidFill>
                </a:rPr>
                <a:t>WHY NORTHWIND: </a:t>
              </a:r>
              <a:r>
                <a:rPr lang="en-US" sz="1200" dirty="0">
                  <a:solidFill>
                    <a:schemeClr val="tx1">
                      <a:lumMod val="50000"/>
                      <a:lumOff val="50000"/>
                    </a:schemeClr>
                  </a:solidFill>
                </a:rPr>
                <a:t>D</a:t>
              </a:r>
              <a:r>
                <a:rPr lang="en-US" sz="1200" dirty="0" smtClean="0">
                  <a:solidFill>
                    <a:schemeClr val="tx1">
                      <a:lumMod val="50000"/>
                      <a:lumOff val="50000"/>
                    </a:schemeClr>
                  </a:solidFill>
                </a:rPr>
                <a:t>emonstrates main features of a familiar relational database without getting overwhelming.</a:t>
              </a:r>
              <a:endParaRPr lang="en-US" sz="1200" dirty="0">
                <a:solidFill>
                  <a:schemeClr val="tx1">
                    <a:lumMod val="50000"/>
                    <a:lumOff val="50000"/>
                  </a:schemeClr>
                </a:solidFill>
              </a:endParaRPr>
            </a:p>
          </p:txBody>
        </p:sp>
      </p:grpSp>
      <p:pic>
        <p:nvPicPr>
          <p:cNvPr id="8" name="Picture 7" descr="Northwind_diagra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044" y="1457158"/>
            <a:ext cx="5276806" cy="3920230"/>
          </a:xfrm>
          <a:prstGeom prst="rect">
            <a:avLst/>
          </a:prstGeom>
        </p:spPr>
      </p:pic>
    </p:spTree>
    <p:extLst>
      <p:ext uri="{BB962C8B-B14F-4D97-AF65-F5344CB8AC3E}">
        <p14:creationId xmlns:p14="http://schemas.microsoft.com/office/powerpoint/2010/main" val="16978004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493000" y="241300"/>
            <a:ext cx="4708525" cy="6705600"/>
          </a:xfrm>
          <a:prstGeom prst="roundRect">
            <a:avLst>
              <a:gd name="adj" fmla="val 0"/>
            </a:avLst>
          </a:prstGeom>
          <a:solidFill>
            <a:srgbClr val="27282C"/>
          </a:solidFill>
          <a:ln w="28575" cmpd="sng">
            <a:noFill/>
            <a:prstDash val="dash"/>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365760" tIns="822960" rIns="365760" bIns="365760" rtlCol="0" anchor="t" anchorCtr="0"/>
          <a:lstStyle/>
          <a:p>
            <a:pPr>
              <a:spcAft>
                <a:spcPts val="2400"/>
              </a:spcAft>
              <a:defRPr/>
            </a:pPr>
            <a:r>
              <a:rPr lang="pl-PL" sz="1200" dirty="0">
                <a:solidFill>
                  <a:srgbClr val="808080"/>
                </a:solidFill>
                <a:latin typeface="Courier New"/>
                <a:cs typeface="Courier New"/>
              </a:rPr>
              <a:t>-</a:t>
            </a:r>
            <a:r>
              <a:rPr lang="pl-PL" sz="1200" dirty="0" smtClean="0">
                <a:solidFill>
                  <a:srgbClr val="808080"/>
                </a:solidFill>
                <a:latin typeface="Courier New"/>
                <a:cs typeface="Courier New"/>
              </a:rPr>
              <a:t>-</a:t>
            </a:r>
            <a:br>
              <a:rPr lang="pl-PL" sz="1200" dirty="0" smtClean="0">
                <a:solidFill>
                  <a:srgbClr val="808080"/>
                </a:solidFill>
                <a:latin typeface="Courier New"/>
                <a:cs typeface="Courier New"/>
              </a:rPr>
            </a:br>
            <a:r>
              <a:rPr lang="pl-PL" sz="1200" dirty="0" smtClean="0">
                <a:solidFill>
                  <a:srgbClr val="808080"/>
                </a:solidFill>
                <a:latin typeface="Courier New"/>
                <a:cs typeface="Courier New"/>
              </a:rPr>
              <a:t>-</a:t>
            </a:r>
            <a:r>
              <a:rPr lang="pl-PL" sz="1200" dirty="0">
                <a:solidFill>
                  <a:srgbClr val="808080"/>
                </a:solidFill>
                <a:latin typeface="Courier New"/>
                <a:cs typeface="Courier New"/>
              </a:rPr>
              <a:t>- </a:t>
            </a:r>
            <a:r>
              <a:rPr lang="pl-PL" sz="1200" dirty="0" err="1">
                <a:solidFill>
                  <a:srgbClr val="808080"/>
                </a:solidFill>
                <a:latin typeface="Courier New"/>
                <a:cs typeface="Courier New"/>
              </a:rPr>
              <a:t>Table</a:t>
            </a:r>
            <a:r>
              <a:rPr lang="pl-PL" sz="1200" dirty="0">
                <a:solidFill>
                  <a:srgbClr val="808080"/>
                </a:solidFill>
                <a:latin typeface="Courier New"/>
                <a:cs typeface="Courier New"/>
              </a:rPr>
              <a:t> </a:t>
            </a:r>
            <a:r>
              <a:rPr lang="pl-PL" sz="1200" dirty="0" err="1">
                <a:solidFill>
                  <a:srgbClr val="808080"/>
                </a:solidFill>
                <a:latin typeface="Courier New"/>
                <a:cs typeface="Courier New"/>
              </a:rPr>
              <a:t>structure</a:t>
            </a:r>
            <a:r>
              <a:rPr lang="pl-PL" sz="1200" dirty="0">
                <a:solidFill>
                  <a:srgbClr val="808080"/>
                </a:solidFill>
                <a:latin typeface="Courier New"/>
                <a:cs typeface="Courier New"/>
              </a:rPr>
              <a:t> for </a:t>
            </a:r>
            <a:r>
              <a:rPr lang="pl-PL" sz="1200" dirty="0" err="1">
                <a:solidFill>
                  <a:srgbClr val="808080"/>
                </a:solidFill>
                <a:latin typeface="Courier New"/>
                <a:cs typeface="Courier New"/>
              </a:rPr>
              <a:t>table</a:t>
            </a:r>
            <a:r>
              <a:rPr lang="pl-PL" sz="1200" dirty="0">
                <a:solidFill>
                  <a:srgbClr val="808080"/>
                </a:solidFill>
                <a:latin typeface="Courier New"/>
                <a:cs typeface="Courier New"/>
              </a:rPr>
              <a:t> `Region</a:t>
            </a:r>
            <a:r>
              <a:rPr lang="pl-PL" sz="1200" dirty="0" smtClean="0">
                <a:solidFill>
                  <a:srgbClr val="808080"/>
                </a:solidFill>
                <a:latin typeface="Courier New"/>
                <a:cs typeface="Courier New"/>
              </a:rPr>
              <a:t>`</a:t>
            </a:r>
            <a:br>
              <a:rPr lang="pl-PL" sz="1200" dirty="0" smtClean="0">
                <a:solidFill>
                  <a:srgbClr val="808080"/>
                </a:solidFill>
                <a:latin typeface="Courier New"/>
                <a:cs typeface="Courier New"/>
              </a:rPr>
            </a:br>
            <a:r>
              <a:rPr lang="pl-PL" sz="1200" dirty="0" smtClean="0">
                <a:solidFill>
                  <a:srgbClr val="808080"/>
                </a:solidFill>
                <a:latin typeface="Courier New"/>
                <a:cs typeface="Courier New"/>
              </a:rPr>
              <a:t>--</a:t>
            </a:r>
            <a:br>
              <a:rPr lang="pl-PL" sz="1200" dirty="0" smtClean="0">
                <a:solidFill>
                  <a:srgbClr val="808080"/>
                </a:solidFill>
                <a:latin typeface="Courier New"/>
                <a:cs typeface="Courier New"/>
              </a:rPr>
            </a:br>
            <a:r>
              <a:rPr lang="pl-PL" sz="1200" dirty="0" smtClean="0">
                <a:solidFill>
                  <a:srgbClr val="FF0073"/>
                </a:solidFill>
                <a:latin typeface="Courier New"/>
                <a:cs typeface="Courier New"/>
              </a:rPr>
              <a:t>DROP </a:t>
            </a:r>
            <a:r>
              <a:rPr lang="pl-PL" sz="1200" dirty="0">
                <a:solidFill>
                  <a:srgbClr val="FF0073"/>
                </a:solidFill>
                <a:latin typeface="Courier New"/>
                <a:cs typeface="Courier New"/>
              </a:rPr>
              <a:t>TABLE </a:t>
            </a:r>
            <a:r>
              <a:rPr lang="pl-PL" sz="1200" dirty="0">
                <a:solidFill>
                  <a:srgbClr val="FFFFFF"/>
                </a:solidFill>
                <a:latin typeface="Courier New"/>
                <a:cs typeface="Courier New"/>
              </a:rPr>
              <a:t>IF EXISTS </a:t>
            </a:r>
            <a:r>
              <a:rPr lang="pl-PL" sz="1200" dirty="0">
                <a:solidFill>
                  <a:srgbClr val="FFFF66"/>
                </a:solidFill>
                <a:latin typeface="Courier New"/>
                <a:cs typeface="Courier New"/>
              </a:rPr>
              <a:t>`Region`</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0073"/>
                </a:solidFill>
                <a:latin typeface="Courier New"/>
                <a:cs typeface="Courier New"/>
              </a:rPr>
              <a:t>CREATE </a:t>
            </a:r>
            <a:r>
              <a:rPr lang="pl-PL" sz="1200" dirty="0">
                <a:solidFill>
                  <a:srgbClr val="FF0073"/>
                </a:solidFill>
                <a:latin typeface="Courier New"/>
                <a:cs typeface="Courier New"/>
              </a:rPr>
              <a:t>TABLE </a:t>
            </a:r>
            <a:r>
              <a:rPr lang="pl-PL" sz="1200" dirty="0">
                <a:solidFill>
                  <a:srgbClr val="FFFFFF"/>
                </a:solidFill>
                <a:latin typeface="Courier New"/>
                <a:cs typeface="Courier New"/>
              </a:rPr>
              <a:t>`</a:t>
            </a:r>
            <a:r>
              <a:rPr lang="pl-PL" sz="1200" dirty="0">
                <a:solidFill>
                  <a:srgbClr val="00FF0B"/>
                </a:solidFill>
                <a:latin typeface="Courier New"/>
                <a:cs typeface="Courier New"/>
              </a:rPr>
              <a:t>Region</a:t>
            </a:r>
            <a:r>
              <a:rPr lang="pl-PL" sz="1200" dirty="0">
                <a:solidFill>
                  <a:srgbClr val="FFFFFF"/>
                </a:solidFill>
                <a:latin typeface="Courier New"/>
                <a:cs typeface="Courier New"/>
              </a:rPr>
              <a:t>` </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RegionID</a:t>
            </a:r>
            <a:r>
              <a:rPr lang="pl-PL" sz="1200" dirty="0">
                <a:solidFill>
                  <a:srgbClr val="FFFF66"/>
                </a:solidFill>
                <a:latin typeface="Courier New"/>
                <a:cs typeface="Courier New"/>
              </a:rPr>
              <a:t>`</a:t>
            </a:r>
            <a:r>
              <a:rPr lang="pl-PL" sz="1200" dirty="0">
                <a:solidFill>
                  <a:srgbClr val="FFFFFF"/>
                </a:solidFill>
                <a:latin typeface="Courier New"/>
                <a:cs typeface="Courier New"/>
              </a:rPr>
              <a:t> </a:t>
            </a:r>
            <a:r>
              <a:rPr lang="pl-PL" sz="1200" dirty="0" err="1">
                <a:solidFill>
                  <a:srgbClr val="FFFFFF"/>
                </a:solidFill>
                <a:latin typeface="Courier New"/>
                <a:cs typeface="Courier New"/>
              </a:rPr>
              <a:t>int</a:t>
            </a:r>
            <a:r>
              <a:rPr lang="pl-PL" sz="1200" dirty="0">
                <a:solidFill>
                  <a:srgbClr val="FFFFFF"/>
                </a:solidFill>
                <a:latin typeface="Courier New"/>
                <a:cs typeface="Courier New"/>
              </a:rPr>
              <a:t>(</a:t>
            </a:r>
            <a:r>
              <a:rPr lang="pl-PL" sz="1200" dirty="0">
                <a:solidFill>
                  <a:srgbClr val="F267FF"/>
                </a:solidFill>
                <a:latin typeface="Courier New"/>
                <a:cs typeface="Courier New"/>
              </a:rPr>
              <a:t>11</a:t>
            </a:r>
            <a:r>
              <a:rPr lang="pl-PL" sz="1200" dirty="0">
                <a:solidFill>
                  <a:srgbClr val="FFFFFF"/>
                </a:solidFill>
                <a:latin typeface="Courier New"/>
                <a:cs typeface="Courier New"/>
              </a:rPr>
              <a:t>) </a:t>
            </a:r>
            <a:r>
              <a:rPr lang="pl-PL" sz="1200" dirty="0">
                <a:solidFill>
                  <a:srgbClr val="FF0073"/>
                </a:solidFill>
                <a:latin typeface="Courier New"/>
                <a:cs typeface="Courier New"/>
              </a:rPr>
              <a:t>NOT NULL</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RegionDescription</a:t>
            </a:r>
            <a:r>
              <a:rPr lang="pl-PL" sz="1200" dirty="0">
                <a:solidFill>
                  <a:srgbClr val="FFFF66"/>
                </a:solidFill>
                <a:latin typeface="Courier New"/>
                <a:cs typeface="Courier New"/>
              </a:rPr>
              <a:t>` </a:t>
            </a:r>
            <a:r>
              <a:rPr lang="pl-PL" sz="1200" dirty="0" err="1">
                <a:solidFill>
                  <a:srgbClr val="FFFFFF"/>
                </a:solidFill>
                <a:latin typeface="Courier New"/>
                <a:cs typeface="Courier New"/>
              </a:rPr>
              <a:t>varchar</a:t>
            </a:r>
            <a:r>
              <a:rPr lang="pl-PL" sz="1200" dirty="0">
                <a:solidFill>
                  <a:srgbClr val="FFFFFF"/>
                </a:solidFill>
                <a:latin typeface="Courier New"/>
                <a:cs typeface="Courier New"/>
              </a:rPr>
              <a:t>(</a:t>
            </a:r>
            <a:r>
              <a:rPr lang="pl-PL" sz="1200" dirty="0">
                <a:solidFill>
                  <a:srgbClr val="F267FF"/>
                </a:solidFill>
                <a:latin typeface="Courier New"/>
                <a:cs typeface="Courier New"/>
              </a:rPr>
              <a:t>50</a:t>
            </a:r>
            <a:r>
              <a:rPr lang="pl-PL" sz="1200" dirty="0">
                <a:solidFill>
                  <a:srgbClr val="FFFFFF"/>
                </a:solidFill>
                <a:latin typeface="Courier New"/>
                <a:cs typeface="Courier New"/>
              </a:rPr>
              <a:t>) NOT NULL</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0073"/>
                </a:solidFill>
                <a:latin typeface="Courier New"/>
                <a:cs typeface="Courier New"/>
              </a:rPr>
              <a:t>PRIMARY KEY </a:t>
            </a:r>
            <a:r>
              <a:rPr lang="pl-PL" sz="1200" dirty="0">
                <a:solidFill>
                  <a:srgbClr val="FFFFFF"/>
                </a:solidFill>
                <a:latin typeface="Courier New"/>
                <a:cs typeface="Courier New"/>
              </a:rPr>
              <a:t>(</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RegionID</a:t>
            </a:r>
            <a:r>
              <a:rPr lang="pl-PL" sz="1200" dirty="0">
                <a:solidFill>
                  <a:srgbClr val="FFFF66"/>
                </a:solidFill>
                <a:latin typeface="Courier New"/>
                <a:cs typeface="Courier New"/>
              </a:rPr>
              <a:t>`</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FF"/>
                </a:solidFill>
                <a:latin typeface="Courier New"/>
                <a:cs typeface="Courier New"/>
              </a:rPr>
              <a:t>ENGINE</a:t>
            </a:r>
            <a:r>
              <a:rPr lang="pl-PL" sz="1200" dirty="0">
                <a:solidFill>
                  <a:srgbClr val="FF0073"/>
                </a:solidFill>
                <a:latin typeface="Courier New"/>
                <a:cs typeface="Courier New"/>
              </a:rPr>
              <a:t>=</a:t>
            </a:r>
            <a:r>
              <a:rPr lang="pl-PL" sz="1200" dirty="0" err="1">
                <a:solidFill>
                  <a:srgbClr val="FFFFFF"/>
                </a:solidFill>
                <a:latin typeface="Courier New"/>
                <a:cs typeface="Courier New"/>
              </a:rPr>
              <a:t>InnoDB</a:t>
            </a:r>
            <a:r>
              <a:rPr lang="pl-PL" sz="1200" dirty="0">
                <a:solidFill>
                  <a:srgbClr val="FFFFFF"/>
                </a:solidFill>
                <a:latin typeface="Courier New"/>
                <a:cs typeface="Courier New"/>
              </a:rPr>
              <a:t> DEFAULT CHARSET</a:t>
            </a:r>
            <a:r>
              <a:rPr lang="pl-PL" sz="1200" dirty="0">
                <a:solidFill>
                  <a:srgbClr val="FF0073"/>
                </a:solidFill>
                <a:latin typeface="Courier New"/>
                <a:cs typeface="Courier New"/>
              </a:rPr>
              <a:t>=</a:t>
            </a:r>
            <a:r>
              <a:rPr lang="pl-PL" sz="1200" dirty="0">
                <a:solidFill>
                  <a:srgbClr val="FFFFFF"/>
                </a:solidFill>
                <a:latin typeface="Courier New"/>
                <a:cs typeface="Courier New"/>
              </a:rPr>
              <a:t>latin1</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808080"/>
                </a:solidFill>
                <a:latin typeface="Courier New"/>
                <a:cs typeface="Courier New"/>
              </a:rPr>
              <a:t>/</a:t>
            </a:r>
            <a:r>
              <a:rPr lang="pl-PL" sz="1200" dirty="0">
                <a:solidFill>
                  <a:srgbClr val="808080"/>
                </a:solidFill>
                <a:latin typeface="Courier New"/>
                <a:cs typeface="Courier New"/>
              </a:rPr>
              <a:t>*!40101 SET </a:t>
            </a:r>
            <a:r>
              <a:rPr lang="pl-PL" sz="1200" dirty="0" err="1">
                <a:solidFill>
                  <a:srgbClr val="808080"/>
                </a:solidFill>
                <a:latin typeface="Courier New"/>
                <a:cs typeface="Courier New"/>
              </a:rPr>
              <a:t>character_set_client</a:t>
            </a:r>
            <a:r>
              <a:rPr lang="pl-PL" sz="1200" dirty="0">
                <a:solidFill>
                  <a:srgbClr val="808080"/>
                </a:solidFill>
                <a:latin typeface="Courier New"/>
                <a:cs typeface="Courier New"/>
              </a:rPr>
              <a:t> = @</a:t>
            </a:r>
            <a:r>
              <a:rPr lang="pl-PL" sz="1200" dirty="0" err="1">
                <a:solidFill>
                  <a:srgbClr val="808080"/>
                </a:solidFill>
                <a:latin typeface="Courier New"/>
                <a:cs typeface="Courier New"/>
              </a:rPr>
              <a:t>saved_cs_client</a:t>
            </a:r>
            <a:r>
              <a:rPr lang="pl-PL" sz="1200" dirty="0">
                <a:solidFill>
                  <a:srgbClr val="808080"/>
                </a:solidFill>
                <a:latin typeface="Courier New"/>
                <a:cs typeface="Courier New"/>
              </a:rPr>
              <a:t> */</a:t>
            </a:r>
            <a:r>
              <a:rPr lang="pl-PL" sz="1200" dirty="0" smtClean="0">
                <a:solidFill>
                  <a:schemeClr val="bg1"/>
                </a:solidFill>
                <a:latin typeface="Courier New"/>
                <a:cs typeface="Courier New"/>
              </a:rPr>
              <a:t>;</a:t>
            </a:r>
          </a:p>
          <a:p>
            <a:pPr>
              <a:spcAft>
                <a:spcPts val="2400"/>
              </a:spcAft>
              <a:defRPr/>
            </a:pPr>
            <a:r>
              <a:rPr lang="pl-PL" sz="1200" dirty="0">
                <a:solidFill>
                  <a:schemeClr val="tx1">
                    <a:lumMod val="50000"/>
                    <a:lumOff val="50000"/>
                  </a:schemeClr>
                </a:solidFill>
                <a:latin typeface="Courier New"/>
                <a:cs typeface="Courier New"/>
              </a:rPr>
              <a:t>--</a:t>
            </a:r>
            <a:br>
              <a:rPr lang="pl-PL" sz="1200" dirty="0">
                <a:solidFill>
                  <a:schemeClr val="tx1">
                    <a:lumMod val="50000"/>
                    <a:lumOff val="50000"/>
                  </a:schemeClr>
                </a:solidFill>
                <a:latin typeface="Courier New"/>
                <a:cs typeface="Courier New"/>
              </a:rPr>
            </a:br>
            <a:r>
              <a:rPr lang="pl-PL" sz="1200" dirty="0">
                <a:solidFill>
                  <a:schemeClr val="tx1">
                    <a:lumMod val="50000"/>
                    <a:lumOff val="50000"/>
                  </a:schemeClr>
                </a:solidFill>
                <a:latin typeface="Courier New"/>
                <a:cs typeface="Courier New"/>
              </a:rPr>
              <a:t>-- </a:t>
            </a:r>
            <a:r>
              <a:rPr lang="pl-PL" sz="1200" dirty="0" err="1">
                <a:solidFill>
                  <a:schemeClr val="tx1">
                    <a:lumMod val="50000"/>
                    <a:lumOff val="50000"/>
                  </a:schemeClr>
                </a:solidFill>
                <a:latin typeface="Courier New"/>
                <a:cs typeface="Courier New"/>
              </a:rPr>
              <a:t>Table</a:t>
            </a:r>
            <a:r>
              <a:rPr lang="pl-PL" sz="1200" dirty="0">
                <a:solidFill>
                  <a:schemeClr val="tx1">
                    <a:lumMod val="50000"/>
                    <a:lumOff val="50000"/>
                  </a:schemeClr>
                </a:solidFill>
                <a:latin typeface="Courier New"/>
                <a:cs typeface="Courier New"/>
              </a:rPr>
              <a:t> </a:t>
            </a:r>
            <a:r>
              <a:rPr lang="pl-PL" sz="1200" dirty="0" err="1">
                <a:solidFill>
                  <a:schemeClr val="tx1">
                    <a:lumMod val="50000"/>
                    <a:lumOff val="50000"/>
                  </a:schemeClr>
                </a:solidFill>
                <a:latin typeface="Courier New"/>
                <a:cs typeface="Courier New"/>
              </a:rPr>
              <a:t>structure</a:t>
            </a:r>
            <a:r>
              <a:rPr lang="pl-PL" sz="1200" dirty="0">
                <a:solidFill>
                  <a:schemeClr val="tx1">
                    <a:lumMod val="50000"/>
                    <a:lumOff val="50000"/>
                  </a:schemeClr>
                </a:solidFill>
                <a:latin typeface="Courier New"/>
                <a:cs typeface="Courier New"/>
              </a:rPr>
              <a:t> for </a:t>
            </a:r>
            <a:r>
              <a:rPr lang="pl-PL" sz="1200" dirty="0" err="1">
                <a:solidFill>
                  <a:schemeClr val="tx1">
                    <a:lumMod val="50000"/>
                    <a:lumOff val="50000"/>
                  </a:schemeClr>
                </a:solidFill>
                <a:latin typeface="Courier New"/>
                <a:cs typeface="Courier New"/>
              </a:rPr>
              <a:t>table</a:t>
            </a:r>
            <a:r>
              <a:rPr lang="pl-PL" sz="1200" dirty="0">
                <a:solidFill>
                  <a:schemeClr val="tx1">
                    <a:lumMod val="50000"/>
                    <a:lumOff val="50000"/>
                  </a:schemeClr>
                </a:solidFill>
                <a:latin typeface="Courier New"/>
                <a:cs typeface="Courier New"/>
              </a:rPr>
              <a:t> </a:t>
            </a:r>
            <a:r>
              <a:rPr lang="pl-PL" sz="1200" dirty="0" smtClean="0">
                <a:solidFill>
                  <a:schemeClr val="tx1">
                    <a:lumMod val="50000"/>
                    <a:lumOff val="50000"/>
                  </a:schemeClr>
                </a:solidFill>
                <a:latin typeface="Courier New"/>
                <a:cs typeface="Courier New"/>
              </a:rPr>
              <a:t>`</a:t>
            </a:r>
            <a:r>
              <a:rPr lang="pl-PL" sz="1200" dirty="0" err="1" smtClean="0">
                <a:solidFill>
                  <a:schemeClr val="tx1">
                    <a:lumMod val="50000"/>
                    <a:lumOff val="50000"/>
                  </a:schemeClr>
                </a:solidFill>
                <a:latin typeface="Courier New"/>
                <a:cs typeface="Courier New"/>
              </a:rPr>
              <a:t>Territories</a:t>
            </a:r>
            <a:r>
              <a:rPr lang="pl-PL" sz="1200" dirty="0" smtClean="0">
                <a:solidFill>
                  <a:schemeClr val="tx1">
                    <a:lumMod val="50000"/>
                    <a:lumOff val="50000"/>
                  </a:schemeClr>
                </a:solidFill>
                <a:latin typeface="Courier New"/>
                <a:cs typeface="Courier New"/>
              </a:rPr>
              <a:t>`</a:t>
            </a:r>
            <a:r>
              <a:rPr lang="pl-PL" sz="1200" dirty="0">
                <a:solidFill>
                  <a:schemeClr val="tx1">
                    <a:lumMod val="50000"/>
                    <a:lumOff val="50000"/>
                  </a:schemeClr>
                </a:solidFill>
                <a:latin typeface="Courier New"/>
                <a:cs typeface="Courier New"/>
              </a:rPr>
              <a:t/>
            </a:r>
            <a:br>
              <a:rPr lang="pl-PL" sz="1200" dirty="0">
                <a:solidFill>
                  <a:schemeClr val="tx1">
                    <a:lumMod val="50000"/>
                    <a:lumOff val="50000"/>
                  </a:schemeClr>
                </a:solidFill>
                <a:latin typeface="Courier New"/>
                <a:cs typeface="Courier New"/>
              </a:rPr>
            </a:br>
            <a:r>
              <a:rPr lang="pl-PL" sz="1200" dirty="0">
                <a:solidFill>
                  <a:schemeClr val="tx1">
                    <a:lumMod val="50000"/>
                    <a:lumOff val="50000"/>
                  </a:schemeClr>
                </a:solidFill>
                <a:latin typeface="Courier New"/>
                <a:cs typeface="Courier New"/>
              </a:rPr>
              <a:t>--</a:t>
            </a:r>
            <a:br>
              <a:rPr lang="pl-PL" sz="1200" dirty="0">
                <a:solidFill>
                  <a:schemeClr val="tx1">
                    <a:lumMod val="50000"/>
                    <a:lumOff val="50000"/>
                  </a:schemeClr>
                </a:solidFill>
                <a:latin typeface="Courier New"/>
                <a:cs typeface="Courier New"/>
              </a:rPr>
            </a:br>
            <a:r>
              <a:rPr lang="pl-PL" sz="1200" dirty="0" smtClean="0">
                <a:solidFill>
                  <a:srgbClr val="FF0073"/>
                </a:solidFill>
                <a:latin typeface="Courier New"/>
                <a:cs typeface="Courier New"/>
              </a:rPr>
              <a:t>DROP </a:t>
            </a:r>
            <a:r>
              <a:rPr lang="pl-PL" sz="1200" dirty="0">
                <a:solidFill>
                  <a:srgbClr val="FF0073"/>
                </a:solidFill>
                <a:latin typeface="Courier New"/>
                <a:cs typeface="Courier New"/>
              </a:rPr>
              <a:t>TABLE </a:t>
            </a:r>
            <a:r>
              <a:rPr lang="pl-PL" sz="1200" dirty="0">
                <a:solidFill>
                  <a:srgbClr val="FFFFFF"/>
                </a:solidFill>
                <a:latin typeface="Courier New"/>
                <a:cs typeface="Courier New"/>
              </a:rPr>
              <a:t>IF EXISTS </a:t>
            </a:r>
            <a:r>
              <a:rPr lang="pl-PL" sz="1200" dirty="0">
                <a:solidFill>
                  <a:srgbClr val="FFFF66"/>
                </a:solidFill>
                <a:latin typeface="Courier New"/>
                <a:cs typeface="Courier New"/>
              </a:rPr>
              <a:t>`</a:t>
            </a:r>
            <a:r>
              <a:rPr lang="pl-PL" sz="1200" dirty="0" err="1">
                <a:solidFill>
                  <a:srgbClr val="FFFF66"/>
                </a:solidFill>
                <a:latin typeface="Courier New"/>
                <a:cs typeface="Courier New"/>
              </a:rPr>
              <a:t>Territories</a:t>
            </a:r>
            <a:r>
              <a:rPr lang="pl-PL" sz="1200" dirty="0">
                <a:solidFill>
                  <a:srgbClr val="FFFF66"/>
                </a:solidFill>
                <a:latin typeface="Courier New"/>
                <a:cs typeface="Courier New"/>
              </a:rPr>
              <a:t>`</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0073"/>
                </a:solidFill>
                <a:latin typeface="Courier New"/>
                <a:cs typeface="Courier New"/>
              </a:rPr>
              <a:t>CREATE </a:t>
            </a:r>
            <a:r>
              <a:rPr lang="pl-PL" sz="1200" dirty="0">
                <a:solidFill>
                  <a:srgbClr val="FF0073"/>
                </a:solidFill>
                <a:latin typeface="Courier New"/>
                <a:cs typeface="Courier New"/>
              </a:rPr>
              <a:t>TABLE </a:t>
            </a:r>
            <a:r>
              <a:rPr lang="pl-PL" sz="1200" dirty="0">
                <a:solidFill>
                  <a:srgbClr val="FFFFFF"/>
                </a:solidFill>
                <a:latin typeface="Courier New"/>
                <a:cs typeface="Courier New"/>
              </a:rPr>
              <a:t>`</a:t>
            </a:r>
            <a:r>
              <a:rPr lang="pl-PL" sz="1200" dirty="0" err="1">
                <a:solidFill>
                  <a:srgbClr val="00FF0B"/>
                </a:solidFill>
                <a:latin typeface="Courier New"/>
                <a:cs typeface="Courier New"/>
              </a:rPr>
              <a:t>Territories</a:t>
            </a:r>
            <a:r>
              <a:rPr lang="pl-PL" sz="1200" dirty="0">
                <a:solidFill>
                  <a:srgbClr val="FFFFFF"/>
                </a:solidFill>
                <a:latin typeface="Courier New"/>
                <a:cs typeface="Courier New"/>
              </a:rPr>
              <a:t>` </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66"/>
                </a:solidFill>
                <a:latin typeface="Courier New"/>
                <a:cs typeface="Courier New"/>
              </a:rPr>
              <a:t>`</a:t>
            </a:r>
            <a:r>
              <a:rPr lang="pl-PL" sz="1200" dirty="0" err="1">
                <a:solidFill>
                  <a:srgbClr val="FFFF66"/>
                </a:solidFill>
                <a:latin typeface="Courier New"/>
                <a:cs typeface="Courier New"/>
              </a:rPr>
              <a:t>TerritoryID</a:t>
            </a:r>
            <a:r>
              <a:rPr lang="pl-PL" sz="1200" dirty="0">
                <a:solidFill>
                  <a:srgbClr val="FFFF66"/>
                </a:solidFill>
                <a:latin typeface="Courier New"/>
                <a:cs typeface="Courier New"/>
              </a:rPr>
              <a:t>` </a:t>
            </a:r>
            <a:r>
              <a:rPr lang="pl-PL" sz="1200" dirty="0" err="1">
                <a:solidFill>
                  <a:srgbClr val="FFFFFF"/>
                </a:solidFill>
                <a:latin typeface="Courier New"/>
                <a:cs typeface="Courier New"/>
              </a:rPr>
              <a:t>varchar</a:t>
            </a:r>
            <a:r>
              <a:rPr lang="pl-PL" sz="1200" dirty="0">
                <a:solidFill>
                  <a:srgbClr val="FFFFFF"/>
                </a:solidFill>
                <a:latin typeface="Courier New"/>
                <a:cs typeface="Courier New"/>
              </a:rPr>
              <a:t>(</a:t>
            </a:r>
            <a:r>
              <a:rPr lang="pl-PL" sz="1200" dirty="0">
                <a:solidFill>
                  <a:srgbClr val="F267FF"/>
                </a:solidFill>
                <a:latin typeface="Courier New"/>
                <a:cs typeface="Courier New"/>
              </a:rPr>
              <a:t>20</a:t>
            </a:r>
            <a:r>
              <a:rPr lang="pl-PL" sz="1200" dirty="0">
                <a:solidFill>
                  <a:srgbClr val="FFFFFF"/>
                </a:solidFill>
                <a:latin typeface="Courier New"/>
                <a:cs typeface="Courier New"/>
              </a:rPr>
              <a:t>) </a:t>
            </a:r>
            <a:r>
              <a:rPr lang="pl-PL" sz="1200" dirty="0">
                <a:solidFill>
                  <a:srgbClr val="FF0073"/>
                </a:solidFill>
                <a:latin typeface="Courier New"/>
                <a:cs typeface="Courier New"/>
              </a:rPr>
              <a:t>NOT NULL</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smtClean="0">
                <a:solidFill>
                  <a:srgbClr val="FFFF66"/>
                </a:solidFill>
                <a:latin typeface="Courier New"/>
                <a:cs typeface="Courier New"/>
              </a:rPr>
              <a:t>`</a:t>
            </a:r>
            <a:r>
              <a:rPr lang="pl-PL" sz="1200" dirty="0" err="1" smtClean="0">
                <a:solidFill>
                  <a:srgbClr val="FFFF66"/>
                </a:solidFill>
                <a:latin typeface="Courier New"/>
                <a:cs typeface="Courier New"/>
              </a:rPr>
              <a:t>TerritoryDescrip</a:t>
            </a:r>
            <a:r>
              <a:rPr lang="pl-PL" sz="1200" dirty="0" smtClean="0">
                <a:solidFill>
                  <a:srgbClr val="FFFF66"/>
                </a:solidFill>
                <a:latin typeface="Courier New"/>
                <a:cs typeface="Courier New"/>
              </a:rPr>
              <a:t>` </a:t>
            </a:r>
            <a:r>
              <a:rPr lang="pl-PL" sz="1200" dirty="0" err="1">
                <a:solidFill>
                  <a:srgbClr val="FFFFFF"/>
                </a:solidFill>
                <a:latin typeface="Courier New"/>
                <a:cs typeface="Courier New"/>
              </a:rPr>
              <a:t>varchar</a:t>
            </a:r>
            <a:r>
              <a:rPr lang="pl-PL" sz="1200" dirty="0">
                <a:solidFill>
                  <a:srgbClr val="FFFFFF"/>
                </a:solidFill>
                <a:latin typeface="Courier New"/>
                <a:cs typeface="Courier New"/>
              </a:rPr>
              <a:t>(</a:t>
            </a:r>
            <a:r>
              <a:rPr lang="pl-PL" sz="1200" dirty="0">
                <a:solidFill>
                  <a:srgbClr val="F267FF"/>
                </a:solidFill>
                <a:latin typeface="Courier New"/>
                <a:cs typeface="Courier New"/>
              </a:rPr>
              <a:t>50</a:t>
            </a:r>
            <a:r>
              <a:rPr lang="pl-PL" sz="1200" dirty="0">
                <a:solidFill>
                  <a:srgbClr val="FFFFFF"/>
                </a:solidFill>
                <a:latin typeface="Courier New"/>
                <a:cs typeface="Courier New"/>
              </a:rPr>
              <a:t>) </a:t>
            </a:r>
            <a:r>
              <a:rPr lang="pl-PL" sz="1200" dirty="0">
                <a:solidFill>
                  <a:srgbClr val="FF0073"/>
                </a:solidFill>
                <a:latin typeface="Courier New"/>
                <a:cs typeface="Courier New"/>
              </a:rPr>
              <a:t>NOT NULL</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RegionID</a:t>
            </a:r>
            <a:r>
              <a:rPr lang="pl-PL" sz="1200" dirty="0">
                <a:solidFill>
                  <a:srgbClr val="FFFF66"/>
                </a:solidFill>
                <a:latin typeface="Courier New"/>
                <a:cs typeface="Courier New"/>
              </a:rPr>
              <a:t>`</a:t>
            </a:r>
            <a:r>
              <a:rPr lang="pl-PL" sz="1200" dirty="0">
                <a:solidFill>
                  <a:srgbClr val="FFFFFF"/>
                </a:solidFill>
                <a:latin typeface="Courier New"/>
                <a:cs typeface="Courier New"/>
              </a:rPr>
              <a:t> </a:t>
            </a:r>
            <a:r>
              <a:rPr lang="pl-PL" sz="1200" dirty="0" err="1">
                <a:solidFill>
                  <a:srgbClr val="FFFFFF"/>
                </a:solidFill>
                <a:latin typeface="Courier New"/>
                <a:cs typeface="Courier New"/>
              </a:rPr>
              <a:t>int</a:t>
            </a:r>
            <a:r>
              <a:rPr lang="pl-PL" sz="1200" dirty="0">
                <a:solidFill>
                  <a:srgbClr val="FFFFFF"/>
                </a:solidFill>
                <a:latin typeface="Courier New"/>
                <a:cs typeface="Courier New"/>
              </a:rPr>
              <a:t>(</a:t>
            </a:r>
            <a:r>
              <a:rPr lang="pl-PL" sz="1200" dirty="0">
                <a:solidFill>
                  <a:srgbClr val="F267FF"/>
                </a:solidFill>
                <a:latin typeface="Courier New"/>
                <a:cs typeface="Courier New"/>
              </a:rPr>
              <a:t>11</a:t>
            </a:r>
            <a:r>
              <a:rPr lang="pl-PL" sz="1200" dirty="0">
                <a:solidFill>
                  <a:srgbClr val="FFFFFF"/>
                </a:solidFill>
                <a:latin typeface="Courier New"/>
                <a:cs typeface="Courier New"/>
              </a:rPr>
              <a:t>) NOT NULL</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0073"/>
                </a:solidFill>
                <a:latin typeface="Courier New"/>
                <a:cs typeface="Courier New"/>
              </a:rPr>
              <a:t>PRIMARY KEY </a:t>
            </a:r>
            <a:r>
              <a:rPr lang="pl-PL" sz="1200" dirty="0">
                <a:solidFill>
                  <a:srgbClr val="FFFFFF"/>
                </a:solidFill>
                <a:latin typeface="Courier New"/>
                <a:cs typeface="Courier New"/>
              </a:rPr>
              <a:t>(</a:t>
            </a:r>
            <a:r>
              <a:rPr lang="pl-PL" sz="1200" dirty="0">
                <a:solidFill>
                  <a:srgbClr val="FFFF66"/>
                </a:solidFill>
                <a:latin typeface="Courier New"/>
                <a:cs typeface="Courier New"/>
              </a:rPr>
              <a:t>`</a:t>
            </a:r>
            <a:r>
              <a:rPr lang="pl-PL" sz="1200" dirty="0" err="1">
                <a:solidFill>
                  <a:srgbClr val="FFFF66"/>
                </a:solidFill>
                <a:latin typeface="Courier New"/>
                <a:cs typeface="Courier New"/>
              </a:rPr>
              <a:t>TerritoryID</a:t>
            </a:r>
            <a:r>
              <a:rPr lang="pl-PL" sz="1200" dirty="0">
                <a:solidFill>
                  <a:srgbClr val="FFFF66"/>
                </a:solidFill>
                <a:latin typeface="Courier New"/>
                <a:cs typeface="Courier New"/>
              </a:rPr>
              <a:t>`</a:t>
            </a:r>
            <a:r>
              <a:rPr lang="pl-PL" sz="1200" dirty="0">
                <a:solidFill>
                  <a:srgbClr val="FFFFFF"/>
                </a:solidFill>
                <a:latin typeface="Courier New"/>
                <a:cs typeface="Courier New"/>
              </a:rPr>
              <a:t>)</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FF"/>
                </a:solidFill>
                <a:latin typeface="Courier New"/>
                <a:cs typeface="Courier New"/>
              </a:rPr>
              <a:t>KEY </a:t>
            </a:r>
            <a:r>
              <a:rPr lang="pl-PL" sz="1200" dirty="0">
                <a:solidFill>
                  <a:srgbClr val="FFFF66"/>
                </a:solidFill>
                <a:latin typeface="Courier New"/>
                <a:cs typeface="Courier New"/>
              </a:rPr>
              <a:t>`</a:t>
            </a:r>
            <a:r>
              <a:rPr lang="pl-PL" sz="1200" dirty="0" err="1">
                <a:solidFill>
                  <a:srgbClr val="FFFF66"/>
                </a:solidFill>
                <a:latin typeface="Courier New"/>
                <a:cs typeface="Courier New"/>
              </a:rPr>
              <a:t>FK_Territories_Region</a:t>
            </a:r>
            <a:r>
              <a:rPr lang="pl-PL" sz="1200" dirty="0">
                <a:solidFill>
                  <a:srgbClr val="FFFF66"/>
                </a:solidFill>
                <a:latin typeface="Courier New"/>
                <a:cs typeface="Courier New"/>
              </a:rPr>
              <a:t>` </a:t>
            </a:r>
            <a:r>
              <a:rPr lang="pl-PL" sz="1200" dirty="0">
                <a:solidFill>
                  <a:srgbClr val="FFFFFF"/>
                </a:solidFill>
                <a:latin typeface="Courier New"/>
                <a:cs typeface="Courier New"/>
              </a:rPr>
              <a:t>(</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RegionID</a:t>
            </a:r>
            <a:r>
              <a:rPr lang="pl-PL" sz="1200" dirty="0">
                <a:solidFill>
                  <a:srgbClr val="FFFF66"/>
                </a:solidFill>
                <a:latin typeface="Courier New"/>
                <a:cs typeface="Courier New"/>
              </a:rPr>
              <a:t>`</a:t>
            </a:r>
            <a:r>
              <a:rPr lang="pl-PL" sz="1200" dirty="0">
                <a:solidFill>
                  <a:srgbClr val="FFFFFF"/>
                </a:solidFill>
                <a:latin typeface="Courier New"/>
                <a:cs typeface="Courier New"/>
              </a:rPr>
              <a:t>)</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0073"/>
                </a:solidFill>
                <a:latin typeface="Courier New"/>
                <a:cs typeface="Courier New"/>
              </a:rPr>
              <a:t>CONSTRAINT</a:t>
            </a:r>
            <a:r>
              <a:rPr lang="pl-PL" sz="1200" dirty="0">
                <a:solidFill>
                  <a:srgbClr val="FFFFFF"/>
                </a:solidFill>
                <a:latin typeface="Courier New"/>
                <a:cs typeface="Courier New"/>
              </a:rPr>
              <a:t> </a:t>
            </a:r>
            <a:r>
              <a:rPr lang="pl-PL" sz="1200" dirty="0">
                <a:solidFill>
                  <a:srgbClr val="FFFF66"/>
                </a:solidFill>
                <a:latin typeface="Courier New"/>
                <a:cs typeface="Courier New"/>
              </a:rPr>
              <a:t>`</a:t>
            </a:r>
            <a:r>
              <a:rPr lang="pl-PL" sz="1200" dirty="0" err="1">
                <a:solidFill>
                  <a:srgbClr val="FFFF66"/>
                </a:solidFill>
                <a:latin typeface="Courier New"/>
                <a:cs typeface="Courier New"/>
              </a:rPr>
              <a:t>FK_Territories_Region</a:t>
            </a:r>
            <a:r>
              <a:rPr lang="pl-PL" sz="1200" dirty="0" smtClean="0">
                <a:solidFill>
                  <a:srgbClr val="FFFF66"/>
                </a:solidFill>
                <a:latin typeface="Courier New"/>
                <a:cs typeface="Courier New"/>
              </a:rPr>
              <a:t>`</a:t>
            </a:r>
            <a:br>
              <a:rPr lang="pl-PL" sz="1200" dirty="0" smtClean="0">
                <a:solidFill>
                  <a:srgbClr val="FFFF66"/>
                </a:solidFill>
                <a:latin typeface="Courier New"/>
                <a:cs typeface="Courier New"/>
              </a:rPr>
            </a:br>
            <a:r>
              <a:rPr lang="pl-PL" sz="1200" dirty="0" smtClean="0">
                <a:solidFill>
                  <a:srgbClr val="FFFF66"/>
                </a:solidFill>
                <a:latin typeface="Courier New"/>
                <a:cs typeface="Courier New"/>
              </a:rPr>
              <a:t>      </a:t>
            </a:r>
            <a:r>
              <a:rPr lang="pl-PL" sz="1200" dirty="0" smtClean="0">
                <a:solidFill>
                  <a:srgbClr val="FF0073"/>
                </a:solidFill>
                <a:latin typeface="Courier New"/>
                <a:cs typeface="Courier New"/>
              </a:rPr>
              <a:t>FOREIGN </a:t>
            </a:r>
            <a:r>
              <a:rPr lang="pl-PL" sz="1200" dirty="0">
                <a:solidFill>
                  <a:srgbClr val="FF0073"/>
                </a:solidFill>
                <a:latin typeface="Courier New"/>
                <a:cs typeface="Courier New"/>
              </a:rPr>
              <a:t>KEY </a:t>
            </a:r>
            <a:r>
              <a:rPr lang="pl-PL" sz="1200" dirty="0">
                <a:solidFill>
                  <a:srgbClr val="FFFFFF"/>
                </a:solidFill>
                <a:latin typeface="Courier New"/>
                <a:cs typeface="Courier New"/>
              </a:rPr>
              <a:t>(</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RegionID</a:t>
            </a:r>
            <a:r>
              <a:rPr lang="pl-PL" sz="1200" dirty="0">
                <a:solidFill>
                  <a:srgbClr val="FFFF66"/>
                </a:solidFill>
                <a:latin typeface="Courier New"/>
                <a:cs typeface="Courier New"/>
              </a:rPr>
              <a:t>`</a:t>
            </a:r>
            <a:r>
              <a:rPr lang="pl-PL" sz="1200" dirty="0">
                <a:solidFill>
                  <a:srgbClr val="FFFFFF"/>
                </a:solidFill>
                <a:latin typeface="Courier New"/>
                <a:cs typeface="Courier New"/>
              </a:rPr>
              <a:t>) </a:t>
            </a:r>
            <a:r>
              <a:rPr lang="pl-PL" sz="1200" dirty="0" smtClean="0">
                <a:solidFill>
                  <a:srgbClr val="FFFFFF"/>
                </a:solidFill>
                <a:latin typeface="Courier New"/>
                <a:cs typeface="Courier New"/>
              </a:rPr>
              <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smtClean="0">
                <a:solidFill>
                  <a:srgbClr val="FF0073"/>
                </a:solidFill>
                <a:latin typeface="Courier New"/>
                <a:cs typeface="Courier New"/>
              </a:rPr>
              <a:t>REFERENCES</a:t>
            </a:r>
            <a:r>
              <a:rPr lang="pl-PL" sz="1200" dirty="0" smtClean="0">
                <a:solidFill>
                  <a:srgbClr val="FFFFFF"/>
                </a:solidFill>
                <a:latin typeface="Courier New"/>
                <a:cs typeface="Courier New"/>
              </a:rPr>
              <a:t> </a:t>
            </a:r>
            <a:r>
              <a:rPr lang="pl-PL" sz="1200" dirty="0">
                <a:solidFill>
                  <a:srgbClr val="FFFF66"/>
                </a:solidFill>
                <a:latin typeface="Courier New"/>
                <a:cs typeface="Courier New"/>
              </a:rPr>
              <a:t>`Region`</a:t>
            </a:r>
            <a:r>
              <a:rPr lang="pl-PL" sz="1200" dirty="0">
                <a:solidFill>
                  <a:srgbClr val="FFFFFF"/>
                </a:solidFill>
                <a:latin typeface="Courier New"/>
                <a:cs typeface="Courier New"/>
              </a:rPr>
              <a:t> (</a:t>
            </a:r>
            <a:r>
              <a:rPr lang="pl-PL" sz="1200" dirty="0">
                <a:solidFill>
                  <a:srgbClr val="FFFF66"/>
                </a:solidFill>
                <a:latin typeface="Courier New"/>
                <a:cs typeface="Courier New"/>
              </a:rPr>
              <a:t>`</a:t>
            </a:r>
            <a:r>
              <a:rPr lang="pl-PL" sz="1200" dirty="0" err="1">
                <a:solidFill>
                  <a:srgbClr val="FFFF66"/>
                </a:solidFill>
                <a:latin typeface="Courier New"/>
                <a:cs typeface="Courier New"/>
              </a:rPr>
              <a:t>RegionID</a:t>
            </a:r>
            <a:r>
              <a:rPr lang="pl-PL" sz="1200" dirty="0">
                <a:solidFill>
                  <a:srgbClr val="FFFF66"/>
                </a:solidFill>
                <a:latin typeface="Courier New"/>
                <a:cs typeface="Courier New"/>
              </a:rPr>
              <a:t>`</a:t>
            </a:r>
            <a:r>
              <a:rPr lang="pl-PL" sz="1200" dirty="0" smtClean="0">
                <a:solidFill>
                  <a:srgbClr val="FFFFFF"/>
                </a:solidFill>
                <a:latin typeface="Courier New"/>
                <a:cs typeface="Courier New"/>
              </a:rPr>
              <a:t>)</a:t>
            </a:r>
            <a:br>
              <a:rPr lang="pl-PL" sz="1200" dirty="0" smtClean="0">
                <a:solidFill>
                  <a:srgbClr val="FFFFFF"/>
                </a:solidFill>
                <a:latin typeface="Courier New"/>
                <a:cs typeface="Courier New"/>
              </a:rPr>
            </a:br>
            <a:r>
              <a:rPr lang="pl-PL" sz="1200" dirty="0" smtClean="0">
                <a:solidFill>
                  <a:srgbClr val="FFFFFF"/>
                </a:solidFill>
                <a:latin typeface="Courier New"/>
                <a:cs typeface="Courier New"/>
              </a:rPr>
              <a:t>) </a:t>
            </a:r>
            <a:r>
              <a:rPr lang="pl-PL" sz="1200" dirty="0">
                <a:solidFill>
                  <a:srgbClr val="FFFFFF"/>
                </a:solidFill>
                <a:latin typeface="Courier New"/>
                <a:cs typeface="Courier New"/>
              </a:rPr>
              <a:t>ENGINE</a:t>
            </a:r>
            <a:r>
              <a:rPr lang="pl-PL" sz="1200" dirty="0">
                <a:solidFill>
                  <a:srgbClr val="FF0073"/>
                </a:solidFill>
                <a:latin typeface="Courier New"/>
                <a:cs typeface="Courier New"/>
              </a:rPr>
              <a:t>=</a:t>
            </a:r>
            <a:r>
              <a:rPr lang="pl-PL" sz="1200" dirty="0" err="1">
                <a:solidFill>
                  <a:srgbClr val="FFFFFF"/>
                </a:solidFill>
                <a:latin typeface="Courier New"/>
                <a:cs typeface="Courier New"/>
              </a:rPr>
              <a:t>InnoDB</a:t>
            </a:r>
            <a:r>
              <a:rPr lang="pl-PL" sz="1200" dirty="0">
                <a:solidFill>
                  <a:srgbClr val="FFFFFF"/>
                </a:solidFill>
                <a:latin typeface="Courier New"/>
                <a:cs typeface="Courier New"/>
              </a:rPr>
              <a:t> DEFAULT CHARSET</a:t>
            </a:r>
            <a:r>
              <a:rPr lang="pl-PL" sz="1200" dirty="0">
                <a:solidFill>
                  <a:srgbClr val="FF0073"/>
                </a:solidFill>
                <a:latin typeface="Courier New"/>
                <a:cs typeface="Courier New"/>
              </a:rPr>
              <a:t>=</a:t>
            </a:r>
            <a:r>
              <a:rPr lang="pl-PL" sz="1200" dirty="0">
                <a:solidFill>
                  <a:srgbClr val="FFFFFF"/>
                </a:solidFill>
                <a:latin typeface="Courier New"/>
                <a:cs typeface="Courier New"/>
              </a:rPr>
              <a:t>latin1</a:t>
            </a:r>
            <a:r>
              <a:rPr lang="pl-PL" sz="1200" dirty="0" smtClean="0">
                <a:solidFill>
                  <a:srgbClr val="FFFFFF"/>
                </a:solidFill>
                <a:latin typeface="Courier New"/>
                <a:cs typeface="Courier New"/>
              </a:rPr>
              <a:t>;</a:t>
            </a:r>
            <a:endParaRPr lang="pl-PL" sz="1200" dirty="0">
              <a:solidFill>
                <a:srgbClr val="FFFFFF"/>
              </a:solidFill>
              <a:latin typeface="Courier New"/>
              <a:cs typeface="Courier New"/>
            </a:endParaRPr>
          </a:p>
        </p:txBody>
      </p:sp>
      <p:sp>
        <p:nvSpPr>
          <p:cNvPr id="4" name="Title 3"/>
          <p:cNvSpPr>
            <a:spLocks noGrp="1"/>
          </p:cNvSpPr>
          <p:nvPr>
            <p:ph type="ctrTitle"/>
          </p:nvPr>
        </p:nvSpPr>
        <p:spPr>
          <a:xfrm>
            <a:off x="558656" y="1016000"/>
            <a:ext cx="6705744" cy="584640"/>
          </a:xfrm>
        </p:spPr>
        <p:txBody>
          <a:bodyPr/>
          <a:lstStyle/>
          <a:p>
            <a:r>
              <a:rPr lang="en-US" dirty="0" smtClean="0"/>
              <a:t>SQL: Create table</a:t>
            </a:r>
            <a:endParaRPr lang="en-US" dirty="0"/>
          </a:p>
        </p:txBody>
      </p:sp>
      <p:sp>
        <p:nvSpPr>
          <p:cNvPr id="5" name="Content Placeholder 4"/>
          <p:cNvSpPr>
            <a:spLocks noGrp="1"/>
          </p:cNvSpPr>
          <p:nvPr>
            <p:ph idx="1"/>
          </p:nvPr>
        </p:nvSpPr>
        <p:spPr>
          <a:xfrm>
            <a:off x="558655" y="1803399"/>
            <a:ext cx="6248545" cy="4624321"/>
          </a:xfrm>
        </p:spPr>
        <p:txBody>
          <a:bodyPr/>
          <a:lstStyle/>
          <a:p>
            <a:r>
              <a:rPr lang="en-US" dirty="0" err="1" smtClean="0"/>
              <a:t>SQLDeveloper</a:t>
            </a:r>
            <a:r>
              <a:rPr lang="en-US" dirty="0" smtClean="0"/>
              <a:t> can dump database structure as SQL statements</a:t>
            </a:r>
          </a:p>
          <a:p>
            <a:r>
              <a:rPr lang="en-US" dirty="0" smtClean="0"/>
              <a:t>The MySQL version of the </a:t>
            </a:r>
            <a:r>
              <a:rPr lang="en-US" dirty="0" err="1" smtClean="0"/>
              <a:t>Northwind</a:t>
            </a:r>
            <a:r>
              <a:rPr lang="en-US" dirty="0"/>
              <a:t> </a:t>
            </a:r>
            <a:r>
              <a:rPr lang="en-US" dirty="0" smtClean="0"/>
              <a:t>database has all the core RDBMS features: primary keys, foreign keys, indexes, types, </a:t>
            </a:r>
            <a:r>
              <a:rPr lang="en-US" dirty="0" err="1" smtClean="0"/>
              <a:t>etc</a:t>
            </a:r>
            <a:endParaRPr lang="en-US" dirty="0" smtClean="0"/>
          </a:p>
          <a:p>
            <a:r>
              <a:rPr lang="en-US" dirty="0" smtClean="0"/>
              <a:t>Not implemented: </a:t>
            </a:r>
          </a:p>
          <a:p>
            <a:pPr lvl="1"/>
            <a:r>
              <a:rPr lang="en-US" dirty="0" smtClean="0"/>
              <a:t>Create from template</a:t>
            </a:r>
          </a:p>
          <a:p>
            <a:pPr lvl="1"/>
            <a:r>
              <a:rPr lang="en-US" dirty="0" smtClean="0"/>
              <a:t>Spatial </a:t>
            </a:r>
            <a:r>
              <a:rPr lang="en-US" dirty="0" err="1" smtClean="0"/>
              <a:t>datatypes</a:t>
            </a:r>
            <a:endParaRPr lang="en-US" dirty="0" smtClean="0"/>
          </a:p>
          <a:p>
            <a:pPr lvl="1"/>
            <a:r>
              <a:rPr lang="en-US" dirty="0" smtClean="0"/>
              <a:t>Storage and </a:t>
            </a:r>
            <a:r>
              <a:rPr lang="en-US" dirty="0" err="1" smtClean="0"/>
              <a:t>column_format</a:t>
            </a:r>
            <a:r>
              <a:rPr lang="en-US" dirty="0" smtClean="0"/>
              <a:t> options</a:t>
            </a:r>
          </a:p>
        </p:txBody>
      </p:sp>
    </p:spTree>
    <p:extLst>
      <p:ext uri="{BB962C8B-B14F-4D97-AF65-F5344CB8AC3E}">
        <p14:creationId xmlns:p14="http://schemas.microsoft.com/office/powerpoint/2010/main" val="7057581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8655" y="424020"/>
            <a:ext cx="11188845" cy="4787900"/>
          </a:xfrm>
        </p:spPr>
        <p:txBody>
          <a:bodyPr/>
          <a:lstStyle/>
          <a:p>
            <a:r>
              <a:rPr lang="en-US" sz="1400" dirty="0" err="1" smtClean="0"/>
              <a:t>create_statement</a:t>
            </a:r>
            <a:r>
              <a:rPr lang="en-US" sz="1400" dirty="0"/>
              <a:t/>
            </a:r>
            <a:br>
              <a:rPr lang="en-US" sz="1400" dirty="0"/>
            </a:br>
            <a:r>
              <a:rPr lang="en-US" sz="1400" dirty="0" smtClean="0"/>
              <a:t>  </a:t>
            </a:r>
            <a:r>
              <a:rPr lang="en-US" sz="1400" dirty="0"/>
              <a:t>: ('</a:t>
            </a:r>
            <a:r>
              <a:rPr lang="en-US" sz="1400" dirty="0" err="1">
                <a:solidFill>
                  <a:srgbClr val="0087FF"/>
                </a:solidFill>
              </a:rPr>
              <a:t>create</a:t>
            </a:r>
            <a:r>
              <a:rPr lang="en-US" sz="1400" dirty="0" err="1"/>
              <a:t>'|'</a:t>
            </a:r>
            <a:r>
              <a:rPr lang="en-US" sz="1400" dirty="0" err="1">
                <a:solidFill>
                  <a:srgbClr val="0087FF"/>
                </a:solidFill>
              </a:rPr>
              <a:t>CREATE</a:t>
            </a:r>
            <a:r>
              <a:rPr lang="en-US" sz="1400" dirty="0"/>
              <a:t>') ('</a:t>
            </a:r>
            <a:r>
              <a:rPr lang="en-US" sz="1400" dirty="0" err="1">
                <a:solidFill>
                  <a:srgbClr val="0087FF"/>
                </a:solidFill>
              </a:rPr>
              <a:t>temporary</a:t>
            </a:r>
            <a:r>
              <a:rPr lang="en-US" sz="1400" dirty="0" err="1"/>
              <a:t>'|'</a:t>
            </a:r>
            <a:r>
              <a:rPr lang="en-US" sz="1400" dirty="0" err="1">
                <a:solidFill>
                  <a:srgbClr val="0087FF"/>
                </a:solidFill>
              </a:rPr>
              <a:t>TEMPORARY</a:t>
            </a:r>
            <a:r>
              <a:rPr lang="en-US" sz="1400" dirty="0"/>
              <a:t>')? ('</a:t>
            </a:r>
            <a:r>
              <a:rPr lang="en-US" sz="1400" dirty="0" err="1">
                <a:solidFill>
                  <a:srgbClr val="0087FF"/>
                </a:solidFill>
              </a:rPr>
              <a:t>table</a:t>
            </a:r>
            <a:r>
              <a:rPr lang="en-US" sz="1400" dirty="0" err="1"/>
              <a:t>'|'</a:t>
            </a:r>
            <a:r>
              <a:rPr lang="en-US" sz="1400" dirty="0" err="1">
                <a:solidFill>
                  <a:srgbClr val="0087FF"/>
                </a:solidFill>
              </a:rPr>
              <a:t>TABLE</a:t>
            </a:r>
            <a:r>
              <a:rPr lang="en-US" sz="1400" dirty="0"/>
              <a:t>') ('</a:t>
            </a:r>
            <a:r>
              <a:rPr lang="en-US" sz="1400" dirty="0">
                <a:solidFill>
                  <a:srgbClr val="0087FF"/>
                </a:solidFill>
              </a:rPr>
              <a:t>if not </a:t>
            </a:r>
            <a:r>
              <a:rPr lang="en-US" sz="1400" dirty="0" err="1">
                <a:solidFill>
                  <a:srgbClr val="0087FF"/>
                </a:solidFill>
              </a:rPr>
              <a:t>exists</a:t>
            </a:r>
            <a:r>
              <a:rPr lang="en-US" sz="1400" dirty="0" err="1"/>
              <a:t>'|'</a:t>
            </a:r>
            <a:r>
              <a:rPr lang="en-US" sz="1400" dirty="0" err="1">
                <a:solidFill>
                  <a:srgbClr val="0087FF"/>
                </a:solidFill>
              </a:rPr>
              <a:t>IF</a:t>
            </a:r>
            <a:r>
              <a:rPr lang="en-US" sz="1400" dirty="0">
                <a:solidFill>
                  <a:srgbClr val="0087FF"/>
                </a:solidFill>
              </a:rPr>
              <a:t> NOT EXISTS</a:t>
            </a:r>
            <a:r>
              <a:rPr lang="en-US" sz="1400" dirty="0"/>
              <a:t>')? </a:t>
            </a:r>
            <a:r>
              <a:rPr lang="en-US" sz="1400" dirty="0" smtClean="0"/>
              <a:t/>
            </a:r>
            <a:br>
              <a:rPr lang="en-US" sz="1400" dirty="0" smtClean="0"/>
            </a:br>
            <a:r>
              <a:rPr lang="en-US" sz="1400" dirty="0" smtClean="0"/>
              <a:t>    </a:t>
            </a:r>
            <a:r>
              <a:rPr lang="en-US" sz="1400" dirty="0" err="1"/>
              <a:t>tbl_name</a:t>
            </a:r>
            <a:r>
              <a:rPr lang="en-US" sz="1400" dirty="0"/>
              <a:t> '</a:t>
            </a:r>
            <a:r>
              <a:rPr lang="en-US" sz="1400" dirty="0" smtClean="0">
                <a:solidFill>
                  <a:srgbClr val="0087FF"/>
                </a:solidFill>
              </a:rPr>
              <a:t>(</a:t>
            </a:r>
            <a:r>
              <a:rPr lang="en-US" sz="1400" dirty="0"/>
              <a:t>'</a:t>
            </a:r>
            <a:r>
              <a:rPr lang="en-US" sz="1400" dirty="0" smtClean="0"/>
              <a:t>?</a:t>
            </a:r>
            <a:br>
              <a:rPr lang="en-US" sz="1400" dirty="0" smtClean="0"/>
            </a:br>
            <a:r>
              <a:rPr lang="en-US" sz="1400" dirty="0" smtClean="0"/>
              <a:t>    </a:t>
            </a:r>
            <a:r>
              <a:rPr lang="en-US" sz="1400" dirty="0" err="1"/>
              <a:t>create_definition</a:t>
            </a:r>
            <a:r>
              <a:rPr lang="en-US" sz="1400" dirty="0"/>
              <a:t> ('</a:t>
            </a:r>
            <a:r>
              <a:rPr lang="en-US" sz="1400" dirty="0">
                <a:solidFill>
                  <a:srgbClr val="0087FF"/>
                </a:solidFill>
              </a:rPr>
              <a:t>,</a:t>
            </a:r>
            <a:r>
              <a:rPr lang="en-US" sz="1400" dirty="0"/>
              <a:t>' </a:t>
            </a:r>
            <a:r>
              <a:rPr lang="en-US" sz="1400" dirty="0" err="1"/>
              <a:t>create_definition</a:t>
            </a:r>
            <a:r>
              <a:rPr lang="en-US" sz="1400" dirty="0"/>
              <a:t>)* </a:t>
            </a:r>
            <a:r>
              <a:rPr lang="en-US" sz="1400" dirty="0" smtClean="0"/>
              <a:t/>
            </a:r>
            <a:br>
              <a:rPr lang="en-US" sz="1400" dirty="0" smtClean="0"/>
            </a:br>
            <a:r>
              <a:rPr lang="fr-FR" sz="1400" dirty="0" smtClean="0"/>
              <a:t>    </a:t>
            </a:r>
            <a:r>
              <a:rPr lang="fr-FR" sz="1400" dirty="0"/>
              <a:t>'</a:t>
            </a:r>
            <a:r>
              <a:rPr lang="fr-FR" sz="1400" dirty="0" smtClean="0">
                <a:solidFill>
                  <a:srgbClr val="0087FF"/>
                </a:solidFill>
              </a:rPr>
              <a:t>)</a:t>
            </a:r>
            <a:r>
              <a:rPr lang="fr-FR" sz="1400" dirty="0" smtClean="0"/>
              <a:t>'?</a:t>
            </a:r>
            <a:br>
              <a:rPr lang="fr-FR" sz="1400" dirty="0" smtClean="0"/>
            </a:br>
            <a:r>
              <a:rPr lang="fr-FR" sz="1400" dirty="0" smtClean="0"/>
              <a:t>    </a:t>
            </a:r>
            <a:r>
              <a:rPr lang="fr-FR" sz="1400" dirty="0"/>
              <a:t>(</a:t>
            </a:r>
            <a:r>
              <a:rPr lang="fr-FR" sz="1400" dirty="0" err="1"/>
              <a:t>table_options</a:t>
            </a:r>
            <a:r>
              <a:rPr lang="fr-FR" sz="1400" dirty="0"/>
              <a:t>)</a:t>
            </a:r>
            <a:r>
              <a:rPr lang="fr-FR" sz="1400" dirty="0" smtClean="0"/>
              <a:t>?</a:t>
            </a:r>
            <a:br>
              <a:rPr lang="fr-FR" sz="1400" dirty="0" smtClean="0"/>
            </a:br>
            <a:r>
              <a:rPr lang="fr-FR" sz="1400" dirty="0" smtClean="0"/>
              <a:t>    </a:t>
            </a:r>
            <a:r>
              <a:rPr lang="fr-FR" sz="1400" dirty="0"/>
              <a:t>(</a:t>
            </a:r>
            <a:r>
              <a:rPr lang="fr-FR" sz="1400" dirty="0" err="1"/>
              <a:t>partition_options</a:t>
            </a:r>
            <a:r>
              <a:rPr lang="fr-FR" sz="1400" dirty="0"/>
              <a:t>)</a:t>
            </a:r>
            <a:r>
              <a:rPr lang="fr-FR" sz="1400" dirty="0" smtClean="0"/>
              <a:t>?</a:t>
            </a:r>
            <a:br>
              <a:rPr lang="fr-FR" sz="1400" dirty="0" smtClean="0"/>
            </a:br>
            <a:r>
              <a:rPr lang="fr-FR" sz="1400" dirty="0" smtClean="0"/>
              <a:t>  ;</a:t>
            </a:r>
          </a:p>
          <a:p>
            <a:r>
              <a:rPr lang="fr-FR" sz="1400" dirty="0" smtClean="0"/>
              <a:t>...</a:t>
            </a:r>
            <a:endParaRPr lang="fr-FR" sz="1400" dirty="0"/>
          </a:p>
          <a:p>
            <a:r>
              <a:rPr lang="en-US" sz="1400" dirty="0" err="1" smtClean="0"/>
              <a:t>create_definition</a:t>
            </a:r>
            <a:r>
              <a:rPr lang="en-US" sz="1400" dirty="0" smtClean="0"/>
              <a:t/>
            </a:r>
            <a:br>
              <a:rPr lang="en-US" sz="1400" dirty="0" smtClean="0"/>
            </a:br>
            <a:r>
              <a:rPr lang="en-US" sz="1400" dirty="0" smtClean="0"/>
              <a:t> </a:t>
            </a:r>
            <a:r>
              <a:rPr lang="en-US" sz="1400" dirty="0"/>
              <a:t>: (</a:t>
            </a:r>
            <a:r>
              <a:rPr lang="en-US" sz="1400" dirty="0" err="1"/>
              <a:t>col_name</a:t>
            </a:r>
            <a:r>
              <a:rPr lang="en-US" sz="1400" dirty="0"/>
              <a:t> </a:t>
            </a:r>
            <a:r>
              <a:rPr lang="en-US" sz="1400" dirty="0" err="1" smtClean="0"/>
              <a:t>column_definition</a:t>
            </a:r>
            <a:r>
              <a:rPr lang="en-US" sz="1400" dirty="0" smtClean="0"/>
              <a:t/>
            </a:r>
            <a:br>
              <a:rPr lang="en-US" sz="1400" dirty="0" smtClean="0"/>
            </a:br>
            <a:r>
              <a:rPr lang="en-US" sz="1400" dirty="0" smtClean="0"/>
              <a:t>  </a:t>
            </a:r>
            <a:r>
              <a:rPr lang="en-US" sz="1400" dirty="0"/>
              <a:t>| ('</a:t>
            </a:r>
            <a:r>
              <a:rPr lang="en-US" sz="1400" dirty="0">
                <a:solidFill>
                  <a:srgbClr val="0087FF"/>
                </a:solidFill>
              </a:rPr>
              <a:t>CONSTRAINT</a:t>
            </a:r>
            <a:r>
              <a:rPr lang="en-US" sz="1400" dirty="0"/>
              <a:t>' (symbol)?)? primary (</a:t>
            </a:r>
            <a:r>
              <a:rPr lang="en-US" sz="1400" dirty="0" err="1"/>
              <a:t>index_type</a:t>
            </a:r>
            <a:r>
              <a:rPr lang="en-US" sz="1400" dirty="0"/>
              <a:t>)? '</a:t>
            </a:r>
            <a:r>
              <a:rPr lang="en-US" sz="1400" dirty="0">
                <a:solidFill>
                  <a:srgbClr val="0087FF"/>
                </a:solidFill>
              </a:rPr>
              <a:t>(</a:t>
            </a:r>
            <a:r>
              <a:rPr lang="en-US" sz="1400" dirty="0"/>
              <a:t>'? (</a:t>
            </a:r>
            <a:r>
              <a:rPr lang="en-US" sz="1400" dirty="0" err="1"/>
              <a:t>index_col_name</a:t>
            </a:r>
            <a:r>
              <a:rPr lang="en-US" sz="1400" dirty="0"/>
              <a:t> ('</a:t>
            </a:r>
            <a:r>
              <a:rPr lang="en-US" sz="1400" dirty="0">
                <a:solidFill>
                  <a:srgbClr val="0087FF"/>
                </a:solidFill>
              </a:rPr>
              <a:t>,</a:t>
            </a:r>
            <a:r>
              <a:rPr lang="en-US" sz="1400" dirty="0"/>
              <a:t>' </a:t>
            </a:r>
            <a:r>
              <a:rPr lang="en-US" sz="1400" dirty="0" err="1"/>
              <a:t>index_col_name</a:t>
            </a:r>
            <a:r>
              <a:rPr lang="en-US" sz="1400" dirty="0"/>
              <a:t>)*)? '</a:t>
            </a:r>
            <a:r>
              <a:rPr lang="en-US" sz="1400" dirty="0">
                <a:solidFill>
                  <a:srgbClr val="0087FF"/>
                </a:solidFill>
              </a:rPr>
              <a:t>)</a:t>
            </a:r>
            <a:r>
              <a:rPr lang="en-US" sz="1400" dirty="0"/>
              <a:t>'? </a:t>
            </a:r>
            <a:r>
              <a:rPr lang="en-US" sz="1400" dirty="0" smtClean="0"/>
              <a:t/>
            </a:r>
            <a:br>
              <a:rPr lang="en-US" sz="1400" dirty="0" smtClean="0"/>
            </a:br>
            <a:r>
              <a:rPr lang="fr-FR" sz="1400" dirty="0" smtClean="0"/>
              <a:t>      </a:t>
            </a:r>
            <a:r>
              <a:rPr lang="fr-FR" sz="1400" dirty="0"/>
              <a:t>(</a:t>
            </a:r>
            <a:r>
              <a:rPr lang="fr-FR" sz="1400" dirty="0" err="1"/>
              <a:t>index_option</a:t>
            </a:r>
            <a:r>
              <a:rPr lang="fr-FR" sz="1400" dirty="0"/>
              <a:t> ('</a:t>
            </a:r>
            <a:r>
              <a:rPr lang="fr-FR" sz="1400" dirty="0">
                <a:solidFill>
                  <a:srgbClr val="0087FF"/>
                </a:solidFill>
              </a:rPr>
              <a:t>,</a:t>
            </a:r>
            <a:r>
              <a:rPr lang="fr-FR" sz="1400" dirty="0"/>
              <a:t>' </a:t>
            </a:r>
            <a:r>
              <a:rPr lang="fr-FR" sz="1400" dirty="0" err="1"/>
              <a:t>index_option</a:t>
            </a:r>
            <a:r>
              <a:rPr lang="fr-FR" sz="1400" dirty="0"/>
              <a:t>)*)</a:t>
            </a:r>
            <a:r>
              <a:rPr lang="fr-FR" sz="1400" dirty="0" smtClean="0"/>
              <a:t>?</a:t>
            </a:r>
            <a:br>
              <a:rPr lang="fr-FR" sz="1400" dirty="0" smtClean="0"/>
            </a:br>
            <a:r>
              <a:rPr lang="fr-FR" sz="1400" dirty="0" smtClean="0"/>
              <a:t>  </a:t>
            </a:r>
            <a:r>
              <a:rPr lang="fr-FR" sz="1400" dirty="0"/>
              <a:t>| ('</a:t>
            </a:r>
            <a:r>
              <a:rPr lang="fr-FR" sz="1400" dirty="0">
                <a:solidFill>
                  <a:srgbClr val="0087FF"/>
                </a:solidFill>
              </a:rPr>
              <a:t>INDEX</a:t>
            </a:r>
            <a:r>
              <a:rPr lang="fr-FR" sz="1400" dirty="0"/>
              <a:t>'|'</a:t>
            </a:r>
            <a:r>
              <a:rPr lang="fr-FR" sz="1400" dirty="0">
                <a:solidFill>
                  <a:srgbClr val="0087FF"/>
                </a:solidFill>
              </a:rPr>
              <a:t>KEY</a:t>
            </a:r>
            <a:r>
              <a:rPr lang="fr-FR" sz="1400" dirty="0"/>
              <a:t>') (</a:t>
            </a:r>
            <a:r>
              <a:rPr lang="fr-FR" sz="1400" dirty="0" err="1"/>
              <a:t>index_name</a:t>
            </a:r>
            <a:r>
              <a:rPr lang="fr-FR" sz="1400" dirty="0"/>
              <a:t>)? (</a:t>
            </a:r>
            <a:r>
              <a:rPr lang="fr-FR" sz="1400" dirty="0" err="1"/>
              <a:t>index_type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smtClean="0">
                <a:solidFill>
                  <a:srgbClr val="0087FF"/>
                </a:solidFill>
              </a:rPr>
              <a:t>)</a:t>
            </a:r>
            <a:r>
              <a:rPr lang="fr-FR" sz="1400" dirty="0" smtClean="0"/>
              <a:t>’?</a:t>
            </a:r>
            <a:br>
              <a:rPr lang="fr-FR" sz="1400" dirty="0" smtClean="0"/>
            </a:br>
            <a:r>
              <a:rPr lang="fr-FR" sz="1400" dirty="0" smtClean="0"/>
              <a:t>      </a:t>
            </a:r>
            <a:r>
              <a:rPr lang="fr-FR" sz="1400" dirty="0"/>
              <a:t>(</a:t>
            </a:r>
            <a:r>
              <a:rPr lang="fr-FR" sz="1400" dirty="0" err="1"/>
              <a:t>index_option</a:t>
            </a:r>
            <a:r>
              <a:rPr lang="fr-FR" sz="1400" dirty="0"/>
              <a:t> ('</a:t>
            </a:r>
            <a:r>
              <a:rPr lang="fr-FR" sz="1400" dirty="0">
                <a:solidFill>
                  <a:srgbClr val="0087FF"/>
                </a:solidFill>
              </a:rPr>
              <a:t>,</a:t>
            </a:r>
            <a:r>
              <a:rPr lang="fr-FR" sz="1400" dirty="0"/>
              <a:t>' </a:t>
            </a:r>
            <a:r>
              <a:rPr lang="fr-FR" sz="1400" dirty="0" err="1"/>
              <a:t>index_option</a:t>
            </a:r>
            <a:r>
              <a:rPr lang="fr-FR" sz="1400" dirty="0"/>
              <a:t>)*)</a:t>
            </a:r>
            <a:r>
              <a:rPr lang="fr-FR" sz="1400" dirty="0" smtClean="0"/>
              <a:t>?</a:t>
            </a:r>
            <a:br>
              <a:rPr lang="fr-FR" sz="1400" dirty="0" smtClean="0"/>
            </a:br>
            <a:r>
              <a:rPr lang="fr-FR" sz="1400" dirty="0" smtClean="0"/>
              <a:t>  </a:t>
            </a:r>
            <a:r>
              <a:rPr lang="fr-FR" sz="1400" dirty="0"/>
              <a:t>| ('</a:t>
            </a:r>
            <a:r>
              <a:rPr lang="fr-FR" sz="1400" dirty="0">
                <a:solidFill>
                  <a:srgbClr val="0087FF"/>
                </a:solidFill>
              </a:rPr>
              <a:t>CONSTRAINT</a:t>
            </a:r>
            <a:r>
              <a:rPr lang="fr-FR" sz="1400" dirty="0"/>
              <a:t>' (</a:t>
            </a:r>
            <a:r>
              <a:rPr lang="fr-FR" sz="1400" dirty="0" err="1"/>
              <a:t>symbol</a:t>
            </a:r>
            <a:r>
              <a:rPr lang="fr-FR" sz="1400" dirty="0"/>
              <a:t>)?)? </a:t>
            </a:r>
            <a:r>
              <a:rPr lang="fr-FR" sz="1400" dirty="0" smtClean="0"/>
              <a:t>Unique</a:t>
            </a:r>
            <a:br>
              <a:rPr lang="fr-FR" sz="1400" dirty="0" smtClean="0"/>
            </a:br>
            <a:r>
              <a:rPr lang="fr-FR" sz="1400" dirty="0" smtClean="0"/>
              <a:t>      </a:t>
            </a:r>
            <a:r>
              <a:rPr lang="fr-FR" sz="1400" dirty="0"/>
              <a:t>(</a:t>
            </a:r>
            <a:r>
              <a:rPr lang="fr-FR" sz="1400" dirty="0" err="1"/>
              <a:t>index_name</a:t>
            </a:r>
            <a:r>
              <a:rPr lang="fr-FR" sz="1400" dirty="0"/>
              <a:t>)? (</a:t>
            </a:r>
            <a:r>
              <a:rPr lang="fr-FR" sz="1400" dirty="0" err="1"/>
              <a:t>index_type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smtClean="0">
                <a:solidFill>
                  <a:srgbClr val="0087FF"/>
                </a:solidFill>
              </a:rPr>
              <a:t>)</a:t>
            </a:r>
            <a:r>
              <a:rPr lang="fr-FR" sz="1400" dirty="0" smtClean="0"/>
              <a:t>’?</a:t>
            </a:r>
            <a:br>
              <a:rPr lang="fr-FR" sz="1400" dirty="0" smtClean="0"/>
            </a:br>
            <a:r>
              <a:rPr lang="fr-FR" sz="1400" dirty="0" smtClean="0"/>
              <a:t>      </a:t>
            </a:r>
            <a:r>
              <a:rPr lang="fr-FR" sz="1400" dirty="0"/>
              <a:t>(</a:t>
            </a:r>
            <a:r>
              <a:rPr lang="fr-FR" sz="1400" dirty="0" err="1"/>
              <a:t>index_option</a:t>
            </a:r>
            <a:r>
              <a:rPr lang="fr-FR" sz="1400" dirty="0"/>
              <a:t> ('</a:t>
            </a:r>
            <a:r>
              <a:rPr lang="fr-FR" sz="1400" dirty="0">
                <a:solidFill>
                  <a:srgbClr val="0087FF"/>
                </a:solidFill>
              </a:rPr>
              <a:t>,</a:t>
            </a:r>
            <a:r>
              <a:rPr lang="fr-FR" sz="1400" dirty="0"/>
              <a:t>' </a:t>
            </a:r>
            <a:r>
              <a:rPr lang="fr-FR" sz="1400" dirty="0" err="1"/>
              <a:t>index_option</a:t>
            </a:r>
            <a:r>
              <a:rPr lang="fr-FR" sz="1400" dirty="0"/>
              <a:t>)*)</a:t>
            </a:r>
            <a:r>
              <a:rPr lang="fr-FR" sz="1400" dirty="0" smtClean="0"/>
              <a:t>?</a:t>
            </a:r>
            <a:br>
              <a:rPr lang="fr-FR" sz="1400" dirty="0" smtClean="0"/>
            </a:br>
            <a:r>
              <a:rPr lang="fr-FR" sz="1400" dirty="0" smtClean="0"/>
              <a:t>  </a:t>
            </a:r>
            <a:r>
              <a:rPr lang="fr-FR" sz="1400" dirty="0"/>
              <a:t>| ('</a:t>
            </a:r>
            <a:r>
              <a:rPr lang="fr-FR" sz="1400" dirty="0">
                <a:solidFill>
                  <a:srgbClr val="0087FF"/>
                </a:solidFill>
              </a:rPr>
              <a:t>FULLTEXT</a:t>
            </a:r>
            <a:r>
              <a:rPr lang="fr-FR" sz="1400" dirty="0"/>
              <a:t>'|'</a:t>
            </a:r>
            <a:r>
              <a:rPr lang="fr-FR" sz="1400" dirty="0">
                <a:solidFill>
                  <a:srgbClr val="0087FF"/>
                </a:solidFill>
              </a:rPr>
              <a:t>SPATIAL</a:t>
            </a:r>
            <a:r>
              <a:rPr lang="fr-FR" sz="1400" dirty="0"/>
              <a:t>') ('</a:t>
            </a:r>
            <a:r>
              <a:rPr lang="fr-FR" sz="1400" dirty="0">
                <a:solidFill>
                  <a:srgbClr val="0087FF"/>
                </a:solidFill>
              </a:rPr>
              <a:t>INDEX</a:t>
            </a:r>
            <a:r>
              <a:rPr lang="fr-FR" sz="1400" dirty="0"/>
              <a:t>'|'</a:t>
            </a:r>
            <a:r>
              <a:rPr lang="fr-FR" sz="1400" dirty="0">
                <a:solidFill>
                  <a:srgbClr val="0087FF"/>
                </a:solidFill>
              </a:rPr>
              <a:t>KEY</a:t>
            </a:r>
            <a:r>
              <a:rPr lang="fr-FR" sz="1400" dirty="0"/>
              <a:t>')? (</a:t>
            </a:r>
            <a:r>
              <a:rPr lang="fr-FR" sz="1400" dirty="0" err="1"/>
              <a:t>index_name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smtClean="0">
                <a:solidFill>
                  <a:srgbClr val="0087FF"/>
                </a:solidFill>
              </a:rPr>
              <a:t>)</a:t>
            </a:r>
            <a:r>
              <a:rPr lang="fr-FR" sz="1400" dirty="0" smtClean="0"/>
              <a:t>’?</a:t>
            </a:r>
            <a:br>
              <a:rPr lang="fr-FR" sz="1400" dirty="0" smtClean="0"/>
            </a:br>
            <a:r>
              <a:rPr lang="fr-FR" sz="1400" dirty="0" smtClean="0"/>
              <a:t>      </a:t>
            </a:r>
            <a:r>
              <a:rPr lang="fr-FR" sz="1400" dirty="0"/>
              <a:t>(</a:t>
            </a:r>
            <a:r>
              <a:rPr lang="fr-FR" sz="1400" dirty="0" err="1"/>
              <a:t>index_option</a:t>
            </a:r>
            <a:r>
              <a:rPr lang="fr-FR" sz="1400" dirty="0"/>
              <a:t> ('</a:t>
            </a:r>
            <a:r>
              <a:rPr lang="fr-FR" sz="1400" dirty="0">
                <a:solidFill>
                  <a:srgbClr val="0087FF"/>
                </a:solidFill>
              </a:rPr>
              <a:t>,</a:t>
            </a:r>
            <a:r>
              <a:rPr lang="fr-FR" sz="1400" dirty="0"/>
              <a:t>' </a:t>
            </a:r>
            <a:r>
              <a:rPr lang="fr-FR" sz="1400" dirty="0" err="1"/>
              <a:t>index_option</a:t>
            </a:r>
            <a:r>
              <a:rPr lang="fr-FR" sz="1400" dirty="0"/>
              <a:t>)*)</a:t>
            </a:r>
            <a:r>
              <a:rPr lang="fr-FR" sz="1400" dirty="0" smtClean="0"/>
              <a:t>?</a:t>
            </a:r>
            <a:br>
              <a:rPr lang="fr-FR" sz="1400" dirty="0" smtClean="0"/>
            </a:br>
            <a:r>
              <a:rPr lang="fr-FR" sz="1400" dirty="0" smtClean="0"/>
              <a:t>  </a:t>
            </a:r>
            <a:r>
              <a:rPr lang="fr-FR" sz="1400" dirty="0"/>
              <a:t>| ('</a:t>
            </a:r>
            <a:r>
              <a:rPr lang="fr-FR" sz="1400" dirty="0">
                <a:solidFill>
                  <a:srgbClr val="0087FF"/>
                </a:solidFill>
              </a:rPr>
              <a:t>CONSTRAINT</a:t>
            </a:r>
            <a:r>
              <a:rPr lang="fr-FR" sz="1400" dirty="0"/>
              <a:t>' (</a:t>
            </a:r>
            <a:r>
              <a:rPr lang="fr-FR" sz="1400" dirty="0" err="1"/>
              <a:t>symbol</a:t>
            </a:r>
            <a:r>
              <a:rPr lang="fr-FR" sz="1400" dirty="0"/>
              <a:t>)?)? </a:t>
            </a:r>
            <a:r>
              <a:rPr lang="fr-FR" sz="1400" dirty="0" err="1" smtClean="0"/>
              <a:t>Foreign</a:t>
            </a:r>
            <a:r>
              <a:rPr lang="fr-FR" sz="1400" dirty="0" smtClean="0"/>
              <a:t/>
            </a:r>
            <a:br>
              <a:rPr lang="fr-FR" sz="1400" dirty="0" smtClean="0"/>
            </a:br>
            <a:r>
              <a:rPr lang="fr-FR" sz="1400" dirty="0" smtClean="0"/>
              <a:t>      </a:t>
            </a:r>
            <a:r>
              <a:rPr lang="fr-FR" sz="1400" dirty="0"/>
              <a:t>(</a:t>
            </a:r>
            <a:r>
              <a:rPr lang="fr-FR" sz="1400" dirty="0" err="1"/>
              <a:t>index_name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a:solidFill>
                  <a:srgbClr val="0087FF"/>
                </a:solidFill>
              </a:rPr>
              <a:t>,</a:t>
            </a:r>
            <a:r>
              <a:rPr lang="fr-FR" sz="1400" dirty="0"/>
              <a:t>' </a:t>
            </a:r>
            <a:r>
              <a:rPr lang="fr-FR" sz="1400" dirty="0" err="1"/>
              <a:t>index_col_name</a:t>
            </a:r>
            <a:r>
              <a:rPr lang="fr-FR" sz="1400" dirty="0"/>
              <a:t>)*)? '</a:t>
            </a:r>
            <a:r>
              <a:rPr lang="fr-FR" sz="1400" dirty="0">
                <a:solidFill>
                  <a:srgbClr val="0087FF"/>
                </a:solidFill>
              </a:rPr>
              <a:t>)</a:t>
            </a:r>
            <a:r>
              <a:rPr lang="fr-FR" sz="1400" dirty="0"/>
              <a:t>'? </a:t>
            </a:r>
            <a:r>
              <a:rPr lang="fr-FR" sz="1400" dirty="0" err="1" smtClean="0"/>
              <a:t>reference_definition</a:t>
            </a:r>
            <a:r>
              <a:rPr lang="fr-FR" sz="1400" dirty="0" smtClean="0"/>
              <a:t/>
            </a:r>
            <a:br>
              <a:rPr lang="fr-FR" sz="1400" dirty="0" smtClean="0"/>
            </a:br>
            <a:r>
              <a:rPr lang="fr-FR" sz="1400" dirty="0" smtClean="0"/>
              <a:t>  </a:t>
            </a:r>
            <a:r>
              <a:rPr lang="fr-FR" sz="1400" dirty="0"/>
              <a:t>| '</a:t>
            </a:r>
            <a:r>
              <a:rPr lang="fr-FR" sz="1400" dirty="0">
                <a:solidFill>
                  <a:srgbClr val="0087FF"/>
                </a:solidFill>
              </a:rPr>
              <a:t>CHECK</a:t>
            </a:r>
            <a:r>
              <a:rPr lang="fr-FR" sz="1400" dirty="0"/>
              <a:t>' (</a:t>
            </a:r>
            <a:r>
              <a:rPr lang="fr-FR" sz="1400" dirty="0" err="1"/>
              <a:t>expr</a:t>
            </a:r>
            <a:r>
              <a:rPr lang="fr-FR" sz="1400" dirty="0" smtClean="0"/>
              <a:t>)</a:t>
            </a:r>
            <a:br>
              <a:rPr lang="fr-FR" sz="1400" dirty="0" smtClean="0"/>
            </a:br>
            <a:r>
              <a:rPr lang="fr-FR" sz="1400" dirty="0" smtClean="0"/>
              <a:t>   )</a:t>
            </a:r>
            <a:br>
              <a:rPr lang="fr-FR" sz="1400" dirty="0" smtClean="0"/>
            </a:br>
            <a:r>
              <a:rPr lang="fr-FR" sz="1400" dirty="0" smtClean="0"/>
              <a:t> </a:t>
            </a:r>
            <a:r>
              <a:rPr lang="fr-FR" sz="1400" dirty="0"/>
              <a:t>; </a:t>
            </a:r>
          </a:p>
          <a:p>
            <a:pPr>
              <a:spcAft>
                <a:spcPts val="2400"/>
              </a:spcAft>
              <a:defRPr/>
            </a:pPr>
            <a:endParaRPr lang="pl-PL" sz="1400" dirty="0"/>
          </a:p>
          <a:p>
            <a:pPr marL="91440" indent="0">
              <a:buNone/>
            </a:pPr>
            <a:endParaRPr lang="en-US" sz="1400" dirty="0">
              <a:solidFill>
                <a:srgbClr val="808080"/>
              </a:solidFill>
            </a:endParaRPr>
          </a:p>
        </p:txBody>
      </p:sp>
      <p:grpSp>
        <p:nvGrpSpPr>
          <p:cNvPr id="2" name="Group 1"/>
          <p:cNvGrpSpPr/>
          <p:nvPr/>
        </p:nvGrpSpPr>
        <p:grpSpPr>
          <a:xfrm>
            <a:off x="1214287" y="6037825"/>
            <a:ext cx="10918837" cy="935751"/>
            <a:chOff x="571500" y="5600700"/>
            <a:chExt cx="11010900" cy="844169"/>
          </a:xfrm>
        </p:grpSpPr>
        <p:sp>
          <p:nvSpPr>
            <p:cNvPr id="8" name="Rounded Rectangle 7"/>
            <p:cNvSpPr/>
            <p:nvPr/>
          </p:nvSpPr>
          <p:spPr>
            <a:xfrm>
              <a:off x="571500" y="5600700"/>
              <a:ext cx="10960100" cy="706916"/>
            </a:xfrm>
            <a:prstGeom prst="roundRect">
              <a:avLst/>
            </a:prstGeom>
            <a:no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749300" y="5717603"/>
              <a:ext cx="10833100" cy="727266"/>
            </a:xfrm>
            <a:prstGeom prst="rect">
              <a:avLst/>
            </a:prstGeom>
            <a:noFill/>
          </p:spPr>
          <p:txBody>
            <a:bodyPr vert="horz" wrap="square" lIns="0" tIns="0" rIns="0" bIns="0" rtlCol="0" anchor="t" anchorCtr="0">
              <a:noAutofit/>
            </a:bodyPr>
            <a:lstStyle/>
            <a:p>
              <a:pPr lvl="0"/>
              <a:r>
                <a:rPr lang="en-US" sz="1200" b="1" dirty="0" smtClean="0">
                  <a:solidFill>
                    <a:schemeClr val="tx2">
                      <a:lumMod val="60000"/>
                      <a:lumOff val="40000"/>
                    </a:schemeClr>
                  </a:solidFill>
                </a:rPr>
                <a:t>ANTLR: </a:t>
              </a:r>
              <a:r>
                <a:rPr lang="en-US" sz="1200" dirty="0" smtClean="0">
                  <a:solidFill>
                    <a:schemeClr val="tx1">
                      <a:lumMod val="25000"/>
                      <a:lumOff val="75000"/>
                    </a:schemeClr>
                  </a:solidFill>
                </a:rPr>
                <a:t>“(</a:t>
              </a:r>
              <a:r>
                <a:rPr lang="en-US" sz="1200" dirty="0" err="1" smtClean="0">
                  <a:solidFill>
                    <a:schemeClr val="tx1">
                      <a:lumMod val="25000"/>
                      <a:lumOff val="75000"/>
                    </a:schemeClr>
                  </a:solidFill>
                </a:rPr>
                <a:t>ANother</a:t>
              </a:r>
              <a:r>
                <a:rPr lang="en-US" sz="1200" dirty="0" smtClean="0">
                  <a:solidFill>
                    <a:schemeClr val="tx1">
                      <a:lumMod val="25000"/>
                      <a:lumOff val="75000"/>
                    </a:schemeClr>
                  </a:solidFill>
                </a:rPr>
                <a:t> Tool for Language Recognition) is a powerful parser generator for reading, processing, executing, or translating structured text or binary files. It’s widely used to build languages, tools, and frameworks. From a grammar, ANTLR generates a parser that can build and walk parse trees.” </a:t>
              </a:r>
              <a:r>
                <a:rPr lang="en-US" sz="1200" dirty="0" smtClean="0">
                  <a:solidFill>
                    <a:srgbClr val="BBDAFF"/>
                  </a:solidFill>
                  <a:hlinkClick r:id="rId3"/>
                </a:rPr>
                <a:t>http://www.antlr.org/</a:t>
              </a:r>
              <a:r>
                <a:rPr lang="en-US" sz="1200" dirty="0" smtClean="0">
                  <a:solidFill>
                    <a:schemeClr val="accent1">
                      <a:lumMod val="20000"/>
                      <a:lumOff val="80000"/>
                    </a:schemeClr>
                  </a:solidFill>
                </a:rPr>
                <a:t> </a:t>
              </a:r>
              <a:endParaRPr lang="en-US" sz="1200" dirty="0">
                <a:solidFill>
                  <a:schemeClr val="accent1">
                    <a:lumMod val="20000"/>
                    <a:lumOff val="80000"/>
                  </a:schemeClr>
                </a:solidFill>
              </a:endParaRPr>
            </a:p>
          </p:txBody>
        </p:sp>
      </p:grpSp>
    </p:spTree>
    <p:extLst>
      <p:ext uri="{BB962C8B-B14F-4D97-AF65-F5344CB8AC3E}">
        <p14:creationId xmlns:p14="http://schemas.microsoft.com/office/powerpoint/2010/main" val="37735053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3695700"/>
            <a:ext cx="12201525" cy="3251200"/>
          </a:xfrm>
          <a:prstGeom prst="roundRect">
            <a:avLst>
              <a:gd name="adj" fmla="val 0"/>
            </a:avLst>
          </a:prstGeom>
          <a:solidFill>
            <a:srgbClr val="27282C"/>
          </a:solidFill>
          <a:ln w="28575" cmpd="sng">
            <a:noFill/>
            <a:prstDash val="dash"/>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lIns="365760" tIns="365760" rIns="365760" bIns="365760" rtlCol="0" anchor="t" anchorCtr="0"/>
          <a:lstStyle/>
          <a:p>
            <a:r>
              <a:rPr lang="en-US" sz="1400" dirty="0" err="1">
                <a:latin typeface="Courier New"/>
                <a:cs typeface="Courier New"/>
              </a:rPr>
              <a:t>create_definition</a:t>
            </a:r>
            <a:endParaRPr lang="en-US" sz="1400" dirty="0">
              <a:latin typeface="Courier New"/>
              <a:cs typeface="Courier New"/>
            </a:endParaRPr>
          </a:p>
          <a:p>
            <a:r>
              <a:rPr lang="en-US" sz="1400" dirty="0">
                <a:latin typeface="Courier New"/>
                <a:cs typeface="Courier New"/>
              </a:rPr>
              <a:t> </a:t>
            </a:r>
            <a:r>
              <a:rPr lang="en-US" sz="1400" dirty="0" smtClean="0">
                <a:latin typeface="Courier New"/>
                <a:cs typeface="Courier New"/>
              </a:rPr>
              <a:t>: </a:t>
            </a:r>
            <a:r>
              <a:rPr lang="en-US" sz="1400" dirty="0">
                <a:latin typeface="Courier New"/>
                <a:cs typeface="Courier New"/>
              </a:rPr>
              <a:t>(</a:t>
            </a:r>
            <a:r>
              <a:rPr lang="en-US" sz="1400" dirty="0" err="1">
                <a:latin typeface="Courier New"/>
                <a:cs typeface="Courier New"/>
              </a:rPr>
              <a:t>col_name</a:t>
            </a:r>
            <a:r>
              <a:rPr lang="en-US" sz="1400" dirty="0">
                <a:latin typeface="Courier New"/>
                <a:cs typeface="Courier New"/>
              </a:rPr>
              <a:t> </a:t>
            </a:r>
            <a:r>
              <a:rPr lang="en-US" sz="1400" dirty="0" err="1">
                <a:latin typeface="Courier New"/>
                <a:cs typeface="Courier New"/>
              </a:rPr>
              <a:t>column_definition</a:t>
            </a:r>
            <a:endParaRPr lang="en-US" sz="1400" dirty="0">
              <a:latin typeface="Courier New"/>
              <a:cs typeface="Courier New"/>
            </a:endParaRPr>
          </a:p>
          <a:p>
            <a:r>
              <a:rPr lang="en-US" sz="1400" dirty="0">
                <a:latin typeface="Courier New"/>
                <a:cs typeface="Courier New"/>
              </a:rPr>
              <a:t> </a:t>
            </a:r>
            <a:r>
              <a:rPr lang="en-US" sz="1400" dirty="0" smtClean="0">
                <a:latin typeface="Courier New"/>
                <a:cs typeface="Courier New"/>
              </a:rPr>
              <a:t> | </a:t>
            </a:r>
            <a:r>
              <a:rPr lang="en-US" sz="1400" dirty="0">
                <a:latin typeface="Courier New"/>
                <a:cs typeface="Courier New"/>
              </a:rPr>
              <a:t>('</a:t>
            </a:r>
            <a:r>
              <a:rPr lang="en-US" sz="1400" dirty="0">
                <a:solidFill>
                  <a:srgbClr val="0087FF"/>
                </a:solidFill>
                <a:latin typeface="Courier New"/>
                <a:cs typeface="Courier New"/>
              </a:rPr>
              <a:t>CONSTRAINT</a:t>
            </a:r>
            <a:r>
              <a:rPr lang="en-US" sz="1400" dirty="0">
                <a:latin typeface="Courier New"/>
                <a:cs typeface="Courier New"/>
              </a:rPr>
              <a:t>' (symbol)?)? primary (</a:t>
            </a:r>
            <a:r>
              <a:rPr lang="en-US" sz="1400" dirty="0" err="1">
                <a:latin typeface="Courier New"/>
                <a:cs typeface="Courier New"/>
              </a:rPr>
              <a:t>index_type</a:t>
            </a:r>
            <a:r>
              <a:rPr lang="en-US" sz="1400" dirty="0">
                <a:latin typeface="Courier New"/>
                <a:cs typeface="Courier New"/>
              </a:rPr>
              <a:t>)? '</a:t>
            </a:r>
            <a:r>
              <a:rPr lang="en-US" sz="1400" dirty="0">
                <a:solidFill>
                  <a:srgbClr val="0087FF"/>
                </a:solidFill>
                <a:latin typeface="Courier New"/>
                <a:cs typeface="Courier New"/>
              </a:rPr>
              <a:t>(</a:t>
            </a:r>
            <a:r>
              <a:rPr lang="en-US" sz="1400" dirty="0">
                <a:latin typeface="Courier New"/>
                <a:cs typeface="Courier New"/>
              </a:rPr>
              <a:t>'? (</a:t>
            </a:r>
            <a:r>
              <a:rPr lang="en-US" sz="1400" dirty="0" err="1">
                <a:latin typeface="Courier New"/>
                <a:cs typeface="Courier New"/>
              </a:rPr>
              <a:t>index_col_name</a:t>
            </a:r>
            <a:r>
              <a:rPr lang="en-US" sz="1400" dirty="0">
                <a:latin typeface="Courier New"/>
                <a:cs typeface="Courier New"/>
              </a:rPr>
              <a:t> ('</a:t>
            </a:r>
            <a:r>
              <a:rPr lang="en-US" sz="1400" dirty="0">
                <a:solidFill>
                  <a:srgbClr val="0087FF"/>
                </a:solidFill>
                <a:latin typeface="Courier New"/>
                <a:cs typeface="Courier New"/>
              </a:rPr>
              <a:t>,</a:t>
            </a:r>
            <a:r>
              <a:rPr lang="en-US" sz="1400" dirty="0">
                <a:latin typeface="Courier New"/>
                <a:cs typeface="Courier New"/>
              </a:rPr>
              <a:t>' </a:t>
            </a:r>
            <a:r>
              <a:rPr lang="en-US" sz="1400" dirty="0" err="1">
                <a:latin typeface="Courier New"/>
                <a:cs typeface="Courier New"/>
              </a:rPr>
              <a:t>index_col_name</a:t>
            </a:r>
            <a:r>
              <a:rPr lang="en-US" sz="1400" dirty="0">
                <a:latin typeface="Courier New"/>
                <a:cs typeface="Courier New"/>
              </a:rPr>
              <a:t>)*)? '</a:t>
            </a:r>
            <a:r>
              <a:rPr lang="en-US" sz="1400" dirty="0">
                <a:solidFill>
                  <a:srgbClr val="0087FF"/>
                </a:solidFill>
                <a:latin typeface="Courier New"/>
                <a:cs typeface="Courier New"/>
              </a:rPr>
              <a:t>)</a:t>
            </a:r>
            <a:r>
              <a:rPr lang="en-US" sz="1400" dirty="0">
                <a:latin typeface="Courier New"/>
                <a:cs typeface="Courier New"/>
              </a:rPr>
              <a:t>'? </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a:t>
            </a:r>
            <a:r>
              <a:rPr lang="fr-FR" sz="1400" dirty="0" err="1">
                <a:latin typeface="Courier New"/>
                <a:cs typeface="Courier New"/>
              </a:rPr>
              <a:t>index_option</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index_option</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 ('</a:t>
            </a:r>
            <a:r>
              <a:rPr lang="fr-FR" sz="1400" dirty="0">
                <a:solidFill>
                  <a:srgbClr val="0087FF"/>
                </a:solidFill>
                <a:latin typeface="Courier New"/>
                <a:cs typeface="Courier New"/>
              </a:rPr>
              <a:t>INDEX</a:t>
            </a:r>
            <a:r>
              <a:rPr lang="fr-FR" sz="1400" dirty="0">
                <a:latin typeface="Courier New"/>
                <a:cs typeface="Courier New"/>
              </a:rPr>
              <a:t>'|'</a:t>
            </a:r>
            <a:r>
              <a:rPr lang="fr-FR" sz="1400" dirty="0">
                <a:solidFill>
                  <a:srgbClr val="0087FF"/>
                </a:solidFill>
                <a:latin typeface="Courier New"/>
                <a:cs typeface="Courier New"/>
              </a:rPr>
              <a:t>KEY</a:t>
            </a:r>
            <a:r>
              <a:rPr lang="fr-FR" sz="1400" dirty="0">
                <a:latin typeface="Courier New"/>
                <a:cs typeface="Courier New"/>
              </a:rPr>
              <a:t>') (</a:t>
            </a:r>
            <a:r>
              <a:rPr lang="fr-FR" sz="1400" dirty="0" err="1">
                <a:latin typeface="Courier New"/>
                <a:cs typeface="Courier New"/>
              </a:rPr>
              <a:t>index_name</a:t>
            </a:r>
            <a:r>
              <a:rPr lang="fr-FR" sz="1400" dirty="0">
                <a:latin typeface="Courier New"/>
                <a:cs typeface="Courier New"/>
              </a:rPr>
              <a:t>)? (</a:t>
            </a:r>
            <a:r>
              <a:rPr lang="fr-FR" sz="1400" dirty="0" err="1">
                <a:latin typeface="Courier New"/>
                <a:cs typeface="Courier New"/>
              </a:rPr>
              <a:t>index_type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a:t>
            </a:r>
            <a:r>
              <a:rPr lang="fr-FR" sz="1400" dirty="0" err="1">
                <a:latin typeface="Courier New"/>
                <a:cs typeface="Courier New"/>
              </a:rPr>
              <a:t>index_option</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index_option</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 ('</a:t>
            </a:r>
            <a:r>
              <a:rPr lang="fr-FR" sz="1400" dirty="0">
                <a:solidFill>
                  <a:srgbClr val="0087FF"/>
                </a:solidFill>
                <a:latin typeface="Courier New"/>
                <a:cs typeface="Courier New"/>
              </a:rPr>
              <a:t>CONSTRAINT</a:t>
            </a:r>
            <a:r>
              <a:rPr lang="fr-FR" sz="1400" dirty="0">
                <a:latin typeface="Courier New"/>
                <a:cs typeface="Courier New"/>
              </a:rPr>
              <a:t>' (</a:t>
            </a:r>
            <a:r>
              <a:rPr lang="fr-FR" sz="1400" dirty="0" err="1">
                <a:latin typeface="Courier New"/>
                <a:cs typeface="Courier New"/>
              </a:rPr>
              <a:t>symbol</a:t>
            </a:r>
            <a:r>
              <a:rPr lang="fr-FR" sz="1400" dirty="0">
                <a:latin typeface="Courier New"/>
                <a:cs typeface="Courier New"/>
              </a:rPr>
              <a:t>)?)? unique</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a:t>
            </a:r>
            <a:r>
              <a:rPr lang="fr-FR" sz="1400" dirty="0" err="1">
                <a:latin typeface="Courier New"/>
                <a:cs typeface="Courier New"/>
              </a:rPr>
              <a:t>index_name</a:t>
            </a:r>
            <a:r>
              <a:rPr lang="fr-FR" sz="1400" dirty="0">
                <a:latin typeface="Courier New"/>
                <a:cs typeface="Courier New"/>
              </a:rPr>
              <a:t>)? (</a:t>
            </a:r>
            <a:r>
              <a:rPr lang="fr-FR" sz="1400" dirty="0" err="1">
                <a:latin typeface="Courier New"/>
                <a:cs typeface="Courier New"/>
              </a:rPr>
              <a:t>index_type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a:t>
            </a:r>
            <a:r>
              <a:rPr lang="fr-FR" sz="1400" dirty="0" err="1">
                <a:latin typeface="Courier New"/>
                <a:cs typeface="Courier New"/>
              </a:rPr>
              <a:t>index_option</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index_option</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 ('</a:t>
            </a:r>
            <a:r>
              <a:rPr lang="fr-FR" sz="1400" dirty="0">
                <a:solidFill>
                  <a:srgbClr val="0087FF"/>
                </a:solidFill>
                <a:latin typeface="Courier New"/>
                <a:cs typeface="Courier New"/>
              </a:rPr>
              <a:t>FULLTEXT</a:t>
            </a:r>
            <a:r>
              <a:rPr lang="fr-FR" sz="1400" dirty="0">
                <a:latin typeface="Courier New"/>
                <a:cs typeface="Courier New"/>
              </a:rPr>
              <a:t>'|'</a:t>
            </a:r>
            <a:r>
              <a:rPr lang="fr-FR" sz="1400" dirty="0">
                <a:solidFill>
                  <a:srgbClr val="0087FF"/>
                </a:solidFill>
                <a:latin typeface="Courier New"/>
                <a:cs typeface="Courier New"/>
              </a:rPr>
              <a:t>SPATIAL</a:t>
            </a:r>
            <a:r>
              <a:rPr lang="fr-FR" sz="1400" dirty="0">
                <a:latin typeface="Courier New"/>
                <a:cs typeface="Courier New"/>
              </a:rPr>
              <a:t>') ('</a:t>
            </a:r>
            <a:r>
              <a:rPr lang="fr-FR" sz="1400" dirty="0">
                <a:solidFill>
                  <a:srgbClr val="0087FF"/>
                </a:solidFill>
                <a:latin typeface="Courier New"/>
                <a:cs typeface="Courier New"/>
              </a:rPr>
              <a:t>INDEX</a:t>
            </a:r>
            <a:r>
              <a:rPr lang="fr-FR" sz="1400" dirty="0">
                <a:latin typeface="Courier New"/>
                <a:cs typeface="Courier New"/>
              </a:rPr>
              <a:t>'|'</a:t>
            </a:r>
            <a:r>
              <a:rPr lang="fr-FR" sz="1400" dirty="0">
                <a:solidFill>
                  <a:srgbClr val="0087FF"/>
                </a:solidFill>
                <a:latin typeface="Courier New"/>
                <a:cs typeface="Courier New"/>
              </a:rPr>
              <a:t>KEY</a:t>
            </a:r>
            <a:r>
              <a:rPr lang="fr-FR" sz="1400" dirty="0">
                <a:latin typeface="Courier New"/>
                <a:cs typeface="Courier New"/>
              </a:rPr>
              <a:t>')? (</a:t>
            </a:r>
            <a:r>
              <a:rPr lang="fr-FR" sz="1400" dirty="0" err="1">
                <a:latin typeface="Courier New"/>
                <a:cs typeface="Courier New"/>
              </a:rPr>
              <a:t>index_name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a:t>
            </a:r>
            <a:r>
              <a:rPr lang="fr-FR" sz="1400" dirty="0" err="1">
                <a:latin typeface="Courier New"/>
                <a:cs typeface="Courier New"/>
              </a:rPr>
              <a:t>index_option</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index_option</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 ('</a:t>
            </a:r>
            <a:r>
              <a:rPr lang="fr-FR" sz="1400" dirty="0">
                <a:solidFill>
                  <a:srgbClr val="0087FF"/>
                </a:solidFill>
                <a:latin typeface="Courier New"/>
                <a:cs typeface="Courier New"/>
              </a:rPr>
              <a:t>CONSTRAINT</a:t>
            </a:r>
            <a:r>
              <a:rPr lang="fr-FR" sz="1400" dirty="0">
                <a:latin typeface="Courier New"/>
                <a:cs typeface="Courier New"/>
              </a:rPr>
              <a:t>' (</a:t>
            </a:r>
            <a:r>
              <a:rPr lang="fr-FR" sz="1400" dirty="0" err="1">
                <a:latin typeface="Courier New"/>
                <a:cs typeface="Courier New"/>
              </a:rPr>
              <a:t>symbol</a:t>
            </a:r>
            <a:r>
              <a:rPr lang="fr-FR" sz="1400" dirty="0">
                <a:latin typeface="Courier New"/>
                <a:cs typeface="Courier New"/>
              </a:rPr>
              <a:t>)?)? </a:t>
            </a:r>
            <a:r>
              <a:rPr lang="fr-FR" sz="1400" dirty="0" err="1">
                <a:latin typeface="Courier New"/>
                <a:cs typeface="Courier New"/>
              </a:rPr>
              <a:t>foreign</a:t>
            </a:r>
            <a:endParaRPr lang="fr-FR" sz="1400" dirty="0">
              <a:latin typeface="Courier New"/>
              <a:cs typeface="Courier New"/>
            </a:endParaRP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a:t>
            </a:r>
            <a:r>
              <a:rPr lang="fr-FR" sz="1400" dirty="0" err="1">
                <a:latin typeface="Courier New"/>
                <a:cs typeface="Courier New"/>
              </a:rPr>
              <a:t>index_name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index_col_name</a:t>
            </a:r>
            <a:r>
              <a:rPr lang="fr-FR" sz="1400" dirty="0">
                <a:latin typeface="Courier New"/>
                <a:cs typeface="Courier New"/>
              </a:rPr>
              <a:t>)*)? '</a:t>
            </a:r>
            <a:r>
              <a:rPr lang="fr-FR" sz="1400" dirty="0">
                <a:solidFill>
                  <a:srgbClr val="0087FF"/>
                </a:solidFill>
                <a:latin typeface="Courier New"/>
                <a:cs typeface="Courier New"/>
              </a:rPr>
              <a:t>)</a:t>
            </a:r>
            <a:r>
              <a:rPr lang="fr-FR" sz="1400" dirty="0">
                <a:latin typeface="Courier New"/>
                <a:cs typeface="Courier New"/>
              </a:rPr>
              <a:t>'? </a:t>
            </a:r>
            <a:r>
              <a:rPr lang="fr-FR" sz="1400" dirty="0" err="1">
                <a:latin typeface="Courier New"/>
                <a:cs typeface="Courier New"/>
              </a:rPr>
              <a:t>reference_definition</a:t>
            </a:r>
            <a:endParaRPr lang="fr-FR" sz="1400" dirty="0">
              <a:latin typeface="Courier New"/>
              <a:cs typeface="Courier New"/>
            </a:endParaRPr>
          </a:p>
          <a:p>
            <a:r>
              <a:rPr lang="fr-FR" sz="1400" dirty="0">
                <a:latin typeface="Courier New"/>
                <a:cs typeface="Courier New"/>
              </a:rPr>
              <a:t> </a:t>
            </a:r>
            <a:r>
              <a:rPr lang="fr-FR" sz="1400" dirty="0" smtClean="0">
                <a:latin typeface="Courier New"/>
                <a:cs typeface="Courier New"/>
              </a:rPr>
              <a:t> </a:t>
            </a:r>
            <a:r>
              <a:rPr lang="fr-FR" sz="1400" dirty="0">
                <a:latin typeface="Courier New"/>
                <a:cs typeface="Courier New"/>
              </a:rPr>
              <a:t>| '</a:t>
            </a:r>
            <a:r>
              <a:rPr lang="fr-FR" sz="1400" dirty="0">
                <a:solidFill>
                  <a:srgbClr val="0087FF"/>
                </a:solidFill>
                <a:latin typeface="Courier New"/>
                <a:cs typeface="Courier New"/>
              </a:rPr>
              <a:t>CHECK</a:t>
            </a:r>
            <a:r>
              <a:rPr lang="fr-FR" sz="1400" dirty="0">
                <a:latin typeface="Courier New"/>
                <a:cs typeface="Courier New"/>
              </a:rPr>
              <a:t>' (</a:t>
            </a:r>
            <a:r>
              <a:rPr lang="fr-FR" sz="1400" dirty="0" err="1">
                <a:latin typeface="Courier New"/>
                <a:cs typeface="Courier New"/>
              </a:rPr>
              <a:t>expr</a:t>
            </a:r>
            <a:r>
              <a:rPr lang="fr-FR" sz="1400" dirty="0">
                <a:latin typeface="Courier New"/>
                <a:cs typeface="Courier New"/>
              </a:rPr>
              <a:t>)</a:t>
            </a:r>
          </a:p>
          <a:p>
            <a:r>
              <a:rPr lang="fr-FR" sz="1400" dirty="0">
                <a:latin typeface="Courier New"/>
                <a:cs typeface="Courier New"/>
              </a:rPr>
              <a:t> </a:t>
            </a:r>
            <a:r>
              <a:rPr lang="fr-FR" sz="1400" dirty="0" smtClean="0">
                <a:latin typeface="Courier New"/>
                <a:cs typeface="Courier New"/>
              </a:rPr>
              <a:t>   </a:t>
            </a:r>
            <a:endParaRPr lang="fr-FR" sz="1400" dirty="0">
              <a:latin typeface="Courier New"/>
              <a:cs typeface="Courier New"/>
            </a:endParaRPr>
          </a:p>
          <a:p>
            <a:r>
              <a:rPr lang="fr-FR" sz="1400" dirty="0">
                <a:latin typeface="Courier New"/>
                <a:cs typeface="Courier New"/>
              </a:rPr>
              <a:t> </a:t>
            </a:r>
            <a:r>
              <a:rPr lang="fr-FR" sz="1400" dirty="0" smtClean="0">
                <a:latin typeface="Courier New"/>
                <a:cs typeface="Courier New"/>
              </a:rPr>
              <a:t>  )</a:t>
            </a:r>
            <a:endParaRPr lang="fr-FR" sz="1400" dirty="0">
              <a:latin typeface="Courier New"/>
              <a:cs typeface="Courier New"/>
            </a:endParaRPr>
          </a:p>
          <a:p>
            <a:r>
              <a:rPr lang="fr-FR" sz="1400" dirty="0">
                <a:latin typeface="Courier New"/>
                <a:cs typeface="Courier New"/>
              </a:rPr>
              <a:t> </a:t>
            </a:r>
            <a:r>
              <a:rPr lang="fr-FR" sz="1400" dirty="0" smtClean="0">
                <a:latin typeface="Courier New"/>
                <a:cs typeface="Courier New"/>
              </a:rPr>
              <a:t>; </a:t>
            </a:r>
            <a:endParaRPr lang="fr-FR" sz="1400" dirty="0">
              <a:latin typeface="Courier New"/>
              <a:cs typeface="Courier New"/>
            </a:endParaRPr>
          </a:p>
          <a:p>
            <a:pPr>
              <a:spcAft>
                <a:spcPts val="2400"/>
              </a:spcAft>
              <a:defRPr/>
            </a:pPr>
            <a:endParaRPr lang="pl-PL" sz="1400" dirty="0">
              <a:solidFill>
                <a:schemeClr val="bg1"/>
              </a:solidFill>
              <a:latin typeface="Courier New"/>
              <a:cs typeface="Courier New"/>
            </a:endParaRPr>
          </a:p>
        </p:txBody>
      </p:sp>
      <p:pic>
        <p:nvPicPr>
          <p:cNvPr id="9" name="Picture 8" descr="antlr4_parse_tree-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 y="727460"/>
            <a:ext cx="12188825" cy="4200602"/>
          </a:xfrm>
          <a:prstGeom prst="rect">
            <a:avLst/>
          </a:prstGeom>
        </p:spPr>
      </p:pic>
    </p:spTree>
    <p:extLst>
      <p:ext uri="{BB962C8B-B14F-4D97-AF65-F5344CB8AC3E}">
        <p14:creationId xmlns:p14="http://schemas.microsoft.com/office/powerpoint/2010/main" val="41729304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Mapping code</a:t>
            </a:r>
            <a:endParaRPr lang="en-US" dirty="0"/>
          </a:p>
        </p:txBody>
      </p:sp>
      <p:sp>
        <p:nvSpPr>
          <p:cNvPr id="5" name="Content Placeholder 4"/>
          <p:cNvSpPr>
            <a:spLocks noGrp="1"/>
          </p:cNvSpPr>
          <p:nvPr>
            <p:ph idx="1"/>
          </p:nvPr>
        </p:nvSpPr>
        <p:spPr>
          <a:xfrm>
            <a:off x="558656" y="1803400"/>
            <a:ext cx="6092074" cy="3644900"/>
          </a:xfrm>
        </p:spPr>
        <p:txBody>
          <a:bodyPr/>
          <a:lstStyle/>
          <a:p>
            <a:r>
              <a:rPr lang="en-US" dirty="0" smtClean="0"/>
              <a:t>Maps parse tree to in-memory model</a:t>
            </a:r>
          </a:p>
          <a:p>
            <a:pPr lvl="1"/>
            <a:r>
              <a:rPr lang="en-US" dirty="0"/>
              <a:t>DB-specific mapping code is required to map the parse tree content into the memory </a:t>
            </a:r>
            <a:r>
              <a:rPr lang="en-US" dirty="0" smtClean="0"/>
              <a:t>model</a:t>
            </a:r>
          </a:p>
          <a:p>
            <a:r>
              <a:rPr lang="en-US" dirty="0" smtClean="0"/>
              <a:t>Two classes represent the structure of a RDBMS: </a:t>
            </a:r>
          </a:p>
          <a:p>
            <a:pPr lvl="1"/>
            <a:r>
              <a:rPr lang="en-US" dirty="0" err="1" smtClean="0"/>
              <a:t>RDBTable</a:t>
            </a:r>
            <a:endParaRPr lang="en-US" dirty="0"/>
          </a:p>
          <a:p>
            <a:pPr lvl="1"/>
            <a:r>
              <a:rPr lang="en-US" dirty="0" err="1" smtClean="0"/>
              <a:t>RDBColumn</a:t>
            </a:r>
            <a:endParaRPr lang="en-US" dirty="0" smtClean="0"/>
          </a:p>
        </p:txBody>
      </p:sp>
      <p:grpSp>
        <p:nvGrpSpPr>
          <p:cNvPr id="2" name="Group 1"/>
          <p:cNvGrpSpPr/>
          <p:nvPr/>
        </p:nvGrpSpPr>
        <p:grpSpPr>
          <a:xfrm>
            <a:off x="571500" y="5956300"/>
            <a:ext cx="10858500" cy="508000"/>
            <a:chOff x="571500" y="5981700"/>
            <a:chExt cx="10858500" cy="508000"/>
          </a:xfrm>
        </p:grpSpPr>
        <p:sp>
          <p:nvSpPr>
            <p:cNvPr id="10" name="Rounded Rectangle 9"/>
            <p:cNvSpPr/>
            <p:nvPr/>
          </p:nvSpPr>
          <p:spPr>
            <a:xfrm>
              <a:off x="571500" y="5981700"/>
              <a:ext cx="10858500" cy="508000"/>
            </a:xfrm>
            <a:prstGeom prst="roundRect">
              <a:avLst/>
            </a:prstGeom>
            <a:noFill/>
            <a:ln w="12700" cmpd="sng">
              <a:solidFill>
                <a:srgbClr val="F8D2D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711200" y="6041834"/>
              <a:ext cx="10464800" cy="244666"/>
            </a:xfrm>
            <a:prstGeom prst="rect">
              <a:avLst/>
            </a:prstGeom>
            <a:noFill/>
          </p:spPr>
          <p:txBody>
            <a:bodyPr vert="horz" wrap="square" lIns="0" tIns="0" rIns="0" bIns="0" rtlCol="0" anchor="t" anchorCtr="0">
              <a:noAutofit/>
            </a:bodyPr>
            <a:lstStyle/>
            <a:p>
              <a:r>
                <a:rPr lang="en-US" sz="1200" b="1" dirty="0" smtClean="0">
                  <a:solidFill>
                    <a:schemeClr val="tx2"/>
                  </a:solidFill>
                </a:rPr>
                <a:t>Grammar implementation matters: </a:t>
              </a:r>
              <a:r>
                <a:rPr lang="en-US" sz="1200" dirty="0" smtClean="0">
                  <a:solidFill>
                    <a:schemeClr val="tx1">
                      <a:lumMod val="50000"/>
                      <a:lumOff val="50000"/>
                    </a:schemeClr>
                  </a:solidFill>
                </a:rPr>
                <a:t>It has an impact on the difficulty of writing the mapping code. Notably – checks for presence or absence of terms (NULL, UNIQUE) and differentiating between similar statements are easier with deeper parse trees – i.e., unnecessary-looking rules exist for a reason.</a:t>
              </a:r>
              <a:endParaRPr lang="en-US" sz="1200" dirty="0">
                <a:solidFill>
                  <a:schemeClr val="tx1">
                    <a:lumMod val="50000"/>
                    <a:lumOff val="50000"/>
                  </a:schemeClr>
                </a:solidFill>
              </a:endParaRPr>
            </a:p>
          </p:txBody>
        </p:sp>
      </p:grpSp>
      <p:pic>
        <p:nvPicPr>
          <p:cNvPr id="6" name="Picture 5" descr="Screen Shot 2015-11-19 at 12.4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421" y="1002590"/>
            <a:ext cx="5345004" cy="4512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88094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rkLogic PPT Template Guide 2015">
  <a:themeElements>
    <a:clrScheme name="Custom 59">
      <a:dk1>
        <a:srgbClr val="010101"/>
      </a:dk1>
      <a:lt1>
        <a:sysClr val="window" lastClr="FFFFFF"/>
      </a:lt1>
      <a:dk2>
        <a:srgbClr val="D92231"/>
      </a:dk2>
      <a:lt2>
        <a:srgbClr val="FFFFFF"/>
      </a:lt2>
      <a:accent1>
        <a:srgbClr val="004EA8"/>
      </a:accent1>
      <a:accent2>
        <a:srgbClr val="44499C"/>
      </a:accent2>
      <a:accent3>
        <a:srgbClr val="168DC9"/>
      </a:accent3>
      <a:accent4>
        <a:srgbClr val="149172"/>
      </a:accent4>
      <a:accent5>
        <a:srgbClr val="0295A8"/>
      </a:accent5>
      <a:accent6>
        <a:srgbClr val="00649D"/>
      </a:accent6>
      <a:hlink>
        <a:srgbClr val="004EA8"/>
      </a:hlink>
      <a:folHlink>
        <a:srgbClr val="004EA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olidFill>
            <a:schemeClr val="tx1">
              <a:lumMod val="25000"/>
              <a:lumOff val="75000"/>
            </a:schemeClr>
          </a:solidFill>
        </a:ln>
        <a:effectLst/>
      </a:spPr>
      <a:bodyPr lIns="182880" tIns="91440" rIns="182880" bIns="91440" rtlCol="0" anchor="t" anchorCtr="0"/>
      <a:lstStyle>
        <a:defPPr>
          <a:defRPr sz="160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8100" cap="flat">
          <a:solidFill>
            <a:schemeClr val="tx1">
              <a:lumMod val="50000"/>
              <a:lumOff val="50000"/>
            </a:schemeClr>
          </a:solidFill>
          <a:tailEnd type="none" w="med" len="sm"/>
        </a:ln>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chor="t" anchorCtr="0">
        <a:noAutofit/>
      </a:bodyPr>
      <a:lstStyle>
        <a:defPPr marL="342900" indent="-342900">
          <a:buClr>
            <a:schemeClr val="tx2"/>
          </a:buClr>
          <a:buFont typeface="Wingdings" charset="2"/>
          <a:buChar cha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MarkLogic PPT Template Guide 2015.potx</Template>
  <TotalTime>113032</TotalTime>
  <Words>795</Words>
  <Application>Microsoft Macintosh PowerPoint</Application>
  <PresentationFormat>Custom</PresentationFormat>
  <Paragraphs>91</Paragraphs>
  <Slides>13</Slides>
  <Notes>13</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MarkLogic PPT Template Guide 2015</vt:lpstr>
      <vt:lpstr>RDB2RDF</vt:lpstr>
      <vt:lpstr>RDB2RDF</vt:lpstr>
      <vt:lpstr>Data conversion</vt:lpstr>
      <vt:lpstr>Schema ingestion</vt:lpstr>
      <vt:lpstr>Example: Northwind database</vt:lpstr>
      <vt:lpstr>SQL: Create table</vt:lpstr>
      <vt:lpstr>PowerPoint Presentation</vt:lpstr>
      <vt:lpstr>PowerPoint Presentation</vt:lpstr>
      <vt:lpstr>Mapping code</vt:lpstr>
      <vt:lpstr>Memory model serialization</vt:lpstr>
      <vt:lpstr>DEMONSTRATION</vt:lpstr>
      <vt:lpstr>Next Steps</vt:lpstr>
      <vt:lpstr>Next Steps</vt:lpstr>
    </vt:vector>
  </TitlesOfParts>
  <Company>MarkLogic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Enterprise NoSQL</dc:title>
  <dc:creator>Alicia Saia</dc:creator>
  <cp:lastModifiedBy>Matthew Royal</cp:lastModifiedBy>
  <cp:revision>941</cp:revision>
  <cp:lastPrinted>2014-12-11T15:43:08Z</cp:lastPrinted>
  <dcterms:created xsi:type="dcterms:W3CDTF">2013-10-21T14:39:33Z</dcterms:created>
  <dcterms:modified xsi:type="dcterms:W3CDTF">2016-04-04T01:39:06Z</dcterms:modified>
</cp:coreProperties>
</file>