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9769-874C-41EB-86A0-A32A7FDA8E1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C13D-0A1C-4E69-814D-020B955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13964" y="990504"/>
            <a:ext cx="1865745" cy="164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atin typeface="B N "/>
                <a:cs typeface="B Nazanin" panose="00000400000000000000" pitchFamily="2" charset="-78"/>
              </a:rPr>
              <a:t>فعل</a:t>
            </a:r>
            <a:r>
              <a:rPr lang="en-US" b="1" dirty="0" smtClean="0">
                <a:latin typeface="B N "/>
                <a:cs typeface="B Nazanin" panose="00000400000000000000" pitchFamily="2" charset="-78"/>
              </a:rPr>
              <a:t/>
            </a:r>
            <a:br>
              <a:rPr lang="en-US" b="1" dirty="0" smtClean="0">
                <a:latin typeface="B N "/>
                <a:cs typeface="B Nazanin" panose="00000400000000000000" pitchFamily="2" charset="-78"/>
              </a:rPr>
            </a:br>
            <a:r>
              <a:rPr lang="fa-IR" dirty="0" smtClean="0">
                <a:latin typeface="B N "/>
                <a:cs typeface="B Nazanin" panose="00000400000000000000" pitchFamily="2" charset="-78"/>
              </a:rPr>
              <a:t>مرد 0/02</a:t>
            </a:r>
          </a:p>
          <a:p>
            <a:pPr algn="ctr"/>
            <a:r>
              <a:rPr lang="fa-IR" dirty="0" smtClean="0">
                <a:latin typeface="B N "/>
                <a:cs typeface="B Nazanin" panose="00000400000000000000" pitchFamily="2" charset="-78"/>
              </a:rPr>
              <a:t>کرد 0/1</a:t>
            </a:r>
          </a:p>
          <a:p>
            <a:pPr algn="ctr"/>
            <a:r>
              <a:rPr lang="fa-IR" dirty="0" smtClean="0">
                <a:latin typeface="B N "/>
                <a:cs typeface="B Nazanin" panose="00000400000000000000" pitchFamily="2" charset="-78"/>
              </a:rPr>
              <a:t>خوشحالی 0/03</a:t>
            </a:r>
            <a:endParaRPr lang="en-US" dirty="0">
              <a:latin typeface="B N "/>
              <a:cs typeface="B Nazanin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054" y="2941782"/>
            <a:ext cx="1154545" cy="109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شروع</a:t>
            </a:r>
            <a:endParaRPr lang="en-US" b="1" dirty="0">
              <a:cs typeface="B Nazanin" panose="00000400000000000000" pitchFamily="2" charset="-78"/>
            </a:endParaRPr>
          </a:p>
        </p:txBody>
      </p:sp>
      <p:cxnSp>
        <p:nvCxnSpPr>
          <p:cNvPr id="25" name="Curved Connector 24"/>
          <p:cNvCxnSpPr>
            <a:stCxn id="8" idx="4"/>
            <a:endCxn id="45" idx="2"/>
          </p:cNvCxnSpPr>
          <p:nvPr/>
        </p:nvCxnSpPr>
        <p:spPr>
          <a:xfrm rot="16200000" flipH="1">
            <a:off x="1544075" y="3799162"/>
            <a:ext cx="967509" cy="1451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8" idx="5"/>
          </p:cNvCxnSpPr>
          <p:nvPr/>
        </p:nvCxnSpPr>
        <p:spPr>
          <a:xfrm rot="16200000" flipH="1">
            <a:off x="4536288" y="1054178"/>
            <a:ext cx="451908" cy="6103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19999" y="4040909"/>
            <a:ext cx="1865745" cy="164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atin typeface="B N "/>
                <a:cs typeface="B Nazanin" panose="00000400000000000000" pitchFamily="2" charset="-78"/>
              </a:rPr>
              <a:t>ضمیر</a:t>
            </a:r>
            <a:r>
              <a:rPr lang="en-US" b="1" dirty="0" smtClean="0">
                <a:latin typeface="B N "/>
                <a:cs typeface="B Nazanin" panose="00000400000000000000" pitchFamily="2" charset="-78"/>
              </a:rPr>
              <a:t/>
            </a:r>
            <a:br>
              <a:rPr lang="en-US" b="1" dirty="0" smtClean="0">
                <a:latin typeface="B N "/>
                <a:cs typeface="B Nazanin" panose="00000400000000000000" pitchFamily="2" charset="-78"/>
              </a:rPr>
            </a:br>
            <a:r>
              <a:rPr lang="fa-IR" dirty="0" smtClean="0">
                <a:latin typeface="B N "/>
                <a:cs typeface="B Nazanin" panose="00000400000000000000" pitchFamily="2" charset="-78"/>
              </a:rPr>
              <a:t>آن 0/1</a:t>
            </a:r>
          </a:p>
        </p:txBody>
      </p:sp>
      <p:sp>
        <p:nvSpPr>
          <p:cNvPr id="44" name="Oval 43"/>
          <p:cNvSpPr/>
          <p:nvPr/>
        </p:nvSpPr>
        <p:spPr>
          <a:xfrm>
            <a:off x="2400556" y="774962"/>
            <a:ext cx="1865745" cy="164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atin typeface="B N "/>
                <a:cs typeface="B Nazanin" panose="00000400000000000000" pitchFamily="2" charset="-78"/>
              </a:rPr>
              <a:t>اسم</a:t>
            </a:r>
            <a:r>
              <a:rPr lang="en-US" b="1" dirty="0" smtClean="0">
                <a:latin typeface="B N "/>
                <a:cs typeface="B Nazanin" panose="00000400000000000000" pitchFamily="2" charset="-78"/>
              </a:rPr>
              <a:t/>
            </a:r>
            <a:br>
              <a:rPr lang="en-US" b="1" dirty="0" smtClean="0">
                <a:latin typeface="B N "/>
                <a:cs typeface="B Nazanin" panose="00000400000000000000" pitchFamily="2" charset="-78"/>
              </a:rPr>
            </a:br>
            <a:r>
              <a:rPr lang="fa-IR" dirty="0" smtClean="0">
                <a:latin typeface="B N "/>
                <a:cs typeface="B Nazanin" panose="00000400000000000000" pitchFamily="2" charset="-78"/>
              </a:rPr>
              <a:t>مرد 0/15</a:t>
            </a:r>
          </a:p>
          <a:p>
            <a:pPr algn="ctr"/>
            <a:r>
              <a:rPr lang="fa-IR" dirty="0" smtClean="0">
                <a:latin typeface="B N "/>
                <a:cs typeface="B Nazanin" panose="00000400000000000000" pitchFamily="2" charset="-78"/>
              </a:rPr>
              <a:t>کرد 0/05</a:t>
            </a:r>
          </a:p>
        </p:txBody>
      </p:sp>
      <p:sp>
        <p:nvSpPr>
          <p:cNvPr id="45" name="Oval 44"/>
          <p:cNvSpPr/>
          <p:nvPr/>
        </p:nvSpPr>
        <p:spPr>
          <a:xfrm>
            <a:off x="2753331" y="4136737"/>
            <a:ext cx="1995054" cy="1743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latin typeface="B N "/>
                <a:cs typeface="B Nazanin" panose="00000400000000000000" pitchFamily="2" charset="-78"/>
              </a:rPr>
              <a:t>صفت</a:t>
            </a:r>
            <a:r>
              <a:rPr lang="en-US" b="1" dirty="0" smtClean="0">
                <a:latin typeface="B N "/>
                <a:cs typeface="B Nazanin" panose="00000400000000000000" pitchFamily="2" charset="-78"/>
              </a:rPr>
              <a:t/>
            </a:r>
            <a:br>
              <a:rPr lang="en-US" b="1" dirty="0" smtClean="0">
                <a:latin typeface="B N "/>
                <a:cs typeface="B Nazanin" panose="00000400000000000000" pitchFamily="2" charset="-78"/>
              </a:rPr>
            </a:br>
            <a:r>
              <a:rPr lang="fa-IR" dirty="0" smtClean="0">
                <a:latin typeface="B N "/>
                <a:cs typeface="B Nazanin" panose="00000400000000000000" pitchFamily="2" charset="-78"/>
              </a:rPr>
              <a:t>آن 0/01</a:t>
            </a:r>
          </a:p>
          <a:p>
            <a:pPr algn="ctr"/>
            <a:r>
              <a:rPr lang="fa-IR" dirty="0" smtClean="0">
                <a:latin typeface="B N "/>
                <a:cs typeface="B Nazanin" panose="00000400000000000000" pitchFamily="2" charset="-78"/>
              </a:rPr>
              <a:t>مرد 0/1</a:t>
            </a:r>
          </a:p>
          <a:p>
            <a:pPr algn="ctr"/>
            <a:r>
              <a:rPr lang="fa-IR" dirty="0" smtClean="0">
                <a:latin typeface="B N "/>
                <a:cs typeface="B Nazanin" panose="00000400000000000000" pitchFamily="2" charset="-78"/>
              </a:rPr>
              <a:t>کرد 0/01</a:t>
            </a:r>
          </a:p>
          <a:p>
            <a:pPr algn="ctr"/>
            <a:r>
              <a:rPr lang="fa-IR" dirty="0" smtClean="0">
                <a:latin typeface="B N "/>
                <a:cs typeface="B Nazanin" panose="00000400000000000000" pitchFamily="2" charset="-78"/>
              </a:rPr>
              <a:t>خوشحالی 0/025</a:t>
            </a:r>
          </a:p>
        </p:txBody>
      </p:sp>
      <p:cxnSp>
        <p:nvCxnSpPr>
          <p:cNvPr id="55" name="Curved Connector 54"/>
          <p:cNvCxnSpPr>
            <a:stCxn id="8" idx="7"/>
            <a:endCxn id="4" idx="3"/>
          </p:cNvCxnSpPr>
          <p:nvPr/>
        </p:nvCxnSpPr>
        <p:spPr>
          <a:xfrm rot="5400000" flipH="1" flipV="1">
            <a:off x="4544389" y="-440061"/>
            <a:ext cx="708938" cy="63766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8" idx="0"/>
            <a:endCxn id="44" idx="2"/>
          </p:cNvCxnSpPr>
          <p:nvPr/>
        </p:nvCxnSpPr>
        <p:spPr>
          <a:xfrm rot="5400000" flipH="1" flipV="1">
            <a:off x="1179050" y="1720277"/>
            <a:ext cx="1344783" cy="1098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30229" y="1842656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93455" y="2650836"/>
            <a:ext cx="9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4392" y="3634447"/>
            <a:ext cx="9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29511" y="4345087"/>
            <a:ext cx="9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0/1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506603" y="2397894"/>
            <a:ext cx="126730" cy="175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324602" y="2419038"/>
            <a:ext cx="136704" cy="175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4"/>
          </p:cNvCxnSpPr>
          <p:nvPr/>
        </p:nvCxnSpPr>
        <p:spPr>
          <a:xfrm flipH="1">
            <a:off x="8698270" y="2634577"/>
            <a:ext cx="48567" cy="147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2" idx="0"/>
          </p:cNvCxnSpPr>
          <p:nvPr/>
        </p:nvCxnSpPr>
        <p:spPr>
          <a:xfrm flipV="1">
            <a:off x="8552872" y="2614804"/>
            <a:ext cx="25394" cy="14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252524" y="1401067"/>
            <a:ext cx="3620655" cy="10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4252524" y="1580016"/>
            <a:ext cx="3620655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35076" y="1099466"/>
            <a:ext cx="47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0/4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345158" y="1617797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0/6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45" idx="6"/>
          </p:cNvCxnSpPr>
          <p:nvPr/>
        </p:nvCxnSpPr>
        <p:spPr>
          <a:xfrm>
            <a:off x="4748385" y="5008419"/>
            <a:ext cx="2975470" cy="4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748386" y="5213241"/>
            <a:ext cx="2975469" cy="4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44" idx="1"/>
            <a:endCxn id="44" idx="7"/>
          </p:cNvCxnSpPr>
          <p:nvPr/>
        </p:nvCxnSpPr>
        <p:spPr>
          <a:xfrm rot="5400000" flipH="1" flipV="1">
            <a:off x="3333428" y="356091"/>
            <a:ext cx="12700" cy="1319281"/>
          </a:xfrm>
          <a:prstGeom prst="curvedConnector3">
            <a:avLst>
              <a:gd name="adj1" fmla="val 6023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4" idx="0"/>
            <a:endCxn id="4" idx="6"/>
          </p:cNvCxnSpPr>
          <p:nvPr/>
        </p:nvCxnSpPr>
        <p:spPr>
          <a:xfrm rot="16200000" flipH="1">
            <a:off x="8802254" y="935086"/>
            <a:ext cx="822037" cy="932872"/>
          </a:xfrm>
          <a:prstGeom prst="curvedConnector4">
            <a:avLst>
              <a:gd name="adj1" fmla="val -27809"/>
              <a:gd name="adj2" fmla="val 124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0800000" flipH="1" flipV="1">
            <a:off x="2753330" y="5036312"/>
            <a:ext cx="997527" cy="871681"/>
          </a:xfrm>
          <a:prstGeom prst="curvedConnector4">
            <a:avLst>
              <a:gd name="adj1" fmla="val -32176"/>
              <a:gd name="adj2" fmla="val 141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42" idx="4"/>
            <a:endCxn id="42" idx="6"/>
          </p:cNvCxnSpPr>
          <p:nvPr/>
        </p:nvCxnSpPr>
        <p:spPr>
          <a:xfrm rot="5400000" flipH="1" flipV="1">
            <a:off x="8608290" y="4807528"/>
            <a:ext cx="822036" cy="932872"/>
          </a:xfrm>
          <a:prstGeom prst="curvedConnector4">
            <a:avLst>
              <a:gd name="adj1" fmla="val -44663"/>
              <a:gd name="adj2" fmla="val 139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546764" y="3001818"/>
            <a:ext cx="543036" cy="3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0/4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065703" y="2090883"/>
            <a:ext cx="4035349" cy="204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00556" y="304923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9911134" y="960519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0/0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9704592" y="5723327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0/1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920265" y="5782541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356410" y="201777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0/1</a:t>
            </a:r>
            <a:endParaRPr lang="en-US" dirty="0"/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4300538" y="2119662"/>
            <a:ext cx="3565034" cy="218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871391" y="2190578"/>
            <a:ext cx="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684046" y="2766100"/>
            <a:ext cx="8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613751" y="4577352"/>
            <a:ext cx="32588" cy="1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45" idx="7"/>
          </p:cNvCxnSpPr>
          <p:nvPr/>
        </p:nvCxnSpPr>
        <p:spPr>
          <a:xfrm flipV="1">
            <a:off x="4456216" y="2269391"/>
            <a:ext cx="3499465" cy="212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3893129" y="2201870"/>
            <a:ext cx="4063728" cy="204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129431" y="2736659"/>
            <a:ext cx="8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2951290" y="3007205"/>
            <a:ext cx="543036" cy="3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4613751" y="4195750"/>
            <a:ext cx="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0/3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4805203" y="4704494"/>
            <a:ext cx="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0/3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6962851" y="3877821"/>
            <a:ext cx="8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0/6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6754546" y="5277226"/>
            <a:ext cx="8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B N "/>
                <a:cs typeface="B Nazanin" panose="00000400000000000000" pitchFamily="2" charset="-78"/>
              </a:rPr>
              <a:t>0/2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N </vt:lpstr>
      <vt:lpstr>B Nazanin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6</cp:revision>
  <dcterms:created xsi:type="dcterms:W3CDTF">2018-06-01T11:28:39Z</dcterms:created>
  <dcterms:modified xsi:type="dcterms:W3CDTF">2018-06-01T12:45:22Z</dcterms:modified>
</cp:coreProperties>
</file>