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91" r:id="rId5"/>
    <p:sldId id="292" r:id="rId6"/>
    <p:sldId id="302" r:id="rId7"/>
    <p:sldId id="305" r:id="rId8"/>
    <p:sldId id="304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ias Candia" initials="MC" lastIdx="1" clrIdx="0">
    <p:extLst>
      <p:ext uri="{19B8F6BF-5375-455C-9EA6-DF929625EA0E}">
        <p15:presenceInfo xmlns:p15="http://schemas.microsoft.com/office/powerpoint/2012/main" userId="35ac078a5eb572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54E60B"/>
    <a:srgbClr val="A3A3A3"/>
    <a:srgbClr val="54E50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2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Peinado" userId="ee6e1187-6d74-4a46-a09d-7d3e383d120f" providerId="ADAL" clId="{774D3867-738F-4F48-9723-FE62E346FAB0}"/>
    <pc:docChg chg="undo custSel addSld delSld modSld">
      <pc:chgData name="Patricia Peinado" userId="ee6e1187-6d74-4a46-a09d-7d3e383d120f" providerId="ADAL" clId="{774D3867-738F-4F48-9723-FE62E346FAB0}" dt="2022-09-19T08:47:12.574" v="1201" actId="47"/>
      <pc:docMkLst>
        <pc:docMk/>
      </pc:docMkLst>
      <pc:sldChg chg="addSp delSp modSp mod">
        <pc:chgData name="Patricia Peinado" userId="ee6e1187-6d74-4a46-a09d-7d3e383d120f" providerId="ADAL" clId="{774D3867-738F-4F48-9723-FE62E346FAB0}" dt="2022-09-19T07:43:37.962" v="320" actId="478"/>
        <pc:sldMkLst>
          <pc:docMk/>
          <pc:sldMk cId="1510801516" sldId="291"/>
        </pc:sldMkLst>
        <pc:spChg chg="add mod">
          <ac:chgData name="Patricia Peinado" userId="ee6e1187-6d74-4a46-a09d-7d3e383d120f" providerId="ADAL" clId="{774D3867-738F-4F48-9723-FE62E346FAB0}" dt="2022-09-19T07:35:13.781" v="178" actId="14100"/>
          <ac:spMkLst>
            <pc:docMk/>
            <pc:sldMk cId="1510801516" sldId="291"/>
            <ac:spMk id="4" creationId="{747572C9-85FE-8E84-21CF-BF5E2392C997}"/>
          </ac:spMkLst>
        </pc:spChg>
        <pc:spChg chg="mod">
          <ac:chgData name="Patricia Peinado" userId="ee6e1187-6d74-4a46-a09d-7d3e383d120f" providerId="ADAL" clId="{774D3867-738F-4F48-9723-FE62E346FAB0}" dt="2022-09-19T07:34:57.800" v="150" actId="1035"/>
          <ac:spMkLst>
            <pc:docMk/>
            <pc:sldMk cId="1510801516" sldId="291"/>
            <ac:spMk id="5" creationId="{057A8A8A-4F67-A945-A783-6B525DD0D67C}"/>
          </ac:spMkLst>
        </pc:spChg>
        <pc:spChg chg="mod">
          <ac:chgData name="Patricia Peinado" userId="ee6e1187-6d74-4a46-a09d-7d3e383d120f" providerId="ADAL" clId="{774D3867-738F-4F48-9723-FE62E346FAB0}" dt="2022-09-19T07:34:57.800" v="150" actId="1035"/>
          <ac:spMkLst>
            <pc:docMk/>
            <pc:sldMk cId="1510801516" sldId="291"/>
            <ac:spMk id="6" creationId="{1EB7D20C-F17C-1547-A57F-F5251EE6BFA8}"/>
          </ac:spMkLst>
        </pc:spChg>
        <pc:spChg chg="add mod">
          <ac:chgData name="Patricia Peinado" userId="ee6e1187-6d74-4a46-a09d-7d3e383d120f" providerId="ADAL" clId="{774D3867-738F-4F48-9723-FE62E346FAB0}" dt="2022-09-19T07:38:14.750" v="273" actId="1076"/>
          <ac:spMkLst>
            <pc:docMk/>
            <pc:sldMk cId="1510801516" sldId="291"/>
            <ac:spMk id="8" creationId="{02780E37-0759-7385-225F-23861316490C}"/>
          </ac:spMkLst>
        </pc:spChg>
        <pc:spChg chg="add mod">
          <ac:chgData name="Patricia Peinado" userId="ee6e1187-6d74-4a46-a09d-7d3e383d120f" providerId="ADAL" clId="{774D3867-738F-4F48-9723-FE62E346FAB0}" dt="2022-09-19T07:37:19.439" v="259"/>
          <ac:spMkLst>
            <pc:docMk/>
            <pc:sldMk cId="1510801516" sldId="291"/>
            <ac:spMk id="10" creationId="{3BC39DC0-4C7C-8BCF-648B-11BF473E5F3B}"/>
          </ac:spMkLst>
        </pc:spChg>
        <pc:picChg chg="mod">
          <ac:chgData name="Patricia Peinado" userId="ee6e1187-6d74-4a46-a09d-7d3e383d120f" providerId="ADAL" clId="{774D3867-738F-4F48-9723-FE62E346FAB0}" dt="2022-09-19T07:34:57.800" v="150" actId="1035"/>
          <ac:picMkLst>
            <pc:docMk/>
            <pc:sldMk cId="1510801516" sldId="291"/>
            <ac:picMk id="2" creationId="{B0FB6415-F0BF-E64A-BE87-2A806532F7E0}"/>
          </ac:picMkLst>
        </pc:picChg>
        <pc:picChg chg="add mod">
          <ac:chgData name="Patricia Peinado" userId="ee6e1187-6d74-4a46-a09d-7d3e383d120f" providerId="ADAL" clId="{774D3867-738F-4F48-9723-FE62E346FAB0}" dt="2022-09-19T07:33:14.345" v="123" actId="1035"/>
          <ac:picMkLst>
            <pc:docMk/>
            <pc:sldMk cId="1510801516" sldId="291"/>
            <ac:picMk id="3" creationId="{C0C18A3F-E1D4-24A8-27F3-9F4C29735E0D}"/>
          </ac:picMkLst>
        </pc:picChg>
        <pc:picChg chg="add mod modCrop">
          <ac:chgData name="Patricia Peinado" userId="ee6e1187-6d74-4a46-a09d-7d3e383d120f" providerId="ADAL" clId="{774D3867-738F-4F48-9723-FE62E346FAB0}" dt="2022-09-19T07:37:11.615" v="258" actId="1038"/>
          <ac:picMkLst>
            <pc:docMk/>
            <pc:sldMk cId="1510801516" sldId="291"/>
            <ac:picMk id="9" creationId="{E6DBB7AF-026F-863F-11E9-DB5745A7D0A0}"/>
          </ac:picMkLst>
        </pc:picChg>
        <pc:picChg chg="add del mod">
          <ac:chgData name="Patricia Peinado" userId="ee6e1187-6d74-4a46-a09d-7d3e383d120f" providerId="ADAL" clId="{774D3867-738F-4F48-9723-FE62E346FAB0}" dt="2022-09-19T07:43:37.962" v="320" actId="478"/>
          <ac:picMkLst>
            <pc:docMk/>
            <pc:sldMk cId="1510801516" sldId="291"/>
            <ac:picMk id="11" creationId="{1FE2E68A-A7FD-C0D0-91E8-752B12146FC9}"/>
          </ac:picMkLst>
        </pc:picChg>
      </pc:sldChg>
      <pc:sldChg chg="addSp delSp modSp mod setBg">
        <pc:chgData name="Patricia Peinado" userId="ee6e1187-6d74-4a46-a09d-7d3e383d120f" providerId="ADAL" clId="{774D3867-738F-4F48-9723-FE62E346FAB0}" dt="2022-09-19T08:39:46.819" v="875" actId="2711"/>
        <pc:sldMkLst>
          <pc:docMk/>
          <pc:sldMk cId="2615544764" sldId="292"/>
        </pc:sldMkLst>
        <pc:spChg chg="del">
          <ac:chgData name="Patricia Peinado" userId="ee6e1187-6d74-4a46-a09d-7d3e383d120f" providerId="ADAL" clId="{774D3867-738F-4F48-9723-FE62E346FAB0}" dt="2022-09-19T07:38:43.805" v="274" actId="478"/>
          <ac:spMkLst>
            <pc:docMk/>
            <pc:sldMk cId="2615544764" sldId="292"/>
            <ac:spMk id="4" creationId="{751A4CD1-AD35-C178-ACA9-1E56623DA4D6}"/>
          </ac:spMkLst>
        </pc:spChg>
        <pc:spChg chg="del">
          <ac:chgData name="Patricia Peinado" userId="ee6e1187-6d74-4a46-a09d-7d3e383d120f" providerId="ADAL" clId="{774D3867-738F-4F48-9723-FE62E346FAB0}" dt="2022-09-19T07:38:44.732" v="275" actId="478"/>
          <ac:spMkLst>
            <pc:docMk/>
            <pc:sldMk cId="2615544764" sldId="292"/>
            <ac:spMk id="5" creationId="{AD8D7A00-1DFE-2984-1E9A-6EC72B01FEFC}"/>
          </ac:spMkLst>
        </pc:spChg>
        <pc:spChg chg="del">
          <ac:chgData name="Patricia Peinado" userId="ee6e1187-6d74-4a46-a09d-7d3e383d120f" providerId="ADAL" clId="{774D3867-738F-4F48-9723-FE62E346FAB0}" dt="2022-09-19T07:38:53.827" v="277" actId="478"/>
          <ac:spMkLst>
            <pc:docMk/>
            <pc:sldMk cId="2615544764" sldId="292"/>
            <ac:spMk id="6" creationId="{CC7217A5-1991-5F8B-EF87-3E04FC7E6E90}"/>
          </ac:spMkLst>
        </pc:spChg>
        <pc:spChg chg="add del mod">
          <ac:chgData name="Patricia Peinado" userId="ee6e1187-6d74-4a46-a09d-7d3e383d120f" providerId="ADAL" clId="{774D3867-738F-4F48-9723-FE62E346FAB0}" dt="2022-09-19T07:41:32.093" v="302" actId="478"/>
          <ac:spMkLst>
            <pc:docMk/>
            <pc:sldMk cId="2615544764" sldId="292"/>
            <ac:spMk id="8" creationId="{C25AFEB6-95DE-E737-E952-3342446C6113}"/>
          </ac:spMkLst>
        </pc:spChg>
        <pc:spChg chg="add del mod">
          <ac:chgData name="Patricia Peinado" userId="ee6e1187-6d74-4a46-a09d-7d3e383d120f" providerId="ADAL" clId="{774D3867-738F-4F48-9723-FE62E346FAB0}" dt="2022-09-19T07:44:03.104" v="325" actId="21"/>
          <ac:spMkLst>
            <pc:docMk/>
            <pc:sldMk cId="2615544764" sldId="292"/>
            <ac:spMk id="13" creationId="{34630B92-187F-DB02-8B32-72A98924A5EA}"/>
          </ac:spMkLst>
        </pc:spChg>
        <pc:spChg chg="add del mod">
          <ac:chgData name="Patricia Peinado" userId="ee6e1187-6d74-4a46-a09d-7d3e383d120f" providerId="ADAL" clId="{774D3867-738F-4F48-9723-FE62E346FAB0}" dt="2022-09-19T07:45:21.501" v="331" actId="478"/>
          <ac:spMkLst>
            <pc:docMk/>
            <pc:sldMk cId="2615544764" sldId="292"/>
            <ac:spMk id="14" creationId="{F560670F-B786-A00D-C5D5-91893EC45EE9}"/>
          </ac:spMkLst>
        </pc:spChg>
        <pc:spChg chg="add mod">
          <ac:chgData name="Patricia Peinado" userId="ee6e1187-6d74-4a46-a09d-7d3e383d120f" providerId="ADAL" clId="{774D3867-738F-4F48-9723-FE62E346FAB0}" dt="2022-09-19T07:52:33.358" v="381" actId="34135"/>
          <ac:spMkLst>
            <pc:docMk/>
            <pc:sldMk cId="2615544764" sldId="292"/>
            <ac:spMk id="17" creationId="{A77C23C1-C886-D39B-3E87-D953B56F1549}"/>
          </ac:spMkLst>
        </pc:spChg>
        <pc:spChg chg="add mod">
          <ac:chgData name="Patricia Peinado" userId="ee6e1187-6d74-4a46-a09d-7d3e383d120f" providerId="ADAL" clId="{774D3867-738F-4F48-9723-FE62E346FAB0}" dt="2022-09-19T08:28:20.756" v="466" actId="34135"/>
          <ac:spMkLst>
            <pc:docMk/>
            <pc:sldMk cId="2615544764" sldId="292"/>
            <ac:spMk id="19" creationId="{ECAA4A3C-E323-BCAA-0087-093FBE43E683}"/>
          </ac:spMkLst>
        </pc:spChg>
        <pc:spChg chg="add mod">
          <ac:chgData name="Patricia Peinado" userId="ee6e1187-6d74-4a46-a09d-7d3e383d120f" providerId="ADAL" clId="{774D3867-738F-4F48-9723-FE62E346FAB0}" dt="2022-09-19T08:00:20.698" v="396" actId="1076"/>
          <ac:spMkLst>
            <pc:docMk/>
            <pc:sldMk cId="2615544764" sldId="292"/>
            <ac:spMk id="20" creationId="{EEDF5BCC-C59B-BFF7-6E9E-BE10806DC69A}"/>
          </ac:spMkLst>
        </pc:spChg>
        <pc:spChg chg="add mod">
          <ac:chgData name="Patricia Peinado" userId="ee6e1187-6d74-4a46-a09d-7d3e383d120f" providerId="ADAL" clId="{774D3867-738F-4F48-9723-FE62E346FAB0}" dt="2022-09-19T08:28:14.769" v="465" actId="34135"/>
          <ac:spMkLst>
            <pc:docMk/>
            <pc:sldMk cId="2615544764" sldId="292"/>
            <ac:spMk id="21" creationId="{931699E2-026D-CDD1-CC54-DB3DAC4D0E15}"/>
          </ac:spMkLst>
        </pc:spChg>
        <pc:spChg chg="add del">
          <ac:chgData name="Patricia Peinado" userId="ee6e1187-6d74-4a46-a09d-7d3e383d120f" providerId="ADAL" clId="{774D3867-738F-4F48-9723-FE62E346FAB0}" dt="2022-09-19T08:36:49.706" v="670" actId="22"/>
          <ac:spMkLst>
            <pc:docMk/>
            <pc:sldMk cId="2615544764" sldId="292"/>
            <ac:spMk id="24" creationId="{4AC45604-0FBB-3E8F-EAA5-939ADFA70481}"/>
          </ac:spMkLst>
        </pc:spChg>
        <pc:graphicFrameChg chg="add mod modGraphic">
          <ac:chgData name="Patricia Peinado" userId="ee6e1187-6d74-4a46-a09d-7d3e383d120f" providerId="ADAL" clId="{774D3867-738F-4F48-9723-FE62E346FAB0}" dt="2022-09-19T08:39:46.819" v="875" actId="2711"/>
          <ac:graphicFrameMkLst>
            <pc:docMk/>
            <pc:sldMk cId="2615544764" sldId="292"/>
            <ac:graphicFrameMk id="22" creationId="{A6257671-35F5-D795-FC8D-4E2BD2276B49}"/>
          </ac:graphicFrameMkLst>
        </pc:graphicFrameChg>
        <pc:picChg chg="add del mod">
          <ac:chgData name="Patricia Peinado" userId="ee6e1187-6d74-4a46-a09d-7d3e383d120f" providerId="ADAL" clId="{774D3867-738F-4F48-9723-FE62E346FAB0}" dt="2022-09-19T07:44:11.350" v="326" actId="478"/>
          <ac:picMkLst>
            <pc:docMk/>
            <pc:sldMk cId="2615544764" sldId="292"/>
            <ac:picMk id="7" creationId="{7CC57791-CB24-41EB-D08E-90D3EB542672}"/>
          </ac:picMkLst>
        </pc:picChg>
        <pc:picChg chg="add mod">
          <ac:chgData name="Patricia Peinado" userId="ee6e1187-6d74-4a46-a09d-7d3e383d120f" providerId="ADAL" clId="{774D3867-738F-4F48-9723-FE62E346FAB0}" dt="2022-09-19T07:51:49.321" v="373" actId="34135"/>
          <ac:picMkLst>
            <pc:docMk/>
            <pc:sldMk cId="2615544764" sldId="292"/>
            <ac:picMk id="9" creationId="{61936347-12AA-C5DA-C2A5-1B2C7539880A}"/>
          </ac:picMkLst>
        </pc:picChg>
        <pc:picChg chg="add del mod">
          <ac:chgData name="Patricia Peinado" userId="ee6e1187-6d74-4a46-a09d-7d3e383d120f" providerId="ADAL" clId="{774D3867-738F-4F48-9723-FE62E346FAB0}" dt="2022-09-19T07:42:15.427" v="307"/>
          <ac:picMkLst>
            <pc:docMk/>
            <pc:sldMk cId="2615544764" sldId="292"/>
            <ac:picMk id="10" creationId="{19A2158E-35E5-9D01-9C4E-2B35AEF13E1E}"/>
          </ac:picMkLst>
        </pc:picChg>
        <pc:picChg chg="add del mod modCrop">
          <ac:chgData name="Patricia Peinado" userId="ee6e1187-6d74-4a46-a09d-7d3e383d120f" providerId="ADAL" clId="{774D3867-738F-4F48-9723-FE62E346FAB0}" dt="2022-09-19T07:43:29.285" v="318" actId="478"/>
          <ac:picMkLst>
            <pc:docMk/>
            <pc:sldMk cId="2615544764" sldId="292"/>
            <ac:picMk id="11" creationId="{DB3A2C47-4B0E-301A-F8CD-54F55C2C0668}"/>
          </ac:picMkLst>
        </pc:picChg>
        <pc:picChg chg="add mod">
          <ac:chgData name="Patricia Peinado" userId="ee6e1187-6d74-4a46-a09d-7d3e383d120f" providerId="ADAL" clId="{774D3867-738F-4F48-9723-FE62E346FAB0}" dt="2022-09-19T07:52:01.398" v="376" actId="34135"/>
          <ac:picMkLst>
            <pc:docMk/>
            <pc:sldMk cId="2615544764" sldId="292"/>
            <ac:picMk id="12" creationId="{16123E48-1B46-57E1-D3F1-F28511FC5A33}"/>
          </ac:picMkLst>
        </pc:picChg>
        <pc:picChg chg="add mod ord modCrop">
          <ac:chgData name="Patricia Peinado" userId="ee6e1187-6d74-4a46-a09d-7d3e383d120f" providerId="ADAL" clId="{774D3867-738F-4F48-9723-FE62E346FAB0}" dt="2022-09-19T07:51:58.366" v="375" actId="34135"/>
          <ac:picMkLst>
            <pc:docMk/>
            <pc:sldMk cId="2615544764" sldId="292"/>
            <ac:picMk id="15" creationId="{52A731EF-4163-B73E-5980-E8F37ABF9E24}"/>
          </ac:picMkLst>
        </pc:picChg>
        <pc:picChg chg="add mod ord">
          <ac:chgData name="Patricia Peinado" userId="ee6e1187-6d74-4a46-a09d-7d3e383d120f" providerId="ADAL" clId="{774D3867-738F-4F48-9723-FE62E346FAB0}" dt="2022-09-19T07:51:53.204" v="374" actId="34135"/>
          <ac:picMkLst>
            <pc:docMk/>
            <pc:sldMk cId="2615544764" sldId="292"/>
            <ac:picMk id="16" creationId="{9A140375-D28E-B944-1486-B60C7830364C}"/>
          </ac:picMkLst>
        </pc:picChg>
        <pc:picChg chg="add mod">
          <ac:chgData name="Patricia Peinado" userId="ee6e1187-6d74-4a46-a09d-7d3e383d120f" providerId="ADAL" clId="{774D3867-738F-4F48-9723-FE62E346FAB0}" dt="2022-09-19T08:28:20.756" v="466" actId="34135"/>
          <ac:picMkLst>
            <pc:docMk/>
            <pc:sldMk cId="2615544764" sldId="292"/>
            <ac:picMk id="18" creationId="{E85FEBA9-FEC9-2A1F-3165-B5F298D7539B}"/>
          </ac:picMkLst>
        </pc:picChg>
      </pc:sldChg>
      <pc:sldChg chg="delSp modSp del mod">
        <pc:chgData name="Patricia Peinado" userId="ee6e1187-6d74-4a46-a09d-7d3e383d120f" providerId="ADAL" clId="{774D3867-738F-4F48-9723-FE62E346FAB0}" dt="2022-09-19T08:37:44.239" v="697" actId="2696"/>
        <pc:sldMkLst>
          <pc:docMk/>
          <pc:sldMk cId="1288702037" sldId="293"/>
        </pc:sldMkLst>
        <pc:spChg chg="del">
          <ac:chgData name="Patricia Peinado" userId="ee6e1187-6d74-4a46-a09d-7d3e383d120f" providerId="ADAL" clId="{774D3867-738F-4F48-9723-FE62E346FAB0}" dt="2022-09-19T08:26:20.873" v="440" actId="21"/>
          <ac:spMkLst>
            <pc:docMk/>
            <pc:sldMk cId="1288702037" sldId="293"/>
            <ac:spMk id="9" creationId="{CB3C286C-D2A8-FFD8-7086-2440833CC3C2}"/>
          </ac:spMkLst>
        </pc:spChg>
        <pc:graphicFrameChg chg="modGraphic">
          <ac:chgData name="Patricia Peinado" userId="ee6e1187-6d74-4a46-a09d-7d3e383d120f" providerId="ADAL" clId="{774D3867-738F-4F48-9723-FE62E346FAB0}" dt="2022-09-19T08:29:18.593" v="468" actId="207"/>
          <ac:graphicFrameMkLst>
            <pc:docMk/>
            <pc:sldMk cId="1288702037" sldId="293"/>
            <ac:graphicFrameMk id="3" creationId="{CE4814AE-FF4A-74ED-6E12-B48164A76D56}"/>
          </ac:graphicFrameMkLst>
        </pc:graphicFrameChg>
      </pc:sldChg>
      <pc:sldChg chg="del">
        <pc:chgData name="Patricia Peinado" userId="ee6e1187-6d74-4a46-a09d-7d3e383d120f" providerId="ADAL" clId="{774D3867-738F-4F48-9723-FE62E346FAB0}" dt="2022-09-19T08:37:44.239" v="697" actId="2696"/>
        <pc:sldMkLst>
          <pc:docMk/>
          <pc:sldMk cId="4179935427" sldId="294"/>
        </pc:sldMkLst>
      </pc:sldChg>
      <pc:sldChg chg="del">
        <pc:chgData name="Patricia Peinado" userId="ee6e1187-6d74-4a46-a09d-7d3e383d120f" providerId="ADAL" clId="{774D3867-738F-4F48-9723-FE62E346FAB0}" dt="2022-09-19T08:37:44.239" v="697" actId="2696"/>
        <pc:sldMkLst>
          <pc:docMk/>
          <pc:sldMk cId="3094951342" sldId="295"/>
        </pc:sldMkLst>
      </pc:sldChg>
      <pc:sldChg chg="del">
        <pc:chgData name="Patricia Peinado" userId="ee6e1187-6d74-4a46-a09d-7d3e383d120f" providerId="ADAL" clId="{774D3867-738F-4F48-9723-FE62E346FAB0}" dt="2022-09-19T08:37:44.239" v="697" actId="2696"/>
        <pc:sldMkLst>
          <pc:docMk/>
          <pc:sldMk cId="2551659930" sldId="296"/>
        </pc:sldMkLst>
      </pc:sldChg>
      <pc:sldChg chg="del">
        <pc:chgData name="Patricia Peinado" userId="ee6e1187-6d74-4a46-a09d-7d3e383d120f" providerId="ADAL" clId="{774D3867-738F-4F48-9723-FE62E346FAB0}" dt="2022-09-19T08:37:44.239" v="697" actId="2696"/>
        <pc:sldMkLst>
          <pc:docMk/>
          <pc:sldMk cId="919759310" sldId="297"/>
        </pc:sldMkLst>
      </pc:sldChg>
      <pc:sldChg chg="del">
        <pc:chgData name="Patricia Peinado" userId="ee6e1187-6d74-4a46-a09d-7d3e383d120f" providerId="ADAL" clId="{774D3867-738F-4F48-9723-FE62E346FAB0}" dt="2022-09-19T08:41:12.118" v="925" actId="2696"/>
        <pc:sldMkLst>
          <pc:docMk/>
          <pc:sldMk cId="253102113" sldId="298"/>
        </pc:sldMkLst>
      </pc:sldChg>
      <pc:sldChg chg="del">
        <pc:chgData name="Patricia Peinado" userId="ee6e1187-6d74-4a46-a09d-7d3e383d120f" providerId="ADAL" clId="{774D3867-738F-4F48-9723-FE62E346FAB0}" dt="2022-09-19T08:41:12.118" v="925" actId="2696"/>
        <pc:sldMkLst>
          <pc:docMk/>
          <pc:sldMk cId="2693128550" sldId="299"/>
        </pc:sldMkLst>
      </pc:sldChg>
      <pc:sldChg chg="del">
        <pc:chgData name="Patricia Peinado" userId="ee6e1187-6d74-4a46-a09d-7d3e383d120f" providerId="ADAL" clId="{774D3867-738F-4F48-9723-FE62E346FAB0}" dt="2022-09-19T08:41:12.118" v="925" actId="2696"/>
        <pc:sldMkLst>
          <pc:docMk/>
          <pc:sldMk cId="3544051779" sldId="300"/>
        </pc:sldMkLst>
      </pc:sldChg>
      <pc:sldChg chg="del">
        <pc:chgData name="Patricia Peinado" userId="ee6e1187-6d74-4a46-a09d-7d3e383d120f" providerId="ADAL" clId="{774D3867-738F-4F48-9723-FE62E346FAB0}" dt="2022-09-19T08:47:12.574" v="1201" actId="47"/>
        <pc:sldMkLst>
          <pc:docMk/>
          <pc:sldMk cId="2835835830" sldId="301"/>
        </pc:sldMkLst>
      </pc:sldChg>
      <pc:sldChg chg="addSp delSp modSp add mod setBg">
        <pc:chgData name="Patricia Peinado" userId="ee6e1187-6d74-4a46-a09d-7d3e383d120f" providerId="ADAL" clId="{774D3867-738F-4F48-9723-FE62E346FAB0}" dt="2022-09-19T08:47:07.110" v="1200" actId="1076"/>
        <pc:sldMkLst>
          <pc:docMk/>
          <pc:sldMk cId="3763912873" sldId="302"/>
        </pc:sldMkLst>
        <pc:spChg chg="add mod">
          <ac:chgData name="Patricia Peinado" userId="ee6e1187-6d74-4a46-a09d-7d3e383d120f" providerId="ADAL" clId="{774D3867-738F-4F48-9723-FE62E346FAB0}" dt="2022-09-19T08:46:56.994" v="1199" actId="1036"/>
          <ac:spMkLst>
            <pc:docMk/>
            <pc:sldMk cId="3763912873" sldId="302"/>
            <ac:spMk id="6" creationId="{16E37B9C-98B1-B371-B90E-3AD3C6A1F356}"/>
          </ac:spMkLst>
        </pc:spChg>
        <pc:spChg chg="add mod">
          <ac:chgData name="Patricia Peinado" userId="ee6e1187-6d74-4a46-a09d-7d3e383d120f" providerId="ADAL" clId="{774D3867-738F-4F48-9723-FE62E346FAB0}" dt="2022-09-19T08:46:56.994" v="1199" actId="1036"/>
          <ac:spMkLst>
            <pc:docMk/>
            <pc:sldMk cId="3763912873" sldId="302"/>
            <ac:spMk id="8" creationId="{8C7539CB-A55C-CC59-00A2-0377592634B0}"/>
          </ac:spMkLst>
        </pc:spChg>
        <pc:spChg chg="add mod">
          <ac:chgData name="Patricia Peinado" userId="ee6e1187-6d74-4a46-a09d-7d3e383d120f" providerId="ADAL" clId="{774D3867-738F-4F48-9723-FE62E346FAB0}" dt="2022-09-19T08:46:51.135" v="1177" actId="1035"/>
          <ac:spMkLst>
            <pc:docMk/>
            <pc:sldMk cId="3763912873" sldId="302"/>
            <ac:spMk id="11" creationId="{DC633B06-1122-DFF2-EB59-BA65DE8BB68A}"/>
          </ac:spMkLst>
        </pc:spChg>
        <pc:spChg chg="mod">
          <ac:chgData name="Patricia Peinado" userId="ee6e1187-6d74-4a46-a09d-7d3e383d120f" providerId="ADAL" clId="{774D3867-738F-4F48-9723-FE62E346FAB0}" dt="2022-09-19T08:37:04.043" v="694" actId="20577"/>
          <ac:spMkLst>
            <pc:docMk/>
            <pc:sldMk cId="3763912873" sldId="302"/>
            <ac:spMk id="19" creationId="{ECAA4A3C-E323-BCAA-0087-093FBE43E683}"/>
          </ac:spMkLst>
        </pc:spChg>
        <pc:spChg chg="del">
          <ac:chgData name="Patricia Peinado" userId="ee6e1187-6d74-4a46-a09d-7d3e383d120f" providerId="ADAL" clId="{774D3867-738F-4F48-9723-FE62E346FAB0}" dt="2022-09-19T08:37:29.492" v="695" actId="478"/>
          <ac:spMkLst>
            <pc:docMk/>
            <pc:sldMk cId="3763912873" sldId="302"/>
            <ac:spMk id="21" creationId="{931699E2-026D-CDD1-CC54-DB3DAC4D0E15}"/>
          </ac:spMkLst>
        </pc:spChg>
        <pc:graphicFrameChg chg="add mod modGraphic">
          <ac:chgData name="Patricia Peinado" userId="ee6e1187-6d74-4a46-a09d-7d3e383d120f" providerId="ADAL" clId="{774D3867-738F-4F48-9723-FE62E346FAB0}" dt="2022-09-19T08:39:31.414" v="874" actId="20577"/>
          <ac:graphicFrameMkLst>
            <pc:docMk/>
            <pc:sldMk cId="3763912873" sldId="302"/>
            <ac:graphicFrameMk id="2" creationId="{60EE23E2-A418-16D7-B230-6F12EEA26B15}"/>
          </ac:graphicFrameMkLst>
        </pc:graphicFrameChg>
        <pc:graphicFrameChg chg="add mod">
          <ac:chgData name="Patricia Peinado" userId="ee6e1187-6d74-4a46-a09d-7d3e383d120f" providerId="ADAL" clId="{774D3867-738F-4F48-9723-FE62E346FAB0}" dt="2022-09-19T08:47:07.110" v="1200" actId="1076"/>
          <ac:graphicFrameMkLst>
            <pc:docMk/>
            <pc:sldMk cId="3763912873" sldId="302"/>
            <ac:graphicFrameMk id="3" creationId="{C3DA92D8-F05F-4CDC-9302-01812B3AD281}"/>
          </ac:graphicFrameMkLst>
        </pc:graphicFrameChg>
        <pc:graphicFrameChg chg="add del mod">
          <ac:chgData name="Patricia Peinado" userId="ee6e1187-6d74-4a46-a09d-7d3e383d120f" providerId="ADAL" clId="{774D3867-738F-4F48-9723-FE62E346FAB0}" dt="2022-09-19T08:40:27.986" v="892" actId="478"/>
          <ac:graphicFrameMkLst>
            <pc:docMk/>
            <pc:sldMk cId="3763912873" sldId="302"/>
            <ac:graphicFrameMk id="4" creationId="{417A3A11-8DD7-A008-B479-45F18205B770}"/>
          </ac:graphicFrameMkLst>
        </pc:graphicFrameChg>
        <pc:graphicFrameChg chg="add mod modGraphic">
          <ac:chgData name="Patricia Peinado" userId="ee6e1187-6d74-4a46-a09d-7d3e383d120f" providerId="ADAL" clId="{774D3867-738F-4F48-9723-FE62E346FAB0}" dt="2022-09-19T08:46:56.994" v="1199" actId="1036"/>
          <ac:graphicFrameMkLst>
            <pc:docMk/>
            <pc:sldMk cId="3763912873" sldId="302"/>
            <ac:graphicFrameMk id="7" creationId="{EB3C5FF5-DD53-74CA-D38D-F90304BD6F5C}"/>
          </ac:graphicFrameMkLst>
        </pc:graphicFrameChg>
        <pc:graphicFrameChg chg="add mod modGraphic">
          <ac:chgData name="Patricia Peinado" userId="ee6e1187-6d74-4a46-a09d-7d3e383d120f" providerId="ADAL" clId="{774D3867-738F-4F48-9723-FE62E346FAB0}" dt="2022-09-19T08:46:51.135" v="1177" actId="1035"/>
          <ac:graphicFrameMkLst>
            <pc:docMk/>
            <pc:sldMk cId="3763912873" sldId="302"/>
            <ac:graphicFrameMk id="13" creationId="{F1D60839-A70E-BC03-632F-9C550A7BF8E5}"/>
          </ac:graphicFrameMkLst>
        </pc:graphicFrameChg>
        <pc:graphicFrameChg chg="del">
          <ac:chgData name="Patricia Peinado" userId="ee6e1187-6d74-4a46-a09d-7d3e383d120f" providerId="ADAL" clId="{774D3867-738F-4F48-9723-FE62E346FAB0}" dt="2022-09-19T08:37:34.645" v="696" actId="478"/>
          <ac:graphicFrameMkLst>
            <pc:docMk/>
            <pc:sldMk cId="3763912873" sldId="302"/>
            <ac:graphicFrameMk id="22" creationId="{A6257671-35F5-D795-FC8D-4E2BD2276B49}"/>
          </ac:graphicFrameMkLst>
        </pc:graphicFrameChg>
        <pc:picChg chg="add mod">
          <ac:chgData name="Patricia Peinado" userId="ee6e1187-6d74-4a46-a09d-7d3e383d120f" providerId="ADAL" clId="{774D3867-738F-4F48-9723-FE62E346FAB0}" dt="2022-09-19T08:46:56.994" v="1199" actId="1036"/>
          <ac:picMkLst>
            <pc:docMk/>
            <pc:sldMk cId="3763912873" sldId="302"/>
            <ac:picMk id="5" creationId="{B94D83DA-7DFB-4819-0F66-D262E20E813E}"/>
          </ac:picMkLst>
        </pc:picChg>
        <pc:picChg chg="add mod">
          <ac:chgData name="Patricia Peinado" userId="ee6e1187-6d74-4a46-a09d-7d3e383d120f" providerId="ADAL" clId="{774D3867-738F-4F48-9723-FE62E346FAB0}" dt="2022-09-19T08:46:51.135" v="1177" actId="1035"/>
          <ac:picMkLst>
            <pc:docMk/>
            <pc:sldMk cId="3763912873" sldId="302"/>
            <ac:picMk id="10" creationId="{FBD4B54D-508F-07F1-C36C-2E44CBEAF1B6}"/>
          </ac:picMkLst>
        </pc:picChg>
      </pc:sldChg>
      <pc:sldChg chg="delSp new del mod setBg">
        <pc:chgData name="Patricia Peinado" userId="ee6e1187-6d74-4a46-a09d-7d3e383d120f" providerId="ADAL" clId="{774D3867-738F-4F48-9723-FE62E346FAB0}" dt="2022-09-19T07:50:48.419" v="372" actId="2696"/>
        <pc:sldMkLst>
          <pc:docMk/>
          <pc:sldMk cId="3926690290" sldId="302"/>
        </pc:sldMkLst>
        <pc:spChg chg="del">
          <ac:chgData name="Patricia Peinado" userId="ee6e1187-6d74-4a46-a09d-7d3e383d120f" providerId="ADAL" clId="{774D3867-738F-4F48-9723-FE62E346FAB0}" dt="2022-09-19T07:50:24.590" v="367" actId="478"/>
          <ac:spMkLst>
            <pc:docMk/>
            <pc:sldMk cId="3926690290" sldId="302"/>
            <ac:spMk id="2" creationId="{0B72FF91-65D4-9DE5-8BA7-82AB4D81BE84}"/>
          </ac:spMkLst>
        </pc:spChg>
        <pc:spChg chg="del">
          <ac:chgData name="Patricia Peinado" userId="ee6e1187-6d74-4a46-a09d-7d3e383d120f" providerId="ADAL" clId="{774D3867-738F-4F48-9723-FE62E346FAB0}" dt="2022-09-19T07:50:26.626" v="368" actId="478"/>
          <ac:spMkLst>
            <pc:docMk/>
            <pc:sldMk cId="3926690290" sldId="302"/>
            <ac:spMk id="3" creationId="{7BF1BBA0-D63E-23FC-286A-8F3515AE899D}"/>
          </ac:spMkLst>
        </pc:spChg>
      </pc:sldChg>
    </pc:docChg>
  </pc:docChgLst>
  <pc:docChgLst>
    <pc:chgData name="Joan Vázquez Peiró" userId="691bd25e-8cb9-435e-9a85-203caebfb131" providerId="ADAL" clId="{736CC068-F231-4ABA-ADBA-2D54BB8DDB83}"/>
    <pc:docChg chg="undo custSel modSld">
      <pc:chgData name="Joan Vázquez Peiró" userId="691bd25e-8cb9-435e-9a85-203caebfb131" providerId="ADAL" clId="{736CC068-F231-4ABA-ADBA-2D54BB8DDB83}" dt="2024-01-22T17:20:34.079" v="54" actId="20577"/>
      <pc:docMkLst>
        <pc:docMk/>
      </pc:docMkLst>
      <pc:sldChg chg="modSp mod">
        <pc:chgData name="Joan Vázquez Peiró" userId="691bd25e-8cb9-435e-9a85-203caebfb131" providerId="ADAL" clId="{736CC068-F231-4ABA-ADBA-2D54BB8DDB83}" dt="2024-01-22T17:19:43.881" v="9" actId="14734"/>
        <pc:sldMkLst>
          <pc:docMk/>
          <pc:sldMk cId="2615544764" sldId="292"/>
        </pc:sldMkLst>
        <pc:graphicFrameChg chg="modGraphic">
          <ac:chgData name="Joan Vázquez Peiró" userId="691bd25e-8cb9-435e-9a85-203caebfb131" providerId="ADAL" clId="{736CC068-F231-4ABA-ADBA-2D54BB8DDB83}" dt="2024-01-22T17:19:43.881" v="9" actId="14734"/>
          <ac:graphicFrameMkLst>
            <pc:docMk/>
            <pc:sldMk cId="2615544764" sldId="292"/>
            <ac:graphicFrameMk id="22" creationId="{A6257671-35F5-D795-FC8D-4E2BD2276B49}"/>
          </ac:graphicFrameMkLst>
        </pc:graphicFrameChg>
      </pc:sldChg>
      <pc:sldChg chg="modSp mod">
        <pc:chgData name="Joan Vázquez Peiró" userId="691bd25e-8cb9-435e-9a85-203caebfb131" providerId="ADAL" clId="{736CC068-F231-4ABA-ADBA-2D54BB8DDB83}" dt="2024-01-22T17:20:34.079" v="54" actId="20577"/>
        <pc:sldMkLst>
          <pc:docMk/>
          <pc:sldMk cId="1679146507" sldId="305"/>
        </pc:sldMkLst>
        <pc:graphicFrameChg chg="mod modGraphic">
          <ac:chgData name="Joan Vázquez Peiró" userId="691bd25e-8cb9-435e-9a85-203caebfb131" providerId="ADAL" clId="{736CC068-F231-4ABA-ADBA-2D54BB8DDB83}" dt="2024-01-22T17:20:34.079" v="54" actId="20577"/>
          <ac:graphicFrameMkLst>
            <pc:docMk/>
            <pc:sldMk cId="1679146507" sldId="305"/>
            <ac:graphicFrameMk id="2" creationId="{60EE23E2-A418-16D7-B230-6F12EEA26B15}"/>
          </ac:graphicFrameMkLst>
        </pc:graphicFrameChg>
      </pc:sldChg>
    </pc:docChg>
  </pc:docChgLst>
  <pc:docChgLst>
    <pc:chgData name="Joan Vázquez Peiró" userId="691bd25e-8cb9-435e-9a85-203caebfb131" providerId="ADAL" clId="{D1150C0C-00BB-44A5-8EA1-65BB259A4520}"/>
    <pc:docChg chg="modSld">
      <pc:chgData name="Joan Vázquez Peiró" userId="691bd25e-8cb9-435e-9a85-203caebfb131" providerId="ADAL" clId="{D1150C0C-00BB-44A5-8EA1-65BB259A4520}" dt="2023-03-24T12:57:01.968" v="13" actId="14734"/>
      <pc:docMkLst>
        <pc:docMk/>
      </pc:docMkLst>
      <pc:sldChg chg="modSp mod">
        <pc:chgData name="Joan Vázquez Peiró" userId="691bd25e-8cb9-435e-9a85-203caebfb131" providerId="ADAL" clId="{D1150C0C-00BB-44A5-8EA1-65BB259A4520}" dt="2023-03-24T12:54:33.159" v="0" actId="14100"/>
        <pc:sldMkLst>
          <pc:docMk/>
          <pc:sldMk cId="1510801516" sldId="291"/>
        </pc:sldMkLst>
        <pc:spChg chg="mod">
          <ac:chgData name="Joan Vázquez Peiró" userId="691bd25e-8cb9-435e-9a85-203caebfb131" providerId="ADAL" clId="{D1150C0C-00BB-44A5-8EA1-65BB259A4520}" dt="2023-03-24T12:54:33.159" v="0" actId="14100"/>
          <ac:spMkLst>
            <pc:docMk/>
            <pc:sldMk cId="1510801516" sldId="291"/>
            <ac:spMk id="11" creationId="{E451A933-3437-3C94-069B-E50E977EBAE6}"/>
          </ac:spMkLst>
        </pc:spChg>
      </pc:sldChg>
      <pc:sldChg chg="modSp mod">
        <pc:chgData name="Joan Vázquez Peiró" userId="691bd25e-8cb9-435e-9a85-203caebfb131" providerId="ADAL" clId="{D1150C0C-00BB-44A5-8EA1-65BB259A4520}" dt="2023-03-24T12:57:01.968" v="13" actId="14734"/>
        <pc:sldMkLst>
          <pc:docMk/>
          <pc:sldMk cId="2615544764" sldId="292"/>
        </pc:sldMkLst>
        <pc:graphicFrameChg chg="modGraphic">
          <ac:chgData name="Joan Vázquez Peiró" userId="691bd25e-8cb9-435e-9a85-203caebfb131" providerId="ADAL" clId="{D1150C0C-00BB-44A5-8EA1-65BB259A4520}" dt="2023-03-24T12:57:01.968" v="13" actId="14734"/>
          <ac:graphicFrameMkLst>
            <pc:docMk/>
            <pc:sldMk cId="2615544764" sldId="292"/>
            <ac:graphicFrameMk id="22" creationId="{A6257671-35F5-D795-FC8D-4E2BD2276B49}"/>
          </ac:graphicFrameMkLst>
        </pc:graphicFrameChg>
      </pc:sldChg>
      <pc:sldChg chg="modSp mod">
        <pc:chgData name="Joan Vázquez Peiró" userId="691bd25e-8cb9-435e-9a85-203caebfb131" providerId="ADAL" clId="{D1150C0C-00BB-44A5-8EA1-65BB259A4520}" dt="2023-03-24T12:56:02.868" v="12" actId="14734"/>
        <pc:sldMkLst>
          <pc:docMk/>
          <pc:sldMk cId="3763912873" sldId="302"/>
        </pc:sldMkLst>
        <pc:graphicFrameChg chg="modGraphic">
          <ac:chgData name="Joan Vázquez Peiró" userId="691bd25e-8cb9-435e-9a85-203caebfb131" providerId="ADAL" clId="{D1150C0C-00BB-44A5-8EA1-65BB259A4520}" dt="2023-03-24T12:56:02.868" v="12" actId="14734"/>
          <ac:graphicFrameMkLst>
            <pc:docMk/>
            <pc:sldMk cId="3763912873" sldId="302"/>
            <ac:graphicFrameMk id="2" creationId="{60EE23E2-A418-16D7-B230-6F12EEA26B15}"/>
          </ac:graphicFrameMkLst>
        </pc:graphicFrameChg>
      </pc:sldChg>
    </pc:docChg>
  </pc:docChgLst>
  <pc:docChgLst>
    <pc:chgData name="Patricia Peinado" userId="ee6e1187-6d74-4a46-a09d-7d3e383d120f" providerId="ADAL" clId="{BDCEE804-7176-4438-A639-01FDAD823410}"/>
    <pc:docChg chg="undo custSel addSld delSld modSld">
      <pc:chgData name="Patricia Peinado" userId="ee6e1187-6d74-4a46-a09d-7d3e383d120f" providerId="ADAL" clId="{BDCEE804-7176-4438-A639-01FDAD823410}" dt="2022-09-19T16:14:07.542" v="810" actId="20577"/>
      <pc:docMkLst>
        <pc:docMk/>
      </pc:docMkLst>
      <pc:sldChg chg="addSp delSp modSp mod">
        <pc:chgData name="Patricia Peinado" userId="ee6e1187-6d74-4a46-a09d-7d3e383d120f" providerId="ADAL" clId="{BDCEE804-7176-4438-A639-01FDAD823410}" dt="2022-09-19T16:12:59.115" v="787" actId="20577"/>
        <pc:sldMkLst>
          <pc:docMk/>
          <pc:sldMk cId="1510801516" sldId="291"/>
        </pc:sldMkLst>
        <pc:spChg chg="mod">
          <ac:chgData name="Patricia Peinado" userId="ee6e1187-6d74-4a46-a09d-7d3e383d120f" providerId="ADAL" clId="{BDCEE804-7176-4438-A639-01FDAD823410}" dt="2022-09-19T16:12:59.115" v="787" actId="20577"/>
          <ac:spMkLst>
            <pc:docMk/>
            <pc:sldMk cId="1510801516" sldId="291"/>
            <ac:spMk id="5" creationId="{057A8A8A-4F67-A945-A783-6B525DD0D67C}"/>
          </ac:spMkLst>
        </pc:spChg>
        <pc:spChg chg="del">
          <ac:chgData name="Patricia Peinado" userId="ee6e1187-6d74-4a46-a09d-7d3e383d120f" providerId="ADAL" clId="{BDCEE804-7176-4438-A639-01FDAD823410}" dt="2022-09-19T15:51:15.632" v="707" actId="478"/>
          <ac:spMkLst>
            <pc:docMk/>
            <pc:sldMk cId="1510801516" sldId="291"/>
            <ac:spMk id="7" creationId="{7A3EC00F-3CAA-1778-35B3-36305C28B58F}"/>
          </ac:spMkLst>
        </pc:spChg>
        <pc:spChg chg="del mod">
          <ac:chgData name="Patricia Peinado" userId="ee6e1187-6d74-4a46-a09d-7d3e383d120f" providerId="ADAL" clId="{BDCEE804-7176-4438-A639-01FDAD823410}" dt="2022-09-19T15:51:13.605" v="706" actId="478"/>
          <ac:spMkLst>
            <pc:docMk/>
            <pc:sldMk cId="1510801516" sldId="291"/>
            <ac:spMk id="10" creationId="{3BC39DC0-4C7C-8BCF-648B-11BF473E5F3B}"/>
          </ac:spMkLst>
        </pc:spChg>
        <pc:spChg chg="add mod">
          <ac:chgData name="Patricia Peinado" userId="ee6e1187-6d74-4a46-a09d-7d3e383d120f" providerId="ADAL" clId="{BDCEE804-7176-4438-A639-01FDAD823410}" dt="2022-09-19T16:12:53.077" v="785" actId="242"/>
          <ac:spMkLst>
            <pc:docMk/>
            <pc:sldMk cId="1510801516" sldId="291"/>
            <ac:spMk id="11" creationId="{E451A933-3437-3C94-069B-E50E977EBAE6}"/>
          </ac:spMkLst>
        </pc:spChg>
      </pc:sldChg>
      <pc:sldChg chg="modSp mod">
        <pc:chgData name="Patricia Peinado" userId="ee6e1187-6d74-4a46-a09d-7d3e383d120f" providerId="ADAL" clId="{BDCEE804-7176-4438-A639-01FDAD823410}" dt="2022-09-19T16:13:06.603" v="788" actId="6549"/>
        <pc:sldMkLst>
          <pc:docMk/>
          <pc:sldMk cId="2615544764" sldId="292"/>
        </pc:sldMkLst>
        <pc:graphicFrameChg chg="mod modGraphic">
          <ac:chgData name="Patricia Peinado" userId="ee6e1187-6d74-4a46-a09d-7d3e383d120f" providerId="ADAL" clId="{BDCEE804-7176-4438-A639-01FDAD823410}" dt="2022-09-19T16:13:06.603" v="788" actId="6549"/>
          <ac:graphicFrameMkLst>
            <pc:docMk/>
            <pc:sldMk cId="2615544764" sldId="292"/>
            <ac:graphicFrameMk id="22" creationId="{A6257671-35F5-D795-FC8D-4E2BD2276B49}"/>
          </ac:graphicFrameMkLst>
        </pc:graphicFrameChg>
      </pc:sldChg>
      <pc:sldChg chg="delSp modSp mod">
        <pc:chgData name="Patricia Peinado" userId="ee6e1187-6d74-4a46-a09d-7d3e383d120f" providerId="ADAL" clId="{BDCEE804-7176-4438-A639-01FDAD823410}" dt="2022-09-19T16:13:29.481" v="790"/>
        <pc:sldMkLst>
          <pc:docMk/>
          <pc:sldMk cId="3763912873" sldId="302"/>
        </pc:sldMkLst>
        <pc:spChg chg="del">
          <ac:chgData name="Patricia Peinado" userId="ee6e1187-6d74-4a46-a09d-7d3e383d120f" providerId="ADAL" clId="{BDCEE804-7176-4438-A639-01FDAD823410}" dt="2022-09-19T09:14:26.670" v="701" actId="478"/>
          <ac:spMkLst>
            <pc:docMk/>
            <pc:sldMk cId="3763912873" sldId="302"/>
            <ac:spMk id="6" creationId="{16E37B9C-98B1-B371-B90E-3AD3C6A1F356}"/>
          </ac:spMkLst>
        </pc:spChg>
        <pc:spChg chg="del">
          <ac:chgData name="Patricia Peinado" userId="ee6e1187-6d74-4a46-a09d-7d3e383d120f" providerId="ADAL" clId="{BDCEE804-7176-4438-A639-01FDAD823410}" dt="2022-09-19T09:14:26.670" v="701" actId="478"/>
          <ac:spMkLst>
            <pc:docMk/>
            <pc:sldMk cId="3763912873" sldId="302"/>
            <ac:spMk id="8" creationId="{8C7539CB-A55C-CC59-00A2-0377592634B0}"/>
          </ac:spMkLst>
        </pc:spChg>
        <pc:spChg chg="del">
          <ac:chgData name="Patricia Peinado" userId="ee6e1187-6d74-4a46-a09d-7d3e383d120f" providerId="ADAL" clId="{BDCEE804-7176-4438-A639-01FDAD823410}" dt="2022-09-19T09:14:26.670" v="701" actId="478"/>
          <ac:spMkLst>
            <pc:docMk/>
            <pc:sldMk cId="3763912873" sldId="302"/>
            <ac:spMk id="11" creationId="{DC633B06-1122-DFF2-EB59-BA65DE8BB68A}"/>
          </ac:spMkLst>
        </pc:spChg>
        <pc:spChg chg="mod">
          <ac:chgData name="Patricia Peinado" userId="ee6e1187-6d74-4a46-a09d-7d3e383d120f" providerId="ADAL" clId="{BDCEE804-7176-4438-A639-01FDAD823410}" dt="2022-09-19T09:21:25.934" v="703" actId="20577"/>
          <ac:spMkLst>
            <pc:docMk/>
            <pc:sldMk cId="3763912873" sldId="302"/>
            <ac:spMk id="17" creationId="{A77C23C1-C886-D39B-3E87-D953B56F1549}"/>
          </ac:spMkLst>
        </pc:spChg>
        <pc:graphicFrameChg chg="mod modGraphic">
          <ac:chgData name="Patricia Peinado" userId="ee6e1187-6d74-4a46-a09d-7d3e383d120f" providerId="ADAL" clId="{BDCEE804-7176-4438-A639-01FDAD823410}" dt="2022-09-19T16:13:29.481" v="790"/>
          <ac:graphicFrameMkLst>
            <pc:docMk/>
            <pc:sldMk cId="3763912873" sldId="302"/>
            <ac:graphicFrameMk id="2" creationId="{60EE23E2-A418-16D7-B230-6F12EEA26B15}"/>
          </ac:graphicFrameMkLst>
        </pc:graphicFrameChg>
        <pc:graphicFrameChg chg="mod modGraphic">
          <ac:chgData name="Patricia Peinado" userId="ee6e1187-6d74-4a46-a09d-7d3e383d120f" providerId="ADAL" clId="{BDCEE804-7176-4438-A639-01FDAD823410}" dt="2022-09-19T15:55:47.232" v="780" actId="1076"/>
          <ac:graphicFrameMkLst>
            <pc:docMk/>
            <pc:sldMk cId="3763912873" sldId="302"/>
            <ac:graphicFrameMk id="3" creationId="{C3DA92D8-F05F-4CDC-9302-01812B3AD281}"/>
          </ac:graphicFrameMkLst>
        </pc:graphicFrameChg>
        <pc:graphicFrameChg chg="del">
          <ac:chgData name="Patricia Peinado" userId="ee6e1187-6d74-4a46-a09d-7d3e383d120f" providerId="ADAL" clId="{BDCEE804-7176-4438-A639-01FDAD823410}" dt="2022-09-19T09:14:26.670" v="701" actId="478"/>
          <ac:graphicFrameMkLst>
            <pc:docMk/>
            <pc:sldMk cId="3763912873" sldId="302"/>
            <ac:graphicFrameMk id="7" creationId="{EB3C5FF5-DD53-74CA-D38D-F90304BD6F5C}"/>
          </ac:graphicFrameMkLst>
        </pc:graphicFrameChg>
        <pc:graphicFrameChg chg="del">
          <ac:chgData name="Patricia Peinado" userId="ee6e1187-6d74-4a46-a09d-7d3e383d120f" providerId="ADAL" clId="{BDCEE804-7176-4438-A639-01FDAD823410}" dt="2022-09-19T09:14:26.670" v="701" actId="478"/>
          <ac:graphicFrameMkLst>
            <pc:docMk/>
            <pc:sldMk cId="3763912873" sldId="302"/>
            <ac:graphicFrameMk id="13" creationId="{F1D60839-A70E-BC03-632F-9C550A7BF8E5}"/>
          </ac:graphicFrameMkLst>
        </pc:graphicFrameChg>
        <pc:picChg chg="del">
          <ac:chgData name="Patricia Peinado" userId="ee6e1187-6d74-4a46-a09d-7d3e383d120f" providerId="ADAL" clId="{BDCEE804-7176-4438-A639-01FDAD823410}" dt="2022-09-19T09:14:26.670" v="701" actId="478"/>
          <ac:picMkLst>
            <pc:docMk/>
            <pc:sldMk cId="3763912873" sldId="302"/>
            <ac:picMk id="5" creationId="{B94D83DA-7DFB-4819-0F66-D262E20E813E}"/>
          </ac:picMkLst>
        </pc:picChg>
        <pc:picChg chg="del">
          <ac:chgData name="Patricia Peinado" userId="ee6e1187-6d74-4a46-a09d-7d3e383d120f" providerId="ADAL" clId="{BDCEE804-7176-4438-A639-01FDAD823410}" dt="2022-09-19T09:14:26.670" v="701" actId="478"/>
          <ac:picMkLst>
            <pc:docMk/>
            <pc:sldMk cId="3763912873" sldId="302"/>
            <ac:picMk id="10" creationId="{FBD4B54D-508F-07F1-C36C-2E44CBEAF1B6}"/>
          </ac:picMkLst>
        </pc:picChg>
      </pc:sldChg>
      <pc:sldChg chg="addSp delSp modSp add del mod">
        <pc:chgData name="Patricia Peinado" userId="ee6e1187-6d74-4a46-a09d-7d3e383d120f" providerId="ADAL" clId="{BDCEE804-7176-4438-A639-01FDAD823410}" dt="2022-09-19T15:55:56.197" v="781" actId="2696"/>
        <pc:sldMkLst>
          <pc:docMk/>
          <pc:sldMk cId="2385662794" sldId="303"/>
        </pc:sldMkLst>
        <pc:spChg chg="del">
          <ac:chgData name="Patricia Peinado" userId="ee6e1187-6d74-4a46-a09d-7d3e383d120f" providerId="ADAL" clId="{BDCEE804-7176-4438-A639-01FDAD823410}" dt="2022-09-19T09:13:51.201" v="697" actId="478"/>
          <ac:spMkLst>
            <pc:docMk/>
            <pc:sldMk cId="2385662794" sldId="303"/>
            <ac:spMk id="6" creationId="{16E37B9C-98B1-B371-B90E-3AD3C6A1F356}"/>
          </ac:spMkLst>
        </pc:spChg>
        <pc:spChg chg="del">
          <ac:chgData name="Patricia Peinado" userId="ee6e1187-6d74-4a46-a09d-7d3e383d120f" providerId="ADAL" clId="{BDCEE804-7176-4438-A639-01FDAD823410}" dt="2022-09-19T09:13:54.558" v="698" actId="478"/>
          <ac:spMkLst>
            <pc:docMk/>
            <pc:sldMk cId="2385662794" sldId="303"/>
            <ac:spMk id="8" creationId="{8C7539CB-A55C-CC59-00A2-0377592634B0}"/>
          </ac:spMkLst>
        </pc:spChg>
        <pc:spChg chg="del">
          <ac:chgData name="Patricia Peinado" userId="ee6e1187-6d74-4a46-a09d-7d3e383d120f" providerId="ADAL" clId="{BDCEE804-7176-4438-A639-01FDAD823410}" dt="2022-09-19T09:13:51.201" v="697" actId="478"/>
          <ac:spMkLst>
            <pc:docMk/>
            <pc:sldMk cId="2385662794" sldId="303"/>
            <ac:spMk id="11" creationId="{DC633B06-1122-DFF2-EB59-BA65DE8BB68A}"/>
          </ac:spMkLst>
        </pc:spChg>
        <pc:spChg chg="add del mod">
          <ac:chgData name="Patricia Peinado" userId="ee6e1187-6d74-4a46-a09d-7d3e383d120f" providerId="ADAL" clId="{BDCEE804-7176-4438-A639-01FDAD823410}" dt="2022-09-19T09:13:51.201" v="697" actId="478"/>
          <ac:spMkLst>
            <pc:docMk/>
            <pc:sldMk cId="2385662794" sldId="303"/>
            <ac:spMk id="14" creationId="{DA4B8044-B1CB-4120-33E3-0DA9084111DF}"/>
          </ac:spMkLst>
        </pc:spChg>
        <pc:spChg chg="mod">
          <ac:chgData name="Patricia Peinado" userId="ee6e1187-6d74-4a46-a09d-7d3e383d120f" providerId="ADAL" clId="{BDCEE804-7176-4438-A639-01FDAD823410}" dt="2022-09-19T09:21:32.116" v="704" actId="20577"/>
          <ac:spMkLst>
            <pc:docMk/>
            <pc:sldMk cId="2385662794" sldId="303"/>
            <ac:spMk id="17" creationId="{A77C23C1-C886-D39B-3E87-D953B56F1549}"/>
          </ac:spMkLst>
        </pc:spChg>
        <pc:graphicFrameChg chg="modGraphic">
          <ac:chgData name="Patricia Peinado" userId="ee6e1187-6d74-4a46-a09d-7d3e383d120f" providerId="ADAL" clId="{BDCEE804-7176-4438-A639-01FDAD823410}" dt="2022-09-19T09:14:07" v="700" actId="6549"/>
          <ac:graphicFrameMkLst>
            <pc:docMk/>
            <pc:sldMk cId="2385662794" sldId="303"/>
            <ac:graphicFrameMk id="2" creationId="{60EE23E2-A418-16D7-B230-6F12EEA26B15}"/>
          </ac:graphicFrameMkLst>
        </pc:graphicFrameChg>
        <pc:graphicFrameChg chg="mod">
          <ac:chgData name="Patricia Peinado" userId="ee6e1187-6d74-4a46-a09d-7d3e383d120f" providerId="ADAL" clId="{BDCEE804-7176-4438-A639-01FDAD823410}" dt="2022-09-19T09:14:04.817" v="699" actId="1076"/>
          <ac:graphicFrameMkLst>
            <pc:docMk/>
            <pc:sldMk cId="2385662794" sldId="303"/>
            <ac:graphicFrameMk id="3" creationId="{C3DA92D8-F05F-4CDC-9302-01812B3AD281}"/>
          </ac:graphicFrameMkLst>
        </pc:graphicFrameChg>
        <pc:graphicFrameChg chg="del">
          <ac:chgData name="Patricia Peinado" userId="ee6e1187-6d74-4a46-a09d-7d3e383d120f" providerId="ADAL" clId="{BDCEE804-7176-4438-A639-01FDAD823410}" dt="2022-09-19T09:13:51.201" v="697" actId="478"/>
          <ac:graphicFrameMkLst>
            <pc:docMk/>
            <pc:sldMk cId="2385662794" sldId="303"/>
            <ac:graphicFrameMk id="7" creationId="{EB3C5FF5-DD53-74CA-D38D-F90304BD6F5C}"/>
          </ac:graphicFrameMkLst>
        </pc:graphicFrameChg>
        <pc:graphicFrameChg chg="del">
          <ac:chgData name="Patricia Peinado" userId="ee6e1187-6d74-4a46-a09d-7d3e383d120f" providerId="ADAL" clId="{BDCEE804-7176-4438-A639-01FDAD823410}" dt="2022-09-19T09:13:51.201" v="697" actId="478"/>
          <ac:graphicFrameMkLst>
            <pc:docMk/>
            <pc:sldMk cId="2385662794" sldId="303"/>
            <ac:graphicFrameMk id="13" creationId="{F1D60839-A70E-BC03-632F-9C550A7BF8E5}"/>
          </ac:graphicFrameMkLst>
        </pc:graphicFrameChg>
        <pc:picChg chg="add del mod">
          <ac:chgData name="Patricia Peinado" userId="ee6e1187-6d74-4a46-a09d-7d3e383d120f" providerId="ADAL" clId="{BDCEE804-7176-4438-A639-01FDAD823410}" dt="2022-09-19T09:13:51.201" v="697" actId="478"/>
          <ac:picMkLst>
            <pc:docMk/>
            <pc:sldMk cId="2385662794" sldId="303"/>
            <ac:picMk id="4" creationId="{2CF2E540-CAF2-C7F3-00CE-57A06CE14F57}"/>
          </ac:picMkLst>
        </pc:picChg>
        <pc:picChg chg="del">
          <ac:chgData name="Patricia Peinado" userId="ee6e1187-6d74-4a46-a09d-7d3e383d120f" providerId="ADAL" clId="{BDCEE804-7176-4438-A639-01FDAD823410}" dt="2022-09-19T09:13:54.558" v="698" actId="478"/>
          <ac:picMkLst>
            <pc:docMk/>
            <pc:sldMk cId="2385662794" sldId="303"/>
            <ac:picMk id="5" creationId="{B94D83DA-7DFB-4819-0F66-D262E20E813E}"/>
          </ac:picMkLst>
        </pc:picChg>
        <pc:picChg chg="del">
          <ac:chgData name="Patricia Peinado" userId="ee6e1187-6d74-4a46-a09d-7d3e383d120f" providerId="ADAL" clId="{BDCEE804-7176-4438-A639-01FDAD823410}" dt="2022-09-19T09:13:51.201" v="697" actId="478"/>
          <ac:picMkLst>
            <pc:docMk/>
            <pc:sldMk cId="2385662794" sldId="303"/>
            <ac:picMk id="10" creationId="{FBD4B54D-508F-07F1-C36C-2E44CBEAF1B6}"/>
          </ac:picMkLst>
        </pc:picChg>
      </pc:sldChg>
      <pc:sldChg chg="delSp modSp add mod">
        <pc:chgData name="Patricia Peinado" userId="ee6e1187-6d74-4a46-a09d-7d3e383d120f" providerId="ADAL" clId="{BDCEE804-7176-4438-A639-01FDAD823410}" dt="2022-09-19T16:14:07.542" v="810" actId="20577"/>
        <pc:sldMkLst>
          <pc:docMk/>
          <pc:sldMk cId="1020612397" sldId="304"/>
        </pc:sldMkLst>
        <pc:spChg chg="mod">
          <ac:chgData name="Patricia Peinado" userId="ee6e1187-6d74-4a46-a09d-7d3e383d120f" providerId="ADAL" clId="{BDCEE804-7176-4438-A639-01FDAD823410}" dt="2022-09-19T09:13:39.621" v="695" actId="1035"/>
          <ac:spMkLst>
            <pc:docMk/>
            <pc:sldMk cId="1020612397" sldId="304"/>
            <ac:spMk id="6" creationId="{16E37B9C-98B1-B371-B90E-3AD3C6A1F356}"/>
          </ac:spMkLst>
        </pc:spChg>
        <pc:spChg chg="mod">
          <ac:chgData name="Patricia Peinado" userId="ee6e1187-6d74-4a46-a09d-7d3e383d120f" providerId="ADAL" clId="{BDCEE804-7176-4438-A639-01FDAD823410}" dt="2022-09-19T09:13:39.621" v="695" actId="1035"/>
          <ac:spMkLst>
            <pc:docMk/>
            <pc:sldMk cId="1020612397" sldId="304"/>
            <ac:spMk id="8" creationId="{8C7539CB-A55C-CC59-00A2-0377592634B0}"/>
          </ac:spMkLst>
        </pc:spChg>
        <pc:spChg chg="mod">
          <ac:chgData name="Patricia Peinado" userId="ee6e1187-6d74-4a46-a09d-7d3e383d120f" providerId="ADAL" clId="{BDCEE804-7176-4438-A639-01FDAD823410}" dt="2022-09-19T09:13:26.983" v="671" actId="1035"/>
          <ac:spMkLst>
            <pc:docMk/>
            <pc:sldMk cId="1020612397" sldId="304"/>
            <ac:spMk id="11" creationId="{DC633B06-1122-DFF2-EB59-BA65DE8BB68A}"/>
          </ac:spMkLst>
        </pc:spChg>
        <pc:spChg chg="mod">
          <ac:chgData name="Patricia Peinado" userId="ee6e1187-6d74-4a46-a09d-7d3e383d120f" providerId="ADAL" clId="{BDCEE804-7176-4438-A639-01FDAD823410}" dt="2022-09-19T09:21:38.775" v="705" actId="20577"/>
          <ac:spMkLst>
            <pc:docMk/>
            <pc:sldMk cId="1020612397" sldId="304"/>
            <ac:spMk id="17" creationId="{A77C23C1-C886-D39B-3E87-D953B56F1549}"/>
          </ac:spMkLst>
        </pc:spChg>
        <pc:spChg chg="del">
          <ac:chgData name="Patricia Peinado" userId="ee6e1187-6d74-4a46-a09d-7d3e383d120f" providerId="ADAL" clId="{BDCEE804-7176-4438-A639-01FDAD823410}" dt="2022-09-19T09:13:32.579" v="672" actId="478"/>
          <ac:spMkLst>
            <pc:docMk/>
            <pc:sldMk cId="1020612397" sldId="304"/>
            <ac:spMk id="19" creationId="{ECAA4A3C-E323-BCAA-0087-093FBE43E683}"/>
          </ac:spMkLst>
        </pc:spChg>
        <pc:graphicFrameChg chg="del">
          <ac:chgData name="Patricia Peinado" userId="ee6e1187-6d74-4a46-a09d-7d3e383d120f" providerId="ADAL" clId="{BDCEE804-7176-4438-A639-01FDAD823410}" dt="2022-09-19T09:13:12.835" v="629" actId="478"/>
          <ac:graphicFrameMkLst>
            <pc:docMk/>
            <pc:sldMk cId="1020612397" sldId="304"/>
            <ac:graphicFrameMk id="2" creationId="{60EE23E2-A418-16D7-B230-6F12EEA26B15}"/>
          </ac:graphicFrameMkLst>
        </pc:graphicFrameChg>
        <pc:graphicFrameChg chg="del">
          <ac:chgData name="Patricia Peinado" userId="ee6e1187-6d74-4a46-a09d-7d3e383d120f" providerId="ADAL" clId="{BDCEE804-7176-4438-A639-01FDAD823410}" dt="2022-09-19T09:13:15.773" v="630" actId="478"/>
          <ac:graphicFrameMkLst>
            <pc:docMk/>
            <pc:sldMk cId="1020612397" sldId="304"/>
            <ac:graphicFrameMk id="3" creationId="{C3DA92D8-F05F-4CDC-9302-01812B3AD281}"/>
          </ac:graphicFrameMkLst>
        </pc:graphicFrameChg>
        <pc:graphicFrameChg chg="mod modGraphic">
          <ac:chgData name="Patricia Peinado" userId="ee6e1187-6d74-4a46-a09d-7d3e383d120f" providerId="ADAL" clId="{BDCEE804-7176-4438-A639-01FDAD823410}" dt="2022-09-19T16:14:02.802" v="805" actId="20577"/>
          <ac:graphicFrameMkLst>
            <pc:docMk/>
            <pc:sldMk cId="1020612397" sldId="304"/>
            <ac:graphicFrameMk id="7" creationId="{EB3C5FF5-DD53-74CA-D38D-F90304BD6F5C}"/>
          </ac:graphicFrameMkLst>
        </pc:graphicFrameChg>
        <pc:graphicFrameChg chg="mod modGraphic">
          <ac:chgData name="Patricia Peinado" userId="ee6e1187-6d74-4a46-a09d-7d3e383d120f" providerId="ADAL" clId="{BDCEE804-7176-4438-A639-01FDAD823410}" dt="2022-09-19T16:14:07.542" v="810" actId="20577"/>
          <ac:graphicFrameMkLst>
            <pc:docMk/>
            <pc:sldMk cId="1020612397" sldId="304"/>
            <ac:graphicFrameMk id="13" creationId="{F1D60839-A70E-BC03-632F-9C550A7BF8E5}"/>
          </ac:graphicFrameMkLst>
        </pc:graphicFrameChg>
        <pc:picChg chg="mod">
          <ac:chgData name="Patricia Peinado" userId="ee6e1187-6d74-4a46-a09d-7d3e383d120f" providerId="ADAL" clId="{BDCEE804-7176-4438-A639-01FDAD823410}" dt="2022-09-19T09:13:39.621" v="695" actId="1035"/>
          <ac:picMkLst>
            <pc:docMk/>
            <pc:sldMk cId="1020612397" sldId="304"/>
            <ac:picMk id="5" creationId="{B94D83DA-7DFB-4819-0F66-D262E20E813E}"/>
          </ac:picMkLst>
        </pc:picChg>
        <pc:picChg chg="mod">
          <ac:chgData name="Patricia Peinado" userId="ee6e1187-6d74-4a46-a09d-7d3e383d120f" providerId="ADAL" clId="{BDCEE804-7176-4438-A639-01FDAD823410}" dt="2022-09-19T09:13:26.983" v="671" actId="1035"/>
          <ac:picMkLst>
            <pc:docMk/>
            <pc:sldMk cId="1020612397" sldId="304"/>
            <ac:picMk id="10" creationId="{FBD4B54D-508F-07F1-C36C-2E44CBEAF1B6}"/>
          </ac:picMkLst>
        </pc:picChg>
        <pc:picChg chg="del">
          <ac:chgData name="Patricia Peinado" userId="ee6e1187-6d74-4a46-a09d-7d3e383d120f" providerId="ADAL" clId="{BDCEE804-7176-4438-A639-01FDAD823410}" dt="2022-09-19T09:13:32.579" v="672" actId="478"/>
          <ac:picMkLst>
            <pc:docMk/>
            <pc:sldMk cId="1020612397" sldId="304"/>
            <ac:picMk id="18" creationId="{E85FEBA9-FEC9-2A1F-3165-B5F298D7539B}"/>
          </ac:picMkLst>
        </pc:picChg>
      </pc:sldChg>
      <pc:sldChg chg="modSp add mod">
        <pc:chgData name="Patricia Peinado" userId="ee6e1187-6d74-4a46-a09d-7d3e383d120f" providerId="ADAL" clId="{BDCEE804-7176-4438-A639-01FDAD823410}" dt="2022-09-19T16:13:45.117" v="792"/>
        <pc:sldMkLst>
          <pc:docMk/>
          <pc:sldMk cId="1679146507" sldId="305"/>
        </pc:sldMkLst>
        <pc:spChg chg="mod">
          <ac:chgData name="Patricia Peinado" userId="ee6e1187-6d74-4a46-a09d-7d3e383d120f" providerId="ADAL" clId="{BDCEE804-7176-4438-A639-01FDAD823410}" dt="2022-09-19T15:56:06.864" v="784" actId="20577"/>
          <ac:spMkLst>
            <pc:docMk/>
            <pc:sldMk cId="1679146507" sldId="305"/>
            <ac:spMk id="17" creationId="{A77C23C1-C886-D39B-3E87-D953B56F1549}"/>
          </ac:spMkLst>
        </pc:spChg>
        <pc:graphicFrameChg chg="mod">
          <ac:chgData name="Patricia Peinado" userId="ee6e1187-6d74-4a46-a09d-7d3e383d120f" providerId="ADAL" clId="{BDCEE804-7176-4438-A639-01FDAD823410}" dt="2022-09-19T16:13:45.117" v="792"/>
          <ac:graphicFrameMkLst>
            <pc:docMk/>
            <pc:sldMk cId="1679146507" sldId="305"/>
            <ac:graphicFrameMk id="2" creationId="{60EE23E2-A418-16D7-B230-6F12EEA26B15}"/>
          </ac:graphicFrameMkLst>
        </pc:graphicFrameChg>
      </pc:sldChg>
    </pc:docChg>
  </pc:docChgLst>
  <pc:docChgLst>
    <pc:chgData name="Joan Vázquez Peiró" userId="691bd25e-8cb9-435e-9a85-203caebfb131" providerId="ADAL" clId="{673AEE6D-D659-47EB-93C0-BFFB4EF1FDD9}"/>
    <pc:docChg chg="modSld">
      <pc:chgData name="Joan Vázquez Peiró" userId="691bd25e-8cb9-435e-9a85-203caebfb131" providerId="ADAL" clId="{673AEE6D-D659-47EB-93C0-BFFB4EF1FDD9}" dt="2023-04-12T16:05:14.418" v="4" actId="14734"/>
      <pc:docMkLst>
        <pc:docMk/>
      </pc:docMkLst>
      <pc:sldChg chg="modSp mod">
        <pc:chgData name="Joan Vázquez Peiró" userId="691bd25e-8cb9-435e-9a85-203caebfb131" providerId="ADAL" clId="{673AEE6D-D659-47EB-93C0-BFFB4EF1FDD9}" dt="2023-04-12T16:05:14.418" v="4" actId="14734"/>
        <pc:sldMkLst>
          <pc:docMk/>
          <pc:sldMk cId="2615544764" sldId="292"/>
        </pc:sldMkLst>
        <pc:graphicFrameChg chg="modGraphic">
          <ac:chgData name="Joan Vázquez Peiró" userId="691bd25e-8cb9-435e-9a85-203caebfb131" providerId="ADAL" clId="{673AEE6D-D659-47EB-93C0-BFFB4EF1FDD9}" dt="2023-04-12T16:05:14.418" v="4" actId="14734"/>
          <ac:graphicFrameMkLst>
            <pc:docMk/>
            <pc:sldMk cId="2615544764" sldId="292"/>
            <ac:graphicFrameMk id="22" creationId="{A6257671-35F5-D795-FC8D-4E2BD2276B49}"/>
          </ac:graphicFrameMkLst>
        </pc:graphicFrameChg>
      </pc:sldChg>
    </pc:docChg>
  </pc:docChgLst>
  <pc:docChgLst>
    <pc:chgData name="Joan Vázquez Peiró" userId="691bd25e-8cb9-435e-9a85-203caebfb131" providerId="ADAL" clId="{ED5181D6-067C-4A8D-8A99-1A86C0C1A2E0}"/>
    <pc:docChg chg="custSel modSld">
      <pc:chgData name="Joan Vázquez Peiró" userId="691bd25e-8cb9-435e-9a85-203caebfb131" providerId="ADAL" clId="{ED5181D6-067C-4A8D-8A99-1A86C0C1A2E0}" dt="2023-08-16T14:07:57.912" v="2" actId="207"/>
      <pc:docMkLst>
        <pc:docMk/>
      </pc:docMkLst>
      <pc:sldChg chg="modSp mod">
        <pc:chgData name="Joan Vázquez Peiró" userId="691bd25e-8cb9-435e-9a85-203caebfb131" providerId="ADAL" clId="{ED5181D6-067C-4A8D-8A99-1A86C0C1A2E0}" dt="2023-08-16T14:07:57.912" v="2" actId="207"/>
        <pc:sldMkLst>
          <pc:docMk/>
          <pc:sldMk cId="1020612397" sldId="304"/>
        </pc:sldMkLst>
        <pc:graphicFrameChg chg="modGraphic">
          <ac:chgData name="Joan Vázquez Peiró" userId="691bd25e-8cb9-435e-9a85-203caebfb131" providerId="ADAL" clId="{ED5181D6-067C-4A8D-8A99-1A86C0C1A2E0}" dt="2023-08-16T14:07:57.912" v="2" actId="207"/>
          <ac:graphicFrameMkLst>
            <pc:docMk/>
            <pc:sldMk cId="1020612397" sldId="304"/>
            <ac:graphicFrameMk id="13" creationId="{F1D60839-A70E-BC03-632F-9C550A7BF8E5}"/>
          </ac:graphicFrameMkLst>
        </pc:graphicFrameChg>
      </pc:sldChg>
    </pc:docChg>
  </pc:docChgLst>
  <pc:docChgLst>
    <pc:chgData name="Diego Rodríguez Vega" userId="676e40ad-bb90-4efe-af48-d085795242f5" providerId="ADAL" clId="{35ABE3AA-B1D4-4D68-B3E9-DBB394494497}"/>
    <pc:docChg chg="custSel modSld">
      <pc:chgData name="Diego Rodríguez Vega" userId="676e40ad-bb90-4efe-af48-d085795242f5" providerId="ADAL" clId="{35ABE3AA-B1D4-4D68-B3E9-DBB394494497}" dt="2022-09-19T10:50:54.913" v="1200" actId="1076"/>
      <pc:docMkLst>
        <pc:docMk/>
      </pc:docMkLst>
      <pc:sldChg chg="addSp modSp mod setBg">
        <pc:chgData name="Diego Rodríguez Vega" userId="676e40ad-bb90-4efe-af48-d085795242f5" providerId="ADAL" clId="{35ABE3AA-B1D4-4D68-B3E9-DBB394494497}" dt="2022-09-19T10:50:54.913" v="1200" actId="1076"/>
        <pc:sldMkLst>
          <pc:docMk/>
          <pc:sldMk cId="1510801516" sldId="291"/>
        </pc:sldMkLst>
        <pc:spChg chg="mod">
          <ac:chgData name="Diego Rodríguez Vega" userId="676e40ad-bb90-4efe-af48-d085795242f5" providerId="ADAL" clId="{35ABE3AA-B1D4-4D68-B3E9-DBB394494497}" dt="2022-09-19T09:17:03.382" v="355" actId="20577"/>
          <ac:spMkLst>
            <pc:docMk/>
            <pc:sldMk cId="1510801516" sldId="291"/>
            <ac:spMk id="5" creationId="{057A8A8A-4F67-A945-A783-6B525DD0D67C}"/>
          </ac:spMkLst>
        </pc:spChg>
        <pc:spChg chg="add mod">
          <ac:chgData name="Diego Rodríguez Vega" userId="676e40ad-bb90-4efe-af48-d085795242f5" providerId="ADAL" clId="{35ABE3AA-B1D4-4D68-B3E9-DBB394494497}" dt="2022-09-19T10:50:54.913" v="1200" actId="1076"/>
          <ac:spMkLst>
            <pc:docMk/>
            <pc:sldMk cId="1510801516" sldId="291"/>
            <ac:spMk id="7" creationId="{7A3EC00F-3CAA-1778-35B3-36305C28B58F}"/>
          </ac:spMkLst>
        </pc:spChg>
        <pc:spChg chg="mod ord">
          <ac:chgData name="Diego Rodríguez Vega" userId="676e40ad-bb90-4efe-af48-d085795242f5" providerId="ADAL" clId="{35ABE3AA-B1D4-4D68-B3E9-DBB394494497}" dt="2022-09-19T10:50:45.338" v="1198" actId="1076"/>
          <ac:spMkLst>
            <pc:docMk/>
            <pc:sldMk cId="1510801516" sldId="291"/>
            <ac:spMk id="10" creationId="{3BC39DC0-4C7C-8BCF-648B-11BF473E5F3B}"/>
          </ac:spMkLst>
        </pc:spChg>
        <pc:picChg chg="mod">
          <ac:chgData name="Diego Rodríguez Vega" userId="676e40ad-bb90-4efe-af48-d085795242f5" providerId="ADAL" clId="{35ABE3AA-B1D4-4D68-B3E9-DBB394494497}" dt="2022-09-19T09:20:01.070" v="744" actId="1038"/>
          <ac:picMkLst>
            <pc:docMk/>
            <pc:sldMk cId="1510801516" sldId="291"/>
            <ac:picMk id="3" creationId="{C0C18A3F-E1D4-24A8-27F3-9F4C29735E0D}"/>
          </ac:picMkLst>
        </pc:picChg>
      </pc:sldChg>
      <pc:sldChg chg="modSp mod">
        <pc:chgData name="Diego Rodríguez Vega" userId="676e40ad-bb90-4efe-af48-d085795242f5" providerId="ADAL" clId="{35ABE3AA-B1D4-4D68-B3E9-DBB394494497}" dt="2022-09-19T10:49:53.087" v="1188" actId="5793"/>
        <pc:sldMkLst>
          <pc:docMk/>
          <pc:sldMk cId="2615544764" sldId="292"/>
        </pc:sldMkLst>
        <pc:graphicFrameChg chg="modGraphic">
          <ac:chgData name="Diego Rodríguez Vega" userId="676e40ad-bb90-4efe-af48-d085795242f5" providerId="ADAL" clId="{35ABE3AA-B1D4-4D68-B3E9-DBB394494497}" dt="2022-09-19T10:49:53.087" v="1188" actId="5793"/>
          <ac:graphicFrameMkLst>
            <pc:docMk/>
            <pc:sldMk cId="2615544764" sldId="292"/>
            <ac:graphicFrameMk id="22" creationId="{A6257671-35F5-D795-FC8D-4E2BD2276B49}"/>
          </ac:graphicFrameMkLst>
        </pc:graphicFrameChg>
      </pc:sldChg>
      <pc:sldChg chg="modSp mod">
        <pc:chgData name="Diego Rodríguez Vega" userId="676e40ad-bb90-4efe-af48-d085795242f5" providerId="ADAL" clId="{35ABE3AA-B1D4-4D68-B3E9-DBB394494497}" dt="2022-09-19T09:14:51.851" v="351" actId="1076"/>
        <pc:sldMkLst>
          <pc:docMk/>
          <pc:sldMk cId="3763912873" sldId="302"/>
        </pc:sldMkLst>
        <pc:graphicFrameChg chg="mod modGraphic">
          <ac:chgData name="Diego Rodríguez Vega" userId="676e40ad-bb90-4efe-af48-d085795242f5" providerId="ADAL" clId="{35ABE3AA-B1D4-4D68-B3E9-DBB394494497}" dt="2022-09-19T09:14:06.428" v="348" actId="20577"/>
          <ac:graphicFrameMkLst>
            <pc:docMk/>
            <pc:sldMk cId="3763912873" sldId="302"/>
            <ac:graphicFrameMk id="2" creationId="{60EE23E2-A418-16D7-B230-6F12EEA26B15}"/>
          </ac:graphicFrameMkLst>
        </pc:graphicFrameChg>
        <pc:graphicFrameChg chg="mod modGraphic">
          <ac:chgData name="Diego Rodríguez Vega" userId="676e40ad-bb90-4efe-af48-d085795242f5" providerId="ADAL" clId="{35ABE3AA-B1D4-4D68-B3E9-DBB394494497}" dt="2022-09-19T09:14:51.851" v="351" actId="1076"/>
          <ac:graphicFrameMkLst>
            <pc:docMk/>
            <pc:sldMk cId="3763912873" sldId="302"/>
            <ac:graphicFrameMk id="3" creationId="{C3DA92D8-F05F-4CDC-9302-01812B3AD281}"/>
          </ac:graphicFrameMkLst>
        </pc:graphicFrameChg>
      </pc:sldChg>
      <pc:sldChg chg="modSp mod">
        <pc:chgData name="Diego Rodríguez Vega" userId="676e40ad-bb90-4efe-af48-d085795242f5" providerId="ADAL" clId="{35ABE3AA-B1D4-4D68-B3E9-DBB394494497}" dt="2022-09-19T10:49:06.131" v="1161" actId="1076"/>
        <pc:sldMkLst>
          <pc:docMk/>
          <pc:sldMk cId="2385662794" sldId="303"/>
        </pc:sldMkLst>
        <pc:graphicFrameChg chg="modGraphic">
          <ac:chgData name="Diego Rodríguez Vega" userId="676e40ad-bb90-4efe-af48-d085795242f5" providerId="ADAL" clId="{35ABE3AA-B1D4-4D68-B3E9-DBB394494497}" dt="2022-09-19T10:49:02.303" v="1160" actId="20577"/>
          <ac:graphicFrameMkLst>
            <pc:docMk/>
            <pc:sldMk cId="2385662794" sldId="303"/>
            <ac:graphicFrameMk id="2" creationId="{60EE23E2-A418-16D7-B230-6F12EEA26B15}"/>
          </ac:graphicFrameMkLst>
        </pc:graphicFrameChg>
        <pc:graphicFrameChg chg="mod">
          <ac:chgData name="Diego Rodríguez Vega" userId="676e40ad-bb90-4efe-af48-d085795242f5" providerId="ADAL" clId="{35ABE3AA-B1D4-4D68-B3E9-DBB394494497}" dt="2022-09-19T10:49:06.131" v="1161" actId="1076"/>
          <ac:graphicFrameMkLst>
            <pc:docMk/>
            <pc:sldMk cId="2385662794" sldId="303"/>
            <ac:graphicFrameMk id="3" creationId="{C3DA92D8-F05F-4CDC-9302-01812B3AD281}"/>
          </ac:graphicFrameMkLst>
        </pc:graphicFrameChg>
      </pc:sldChg>
      <pc:sldChg chg="modSp mod">
        <pc:chgData name="Diego Rodríguez Vega" userId="676e40ad-bb90-4efe-af48-d085795242f5" providerId="ADAL" clId="{35ABE3AA-B1D4-4D68-B3E9-DBB394494497}" dt="2022-09-19T10:49:34.328" v="1172" actId="20577"/>
        <pc:sldMkLst>
          <pc:docMk/>
          <pc:sldMk cId="1020612397" sldId="304"/>
        </pc:sldMkLst>
        <pc:graphicFrameChg chg="modGraphic">
          <ac:chgData name="Diego Rodríguez Vega" userId="676e40ad-bb90-4efe-af48-d085795242f5" providerId="ADAL" clId="{35ABE3AA-B1D4-4D68-B3E9-DBB394494497}" dt="2022-09-19T10:49:34.328" v="1172" actId="20577"/>
          <ac:graphicFrameMkLst>
            <pc:docMk/>
            <pc:sldMk cId="1020612397" sldId="304"/>
            <ac:graphicFrameMk id="13" creationId="{F1D60839-A70E-BC03-632F-9C550A7BF8E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1C5E-CC7E-4721-83E6-498F09CBE8E0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5B03-79F6-41CD-B93C-721697F810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843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1C5E-CC7E-4721-83E6-498F09CBE8E0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5B03-79F6-41CD-B93C-721697F810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86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1C5E-CC7E-4721-83E6-498F09CBE8E0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5B03-79F6-41CD-B93C-721697F810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456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1C5E-CC7E-4721-83E6-498F09CBE8E0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5B03-79F6-41CD-B93C-721697F810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988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1C5E-CC7E-4721-83E6-498F09CBE8E0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5B03-79F6-41CD-B93C-721697F810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200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1C5E-CC7E-4721-83E6-498F09CBE8E0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5B03-79F6-41CD-B93C-721697F810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33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1C5E-CC7E-4721-83E6-498F09CBE8E0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5B03-79F6-41CD-B93C-721697F810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95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1C5E-CC7E-4721-83E6-498F09CBE8E0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5B03-79F6-41CD-B93C-721697F810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890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1C5E-CC7E-4721-83E6-498F09CBE8E0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5B03-79F6-41CD-B93C-721697F810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40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1C5E-CC7E-4721-83E6-498F09CBE8E0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5B03-79F6-41CD-B93C-721697F810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649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1C5E-CC7E-4721-83E6-498F09CBE8E0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5B03-79F6-41CD-B93C-721697F810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64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21C5E-CC7E-4721-83E6-498F09CBE8E0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E5B03-79F6-41CD-B93C-721697F810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3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057A8A8A-4F67-A945-A783-6B525DD0D67C}"/>
              </a:ext>
            </a:extLst>
          </p:cNvPr>
          <p:cNvSpPr txBox="1">
            <a:spLocks/>
          </p:cNvSpPr>
          <p:nvPr/>
        </p:nvSpPr>
        <p:spPr>
          <a:xfrm>
            <a:off x="3590591" y="2015069"/>
            <a:ext cx="2301057" cy="194731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000" dirty="0">
                <a:solidFill>
                  <a:schemeClr val="bg1"/>
                </a:solidFill>
                <a:latin typeface="Montserrat" pitchFamily="2" charset="77"/>
              </a:rPr>
              <a:t>XX años de experiencia…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1EB7D20C-F17C-1547-A57F-F5251EE6BFA8}"/>
              </a:ext>
            </a:extLst>
          </p:cNvPr>
          <p:cNvSpPr txBox="1">
            <a:spLocks/>
          </p:cNvSpPr>
          <p:nvPr/>
        </p:nvSpPr>
        <p:spPr>
          <a:xfrm>
            <a:off x="3590590" y="1202269"/>
            <a:ext cx="2301058" cy="684000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38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Montserrat" pitchFamily="2" charset="77"/>
              </a:rPr>
              <a:t>DOSIER DE COMPETENCIAS</a:t>
            </a:r>
          </a:p>
          <a:p>
            <a:pPr marL="0" indent="0">
              <a:spcBef>
                <a:spcPts val="338"/>
              </a:spcBef>
              <a:buNone/>
            </a:pPr>
            <a:r>
              <a:rPr lang="en-GB" sz="1200" b="1" dirty="0">
                <a:solidFill>
                  <a:schemeClr val="bg1"/>
                </a:solidFill>
                <a:latin typeface="Montserrat ExtraBold" pitchFamily="2" charset="77"/>
              </a:rPr>
              <a:t>ROL PROFESIONAL</a:t>
            </a:r>
          </a:p>
          <a:p>
            <a:pPr marL="0" indent="0">
              <a:spcBef>
                <a:spcPts val="338"/>
              </a:spcBef>
              <a:buNone/>
            </a:pPr>
            <a:r>
              <a:rPr lang="en-GB" sz="1100" dirty="0">
                <a:solidFill>
                  <a:schemeClr val="bg1"/>
                </a:solidFill>
                <a:latin typeface="Montserrat Medium" panose="00000600000000000000" pitchFamily="2" charset="0"/>
              </a:rPr>
              <a:t>NOMBRE DEL PROFESIONAL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FB6415-F0BF-E64A-BE87-2A806532F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79" y="1202269"/>
            <a:ext cx="2372001" cy="684000"/>
          </a:xfrm>
          <a:prstGeom prst="rect">
            <a:avLst/>
          </a:prstGeom>
        </p:spPr>
      </p:pic>
      <p:pic>
        <p:nvPicPr>
          <p:cNvPr id="3" name="Picture 13">
            <a:extLst>
              <a:ext uri="{FF2B5EF4-FFF2-40B4-BE49-F238E27FC236}">
                <a16:creationId xmlns:a16="http://schemas.microsoft.com/office/drawing/2014/main" id="{C0C18A3F-E1D4-24A8-27F3-9F4C29735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3" y="3621341"/>
            <a:ext cx="750711" cy="1035981"/>
          </a:xfrm>
          <a:prstGeom prst="rect">
            <a:avLst/>
          </a:prstGeom>
        </p:spPr>
      </p:pic>
      <p:sp>
        <p:nvSpPr>
          <p:cNvPr id="4" name="TextBox 14">
            <a:extLst>
              <a:ext uri="{FF2B5EF4-FFF2-40B4-BE49-F238E27FC236}">
                <a16:creationId xmlns:a16="http://schemas.microsoft.com/office/drawing/2014/main" id="{747572C9-85FE-8E84-21CF-BF5E2392C997}"/>
              </a:ext>
            </a:extLst>
          </p:cNvPr>
          <p:cNvSpPr txBox="1"/>
          <p:nvPr/>
        </p:nvSpPr>
        <p:spPr>
          <a:xfrm>
            <a:off x="869244" y="3728357"/>
            <a:ext cx="27213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spc="40" dirty="0">
                <a:solidFill>
                  <a:schemeClr val="bg1"/>
                </a:solidFill>
                <a:latin typeface="Montserrat ExtraBold" pitchFamily="2" charset="77"/>
              </a:rPr>
              <a:t>RESUMEN DE LA EXPERIENCIA</a:t>
            </a:r>
            <a:endParaRPr lang="en-PT" sz="1900" b="1" spc="40" dirty="0">
              <a:solidFill>
                <a:schemeClr val="bg1"/>
              </a:solidFill>
              <a:latin typeface="Montserrat ExtraBold" pitchFamily="2" charset="77"/>
            </a:endParaRP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02780E37-0759-7385-225F-23861316490C}"/>
              </a:ext>
            </a:extLst>
          </p:cNvPr>
          <p:cNvSpPr txBox="1">
            <a:spLocks/>
          </p:cNvSpPr>
          <p:nvPr/>
        </p:nvSpPr>
        <p:spPr>
          <a:xfrm>
            <a:off x="6228975" y="9526789"/>
            <a:ext cx="252000" cy="252000"/>
          </a:xfrm>
          <a:prstGeom prst="rect">
            <a:avLst/>
          </a:prstGeom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200">
                <a:solidFill>
                  <a:schemeClr val="bg1"/>
                </a:solidFill>
                <a:latin typeface="Montserrat" pitchFamily="2" charset="77"/>
              </a:rPr>
              <a:t>1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E6DBB7AF-026F-863F-11E9-DB5745A7D0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304"/>
          <a:stretch/>
        </p:blipFill>
        <p:spPr>
          <a:xfrm>
            <a:off x="6480975" y="9526789"/>
            <a:ext cx="250774" cy="252000"/>
          </a:xfrm>
          <a:prstGeom prst="rect">
            <a:avLst/>
          </a:prstGeom>
        </p:spPr>
      </p:pic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E451A933-3437-3C94-069B-E50E977EBAE6}"/>
              </a:ext>
            </a:extLst>
          </p:cNvPr>
          <p:cNvSpPr txBox="1">
            <a:spLocks/>
          </p:cNvSpPr>
          <p:nvPr/>
        </p:nvSpPr>
        <p:spPr>
          <a:xfrm>
            <a:off x="869243" y="4512481"/>
            <a:ext cx="5359731" cy="3378450"/>
          </a:xfrm>
          <a:prstGeom prst="rect">
            <a:avLst/>
          </a:prstGeom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200" dirty="0">
                <a:solidFill>
                  <a:schemeClr val="bg1"/>
                </a:solidFill>
                <a:latin typeface="Montserrat" pitchFamily="2" charset="77"/>
              </a:rPr>
              <a:t>Rellene aquí su resumen de experiencia profesional…..</a:t>
            </a:r>
          </a:p>
        </p:txBody>
      </p:sp>
    </p:spTree>
    <p:extLst>
      <p:ext uri="{BB962C8B-B14F-4D97-AF65-F5344CB8AC3E}">
        <p14:creationId xmlns:p14="http://schemas.microsoft.com/office/powerpoint/2010/main" val="151080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A green rectangle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2A731EF-4163-B73E-5980-E8F37ABF9E2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r="12436"/>
          <a:stretch/>
        </p:blipFill>
        <p:spPr>
          <a:xfrm>
            <a:off x="0" y="5671185"/>
            <a:ext cx="6858000" cy="4234815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61936347-12AA-C5DA-C2A5-1B2C7539880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683" y="305067"/>
            <a:ext cx="928429" cy="267726"/>
          </a:xfrm>
          <a:prstGeom prst="rect">
            <a:avLst/>
          </a:prstGeom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16123E48-1B46-57E1-D3F1-F28511FC5A3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l="71679" t="893" b="893"/>
          <a:stretch/>
        </p:blipFill>
        <p:spPr>
          <a:xfrm>
            <a:off x="6480362" y="9526789"/>
            <a:ext cx="252000" cy="252000"/>
          </a:xfrm>
          <a:prstGeom prst="rect">
            <a:avLst/>
          </a:prstGeom>
        </p:spPr>
      </p:pic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A77C23C1-C886-D39B-3E87-D953B56F154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228975" y="9526789"/>
            <a:ext cx="252000" cy="252000"/>
          </a:xfrm>
          <a:prstGeom prst="rect">
            <a:avLst/>
          </a:prstGeom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200">
                <a:solidFill>
                  <a:srgbClr val="54E50D"/>
                </a:solidFill>
                <a:latin typeface="Montserrat" pitchFamily="2" charset="77"/>
              </a:rPr>
              <a:t>2</a:t>
            </a:r>
          </a:p>
        </p:txBody>
      </p:sp>
      <p:pic>
        <p:nvPicPr>
          <p:cNvPr id="18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E85FEBA9-FEC9-2A1F-3165-B5F298D7539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9" y="611010"/>
            <a:ext cx="521739" cy="720000"/>
          </a:xfrm>
          <a:prstGeom prst="rect">
            <a:avLst/>
          </a:prstGeom>
        </p:spPr>
      </p:pic>
      <p:sp>
        <p:nvSpPr>
          <p:cNvPr id="19" name="TextBox 14">
            <a:extLst>
              <a:ext uri="{FF2B5EF4-FFF2-40B4-BE49-F238E27FC236}">
                <a16:creationId xmlns:a16="http://schemas.microsoft.com/office/drawing/2014/main" id="{ECAA4A3C-E323-BCAA-0087-093FBE43E68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34999" y="621388"/>
            <a:ext cx="1964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40">
                <a:latin typeface="Montserrat ExtraBold" pitchFamily="2" charset="77"/>
              </a:rPr>
              <a:t>HABILIDADES TÉCNICAS</a:t>
            </a: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EEDF5BCC-C59B-BFF7-6E9E-BE10806DC69A}"/>
              </a:ext>
            </a:extLst>
          </p:cNvPr>
          <p:cNvSpPr txBox="1"/>
          <p:nvPr/>
        </p:nvSpPr>
        <p:spPr>
          <a:xfrm>
            <a:off x="412045" y="313130"/>
            <a:ext cx="349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75"/>
              </a:spcAft>
            </a:pPr>
            <a:r>
              <a:rPr lang="es-ES" sz="1000" dirty="0">
                <a:solidFill>
                  <a:srgbClr val="6D6E70"/>
                </a:solidFill>
                <a:latin typeface="Montserrat Light" pitchFamily="2" charset="77"/>
              </a:rPr>
              <a:t>DC – Edgar Matias Candia Arguello</a:t>
            </a:r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931699E2-026D-CDD1-CC54-DB3DAC4D0E1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8029" y="1375257"/>
            <a:ext cx="56419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75"/>
              </a:spcAft>
            </a:pPr>
            <a:r>
              <a:rPr lang="es-ES" sz="900" dirty="0">
                <a:solidFill>
                  <a:srgbClr val="6D6E70"/>
                </a:solidFill>
                <a:latin typeface="Montserrat Medium" panose="00000600000000000000" pitchFamily="2" charset="0"/>
              </a:rPr>
              <a:t>1- Principiante: </a:t>
            </a:r>
            <a:r>
              <a:rPr lang="es-ES" sz="900" dirty="0">
                <a:solidFill>
                  <a:srgbClr val="6D6E70"/>
                </a:solidFill>
                <a:latin typeface="Montserrat Light" panose="00000400000000000000" pitchFamily="2" charset="0"/>
              </a:rPr>
              <a:t>conocimientos teóricos, académicos, formación </a:t>
            </a:r>
            <a:r>
              <a:rPr lang="es-ES" sz="900" dirty="0">
                <a:solidFill>
                  <a:srgbClr val="6D6E70"/>
                </a:solidFill>
                <a:latin typeface="Montserrat Medium" panose="00000600000000000000" pitchFamily="2" charset="0"/>
              </a:rPr>
              <a:t>| 2- Intermedio: </a:t>
            </a:r>
            <a:r>
              <a:rPr lang="es-ES" sz="900" dirty="0">
                <a:solidFill>
                  <a:srgbClr val="6D6E70"/>
                </a:solidFill>
                <a:latin typeface="Montserrat Light" panose="00000400000000000000" pitchFamily="2" charset="0"/>
              </a:rPr>
              <a:t>Nivel 1 + pequeños proyectos y etapas </a:t>
            </a:r>
            <a:r>
              <a:rPr lang="es-ES" sz="900" dirty="0">
                <a:solidFill>
                  <a:srgbClr val="6D6E70"/>
                </a:solidFill>
                <a:latin typeface="Montserrat Medium" panose="00000600000000000000" pitchFamily="2" charset="0"/>
              </a:rPr>
              <a:t>| 3- Avanzado: </a:t>
            </a:r>
            <a:r>
              <a:rPr lang="es-ES" sz="900" dirty="0">
                <a:solidFill>
                  <a:srgbClr val="6D6E70"/>
                </a:solidFill>
                <a:latin typeface="Montserrat Light" panose="00000400000000000000" pitchFamily="2" charset="0"/>
              </a:rPr>
              <a:t>nivel 1 y 2 + experiencia en proyecto</a:t>
            </a:r>
            <a:r>
              <a:rPr lang="es-ES" sz="900" dirty="0">
                <a:solidFill>
                  <a:srgbClr val="6D6E70"/>
                </a:solidFill>
                <a:latin typeface="Montserrat Medium" panose="00000600000000000000" pitchFamily="2" charset="0"/>
              </a:rPr>
              <a:t> | 4- Profesional: </a:t>
            </a:r>
            <a:r>
              <a:rPr lang="es-ES" sz="900" dirty="0">
                <a:solidFill>
                  <a:srgbClr val="6D6E70"/>
                </a:solidFill>
                <a:latin typeface="Montserrat Light" panose="00000400000000000000" pitchFamily="2" charset="0"/>
              </a:rPr>
              <a:t>nivel 1, 2 y 3 + amplia experiencia en proyecto </a:t>
            </a:r>
            <a:r>
              <a:rPr lang="es-ES" sz="900" dirty="0">
                <a:solidFill>
                  <a:srgbClr val="6D6E70"/>
                </a:solidFill>
                <a:latin typeface="Montserrat Medium" panose="00000600000000000000" pitchFamily="2" charset="0"/>
              </a:rPr>
              <a:t>| 5- Experto</a:t>
            </a:r>
          </a:p>
        </p:txBody>
      </p:sp>
      <p:graphicFrame>
        <p:nvGraphicFramePr>
          <p:cNvPr id="22" name="Tabla 22">
            <a:extLst>
              <a:ext uri="{FF2B5EF4-FFF2-40B4-BE49-F238E27FC236}">
                <a16:creationId xmlns:a16="http://schemas.microsoft.com/office/drawing/2014/main" id="{A6257671-35F5-D795-FC8D-4E2BD2276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191964"/>
              </p:ext>
            </p:extLst>
          </p:nvPr>
        </p:nvGraphicFramePr>
        <p:xfrm>
          <a:off x="672917" y="1902519"/>
          <a:ext cx="5514819" cy="710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019">
                  <a:extLst>
                    <a:ext uri="{9D8B030D-6E8A-4147-A177-3AD203B41FA5}">
                      <a16:colId xmlns:a16="http://schemas.microsoft.com/office/drawing/2014/main" val="1351763555"/>
                    </a:ext>
                  </a:extLst>
                </a:gridCol>
                <a:gridCol w="967564">
                  <a:extLst>
                    <a:ext uri="{9D8B030D-6E8A-4147-A177-3AD203B41FA5}">
                      <a16:colId xmlns:a16="http://schemas.microsoft.com/office/drawing/2014/main" val="1185545925"/>
                    </a:ext>
                  </a:extLst>
                </a:gridCol>
                <a:gridCol w="2695236">
                  <a:extLst>
                    <a:ext uri="{9D8B030D-6E8A-4147-A177-3AD203B41FA5}">
                      <a16:colId xmlns:a16="http://schemas.microsoft.com/office/drawing/2014/main" val="863066849"/>
                    </a:ext>
                  </a:extLst>
                </a:gridCol>
              </a:tblGrid>
              <a:tr h="275831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Montserrat" panose="00000500000000000000" pitchFamily="2" charset="0"/>
                        </a:rPr>
                        <a:t>LENGUAJE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Montserrat" panose="00000500000000000000" pitchFamily="2" charset="0"/>
                        </a:rPr>
                        <a:t>NIVEL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Montserrat" panose="00000500000000000000" pitchFamily="2" charset="0"/>
                        </a:rPr>
                        <a:t>VERSIÓN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554679"/>
                  </a:ext>
                </a:extLst>
              </a:tr>
              <a:tr h="275831">
                <a:tc gridSpan="3"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Montserrat" panose="00000500000000000000" pitchFamily="2" charset="0"/>
                        </a:rPr>
                        <a:t>LENGUAJES PROGRAMACIÓN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203465"/>
                  </a:ext>
                </a:extLst>
              </a:tr>
              <a:tr h="411893">
                <a:tc>
                  <a:txBody>
                    <a:bodyPr/>
                    <a:lstStyle/>
                    <a:p>
                      <a:r>
                        <a:rPr lang="es-ES" sz="1100" i="1" dirty="0">
                          <a:latin typeface="Montserrat" panose="00000500000000000000" pitchFamily="2" charset="0"/>
                        </a:rPr>
                        <a:t>C#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Montserrat" panose="00000500000000000000" pitchFamily="2" charset="0"/>
                        </a:rPr>
                        <a:t>4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Montserrat" panose="00000500000000000000" pitchFamily="2" charset="0"/>
                        </a:rPr>
                        <a:t>7 a 11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04023"/>
                  </a:ext>
                </a:extLst>
              </a:tr>
              <a:tr h="333808">
                <a:tc>
                  <a:txBody>
                    <a:bodyPr/>
                    <a:lstStyle/>
                    <a:p>
                      <a:r>
                        <a:rPr lang="es-ES" sz="1100" dirty="0" err="1">
                          <a:latin typeface="Montserrat" panose="00000500000000000000" pitchFamily="2" charset="0"/>
                        </a:rPr>
                        <a:t>Javascript</a:t>
                      </a:r>
                      <a:endParaRPr lang="es-ES" sz="11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ES2022</a:t>
                      </a:r>
                      <a:endParaRPr lang="es-ES" sz="11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842476"/>
                  </a:ext>
                </a:extLst>
              </a:tr>
              <a:tr h="275831"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Montserrat" panose="00000500000000000000" pitchFamily="2" charset="0"/>
                        </a:rPr>
                        <a:t>VB .NET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Montserrat" panose="00000500000000000000" pitchFamily="2" charset="0"/>
                        </a:rPr>
                        <a:t>15,5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753440"/>
                  </a:ext>
                </a:extLst>
              </a:tr>
              <a:tr h="275831">
                <a:tc gridSpan="3">
                  <a:txBody>
                    <a:bodyPr/>
                    <a:lstStyle/>
                    <a:p>
                      <a:pPr algn="ctr"/>
                      <a:r>
                        <a:rPr lang="es-ES" sz="1100" kern="12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FRAMEWORKS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sz="1100"/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sz="1100"/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511830"/>
                  </a:ext>
                </a:extLst>
              </a:tr>
              <a:tr h="275831">
                <a:tc>
                  <a:txBody>
                    <a:bodyPr/>
                    <a:lstStyle/>
                    <a:p>
                      <a:r>
                        <a:rPr lang="es-ES" sz="1100" i="1" u="none" dirty="0" err="1">
                          <a:latin typeface="Montserrat" panose="00000500000000000000" pitchFamily="2" charset="0"/>
                        </a:rPr>
                        <a:t>React</a:t>
                      </a:r>
                      <a:endParaRPr lang="es-ES" sz="1100" i="1" u="none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/>
                        <a:t>17</a:t>
                      </a:r>
                      <a:endParaRPr lang="es-ES" sz="11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16263"/>
                  </a:ext>
                </a:extLst>
              </a:tr>
              <a:tr h="275831"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Montserrat" panose="00000500000000000000" pitchFamily="2" charset="0"/>
                        </a:rPr>
                        <a:t>Angular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14</a:t>
                      </a:r>
                      <a:endParaRPr lang="es-ES" sz="11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126932"/>
                  </a:ext>
                </a:extLst>
              </a:tr>
              <a:tr h="275831">
                <a:tc>
                  <a:txBody>
                    <a:bodyPr/>
                    <a:lstStyle/>
                    <a:p>
                      <a:r>
                        <a:rPr lang="es-ES" sz="1100" dirty="0" err="1">
                          <a:latin typeface="Montserrat" panose="00000500000000000000" pitchFamily="2" charset="0"/>
                        </a:rPr>
                        <a:t>Entity</a:t>
                      </a:r>
                      <a:r>
                        <a:rPr lang="es-ES" sz="1100" dirty="0">
                          <a:latin typeface="Montserrat" panose="00000500000000000000" pitchFamily="2" charset="0"/>
                        </a:rPr>
                        <a:t> Framework Core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Montserrat" panose="00000500000000000000" pitchFamily="2" charset="0"/>
                        </a:rPr>
                        <a:t>4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Montserrat" panose="00000500000000000000" pitchFamily="2" charset="0"/>
                        </a:rPr>
                        <a:t>3 a 7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688279"/>
                  </a:ext>
                </a:extLst>
              </a:tr>
              <a:tr h="27583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Montserrat" panose="00000500000000000000" pitchFamily="2" charset="0"/>
                        </a:rPr>
                        <a:t>ASP.NET Core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Montserrat" panose="00000500000000000000" pitchFamily="2" charset="0"/>
                        </a:rPr>
                        <a:t>4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Montserrat" panose="00000500000000000000" pitchFamily="2" charset="0"/>
                        </a:rPr>
                        <a:t>3 a 7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554823"/>
                  </a:ext>
                </a:extLst>
              </a:tr>
              <a:tr h="275831">
                <a:tc gridSpan="3">
                  <a:txBody>
                    <a:bodyPr/>
                    <a:lstStyle/>
                    <a:p>
                      <a:pPr algn="ctr"/>
                      <a:r>
                        <a:rPr lang="es-ES" sz="1100" kern="12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BASES DE DATOS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sz="1100"/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sz="1100"/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76126"/>
                  </a:ext>
                </a:extLst>
              </a:tr>
              <a:tr h="303212">
                <a:tc>
                  <a:txBody>
                    <a:bodyPr/>
                    <a:lstStyle/>
                    <a:p>
                      <a:r>
                        <a:rPr lang="es-ES" sz="1100" i="1" dirty="0">
                          <a:latin typeface="Montserrat" panose="00000500000000000000" pitchFamily="2" charset="0"/>
                        </a:rPr>
                        <a:t>SQL Server 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Montserrat" panose="00000500000000000000" pitchFamily="2" charset="0"/>
                        </a:rPr>
                        <a:t>4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Montserrat" panose="00000500000000000000" pitchFamily="2" charset="0"/>
                        </a:rPr>
                        <a:t>2016 a 2019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220763"/>
                  </a:ext>
                </a:extLst>
              </a:tr>
              <a:tr h="275831"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Montserrat" panose="00000500000000000000" pitchFamily="2" charset="0"/>
                        </a:rPr>
                        <a:t>PostgreSQL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Montserrat" panose="00000500000000000000" pitchFamily="2" charset="0"/>
                        </a:rPr>
                        <a:t>11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6357"/>
                  </a:ext>
                </a:extLst>
              </a:tr>
              <a:tr h="275831"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Montserrat" panose="00000500000000000000" pitchFamily="2" charset="0"/>
                        </a:rPr>
                        <a:t>MongoDB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Montserrat" panose="00000500000000000000" pitchFamily="2" charset="0"/>
                        </a:rPr>
                        <a:t>5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741101"/>
                  </a:ext>
                </a:extLst>
              </a:tr>
              <a:tr h="275831"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Montserrat" panose="00000500000000000000" pitchFamily="2" charset="0"/>
                        </a:rPr>
                        <a:t>Oracle PL/SQL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Montserrat" panose="00000500000000000000" pitchFamily="2" charset="0"/>
                        </a:rPr>
                        <a:t>4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Montserrat" panose="00000500000000000000" pitchFamily="2" charset="0"/>
                        </a:rPr>
                        <a:t>19c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789210"/>
                  </a:ext>
                </a:extLst>
              </a:tr>
              <a:tr h="254182">
                <a:tc gridSpan="3">
                  <a:txBody>
                    <a:bodyPr/>
                    <a:lstStyle/>
                    <a:p>
                      <a:pPr algn="ctr"/>
                      <a:r>
                        <a:rPr lang="es-ES" sz="1100" kern="120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HERRAMIENTAS</a:t>
                      </a:r>
                    </a:p>
                  </a:txBody>
                  <a:tcPr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sz="1100"/>
                    </a:p>
                  </a:txBody>
                  <a:tcPr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sz="1100"/>
                    </a:p>
                  </a:txBody>
                  <a:tcPr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468780"/>
                  </a:ext>
                </a:extLst>
              </a:tr>
              <a:tr h="275831">
                <a:tc>
                  <a:txBody>
                    <a:bodyPr/>
                    <a:lstStyle/>
                    <a:p>
                      <a:r>
                        <a:rPr lang="es-ES" sz="1050" i="1" dirty="0">
                          <a:latin typeface="Montserrat" panose="00000500000000000000" pitchFamily="2" charset="0"/>
                        </a:rPr>
                        <a:t>MS Test</a:t>
                      </a:r>
                      <a:endParaRPr lang="es-ES" sz="105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Montserrat" panose="00000500000000000000" pitchFamily="2" charset="0"/>
                        </a:rPr>
                        <a:t>3 &gt;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418050"/>
                  </a:ext>
                </a:extLst>
              </a:tr>
              <a:tr h="275831"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Montserrat" panose="00000500000000000000" pitchFamily="2" charset="0"/>
                        </a:rPr>
                        <a:t>Git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Montserrat" panose="00000500000000000000" pitchFamily="2" charset="0"/>
                        </a:rPr>
                        <a:t>4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Montserrat" panose="00000500000000000000" pitchFamily="2" charset="0"/>
                        </a:rPr>
                        <a:t>2 &gt;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676885"/>
                  </a:ext>
                </a:extLst>
              </a:tr>
              <a:tr h="275831"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Montserrat" panose="00000500000000000000" pitchFamily="2" charset="0"/>
                        </a:rPr>
                        <a:t>Azure DevOps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Montserrat" panose="00000500000000000000" pitchFamily="2" charset="0"/>
                        </a:rPr>
                        <a:t>2019 &gt;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667139"/>
                  </a:ext>
                </a:extLst>
              </a:tr>
              <a:tr h="275831">
                <a:tc>
                  <a:txBody>
                    <a:bodyPr/>
                    <a:lstStyle/>
                    <a:p>
                      <a:r>
                        <a:rPr lang="es-ES" sz="1100" dirty="0" err="1">
                          <a:latin typeface="Montserrat" panose="00000500000000000000" pitchFamily="2" charset="0"/>
                        </a:rPr>
                        <a:t>RabbitMQ</a:t>
                      </a:r>
                      <a:endParaRPr lang="es-ES" sz="11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Montserrat" panose="00000500000000000000" pitchFamily="2" charset="0"/>
                        </a:rPr>
                        <a:t>3,10 &gt;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53502"/>
                  </a:ext>
                </a:extLst>
              </a:tr>
              <a:tr h="275831">
                <a:tc>
                  <a:txBody>
                    <a:bodyPr/>
                    <a:lstStyle/>
                    <a:p>
                      <a:r>
                        <a:rPr lang="es-ES" sz="1100" dirty="0" err="1">
                          <a:latin typeface="Montserrat" panose="00000500000000000000" pitchFamily="2" charset="0"/>
                        </a:rPr>
                        <a:t>Postman</a:t>
                      </a:r>
                      <a:endParaRPr lang="es-ES" sz="11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Montserrat" panose="00000500000000000000" pitchFamily="2" charset="0"/>
                        </a:rPr>
                        <a:t>8,10 &gt;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929394"/>
                  </a:ext>
                </a:extLst>
              </a:tr>
              <a:tr h="275831">
                <a:tc>
                  <a:txBody>
                    <a:bodyPr/>
                    <a:lstStyle/>
                    <a:p>
                      <a:r>
                        <a:rPr lang="es-ES" sz="1100" dirty="0" err="1">
                          <a:latin typeface="Montserrat" panose="00000500000000000000" pitchFamily="2" charset="0"/>
                        </a:rPr>
                        <a:t>Swagger</a:t>
                      </a:r>
                      <a:endParaRPr lang="es-ES" sz="11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Montserrat" panose="00000500000000000000" pitchFamily="2" charset="0"/>
                        </a:rPr>
                        <a:t>4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Montserrat" panose="00000500000000000000" pitchFamily="2" charset="0"/>
                        </a:rPr>
                        <a:t>3,0 &gt;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708271"/>
                  </a:ext>
                </a:extLst>
              </a:tr>
              <a:tr h="275831">
                <a:tc>
                  <a:txBody>
                    <a:bodyPr/>
                    <a:lstStyle/>
                    <a:p>
                      <a:r>
                        <a:rPr lang="es-ES" sz="1100" dirty="0" err="1">
                          <a:latin typeface="Montserrat" panose="00000500000000000000" pitchFamily="2" charset="0"/>
                        </a:rPr>
                        <a:t>Kubernetes</a:t>
                      </a:r>
                      <a:endParaRPr lang="es-ES" sz="11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Montserrat" panose="00000500000000000000" pitchFamily="2" charset="0"/>
                        </a:rPr>
                        <a:t>1,17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710633"/>
                  </a:ext>
                </a:extLst>
              </a:tr>
              <a:tr h="275831">
                <a:tc gridSpan="3">
                  <a:txBody>
                    <a:bodyPr/>
                    <a:lstStyle/>
                    <a:p>
                      <a:pPr algn="ctr"/>
                      <a:r>
                        <a:rPr lang="es-ES" sz="1100" kern="12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SISTEMAS OPERATIVOS</a:t>
                      </a:r>
                    </a:p>
                  </a:txBody>
                  <a:tcPr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sz="1100"/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sz="1100"/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771227"/>
                  </a:ext>
                </a:extLst>
              </a:tr>
              <a:tr h="275831">
                <a:tc>
                  <a:txBody>
                    <a:bodyPr/>
                    <a:lstStyle/>
                    <a:p>
                      <a:r>
                        <a:rPr lang="es-ES" sz="1100" i="1" dirty="0">
                          <a:latin typeface="Montserrat" panose="00000500000000000000" pitchFamily="2" charset="0"/>
                        </a:rPr>
                        <a:t>Windows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Montserrat" panose="00000500000000000000" pitchFamily="2" charset="0"/>
                        </a:rPr>
                        <a:t>4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Montserrat" panose="00000500000000000000" pitchFamily="2" charset="0"/>
                        </a:rPr>
                        <a:t>8, 10, 11</a:t>
                      </a:r>
                    </a:p>
                  </a:txBody>
                  <a:tcPr>
                    <a:solidFill>
                      <a:srgbClr val="A3A3A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737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54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A green rectangle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2A731EF-4163-B73E-5980-E8F37ABF9E2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r="12436"/>
          <a:stretch/>
        </p:blipFill>
        <p:spPr>
          <a:xfrm>
            <a:off x="0" y="5671185"/>
            <a:ext cx="6858000" cy="4234815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61936347-12AA-C5DA-C2A5-1B2C7539880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683" y="305067"/>
            <a:ext cx="928429" cy="267726"/>
          </a:xfrm>
          <a:prstGeom prst="rect">
            <a:avLst/>
          </a:prstGeom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16123E48-1B46-57E1-D3F1-F28511FC5A3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l="71679" t="893" b="893"/>
          <a:stretch/>
        </p:blipFill>
        <p:spPr>
          <a:xfrm>
            <a:off x="6480362" y="9526789"/>
            <a:ext cx="252000" cy="252000"/>
          </a:xfrm>
          <a:prstGeom prst="rect">
            <a:avLst/>
          </a:prstGeom>
        </p:spPr>
      </p:pic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A77C23C1-C886-D39B-3E87-D953B56F154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228975" y="9526789"/>
            <a:ext cx="252000" cy="252000"/>
          </a:xfrm>
          <a:prstGeom prst="rect">
            <a:avLst/>
          </a:prstGeom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200">
                <a:solidFill>
                  <a:srgbClr val="54E50D"/>
                </a:solidFill>
                <a:latin typeface="Montserrat" pitchFamily="2" charset="77"/>
              </a:rPr>
              <a:t>3</a:t>
            </a:r>
          </a:p>
        </p:txBody>
      </p:sp>
      <p:pic>
        <p:nvPicPr>
          <p:cNvPr id="18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E85FEBA9-FEC9-2A1F-3165-B5F298D7539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9" y="611010"/>
            <a:ext cx="521739" cy="720000"/>
          </a:xfrm>
          <a:prstGeom prst="rect">
            <a:avLst/>
          </a:prstGeom>
        </p:spPr>
      </p:pic>
      <p:sp>
        <p:nvSpPr>
          <p:cNvPr id="19" name="TextBox 14">
            <a:extLst>
              <a:ext uri="{FF2B5EF4-FFF2-40B4-BE49-F238E27FC236}">
                <a16:creationId xmlns:a16="http://schemas.microsoft.com/office/drawing/2014/main" id="{ECAA4A3C-E323-BCAA-0087-093FBE43E68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34999" y="621388"/>
            <a:ext cx="1964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40">
                <a:latin typeface="Montserrat ExtraBold" pitchFamily="2" charset="77"/>
              </a:rPr>
              <a:t>PROYECTOS DESARROLLADOS</a:t>
            </a: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EEDF5BCC-C59B-BFF7-6E9E-BE10806DC69A}"/>
              </a:ext>
            </a:extLst>
          </p:cNvPr>
          <p:cNvSpPr txBox="1"/>
          <p:nvPr/>
        </p:nvSpPr>
        <p:spPr>
          <a:xfrm>
            <a:off x="412045" y="313130"/>
            <a:ext cx="349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75"/>
              </a:spcAft>
            </a:pPr>
            <a:r>
              <a:rPr lang="es-ES" sz="1000">
                <a:solidFill>
                  <a:srgbClr val="6D6E70"/>
                </a:solidFill>
                <a:latin typeface="Montserrat Light" pitchFamily="2" charset="77"/>
              </a:rPr>
              <a:t>DC – Nombre completo del profesional</a:t>
            </a:r>
          </a:p>
        </p:txBody>
      </p:sp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C3DA92D8-F05F-4CDC-9302-01812B3AD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70928"/>
              </p:ext>
            </p:extLst>
          </p:nvPr>
        </p:nvGraphicFramePr>
        <p:xfrm>
          <a:off x="390620" y="5281187"/>
          <a:ext cx="6076753" cy="245745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425495">
                  <a:extLst>
                    <a:ext uri="{9D8B030D-6E8A-4147-A177-3AD203B41FA5}">
                      <a16:colId xmlns:a16="http://schemas.microsoft.com/office/drawing/2014/main" val="856154777"/>
                    </a:ext>
                  </a:extLst>
                </a:gridCol>
                <a:gridCol w="2651258">
                  <a:extLst>
                    <a:ext uri="{9D8B030D-6E8A-4147-A177-3AD203B41FA5}">
                      <a16:colId xmlns:a16="http://schemas.microsoft.com/office/drawing/2014/main" val="178752119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r"/>
                      <a:r>
                        <a:rPr lang="es-ES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Banco Continental S.A.E.C.A. (Asunción, Paraguay) – Desarrollador/</a:t>
                      </a:r>
                      <a:r>
                        <a:rPr lang="es-ES" sz="1100" b="1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Backend</a:t>
                      </a:r>
                      <a:endParaRPr lang="en-PT" sz="11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E60B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VERSIÓN</a:t>
                      </a:r>
                      <a:endParaRPr lang="en-PT" sz="1400" b="1" kern="120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E60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550981"/>
                  </a:ext>
                </a:extLst>
              </a:tr>
              <a:tr h="154305">
                <a:tc gridSpan="2">
                  <a:txBody>
                    <a:bodyPr/>
                    <a:lstStyle/>
                    <a:p>
                      <a:pPr algn="r"/>
                      <a:r>
                        <a:rPr lang="es-ES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Agosto 2019 – Enero 2022</a:t>
                      </a:r>
                      <a:endParaRPr lang="en-PT" sz="11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E60B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17307"/>
                  </a:ext>
                </a:extLst>
              </a:tr>
              <a:tr h="240030">
                <a:tc gridSpan="2">
                  <a:txBody>
                    <a:bodyPr/>
                    <a:lstStyle/>
                    <a:p>
                      <a:pPr algn="l"/>
                      <a:r>
                        <a:rPr lang="es-ES" sz="11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Contexto. </a:t>
                      </a:r>
                      <a:endParaRPr lang="en-PT" sz="11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ES" sz="1100" b="0" kern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10</a:t>
                      </a:r>
                      <a:endParaRPr lang="en-PT" sz="1100" b="0" kern="120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859530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/>
                      <a:r>
                        <a:rPr lang="es-ES" sz="11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FUNCIONES Y DESARROLLOS</a:t>
                      </a:r>
                      <a:endParaRPr lang="en-PT" sz="1100" b="1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TECNOLOGÍAS</a:t>
                      </a:r>
                      <a:endParaRPr lang="en-PT" sz="1100" b="1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675257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Desarrollar y mantener aplicaciones de escritorio de distintos departamentos.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Identificar y corregir bugs.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Desarrollo en equipo </a:t>
                      </a:r>
                      <a:r>
                        <a:rPr lang="es-E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backend</a:t>
                      </a:r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para proyecto de digitalización, remodelado total de app y web del banco, incluyendo migración a nuevas tecnologías de procesos ya existentes y creación de nuevos procesos a través de microservicios.</a:t>
                      </a:r>
                    </a:p>
                  </a:txBody>
                  <a:tcPr marL="51435" marR="51435" marT="25718" marB="25718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Azure DevOps</a:t>
                      </a:r>
                    </a:p>
                    <a:p>
                      <a:pPr algn="l"/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Oracle PL/SQL</a:t>
                      </a:r>
                    </a:p>
                    <a:p>
                      <a:pPr algn="l"/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ASP.NET</a:t>
                      </a:r>
                    </a:p>
                    <a:p>
                      <a:pPr algn="l"/>
                      <a:r>
                        <a:rPr lang="es-E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Entity</a:t>
                      </a:r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Framework Core (</a:t>
                      </a:r>
                      <a:r>
                        <a:rPr lang="es-E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LinQ</a:t>
                      </a:r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, Expresiones Lambda, </a:t>
                      </a:r>
                      <a:r>
                        <a:rPr lang="es-E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FluentValidation</a:t>
                      </a:r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)</a:t>
                      </a:r>
                    </a:p>
                    <a:p>
                      <a:pPr algn="l"/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Git</a:t>
                      </a:r>
                    </a:p>
                    <a:p>
                      <a:pPr algn="l"/>
                      <a:r>
                        <a:rPr lang="es-E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Kubernetes</a:t>
                      </a:r>
                      <a:endParaRPr lang="es-E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28898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EE23E2-A418-16D7-B230-6F12EEA26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65569"/>
              </p:ext>
            </p:extLst>
          </p:nvPr>
        </p:nvGraphicFramePr>
        <p:xfrm>
          <a:off x="390621" y="1458999"/>
          <a:ext cx="6076753" cy="330392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488921">
                  <a:extLst>
                    <a:ext uri="{9D8B030D-6E8A-4147-A177-3AD203B41FA5}">
                      <a16:colId xmlns:a16="http://schemas.microsoft.com/office/drawing/2014/main" val="856154777"/>
                    </a:ext>
                  </a:extLst>
                </a:gridCol>
                <a:gridCol w="2587832">
                  <a:extLst>
                    <a:ext uri="{9D8B030D-6E8A-4147-A177-3AD203B41FA5}">
                      <a16:colId xmlns:a16="http://schemas.microsoft.com/office/drawing/2014/main" val="1787521196"/>
                    </a:ext>
                  </a:extLst>
                </a:gridCol>
              </a:tblGrid>
              <a:tr h="449163">
                <a:tc gridSpan="2">
                  <a:txBody>
                    <a:bodyPr/>
                    <a:lstStyle/>
                    <a:p>
                      <a:pPr algn="r"/>
                      <a:r>
                        <a:rPr lang="es-ES" sz="1100" b="1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Datamex</a:t>
                      </a:r>
                      <a:r>
                        <a:rPr lang="es-ES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 S.A. (Asunción, Paraguay) – Soporte de sistemas</a:t>
                      </a:r>
                      <a:endParaRPr lang="en-PT" sz="11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E60B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VERSIÓN</a:t>
                      </a:r>
                      <a:endParaRPr lang="en-PT" sz="1400" b="1" kern="120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E60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550981"/>
                  </a:ext>
                </a:extLst>
              </a:tr>
              <a:tr h="364035">
                <a:tc gridSpan="2">
                  <a:txBody>
                    <a:bodyPr/>
                    <a:lstStyle/>
                    <a:p>
                      <a:pPr algn="r"/>
                      <a:r>
                        <a:rPr lang="es-ES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Octubre 2017 – Junio 2019</a:t>
                      </a:r>
                      <a:endParaRPr lang="en-PT" sz="11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E60B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17307"/>
                  </a:ext>
                </a:extLst>
              </a:tr>
              <a:tr h="398854">
                <a:tc gridSpan="2">
                  <a:txBody>
                    <a:bodyPr/>
                    <a:lstStyle/>
                    <a:p>
                      <a:pPr algn="l"/>
                      <a:r>
                        <a:rPr lang="es-ES" sz="11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Contexto.</a:t>
                      </a:r>
                      <a:endParaRPr lang="en-PT" sz="11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ES" sz="1100" b="0" kern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10</a:t>
                      </a:r>
                      <a:endParaRPr lang="en-PT" sz="1100" b="0" kern="120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859530"/>
                  </a:ext>
                </a:extLst>
              </a:tr>
              <a:tr h="364035">
                <a:tc>
                  <a:txBody>
                    <a:bodyPr/>
                    <a:lstStyle/>
                    <a:p>
                      <a:pPr algn="ctr"/>
                      <a:r>
                        <a:rPr lang="es-ES" sz="11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FUNCIONES Y DESARROLLOS</a:t>
                      </a:r>
                      <a:endParaRPr lang="en-PT" sz="1100" b="1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TECNOLOGÍAS</a:t>
                      </a:r>
                      <a:endParaRPr lang="en-PT" sz="1100" b="1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675257"/>
                  </a:ext>
                </a:extLst>
              </a:tr>
              <a:tr h="119972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ES" sz="1100" dirty="0"/>
                      </a:br>
                      <a:r>
                        <a:rPr lang="es-ES" sz="11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– Responsable de recibir incidencias en primera y segunda línea.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– Modificaciones en aplicaciones de escritorio y base de datos según necesidad.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– Documentación de los casos de incidencia.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– Instalación y capacitación de software de manera presencial.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dirty="0"/>
                    </a:p>
                  </a:txBody>
                  <a:tcPr marL="51435" marR="51435" marT="25718" marB="25718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  <a:p>
                      <a:pPr algn="l"/>
                      <a:endParaRPr lang="es-E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  <a:p>
                      <a:pPr algn="l"/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SQL Server</a:t>
                      </a:r>
                    </a:p>
                    <a:p>
                      <a:pPr algn="l"/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VB. NET</a:t>
                      </a:r>
                    </a:p>
                    <a:p>
                      <a:pPr algn="l"/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PostgreSQL</a:t>
                      </a:r>
                    </a:p>
                    <a:p>
                      <a:pPr algn="l"/>
                      <a:r>
                        <a:rPr lang="es-E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Crystal</a:t>
                      </a:r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s-E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Reports</a:t>
                      </a:r>
                      <a:endParaRPr lang="en-PT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288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91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3" descr="A picture containing clock, plant&#10;&#10;Description automatically generated">
            <a:extLst>
              <a:ext uri="{FF2B5EF4-FFF2-40B4-BE49-F238E27FC236}">
                <a16:creationId xmlns:a16="http://schemas.microsoft.com/office/drawing/2014/main" id="{9A140375-D28E-B944-1486-B60C7830364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34715" y="2125646"/>
            <a:ext cx="5347538" cy="1096245"/>
          </a:xfrm>
          <a:prstGeom prst="rect">
            <a:avLst/>
          </a:prstGeom>
        </p:spPr>
      </p:pic>
      <p:pic>
        <p:nvPicPr>
          <p:cNvPr id="15" name="Picture 2" descr="A green rectangle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2A731EF-4163-B73E-5980-E8F37ABF9E2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r="12436"/>
          <a:stretch/>
        </p:blipFill>
        <p:spPr>
          <a:xfrm>
            <a:off x="0" y="5671185"/>
            <a:ext cx="6858000" cy="4234815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61936347-12AA-C5DA-C2A5-1B2C7539880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683" y="305067"/>
            <a:ext cx="928429" cy="267726"/>
          </a:xfrm>
          <a:prstGeom prst="rect">
            <a:avLst/>
          </a:prstGeom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16123E48-1B46-57E1-D3F1-F28511FC5A3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/>
          <a:srcRect l="71679" t="893" b="893"/>
          <a:stretch/>
        </p:blipFill>
        <p:spPr>
          <a:xfrm>
            <a:off x="6480362" y="9526789"/>
            <a:ext cx="252000" cy="252000"/>
          </a:xfrm>
          <a:prstGeom prst="rect">
            <a:avLst/>
          </a:prstGeom>
        </p:spPr>
      </p:pic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A77C23C1-C886-D39B-3E87-D953B56F154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228975" y="9526789"/>
            <a:ext cx="252000" cy="252000"/>
          </a:xfrm>
          <a:prstGeom prst="rect">
            <a:avLst/>
          </a:prstGeom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200" dirty="0">
                <a:solidFill>
                  <a:srgbClr val="54E50D"/>
                </a:solidFill>
                <a:latin typeface="Montserrat" pitchFamily="2" charset="77"/>
              </a:rPr>
              <a:t>4</a:t>
            </a:r>
          </a:p>
        </p:txBody>
      </p:sp>
      <p:pic>
        <p:nvPicPr>
          <p:cNvPr id="18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E85FEBA9-FEC9-2A1F-3165-B5F298D7539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9" y="611010"/>
            <a:ext cx="521739" cy="720000"/>
          </a:xfrm>
          <a:prstGeom prst="rect">
            <a:avLst/>
          </a:prstGeom>
        </p:spPr>
      </p:pic>
      <p:sp>
        <p:nvSpPr>
          <p:cNvPr id="19" name="TextBox 14">
            <a:extLst>
              <a:ext uri="{FF2B5EF4-FFF2-40B4-BE49-F238E27FC236}">
                <a16:creationId xmlns:a16="http://schemas.microsoft.com/office/drawing/2014/main" id="{ECAA4A3C-E323-BCAA-0087-093FBE43E68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34999" y="621388"/>
            <a:ext cx="1964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40" dirty="0">
                <a:latin typeface="Montserrat ExtraBold" pitchFamily="2" charset="77"/>
              </a:rPr>
              <a:t>PROYECTOS DESARROLLADOS</a:t>
            </a: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EEDF5BCC-C59B-BFF7-6E9E-BE10806DC69A}"/>
              </a:ext>
            </a:extLst>
          </p:cNvPr>
          <p:cNvSpPr txBox="1"/>
          <p:nvPr/>
        </p:nvSpPr>
        <p:spPr>
          <a:xfrm>
            <a:off x="412045" y="313130"/>
            <a:ext cx="349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75"/>
              </a:spcAft>
            </a:pPr>
            <a:r>
              <a:rPr lang="es-ES" sz="1000">
                <a:solidFill>
                  <a:srgbClr val="6D6E70"/>
                </a:solidFill>
                <a:latin typeface="Montserrat Light" pitchFamily="2" charset="77"/>
              </a:rPr>
              <a:t>DC – Nombre completo del profesional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EE23E2-A418-16D7-B230-6F12EEA26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981434"/>
              </p:ext>
            </p:extLst>
          </p:nvPr>
        </p:nvGraphicFramePr>
        <p:xfrm>
          <a:off x="390621" y="1458999"/>
          <a:ext cx="6076753" cy="228981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77871">
                  <a:extLst>
                    <a:ext uri="{9D8B030D-6E8A-4147-A177-3AD203B41FA5}">
                      <a16:colId xmlns:a16="http://schemas.microsoft.com/office/drawing/2014/main" val="856154777"/>
                    </a:ext>
                  </a:extLst>
                </a:gridCol>
                <a:gridCol w="2798882">
                  <a:extLst>
                    <a:ext uri="{9D8B030D-6E8A-4147-A177-3AD203B41FA5}">
                      <a16:colId xmlns:a16="http://schemas.microsoft.com/office/drawing/2014/main" val="1787521196"/>
                    </a:ext>
                  </a:extLst>
                </a:gridCol>
              </a:tblGrid>
              <a:tr h="154305">
                <a:tc gridSpan="2">
                  <a:txBody>
                    <a:bodyPr/>
                    <a:lstStyle/>
                    <a:p>
                      <a:pPr algn="r"/>
                      <a:r>
                        <a:rPr lang="es-ES" sz="1100" b="1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Esnova</a:t>
                      </a:r>
                      <a:r>
                        <a:rPr lang="es-ES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 Software S.A. (Asturias, España) – Desarrollador Full </a:t>
                      </a:r>
                      <a:r>
                        <a:rPr lang="es-ES" sz="1100" b="1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Stack</a:t>
                      </a:r>
                      <a:endParaRPr lang="en-PT" sz="11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E60B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VERSIÓN</a:t>
                      </a:r>
                      <a:endParaRPr lang="en-PT" sz="1400" b="1" kern="120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E60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550981"/>
                  </a:ext>
                </a:extLst>
              </a:tr>
              <a:tr h="157392">
                <a:tc gridSpan="2">
                  <a:txBody>
                    <a:bodyPr/>
                    <a:lstStyle/>
                    <a:p>
                      <a:pPr algn="r"/>
                      <a:r>
                        <a:rPr lang="es-ES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Octubre 2022 – Junio 2023</a:t>
                      </a:r>
                      <a:endParaRPr lang="en-PT" sz="11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E60B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17307"/>
                  </a:ext>
                </a:extLst>
              </a:tr>
              <a:tr h="240030">
                <a:tc gridSpan="2">
                  <a:txBody>
                    <a:bodyPr/>
                    <a:lstStyle/>
                    <a:p>
                      <a:pPr algn="l"/>
                      <a:r>
                        <a:rPr lang="es-ES" sz="11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Contexto.</a:t>
                      </a:r>
                      <a:endParaRPr lang="en-PT" sz="11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ES" sz="1100" b="0" kern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10</a:t>
                      </a:r>
                      <a:endParaRPr lang="en-PT" sz="1100" b="0" kern="120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859530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/>
                      <a:r>
                        <a:rPr lang="es-ES" sz="11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FUNCIONES Y DESARROLLOS</a:t>
                      </a:r>
                      <a:endParaRPr lang="en-PT" sz="1100" b="1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TECNOLOGÍAS</a:t>
                      </a:r>
                      <a:endParaRPr lang="en-PT" sz="1100" b="1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675257"/>
                  </a:ext>
                </a:extLst>
              </a:tr>
              <a:tr h="429806">
                <a:tc>
                  <a:txBody>
                    <a:bodyPr/>
                    <a:lstStyle/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Desarrollo de distintos proyectos para clientes de la empresa, relacionados con la gestión de almacenes; incluyendo app móviles, web y escritorio.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Creación y mantenimiento de servicios web REST y SOAP.</a:t>
                      </a:r>
                      <a:endParaRPr lang="en-PT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51435" marR="51435" marT="25718" marB="25718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ASP.NET</a:t>
                      </a:r>
                    </a:p>
                    <a:p>
                      <a:pPr algn="l"/>
                      <a:r>
                        <a:rPr lang="es-E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Entity</a:t>
                      </a:r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Framework Core (</a:t>
                      </a:r>
                      <a:r>
                        <a:rPr lang="es-E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LinQ</a:t>
                      </a:r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, Lambda)</a:t>
                      </a:r>
                    </a:p>
                    <a:p>
                      <a:pPr algn="l"/>
                      <a:r>
                        <a:rPr lang="es-E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.Net</a:t>
                      </a:r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Framework 4.5 (</a:t>
                      </a:r>
                      <a:r>
                        <a:rPr lang="es-E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DevExpress</a:t>
                      </a:r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XAF)</a:t>
                      </a:r>
                    </a:p>
                    <a:p>
                      <a:pPr algn="l"/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SQL Server</a:t>
                      </a:r>
                    </a:p>
                    <a:p>
                      <a:pPr algn="l"/>
                      <a:r>
                        <a:rPr lang="es-E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React</a:t>
                      </a:r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+ </a:t>
                      </a:r>
                      <a:r>
                        <a:rPr lang="es-E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Redux</a:t>
                      </a:r>
                      <a:endParaRPr lang="es-E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  <a:p>
                      <a:pPr algn="l"/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Git</a:t>
                      </a:r>
                    </a:p>
                    <a:p>
                      <a:pPr algn="l"/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Jira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288986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C3DA92D8-F05F-4CDC-9302-01812B3AD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338043"/>
              </p:ext>
            </p:extLst>
          </p:nvPr>
        </p:nvGraphicFramePr>
        <p:xfrm>
          <a:off x="390620" y="5281187"/>
          <a:ext cx="6076753" cy="228981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77871">
                  <a:extLst>
                    <a:ext uri="{9D8B030D-6E8A-4147-A177-3AD203B41FA5}">
                      <a16:colId xmlns:a16="http://schemas.microsoft.com/office/drawing/2014/main" val="856154777"/>
                    </a:ext>
                  </a:extLst>
                </a:gridCol>
                <a:gridCol w="2798882">
                  <a:extLst>
                    <a:ext uri="{9D8B030D-6E8A-4147-A177-3AD203B41FA5}">
                      <a16:colId xmlns:a16="http://schemas.microsoft.com/office/drawing/2014/main" val="178752119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r"/>
                      <a:r>
                        <a:rPr lang="es-ES" sz="1100" b="1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Clarcat</a:t>
                      </a:r>
                      <a:r>
                        <a:rPr lang="es-ES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 Cantábrico S.L. – Desarrollador </a:t>
                      </a:r>
                      <a:r>
                        <a:rPr lang="es-ES" sz="1100" b="1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Backend</a:t>
                      </a:r>
                      <a:endParaRPr lang="en-PT" sz="11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E60B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VERSIÓN</a:t>
                      </a:r>
                      <a:endParaRPr lang="en-PT" sz="1400" b="1" kern="120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E60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550981"/>
                  </a:ext>
                </a:extLst>
              </a:tr>
              <a:tr h="154305">
                <a:tc gridSpan="2">
                  <a:txBody>
                    <a:bodyPr/>
                    <a:lstStyle/>
                    <a:p>
                      <a:pPr algn="r"/>
                      <a:r>
                        <a:rPr lang="es-ES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Julio 2023 – Actualidad</a:t>
                      </a:r>
                      <a:endParaRPr lang="en-PT" sz="11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E60B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17307"/>
                  </a:ext>
                </a:extLst>
              </a:tr>
              <a:tr h="240030">
                <a:tc gridSpan="2">
                  <a:txBody>
                    <a:bodyPr/>
                    <a:lstStyle/>
                    <a:p>
                      <a:pPr algn="l"/>
                      <a:r>
                        <a:rPr lang="es-ES" sz="1100" b="0" kern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Contexto. </a:t>
                      </a:r>
                      <a:endParaRPr lang="en-PT" sz="1100" b="0" kern="120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ES" sz="1100" b="0" kern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10</a:t>
                      </a:r>
                      <a:endParaRPr lang="en-PT" sz="1100" b="0" kern="120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859530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/>
                      <a:r>
                        <a:rPr lang="es-ES" sz="11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FUNCIONES Y DESARROLLOS</a:t>
                      </a:r>
                      <a:endParaRPr lang="en-PT" sz="1100" b="1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TECNOLOGÍAS</a:t>
                      </a:r>
                      <a:endParaRPr lang="en-PT" sz="1100" b="1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675257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Desarrollo del </a:t>
                      </a:r>
                      <a:r>
                        <a:rPr lang="es-E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backend</a:t>
                      </a:r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desde la fase inicial hasta la fecha en proyecto de nueva herramienta de logística de trenes.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- Desarrollo de Api de consultas para consultas externas, con análisis propio y desarrollo individual, siguiendo la arquitectura y pautas de la empresa. (Patrón Hexagonal)</a:t>
                      </a:r>
                    </a:p>
                  </a:txBody>
                  <a:tcPr marL="51435" marR="51435" marT="25718" marB="25718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ASP.NET</a:t>
                      </a:r>
                    </a:p>
                    <a:p>
                      <a:pPr algn="l"/>
                      <a:r>
                        <a:rPr lang="es-E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Entity</a:t>
                      </a:r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Framework Core(</a:t>
                      </a:r>
                      <a:r>
                        <a:rPr lang="es-E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LinQ</a:t>
                      </a:r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, Lambda, </a:t>
                      </a:r>
                      <a:r>
                        <a:rPr lang="es-E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FluentValidation</a:t>
                      </a:r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) </a:t>
                      </a:r>
                    </a:p>
                    <a:p>
                      <a:pPr algn="l"/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SQL Server</a:t>
                      </a:r>
                    </a:p>
                    <a:p>
                      <a:pPr algn="l"/>
                      <a:r>
                        <a:rPr lang="es-E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RabbitMQ</a:t>
                      </a:r>
                      <a:endParaRPr lang="es-E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  <a:p>
                      <a:pPr algn="l"/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Git</a:t>
                      </a:r>
                    </a:p>
                    <a:p>
                      <a:pPr algn="l"/>
                      <a:r>
                        <a:rPr lang="es-E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Azure</a:t>
                      </a:r>
                    </a:p>
                    <a:p>
                      <a:pPr algn="l"/>
                      <a:endParaRPr lang="en-PT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288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14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A green rectangle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2A731EF-4163-B73E-5980-E8F37ABF9E2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r="12436"/>
          <a:stretch/>
        </p:blipFill>
        <p:spPr>
          <a:xfrm>
            <a:off x="0" y="5671185"/>
            <a:ext cx="6858000" cy="4234815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61936347-12AA-C5DA-C2A5-1B2C7539880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683" y="305067"/>
            <a:ext cx="928429" cy="267726"/>
          </a:xfrm>
          <a:prstGeom prst="rect">
            <a:avLst/>
          </a:prstGeom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16123E48-1B46-57E1-D3F1-F28511FC5A3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l="71679" t="893" b="893"/>
          <a:stretch/>
        </p:blipFill>
        <p:spPr>
          <a:xfrm>
            <a:off x="6480362" y="9526789"/>
            <a:ext cx="252000" cy="252000"/>
          </a:xfrm>
          <a:prstGeom prst="rect">
            <a:avLst/>
          </a:prstGeom>
        </p:spPr>
      </p:pic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A77C23C1-C886-D39B-3E87-D953B56F154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228975" y="9526789"/>
            <a:ext cx="252000" cy="252000"/>
          </a:xfrm>
          <a:prstGeom prst="rect">
            <a:avLst/>
          </a:prstGeom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Bariol Regular" panose="02000506040000020003" pitchFamily="50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200">
                <a:solidFill>
                  <a:srgbClr val="54E50D"/>
                </a:solidFill>
                <a:latin typeface="Montserrat" pitchFamily="2" charset="77"/>
              </a:rPr>
              <a:t>5</a:t>
            </a: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EEDF5BCC-C59B-BFF7-6E9E-BE10806DC69A}"/>
              </a:ext>
            </a:extLst>
          </p:cNvPr>
          <p:cNvSpPr txBox="1"/>
          <p:nvPr/>
        </p:nvSpPr>
        <p:spPr>
          <a:xfrm>
            <a:off x="412045" y="313130"/>
            <a:ext cx="349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75"/>
              </a:spcAft>
            </a:pPr>
            <a:r>
              <a:rPr lang="es-ES" sz="1000">
                <a:solidFill>
                  <a:srgbClr val="6D6E70"/>
                </a:solidFill>
                <a:latin typeface="Montserrat Light" pitchFamily="2" charset="77"/>
              </a:rPr>
              <a:t>DC – Nombre completo del profesional</a:t>
            </a:r>
          </a:p>
        </p:txBody>
      </p:sp>
      <p:pic>
        <p:nvPicPr>
          <p:cNvPr id="5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B94D83DA-7DFB-4819-0F66-D262E20E813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9" y="1401354"/>
            <a:ext cx="521739" cy="720000"/>
          </a:xfrm>
          <a:prstGeom prst="rect">
            <a:avLst/>
          </a:prstGeom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id="{16E37B9C-98B1-B371-B90E-3AD3C6A1F356}"/>
              </a:ext>
            </a:extLst>
          </p:cNvPr>
          <p:cNvSpPr txBox="1"/>
          <p:nvPr/>
        </p:nvSpPr>
        <p:spPr>
          <a:xfrm>
            <a:off x="734999" y="1411732"/>
            <a:ext cx="1964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40">
                <a:latin typeface="Montserrat ExtraBold" pitchFamily="2" charset="77"/>
              </a:rPr>
              <a:t>IDIOMAS</a:t>
            </a:r>
          </a:p>
        </p:txBody>
      </p:sp>
      <p:graphicFrame>
        <p:nvGraphicFramePr>
          <p:cNvPr id="7" name="Table 1">
            <a:extLst>
              <a:ext uri="{FF2B5EF4-FFF2-40B4-BE49-F238E27FC236}">
                <a16:creationId xmlns:a16="http://schemas.microsoft.com/office/drawing/2014/main" id="{EB3C5FF5-DD53-74CA-D38D-F90304BD6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634023"/>
              </p:ext>
            </p:extLst>
          </p:nvPr>
        </p:nvGraphicFramePr>
        <p:xfrm>
          <a:off x="682011" y="2177666"/>
          <a:ext cx="5493976" cy="411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29846">
                  <a:extLst>
                    <a:ext uri="{9D8B030D-6E8A-4147-A177-3AD203B41FA5}">
                      <a16:colId xmlns:a16="http://schemas.microsoft.com/office/drawing/2014/main" val="856154777"/>
                    </a:ext>
                  </a:extLst>
                </a:gridCol>
                <a:gridCol w="1429846">
                  <a:extLst>
                    <a:ext uri="{9D8B030D-6E8A-4147-A177-3AD203B41FA5}">
                      <a16:colId xmlns:a16="http://schemas.microsoft.com/office/drawing/2014/main" val="3530890740"/>
                    </a:ext>
                  </a:extLst>
                </a:gridCol>
                <a:gridCol w="1317142">
                  <a:extLst>
                    <a:ext uri="{9D8B030D-6E8A-4147-A177-3AD203B41FA5}">
                      <a16:colId xmlns:a16="http://schemas.microsoft.com/office/drawing/2014/main" val="139497424"/>
                    </a:ext>
                  </a:extLst>
                </a:gridCol>
                <a:gridCol w="1317142">
                  <a:extLst>
                    <a:ext uri="{9D8B030D-6E8A-4147-A177-3AD203B41FA5}">
                      <a16:colId xmlns:a16="http://schemas.microsoft.com/office/drawing/2014/main" val="1390521618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s-ES" sz="10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IDIOMA</a:t>
                      </a:r>
                      <a:endParaRPr lang="en-PT" sz="10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E60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COMPRENSIÓN</a:t>
                      </a:r>
                      <a:endParaRPr lang="en-PT" sz="10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E60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CONVERSACIÓN</a:t>
                      </a:r>
                      <a:endParaRPr lang="en-PT" sz="10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E60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ESCRITO</a:t>
                      </a:r>
                      <a:endParaRPr lang="en-PT" sz="10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E60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55098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/>
                      <a:r>
                        <a:rPr lang="es-ES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Inglés</a:t>
                      </a:r>
                      <a:endParaRPr lang="en-PT" sz="1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51435" marR="51435" marT="25718" marB="25718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latin typeface="Montserrat" panose="00000500000000000000" pitchFamily="2" charset="0"/>
                        </a:rPr>
                        <a:t>B2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B2</a:t>
                      </a:r>
                      <a:endParaRPr lang="en-PT" sz="1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B2</a:t>
                      </a:r>
                      <a:endParaRPr lang="en-PT" sz="1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288986"/>
                  </a:ext>
                </a:extLst>
              </a:tr>
            </a:tbl>
          </a:graphicData>
        </a:graphic>
      </p:graphicFrame>
      <p:sp>
        <p:nvSpPr>
          <p:cNvPr id="8" name="TextBox 10">
            <a:extLst>
              <a:ext uri="{FF2B5EF4-FFF2-40B4-BE49-F238E27FC236}">
                <a16:creationId xmlns:a16="http://schemas.microsoft.com/office/drawing/2014/main" id="{8C7539CB-A55C-CC59-00A2-0377592634B0}"/>
              </a:ext>
            </a:extLst>
          </p:cNvPr>
          <p:cNvSpPr txBox="1"/>
          <p:nvPr/>
        </p:nvSpPr>
        <p:spPr>
          <a:xfrm>
            <a:off x="861455" y="1684018"/>
            <a:ext cx="5135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75"/>
              </a:spcAft>
            </a:pPr>
            <a:r>
              <a:rPr lang="es-ES" sz="1000">
                <a:solidFill>
                  <a:srgbClr val="6D6E70"/>
                </a:solidFill>
                <a:latin typeface="Montserrat Medium" panose="00000600000000000000" pitchFamily="2" charset="0"/>
              </a:rPr>
              <a:t>A1/A2: </a:t>
            </a:r>
            <a:r>
              <a:rPr lang="es-ES" sz="1000">
                <a:solidFill>
                  <a:srgbClr val="6D6E70"/>
                </a:solidFill>
                <a:latin typeface="Montserrat Light" panose="00000400000000000000" pitchFamily="2" charset="0"/>
              </a:rPr>
              <a:t>usuario básico </a:t>
            </a:r>
            <a:r>
              <a:rPr lang="es-ES" sz="1000">
                <a:solidFill>
                  <a:srgbClr val="6D6E70"/>
                </a:solidFill>
                <a:latin typeface="Montserrat Medium" panose="00000600000000000000" pitchFamily="2" charset="0"/>
              </a:rPr>
              <a:t>| B1/B2: </a:t>
            </a:r>
            <a:r>
              <a:rPr lang="es-ES" sz="1000">
                <a:solidFill>
                  <a:srgbClr val="6D6E70"/>
                </a:solidFill>
                <a:latin typeface="Montserrat Light" panose="00000400000000000000" pitchFamily="2" charset="0"/>
              </a:rPr>
              <a:t>usuario independiente </a:t>
            </a:r>
            <a:r>
              <a:rPr lang="es-ES" sz="1000">
                <a:solidFill>
                  <a:srgbClr val="6D6E70"/>
                </a:solidFill>
                <a:latin typeface="Montserrat Medium" panose="00000600000000000000" pitchFamily="2" charset="0"/>
              </a:rPr>
              <a:t>| C1/C2: </a:t>
            </a:r>
            <a:r>
              <a:rPr lang="es-ES" sz="1000">
                <a:solidFill>
                  <a:srgbClr val="6D6E70"/>
                </a:solidFill>
                <a:latin typeface="Montserrat Light" panose="00000400000000000000" pitchFamily="2" charset="0"/>
              </a:rPr>
              <a:t>usuario avanzado</a:t>
            </a:r>
            <a:endParaRPr lang="es-ES" sz="1000">
              <a:solidFill>
                <a:srgbClr val="6D6E70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0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FBD4B54D-508F-07F1-C36C-2E44CBEAF1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9" y="4329297"/>
            <a:ext cx="521739" cy="720000"/>
          </a:xfrm>
          <a:prstGeom prst="rect">
            <a:avLst/>
          </a:prstGeom>
        </p:spPr>
      </p:pic>
      <p:sp>
        <p:nvSpPr>
          <p:cNvPr id="11" name="TextBox 14">
            <a:extLst>
              <a:ext uri="{FF2B5EF4-FFF2-40B4-BE49-F238E27FC236}">
                <a16:creationId xmlns:a16="http://schemas.microsoft.com/office/drawing/2014/main" id="{DC633B06-1122-DFF2-EB59-BA65DE8BB68A}"/>
              </a:ext>
            </a:extLst>
          </p:cNvPr>
          <p:cNvSpPr txBox="1"/>
          <p:nvPr/>
        </p:nvSpPr>
        <p:spPr>
          <a:xfrm>
            <a:off x="734999" y="4339675"/>
            <a:ext cx="1964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40">
                <a:latin typeface="Montserrat ExtraBold" pitchFamily="2" charset="77"/>
              </a:rPr>
              <a:t>EDUCACIÓN</a:t>
            </a:r>
          </a:p>
        </p:txBody>
      </p:sp>
      <p:graphicFrame>
        <p:nvGraphicFramePr>
          <p:cNvPr id="13" name="Table 1">
            <a:extLst>
              <a:ext uri="{FF2B5EF4-FFF2-40B4-BE49-F238E27FC236}">
                <a16:creationId xmlns:a16="http://schemas.microsoft.com/office/drawing/2014/main" id="{F1D60839-A70E-BC03-632F-9C550A7BF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33998"/>
              </p:ext>
            </p:extLst>
          </p:nvPr>
        </p:nvGraphicFramePr>
        <p:xfrm>
          <a:off x="1065238" y="4647452"/>
          <a:ext cx="5057763" cy="56197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2559">
                  <a:extLst>
                    <a:ext uri="{9D8B030D-6E8A-4147-A177-3AD203B41FA5}">
                      <a16:colId xmlns:a16="http://schemas.microsoft.com/office/drawing/2014/main" val="856154777"/>
                    </a:ext>
                  </a:extLst>
                </a:gridCol>
                <a:gridCol w="4015204">
                  <a:extLst>
                    <a:ext uri="{9D8B030D-6E8A-4147-A177-3AD203B41FA5}">
                      <a16:colId xmlns:a16="http://schemas.microsoft.com/office/drawing/2014/main" val="353089074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s-ES" sz="1000" b="1" kern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PERIODO</a:t>
                      </a:r>
                      <a:endParaRPr lang="en-PT" sz="1000" b="1" kern="120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E60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1" kern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TÍTULO/CERTIFICACIÓN</a:t>
                      </a:r>
                      <a:endParaRPr lang="en-PT" sz="10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55098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/>
                      <a:r>
                        <a:rPr lang="es-ES" sz="1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2014 - 2018</a:t>
                      </a:r>
                      <a:endParaRPr lang="en-PT" sz="10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51435" marR="51435" marT="25718" marB="25718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Ingeniería Informática, Universidad del Norte – Paraguay (titulación en proceso)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288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612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AC5AEE9E85FF47B347B93FAF8BFA50" ma:contentTypeVersion="16" ma:contentTypeDescription="Crear nuevo documento." ma:contentTypeScope="" ma:versionID="51dca7927a76a674d6cf4375fe7edb11">
  <xsd:schema xmlns:xsd="http://www.w3.org/2001/XMLSchema" xmlns:xs="http://www.w3.org/2001/XMLSchema" xmlns:p="http://schemas.microsoft.com/office/2006/metadata/properties" xmlns:ns2="dc60eec2-1898-418a-9620-68fd65e2447a" xmlns:ns3="e71d1821-91cb-4286-b396-3be2b4c9f1d9" targetNamespace="http://schemas.microsoft.com/office/2006/metadata/properties" ma:root="true" ma:fieldsID="786f76ff2c516e5534eb4474860c0ae0" ns2:_="" ns3:_="">
    <xsd:import namespace="dc60eec2-1898-418a-9620-68fd65e2447a"/>
    <xsd:import namespace="e71d1821-91cb-4286-b396-3be2b4c9f1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60eec2-1898-418a-9620-68fd65e24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35a1fad0-1af8-4e72-a0f7-485f9093a6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d1821-91cb-4286-b396-3be2b4c9f1d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c44ab80-8ec4-4ff4-a18a-93212c0a1093}" ma:internalName="TaxCatchAll" ma:showField="CatchAllData" ma:web="e71d1821-91cb-4286-b396-3be2b4c9f1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c60eec2-1898-418a-9620-68fd65e2447a">
      <Terms xmlns="http://schemas.microsoft.com/office/infopath/2007/PartnerControls"/>
    </lcf76f155ced4ddcb4097134ff3c332f>
    <TaxCatchAll xmlns="e71d1821-91cb-4286-b396-3be2b4c9f1d9" xsi:nil="true"/>
  </documentManagement>
</p:properties>
</file>

<file path=customXml/itemProps1.xml><?xml version="1.0" encoding="utf-8"?>
<ds:datastoreItem xmlns:ds="http://schemas.openxmlformats.org/officeDocument/2006/customXml" ds:itemID="{A6AB99F2-76FA-476F-8A62-F7D33245B1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60eec2-1898-418a-9620-68fd65e2447a"/>
    <ds:schemaRef ds:uri="e71d1821-91cb-4286-b396-3be2b4c9f1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774CFB-E470-4B97-8355-59FD013551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45DF92-A0FA-4B34-9445-6968CF6ED9CB}">
  <ds:schemaRefs>
    <ds:schemaRef ds:uri="dc60eec2-1898-418a-9620-68fd65e2447a"/>
    <ds:schemaRef ds:uri="e71d1821-91cb-4286-b396-3be2b4c9f1d9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617</Words>
  <Application>Microsoft Office PowerPoint</Application>
  <PresentationFormat>A4 (210 x 297 mm)</PresentationFormat>
  <Paragraphs>155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Montserrat ExtraBold</vt:lpstr>
      <vt:lpstr>Montserrat Light</vt:lpstr>
      <vt:lpstr>Montserrat 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Patricia Peinado</dc:creator>
  <cp:lastModifiedBy>Matias Candia</cp:lastModifiedBy>
  <cp:revision>7</cp:revision>
  <dcterms:created xsi:type="dcterms:W3CDTF">2022-09-16T11:01:25Z</dcterms:created>
  <dcterms:modified xsi:type="dcterms:W3CDTF">2024-06-05T10:11:33Z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0x0101008CAC5AEE9E85FF47B347B93FAF8BFA50</vt:lpwstr>
  </property>
  <property fmtid="{D5CDD505-2E9C-101B-9397-08002B2CF9AE}" pid="3" name="MediaServiceImageTags">
    <vt:lpwstr/>
  </property>
</Properties>
</file>