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/>
    <p:restoredTop sz="94695"/>
  </p:normalViewPr>
  <p:slideViewPr>
    <p:cSldViewPr snapToGrid="0">
      <p:cViewPr varScale="1">
        <p:scale>
          <a:sx n="120" d="100"/>
          <a:sy n="120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PSCS_342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App for Direct Market Access for Farmers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Number: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COM-06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70283188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20211COM0023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Sathvik Srivathsan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20211COM0027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Abdul Mateen R I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20211COM0039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Sharan D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20211COM0059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Gerard Enric M</a:t>
                      </a:r>
                      <a:endParaRPr sz="18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Smita Patil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Univer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sity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91;p13">
            <a:extLst>
              <a:ext uri="{FF2B5EF4-FFF2-40B4-BE49-F238E27FC236}">
                <a16:creationId xmlns:a16="http://schemas.microsoft.com/office/drawing/2014/main" id="{811A3F31-A287-4666-5841-42694C3C208F}"/>
              </a:ext>
            </a:extLst>
          </p:cNvPr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R. Kumar, A. Singh, and P. Sharma, “Smart Agriculture Marketplaces: A Review on Direct Farmer-to-Consumer Platforms,” International Journal of Computer Applications, vol. 178, no. 6, pp. 45-52, 2022.</a:t>
            </a:r>
          </a:p>
          <a:p>
            <a:endParaRPr lang="en-US" dirty="0"/>
          </a:p>
          <a:p>
            <a:r>
              <a:rPr lang="en-US" dirty="0"/>
              <a:t>2. M. Patel and S. Desai, “Enhancing Agricultural Trade Using Mobile Applications and Cloud Computing,” IEEE Transactions on Computational Social Systems, vol. 9, no. 3, pp. 1123-1135, 2023.</a:t>
            </a:r>
          </a:p>
          <a:p>
            <a:endParaRPr lang="en-US" dirty="0"/>
          </a:p>
          <a:p>
            <a:r>
              <a:rPr lang="en-US" dirty="0"/>
              <a:t>3. Google Developers, “Firebase Documentation,” Google, 2024. [Online]. Available: https://</a:t>
            </a:r>
            <a:r>
              <a:rPr lang="en-US" dirty="0" err="1"/>
              <a:t>firebase.google.com</a:t>
            </a:r>
            <a:r>
              <a:rPr lang="en-US" dirty="0"/>
              <a:t>/docs/. </a:t>
            </a:r>
          </a:p>
          <a:p>
            <a:endParaRPr lang="en-US" dirty="0"/>
          </a:p>
          <a:p>
            <a:r>
              <a:rPr lang="en-US" dirty="0"/>
              <a:t>4. JetBrains, “Jetpack Compose: Modern UI Toolkit for Android Development,” JetBrains, 2024. [Online]. Available: https://</a:t>
            </a:r>
            <a:r>
              <a:rPr lang="en-US" dirty="0" err="1"/>
              <a:t>developer.android.com</a:t>
            </a:r>
            <a:r>
              <a:rPr lang="en-US" dirty="0"/>
              <a:t>/jetpack/compose. 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Razorpay</a:t>
            </a:r>
            <a:r>
              <a:rPr lang="en-US" dirty="0"/>
              <a:t>, “</a:t>
            </a:r>
            <a:r>
              <a:rPr lang="en-US" dirty="0" err="1"/>
              <a:t>Razorpay</a:t>
            </a:r>
            <a:r>
              <a:rPr lang="en-US" dirty="0"/>
              <a:t> API Documentation for Payment Integration,” </a:t>
            </a:r>
            <a:r>
              <a:rPr lang="en-US" dirty="0" err="1"/>
              <a:t>Razorpay</a:t>
            </a:r>
            <a:r>
              <a:rPr lang="en-US" dirty="0"/>
              <a:t>, 2024. [Online]. Available: https://</a:t>
            </a:r>
            <a:r>
              <a:rPr lang="en-US" dirty="0" err="1"/>
              <a:t>razorpay.com</a:t>
            </a:r>
            <a:r>
              <a:rPr lang="en-US" dirty="0"/>
              <a:t>/docs/.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- Problem Statement</a:t>
            </a:r>
          </a:p>
          <a:p>
            <a:r>
              <a:rPr dirty="0"/>
              <a:t>- Analysis of Problem Statement</a:t>
            </a:r>
          </a:p>
          <a:p>
            <a:r>
              <a:rPr dirty="0"/>
              <a:t>- Technology Stack &amp; Requirements</a:t>
            </a:r>
          </a:p>
          <a:p>
            <a:r>
              <a:rPr dirty="0"/>
              <a:t>- Timeline of the Project</a:t>
            </a:r>
          </a:p>
          <a:p>
            <a:r>
              <a:rPr dirty="0"/>
              <a:t>- Results and Discussion</a:t>
            </a:r>
          </a:p>
          <a:p>
            <a:r>
              <a:rPr dirty="0"/>
              <a:t>- Conclusion</a:t>
            </a:r>
          </a:p>
          <a:p>
            <a:r>
              <a:rPr dirty="0"/>
              <a:t>-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dirty="0"/>
              <a:t>Farmers often struggle to find direct buyers, relying on middlemen who lower their profits. Buyers, including retailers, businesses, and individuals, face challenges in sourcing fresh produce at fair prices.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r>
              <a:rPr lang="en-US" dirty="0"/>
              <a:t>The Direct Access for Farmers app eliminates intermediaries, allowing farmers to sell directly to buyers through a secure and efficient platform. This ensures: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Better pricing for farmers</a:t>
            </a:r>
          </a:p>
          <a:p>
            <a:r>
              <a:rPr lang="en-US" dirty="0"/>
              <a:t>Easy access to fresh produce for buyers</a:t>
            </a:r>
          </a:p>
          <a:p>
            <a:r>
              <a:rPr lang="en-US" dirty="0"/>
              <a:t>Secure transactions through </a:t>
            </a:r>
            <a:r>
              <a:rPr lang="en-US" dirty="0" err="1"/>
              <a:t>Razorpay</a:t>
            </a:r>
            <a:r>
              <a:rPr lang="en-US" dirty="0"/>
              <a:t> API</a:t>
            </a:r>
          </a:p>
          <a:p>
            <a:r>
              <a:rPr lang="en-US" dirty="0"/>
              <a:t>Real-time communication between farmers and buyers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dirty="0"/>
              <a:t>Challenges in the Current System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1. Limited Market Access – Farmers rely on wholesalers, restricting their reach.</a:t>
            </a:r>
          </a:p>
          <a:p>
            <a:pPr marL="76200" indent="0">
              <a:buNone/>
            </a:pPr>
            <a:r>
              <a:rPr lang="en-US" dirty="0"/>
              <a:t>2. Unstable Prices – Market fluctuations and middlemen dictate pricing.</a:t>
            </a:r>
          </a:p>
          <a:p>
            <a:pPr marL="76200" indent="0">
              <a:buNone/>
            </a:pPr>
            <a:r>
              <a:rPr lang="en-US" dirty="0"/>
              <a:t>3. Communication Barriers – No direct contact between farmers and buyers.</a:t>
            </a:r>
          </a:p>
          <a:p>
            <a:pPr marL="76200" indent="0">
              <a:buNone/>
            </a:pPr>
            <a:r>
              <a:rPr lang="en-US" dirty="0"/>
              <a:t>4. Unreliable Payments – Cash transactions are risky and cause payment delays.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r>
              <a:rPr lang="en-US" dirty="0"/>
              <a:t>How the App Solves These Challenges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Direct Marketplace – Farmers list products with images, descriptions, and pricing.</a:t>
            </a:r>
          </a:p>
          <a:p>
            <a:r>
              <a:rPr lang="en-US" dirty="0"/>
              <a:t>Real-Time Chat – Buyers and farmers can communicate directly.</a:t>
            </a:r>
          </a:p>
          <a:p>
            <a:r>
              <a:rPr lang="en-US" dirty="0"/>
              <a:t>Secure Payments – </a:t>
            </a:r>
            <a:r>
              <a:rPr lang="en-US" dirty="0" err="1"/>
              <a:t>Razorpay</a:t>
            </a:r>
            <a:r>
              <a:rPr lang="en-US" dirty="0"/>
              <a:t> API ensures fast, safe, and transparent transactions.</a:t>
            </a:r>
          </a:p>
          <a:p>
            <a:r>
              <a:rPr lang="en-US" dirty="0"/>
              <a:t>Role-Based Dashboards – Different interfaces for farmers and buyers, optimizing the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dirty="0"/>
              <a:t>Frontend Development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Jetpack Compose (Kotlin) – For UI design and responsiveness</a:t>
            </a:r>
          </a:p>
          <a:p>
            <a:r>
              <a:rPr lang="en-US" dirty="0"/>
              <a:t>Android Jetpack Navigation Component – Ensures smooth navigation between screens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Backend Development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Firebase Authentication – Secure login system</a:t>
            </a:r>
          </a:p>
          <a:p>
            <a:r>
              <a:rPr lang="en-US" dirty="0" err="1"/>
              <a:t>Firestore</a:t>
            </a:r>
            <a:r>
              <a:rPr lang="en-US" dirty="0"/>
              <a:t> Database – Stores product details, user data, and transactions</a:t>
            </a:r>
          </a:p>
          <a:p>
            <a:r>
              <a:rPr lang="en-US" dirty="0"/>
              <a:t>Firebase Realtime Database – Enables real-time messaging between farmers and buyers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r>
              <a:rPr lang="en-US" dirty="0"/>
              <a:t>Payment Integration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 err="1"/>
              <a:t>Razorpay</a:t>
            </a:r>
            <a:r>
              <a:rPr lang="en-US" dirty="0"/>
              <a:t> API – Secure payment gateway for seamless transactions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Operating System: Android</a:t>
            </a:r>
          </a:p>
          <a:p>
            <a:endParaRPr lang="en-US" dirty="0"/>
          </a:p>
          <a:p>
            <a:r>
              <a:rPr lang="en-US" dirty="0"/>
              <a:t>Programming Language: Kotlin (Jetpack Compose)</a:t>
            </a:r>
          </a:p>
          <a:p>
            <a:endParaRPr lang="en-US" dirty="0"/>
          </a:p>
          <a:p>
            <a:r>
              <a:rPr lang="en-US" dirty="0"/>
              <a:t>Backend Services: Firebase Authentication, </a:t>
            </a:r>
            <a:r>
              <a:rPr lang="en-US" dirty="0" err="1"/>
              <a:t>Firestore</a:t>
            </a:r>
            <a:r>
              <a:rPr lang="en-US" dirty="0"/>
              <a:t>, Realtime Database</a:t>
            </a:r>
          </a:p>
          <a:p>
            <a:endParaRPr lang="en-US" dirty="0"/>
          </a:p>
          <a:p>
            <a:r>
              <a:rPr lang="en-US" dirty="0"/>
              <a:t>Payment Gateway: </a:t>
            </a:r>
            <a:r>
              <a:rPr lang="en-US" dirty="0" err="1"/>
              <a:t>Razorpay</a:t>
            </a:r>
            <a:r>
              <a:rPr lang="en-US" dirty="0"/>
              <a:t>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Device: Android smartphone</a:t>
            </a:r>
          </a:p>
          <a:p>
            <a:endParaRPr lang="en-US" dirty="0"/>
          </a:p>
          <a:p>
            <a:r>
              <a:rPr lang="en-US" dirty="0"/>
              <a:t>Minimum Specs: 2GB RAM, 16GB storage</a:t>
            </a:r>
          </a:p>
          <a:p>
            <a:endParaRPr lang="en-US" dirty="0"/>
          </a:p>
          <a:p>
            <a:r>
              <a:rPr lang="en-US" dirty="0"/>
              <a:t>Internet: Required for transactions and communication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of the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dirty="0"/>
              <a:t>The Direct Access for Farmers app simplifies agricultural commerce by providing a secure and efficient platform for farmers and buyers to connect. By leveraging modern technology, the app: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Empowers farmers to sell directly and receive fair prices</a:t>
            </a:r>
          </a:p>
          <a:p>
            <a:r>
              <a:rPr lang="en-US" dirty="0"/>
              <a:t>Helps buyers source fresh, high-quality produce</a:t>
            </a:r>
          </a:p>
          <a:p>
            <a:r>
              <a:rPr lang="en-US" dirty="0"/>
              <a:t>Eliminates intermediaries, ensuring transparency and efficiency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With its user-friendly interface, Firebase-powered backend, and </a:t>
            </a:r>
            <a:r>
              <a:rPr lang="en-US" dirty="0" err="1"/>
              <a:t>Razorpay</a:t>
            </a:r>
            <a:r>
              <a:rPr lang="en-US" dirty="0"/>
              <a:t> integration, the app provides a modern solution to revolutionize the farm-to-consumer trade.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752</Words>
  <Application>Microsoft Macintosh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Verdana</vt:lpstr>
      <vt:lpstr>Bioinformatics</vt:lpstr>
      <vt:lpstr>PSCS_342 Mobile App for Direct Market Access for Farmers</vt:lpstr>
      <vt:lpstr>Content</vt:lpstr>
      <vt:lpstr>Problem Statement</vt:lpstr>
      <vt:lpstr>Analysis of Problem Statement</vt:lpstr>
      <vt:lpstr>Technology Stack Components</vt:lpstr>
      <vt:lpstr>Software Requirements</vt:lpstr>
      <vt:lpstr>Hardware Requirements</vt:lpstr>
      <vt:lpstr>Timeline of the Project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SHARAN D</cp:lastModifiedBy>
  <cp:revision>42</cp:revision>
  <dcterms:modified xsi:type="dcterms:W3CDTF">2025-02-21T16:44:37Z</dcterms:modified>
</cp:coreProperties>
</file>