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128"/>
    <a:srgbClr val="215920"/>
    <a:srgbClr val="112814"/>
    <a:srgbClr val="36D939"/>
    <a:srgbClr val="0D1B43"/>
    <a:srgbClr val="3E67DA"/>
    <a:srgbClr val="111328"/>
    <a:srgbClr val="B31110"/>
    <a:srgbClr val="00F120"/>
    <a:srgbClr val="21F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06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3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7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4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57C9-29C2-4B15-96BC-892616DC4387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6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8000">
                  <a:alpha val="70000"/>
                </a:srgbClr>
              </a:gs>
              <a:gs pos="100000">
                <a:srgbClr val="008000">
                  <a:alpha val="90000"/>
                </a:srgbClr>
              </a:gs>
              <a:gs pos="62000">
                <a:srgbClr val="0080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3" y="1094704"/>
            <a:ext cx="438104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98491" y="1300766"/>
            <a:ext cx="5129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DISCOVERY A NEW </a:t>
            </a:r>
          </a:p>
          <a:p>
            <a:r>
              <a:rPr lang="pt-BR" sz="4800" b="1" dirty="0" smtClean="0">
                <a:solidFill>
                  <a:schemeClr val="bg1"/>
                </a:solidFill>
              </a:rPr>
              <a:t>WORLD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Neon District RTX in Minecraft Marketplace | Mine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6384"/>
            <a:ext cx="12305625" cy="69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51517" y="0"/>
            <a:ext cx="12357141" cy="690553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8000">
                  <a:alpha val="70000"/>
                </a:srgbClr>
              </a:gs>
              <a:gs pos="100000">
                <a:srgbClr val="008000">
                  <a:alpha val="90000"/>
                </a:srgbClr>
              </a:gs>
              <a:gs pos="62000">
                <a:srgbClr val="0080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98491" y="1300766"/>
            <a:ext cx="5129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DISCOVERY A NEW </a:t>
            </a:r>
          </a:p>
          <a:p>
            <a:r>
              <a:rPr lang="pt-BR" sz="4800" b="1" dirty="0" smtClean="0">
                <a:solidFill>
                  <a:schemeClr val="bg1"/>
                </a:solidFill>
              </a:rPr>
              <a:t>WORLD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2" y="713215"/>
            <a:ext cx="4014838" cy="6284754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798491" y="3855592"/>
            <a:ext cx="2923504" cy="363923"/>
          </a:xfrm>
          <a:prstGeom prst="roundRect">
            <a:avLst/>
          </a:prstGeom>
          <a:solidFill>
            <a:srgbClr val="36D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0"/>
            <a:ext cx="12212198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0"/>
            <a:ext cx="12212198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0"/>
            <a:ext cx="12212198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High Rossferry - A realistic modern city Minecraft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4K Minecraft Wallpapers |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218"/>
            <a:ext cx="12194165" cy="68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36512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Minecraft Dungeons gets cross-play this month | PCGames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573"/>
            <a:ext cx="12337961" cy="69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36512"/>
            <a:ext cx="12337960" cy="6942042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637504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1956026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3274548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4523704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Pereira</dc:creator>
  <cp:lastModifiedBy>Mateus Pereira</cp:lastModifiedBy>
  <cp:revision>9</cp:revision>
  <dcterms:created xsi:type="dcterms:W3CDTF">2022-05-04T09:36:58Z</dcterms:created>
  <dcterms:modified xsi:type="dcterms:W3CDTF">2022-05-04T10:50:17Z</dcterms:modified>
</cp:coreProperties>
</file>