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12192000" cy="350996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128"/>
    <a:srgbClr val="215920"/>
    <a:srgbClr val="112814"/>
    <a:srgbClr val="36D939"/>
    <a:srgbClr val="0D1B43"/>
    <a:srgbClr val="3E67DA"/>
    <a:srgbClr val="111328"/>
    <a:srgbClr val="B31110"/>
    <a:srgbClr val="00F120"/>
    <a:srgbClr val="21F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780" y="1278"/>
      </p:cViewPr>
      <p:guideLst>
        <p:guide orient="horz" pos="109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4432"/>
            <a:ext cx="9144000" cy="122198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3543"/>
            <a:ext cx="9144000" cy="847428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0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6873"/>
            <a:ext cx="2628900" cy="297453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6873"/>
            <a:ext cx="7734300" cy="297453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7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5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75054"/>
            <a:ext cx="10515600" cy="146004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48913"/>
            <a:ext cx="10515600" cy="767804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30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34365"/>
            <a:ext cx="5181600" cy="22270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34365"/>
            <a:ext cx="5181600" cy="22270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80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6873"/>
            <a:ext cx="10515600" cy="67843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60429"/>
            <a:ext cx="5157787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82111"/>
            <a:ext cx="5157787" cy="188579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60429"/>
            <a:ext cx="5183188" cy="421683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82111"/>
            <a:ext cx="5183188" cy="188579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9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8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66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3998"/>
            <a:ext cx="3932237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5370"/>
            <a:ext cx="6172200" cy="249434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2989"/>
            <a:ext cx="3932237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02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3998"/>
            <a:ext cx="3932237" cy="818991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5370"/>
            <a:ext cx="6172200" cy="249434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52989"/>
            <a:ext cx="3932237" cy="1950792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62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6873"/>
            <a:ext cx="10515600" cy="678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34365"/>
            <a:ext cx="10515600" cy="2227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53216"/>
            <a:ext cx="2743200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57C9-29C2-4B15-96BC-892616DC4387}" type="datetimeFigureOut">
              <a:rPr lang="pt-BR" smtClean="0"/>
              <a:t>08/05/2022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53216"/>
            <a:ext cx="4114800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53216"/>
            <a:ext cx="2743200" cy="186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3857-BA35-4AF6-AEE9-303C476F1D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71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4019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167401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8000">
                  <a:alpha val="70000"/>
                </a:srgbClr>
              </a:gs>
              <a:gs pos="100000">
                <a:srgbClr val="008000">
                  <a:alpha val="90000"/>
                </a:srgbClr>
              </a:gs>
              <a:gs pos="62000">
                <a:srgbClr val="0080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3" y="-579315"/>
            <a:ext cx="4381040" cy="685800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98492" y="-373253"/>
            <a:ext cx="51291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DISCOVERY A NEW 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WORLD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1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Neon District RTX in Minecraft Marketplace | Minecra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690403"/>
            <a:ext cx="12305625" cy="692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-51517" y="-1674019"/>
            <a:ext cx="12357141" cy="690553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8K Minecraft Wallpapers - Wallpaper Cave"/>
          <p:cNvSpPr>
            <a:spLocks noChangeAspect="1" noChangeArrowheads="1"/>
          </p:cNvSpPr>
          <p:nvPr/>
        </p:nvSpPr>
        <p:spPr bwMode="auto">
          <a:xfrm>
            <a:off x="307975" y="-16660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Minecraft Dungeons gets cross-play this month | PCGames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708592"/>
            <a:ext cx="12337961" cy="69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1710531"/>
            <a:ext cx="12337960" cy="6942042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8K Minecraft Wallpapers - Wallpaper Cave"/>
          <p:cNvSpPr>
            <a:spLocks noChangeAspect="1" noChangeArrowheads="1"/>
          </p:cNvSpPr>
          <p:nvPr/>
        </p:nvSpPr>
        <p:spPr bwMode="auto">
          <a:xfrm>
            <a:off x="307975" y="-16660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8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708592"/>
            <a:ext cx="12337960" cy="69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1710531"/>
            <a:ext cx="12337960" cy="6942042"/>
          </a:xfrm>
          <a:prstGeom prst="rect">
            <a:avLst/>
          </a:prstGeom>
          <a:gradFill flip="none" rotWithShape="1">
            <a:gsLst>
              <a:gs pos="100000">
                <a:srgbClr val="003300"/>
              </a:gs>
              <a:gs pos="0">
                <a:srgbClr val="003300"/>
              </a:gs>
              <a:gs pos="54000">
                <a:srgbClr val="003300">
                  <a:alpha val="90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8K Minecraft Wallpapers - Wallpaper Cave"/>
          <p:cNvSpPr>
            <a:spLocks noChangeAspect="1" noChangeArrowheads="1"/>
          </p:cNvSpPr>
          <p:nvPr/>
        </p:nvSpPr>
        <p:spPr bwMode="auto">
          <a:xfrm>
            <a:off x="307975" y="-16660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702853"/>
            <a:ext cx="12337960" cy="692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1710531"/>
            <a:ext cx="12337960" cy="6942042"/>
          </a:xfrm>
          <a:prstGeom prst="rect">
            <a:avLst/>
          </a:prstGeom>
          <a:gradFill flip="none" rotWithShape="1">
            <a:gsLst>
              <a:gs pos="100000">
                <a:srgbClr val="003300"/>
              </a:gs>
              <a:gs pos="0">
                <a:srgbClr val="003300"/>
              </a:gs>
              <a:gs pos="54000">
                <a:srgbClr val="003300">
                  <a:alpha val="90000"/>
                </a:srgb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8K Minecraft Wallpapers - Wallpaper Cave"/>
          <p:cNvSpPr>
            <a:spLocks noChangeAspect="1" noChangeArrowheads="1"/>
          </p:cNvSpPr>
          <p:nvPr/>
        </p:nvSpPr>
        <p:spPr bwMode="auto">
          <a:xfrm>
            <a:off x="307975" y="-16660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1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4019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167401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8000">
                  <a:alpha val="70000"/>
                </a:srgbClr>
              </a:gs>
              <a:gs pos="100000">
                <a:srgbClr val="008000">
                  <a:alpha val="90000"/>
                </a:srgbClr>
              </a:gs>
              <a:gs pos="62000">
                <a:srgbClr val="0080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8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4019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-167401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98492" y="-373253"/>
            <a:ext cx="51291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DISCOVERY A NEW 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WORLD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02" y="-960804"/>
            <a:ext cx="4014838" cy="6284754"/>
          </a:xfrm>
          <a:prstGeom prst="rect">
            <a:avLst/>
          </a:prstGeom>
        </p:spPr>
      </p:pic>
      <p:sp>
        <p:nvSpPr>
          <p:cNvPr id="11" name="Retângulo de cantos arredondados 10"/>
          <p:cNvSpPr/>
          <p:nvPr/>
        </p:nvSpPr>
        <p:spPr>
          <a:xfrm>
            <a:off x="798491" y="2181574"/>
            <a:ext cx="2923504" cy="363923"/>
          </a:xfrm>
          <a:prstGeom prst="roundRect">
            <a:avLst/>
          </a:prstGeom>
          <a:solidFill>
            <a:srgbClr val="36D9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8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4019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" y="-1674019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5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" y="-1674019"/>
            <a:ext cx="12212198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" y="-1674019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4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" y="-1674019"/>
            <a:ext cx="12212198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" y="-1674019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9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99" y="-1674019"/>
            <a:ext cx="12212198" cy="6858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4019"/>
            <a:ext cx="12192000" cy="6858000"/>
          </a:xfrm>
          <a:prstGeom prst="rect">
            <a:avLst/>
          </a:prstGeom>
        </p:spPr>
      </p:pic>
      <p:pic>
        <p:nvPicPr>
          <p:cNvPr id="1026" name="Picture 2" descr="High Rossferry - A realistic modern city Minecraft M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74019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1674019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4K Minecraft Wallpapers | Backgroun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675237"/>
            <a:ext cx="12194165" cy="68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171053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3300">
                  <a:alpha val="80000"/>
                </a:srgbClr>
              </a:gs>
              <a:gs pos="100000">
                <a:srgbClr val="003300">
                  <a:alpha val="8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5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Minecraft Dungeons gets cross-play this month | PCGames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834395"/>
            <a:ext cx="12337961" cy="69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/>
          <p:cNvSpPr/>
          <p:nvPr/>
        </p:nvSpPr>
        <p:spPr>
          <a:xfrm>
            <a:off x="1" y="-1708592"/>
            <a:ext cx="12337960" cy="5472677"/>
          </a:xfrm>
          <a:prstGeom prst="rect">
            <a:avLst/>
          </a:prstGeom>
          <a:gradFill flip="none" rotWithShape="1">
            <a:gsLst>
              <a:gs pos="94000">
                <a:srgbClr val="003300"/>
              </a:gs>
              <a:gs pos="42000">
                <a:srgbClr val="003300">
                  <a:alpha val="9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-1139685" y="-1036515"/>
            <a:ext cx="914400" cy="914400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-1139685" y="282007"/>
            <a:ext cx="914400" cy="9144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-1191201" y="1600529"/>
            <a:ext cx="914400" cy="914400"/>
          </a:xfrm>
          <a:prstGeom prst="rect">
            <a:avLst/>
          </a:prstGeom>
          <a:solidFill>
            <a:srgbClr val="1128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-1139685" y="2849685"/>
            <a:ext cx="914400" cy="914400"/>
          </a:xfrm>
          <a:prstGeom prst="rect">
            <a:avLst/>
          </a:prstGeom>
          <a:solidFill>
            <a:srgbClr val="B311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AutoShape 4" descr="8K Minecraft Wallpapers - Wallpaper Cave"/>
          <p:cNvSpPr>
            <a:spLocks noChangeAspect="1" noChangeArrowheads="1"/>
          </p:cNvSpPr>
          <p:nvPr/>
        </p:nvSpPr>
        <p:spPr bwMode="auto">
          <a:xfrm>
            <a:off x="307975" y="-166608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8</Words>
  <Application>Microsoft Office PowerPoint</Application>
  <PresentationFormat>Personalizar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Pereira</dc:creator>
  <cp:lastModifiedBy>Mateus Pereira</cp:lastModifiedBy>
  <cp:revision>13</cp:revision>
  <dcterms:created xsi:type="dcterms:W3CDTF">2022-05-04T09:36:58Z</dcterms:created>
  <dcterms:modified xsi:type="dcterms:W3CDTF">2022-05-08T14:34:31Z</dcterms:modified>
</cp:coreProperties>
</file>