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9298" y="2476052"/>
            <a:ext cx="8791575" cy="857044"/>
          </a:xfrm>
        </p:spPr>
        <p:txBody>
          <a:bodyPr/>
          <a:lstStyle/>
          <a:p>
            <a:r>
              <a:rPr lang="pt-BR" dirty="0" smtClean="0"/>
              <a:t>Tech Challenge – Fase 02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9299" y="3333096"/>
            <a:ext cx="8791575" cy="604202"/>
          </a:xfrm>
        </p:spPr>
        <p:txBody>
          <a:bodyPr/>
          <a:lstStyle/>
          <a:p>
            <a:r>
              <a:rPr lang="pt-BR" dirty="0" smtClean="0"/>
              <a:t>Matheus Alves roa Martins - RM </a:t>
            </a:r>
            <a:r>
              <a:rPr lang="pt-BR" dirty="0"/>
              <a:t>351998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26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0169" y="453303"/>
            <a:ext cx="9906000" cy="603211"/>
          </a:xfrm>
        </p:spPr>
        <p:txBody>
          <a:bodyPr/>
          <a:lstStyle/>
          <a:p>
            <a:r>
              <a:rPr lang="pt-BR" dirty="0" smtClean="0"/>
              <a:t>Dados para o modelo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00026" y="1549101"/>
            <a:ext cx="4205507" cy="425003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pt-BR" dirty="0" smtClean="0"/>
              <a:t>Número diário do fechamento do IBOVESPA dos últimos 4 anos</a:t>
            </a:r>
          </a:p>
          <a:p>
            <a:pPr marL="342900" indent="-342900">
              <a:buAutoNum type="arabicPeriod"/>
            </a:pPr>
            <a:r>
              <a:rPr lang="pt-BR" dirty="0" smtClean="0"/>
              <a:t>Objetivo do modelo é prever diariamente o valor do fechamento dos próximos 6 meses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2" y="1537401"/>
            <a:ext cx="6802995" cy="42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954" y="605608"/>
            <a:ext cx="9906000" cy="698331"/>
          </a:xfrm>
        </p:spPr>
        <p:txBody>
          <a:bodyPr/>
          <a:lstStyle/>
          <a:p>
            <a:r>
              <a:rPr lang="pt-BR" dirty="0" smtClean="0"/>
              <a:t>Técnica utilizada - prophet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72866" y="2036148"/>
            <a:ext cx="5873270" cy="439302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smtClean="0"/>
              <a:t>Biblioteca da meta/</a:t>
            </a:r>
            <a:r>
              <a:rPr lang="pt-BR" sz="2000" dirty="0" err="1" smtClean="0"/>
              <a:t>facebook</a:t>
            </a:r>
            <a:endParaRPr lang="pt-B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smtClean="0"/>
              <a:t>Fácil de entender como funciona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smtClean="0"/>
              <a:t>Fácil de usar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smtClean="0"/>
              <a:t>Simplicidade em fazer previsões e tratar sazonalidade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smtClean="0"/>
              <a:t>site próprio com todas as funcionalidades muito bem explicadas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 smtClean="0"/>
          </a:p>
        </p:txBody>
      </p:sp>
      <p:pic>
        <p:nvPicPr>
          <p:cNvPr id="1026" name="Picture 2" descr="Time Series Forecasting With Prophet And Spark - Data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54" y="2018535"/>
            <a:ext cx="45910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5500" y="558615"/>
            <a:ext cx="9906000" cy="646242"/>
          </a:xfrm>
        </p:spPr>
        <p:txBody>
          <a:bodyPr/>
          <a:lstStyle/>
          <a:p>
            <a:r>
              <a:rPr lang="pt-BR" dirty="0" smtClean="0"/>
              <a:t>Predição feita pelo prophet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759447" y="1366220"/>
            <a:ext cx="3578419" cy="2452744"/>
          </a:xfrm>
        </p:spPr>
        <p:txBody>
          <a:bodyPr/>
          <a:lstStyle/>
          <a:p>
            <a:r>
              <a:rPr lang="pt-BR" dirty="0" smtClean="0"/>
              <a:t>O prophet consegue sozinho fazer o gráfico que inclui: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os dados históricos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 predição para os próximos meses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o intervalo de confiança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96" y="1376978"/>
            <a:ext cx="6919251" cy="44006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842325" y="3969572"/>
            <a:ext cx="330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MODELO POSSUI UMA TAXA DE ACERTO DE 87%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115</TotalTime>
  <Words>108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Tw Cen MT</vt:lpstr>
      <vt:lpstr>Wingdings</vt:lpstr>
      <vt:lpstr>Circuito</vt:lpstr>
      <vt:lpstr>Tech Challenge – Fase 02</vt:lpstr>
      <vt:lpstr>Dados para o modelo </vt:lpstr>
      <vt:lpstr>Técnica utilizada - prophet</vt:lpstr>
      <vt:lpstr>Predição feita pelo prophet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Challenge – Fase 02</dc:title>
  <dc:creator>Conta da Microsoft</dc:creator>
  <cp:lastModifiedBy>Conta da Microsoft</cp:lastModifiedBy>
  <cp:revision>10</cp:revision>
  <dcterms:created xsi:type="dcterms:W3CDTF">2024-01-26T18:14:25Z</dcterms:created>
  <dcterms:modified xsi:type="dcterms:W3CDTF">2024-01-26T20:10:06Z</dcterms:modified>
</cp:coreProperties>
</file>