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693400" cy="7561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1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descr="" id="2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36560" y="1509840"/>
            <a:ext cx="9213120" cy="361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8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4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descr="" id="75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0" name="Grafik 3"/>
          <p:cNvPicPr/>
          <p:nvPr/>
        </p:nvPicPr>
        <p:blipFill>
          <a:blip r:embed="rId1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3" name="Grafik 3"/>
          <p:cNvPicPr/>
          <p:nvPr/>
        </p:nvPicPr>
        <p:blipFill>
          <a:blip r:embed="rId1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54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4312E052-FE75-4DE4-BAE4-F750BE101167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Inhalt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Clustering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Naive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Erkenntnisse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393F1610-C4E6-4F0D-B031-039013E54449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Clustering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K-Medoids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Erste K Features als Center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Parallelisierte Suche der Center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Parallelisierte Bearbeitung der Cluster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8A7FBCE4-E60E-4435-A65B-7A08F91ED2DA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Naive Bayes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Probabilistischer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einfach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schnell</a:t>
            </a:r>
            <a:endParaRPr/>
          </a:p>
        </p:txBody>
      </p:sp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120" y="4114800"/>
            <a:ext cx="2644560" cy="423360"/>
          </a:xfrm>
          <a:prstGeom prst="rect">
            <a:avLst/>
          </a:prstGeom>
        </p:spPr>
      </p:pic>
      <p:pic>
        <p:nvPicPr>
          <p:cNvPr descr="" id="13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5303520"/>
            <a:ext cx="7255080" cy="10054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91429520-931B-439C-81F2-41C57ED9BEEC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Nichtprobabilistisch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Binärer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Large Margin Classifier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Finden der besten Trennlinie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Kernel Trick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Lineare Trennung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LibSVM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RBF-Kernel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9C662239-809D-4C6F-B8C3-F5C4051A5A90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1152360"/>
            <a:ext cx="6695640" cy="57931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EFBDCEEC-B5FC-49C8-956D-460CE065BDFC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905760"/>
            <a:ext cx="6263640" cy="61498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9990F60A-E564-4CB9-AC1E-3D1BE84C1046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360" y="1656360"/>
            <a:ext cx="8978400" cy="40622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RBF- Kernel ist parametrisierbar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Parametersuche notwendig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C: Fehlertoleranz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Gamma: Parameter der Basisfunktion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Normalisieren der Parameter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[0,1]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Anfällig auf unterschiedliche grosse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Grid Suche über Parameterraum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