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59" r:id="rId7"/>
  </p:sldIdLst>
  <p:sldSz cx="10693400" cy="7561263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79394" autoAdjust="0"/>
  </p:normalViewPr>
  <p:slideViewPr>
    <p:cSldViewPr>
      <p:cViewPr>
        <p:scale>
          <a:sx n="71" d="100"/>
          <a:sy n="71" d="100"/>
        </p:scale>
        <p:origin x="-1680" y="-7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FHN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0825"/>
            <a:ext cx="2347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422EA7-E0EB-45ED-983E-280F68E516FE}" type="datetime1">
              <a:rPr lang="de-CH">
                <a:solidFill>
                  <a:srgbClr val="000000"/>
                </a:solidFill>
              </a:rPr>
              <a:pPr/>
              <a:t>04.06.2013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6B1E94-08C2-4181-8CFD-5C815C763A8D}" type="datetime1">
              <a:rPr lang="de-CH">
                <a:solidFill>
                  <a:srgbClr val="000000"/>
                </a:solidFill>
              </a:rPr>
              <a:pPr/>
              <a:t>04.06.2013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6B1E94-08C2-4181-8CFD-5C815C763A8D}" type="datetime1">
              <a:rPr lang="de-CH">
                <a:solidFill>
                  <a:srgbClr val="000000"/>
                </a:solidFill>
              </a:rPr>
              <a:pPr/>
              <a:t>04.06.2013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422EA7-E0EB-45ED-983E-280F68E516FE}" type="datetime1">
              <a:rPr lang="de-CH">
                <a:solidFill>
                  <a:srgbClr val="000000"/>
                </a:solidFill>
              </a:rPr>
              <a:pPr/>
              <a:t>04.06.2013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>
                <a:latin typeface="Calibri" pitchFamily="34" charset="0"/>
              </a:defRPr>
            </a:lvl1pPr>
          </a:lstStyle>
          <a:p>
            <a:fld id="{9662A2BA-5B17-46C7-B18B-CAE5F7A992A0}" type="datetime1">
              <a:rPr lang="de-CH" smtClean="0">
                <a:solidFill>
                  <a:srgbClr val="000000"/>
                </a:solidFill>
              </a:rPr>
              <a:pPr/>
              <a:t>04.06.2013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>
                <a:latin typeface="Calibri" pitchFamily="34" charset="0"/>
              </a:defRPr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Fusszeile: Institut etc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>
                <a:latin typeface="Calibri" pitchFamily="34" charset="0"/>
              </a:defRPr>
            </a:lvl1pPr>
          </a:lstStyle>
          <a:p>
            <a:fld id="{8C812475-90CC-411E-A993-929AF0D0895B}" type="slidenum">
              <a:rPr lang="de-CH" smtClean="0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1031" name="Picture 7" descr="FHN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0825"/>
            <a:ext cx="2347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3" y="2385391"/>
            <a:ext cx="6901973" cy="4779616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2000" dirty="0" smtClean="0">
                <a:latin typeface="Calibri" pitchFamily="34" charset="0"/>
              </a:rPr>
              <a:t>Florian Lüscher, Patrick Walther, Thomas Federer und Matthias Brun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IGS - Contest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A7-E0EB-45ED-983E-280F68E516FE}" type="datetime1">
              <a:rPr lang="de-CH" smtClean="0">
                <a:solidFill>
                  <a:srgbClr val="000000"/>
                </a:solidFill>
              </a:rPr>
              <a:pPr/>
              <a:t>04.06.2013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Terrorismus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Clustering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Naive </a:t>
            </a:r>
            <a:r>
              <a:rPr lang="de-CH" dirty="0" err="1" smtClean="0"/>
              <a:t>Bayes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Support </a:t>
            </a:r>
            <a:r>
              <a:rPr lang="de-CH" dirty="0" err="1" smtClean="0"/>
              <a:t>Vector</a:t>
            </a:r>
            <a:r>
              <a:rPr lang="de-CH" dirty="0" smtClean="0"/>
              <a:t> </a:t>
            </a:r>
            <a:r>
              <a:rPr lang="de-CH" dirty="0" err="1" smtClean="0"/>
              <a:t>Machine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DE" dirty="0" smtClean="0"/>
              <a:t>Erkenntnisse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A7-E0EB-45ED-983E-280F68E516FE}" type="datetime1">
              <a:rPr lang="de-CH" smtClean="0">
                <a:solidFill>
                  <a:srgbClr val="000000"/>
                </a:solidFill>
              </a:rPr>
              <a:pPr/>
              <a:t>04.06.2013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Terrorismus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Clustering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K-</a:t>
            </a:r>
            <a:r>
              <a:rPr lang="de-CH" dirty="0" err="1" smtClean="0"/>
              <a:t>Medoids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Erste K Features als Center</a:t>
            </a:r>
          </a:p>
          <a:p>
            <a:pPr>
              <a:buFont typeface="Arial" pitchFamily="34" charset="0"/>
              <a:buChar char="•"/>
            </a:pPr>
            <a:r>
              <a:rPr lang="de-CH" dirty="0"/>
              <a:t> </a:t>
            </a:r>
            <a:r>
              <a:rPr lang="de-CH" dirty="0" smtClean="0"/>
              <a:t>Parallelisierte Suche der Center</a:t>
            </a:r>
          </a:p>
          <a:p>
            <a:pPr>
              <a:buFont typeface="Arial" pitchFamily="34" charset="0"/>
              <a:buChar char="•"/>
            </a:pPr>
            <a:r>
              <a:rPr lang="de-CH" dirty="0"/>
              <a:t> </a:t>
            </a:r>
            <a:r>
              <a:rPr lang="de-CH" dirty="0" smtClean="0"/>
              <a:t>Parallelisierte Bearbeitung der Cluster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63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A7-E0EB-45ED-983E-280F68E516FE}" type="datetime1">
              <a:rPr lang="de-CH" smtClean="0">
                <a:solidFill>
                  <a:srgbClr val="000000"/>
                </a:solidFill>
              </a:rPr>
              <a:pPr/>
              <a:t>04.06.2013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Terrorismus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Naive </a:t>
            </a:r>
            <a:r>
              <a:rPr lang="de-CH" dirty="0" err="1" smtClean="0"/>
              <a:t>Bayes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2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A7-E0EB-45ED-983E-280F68E516FE}" type="datetime1">
              <a:rPr lang="de-CH" smtClean="0">
                <a:solidFill>
                  <a:srgbClr val="000000"/>
                </a:solidFill>
              </a:rPr>
              <a:pPr/>
              <a:t>04.06.2013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Terrorismus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Support </a:t>
            </a:r>
            <a:r>
              <a:rPr lang="de-CH" dirty="0" err="1" smtClean="0"/>
              <a:t>Vector</a:t>
            </a:r>
            <a:r>
              <a:rPr lang="de-CH" dirty="0" smtClean="0"/>
              <a:t> </a:t>
            </a:r>
            <a:r>
              <a:rPr lang="de-CH" dirty="0" err="1" smtClean="0"/>
              <a:t>Machine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0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3" y="2385391"/>
            <a:ext cx="6901973" cy="4779616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2000" dirty="0" smtClean="0">
                <a:latin typeface="Calibri" pitchFamily="34" charset="0"/>
              </a:rPr>
              <a:t>Florian Lüscher, Patrick Walther, Thomas Federer und Matthias Brun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IGS - Contest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fhnw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pp_fhnw</Template>
  <TotalTime>0</TotalTime>
  <Words>80</Words>
  <Application>Microsoft Office PowerPoint</Application>
  <PresentationFormat>Benutzerdefiniert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pp_fhnw</vt:lpstr>
      <vt:lpstr>IGS - Contest</vt:lpstr>
      <vt:lpstr>Inhalt</vt:lpstr>
      <vt:lpstr>Clustering</vt:lpstr>
      <vt:lpstr>Naive Bayes</vt:lpstr>
      <vt:lpstr>Support Vector Machine</vt:lpstr>
      <vt:lpstr>IGS - Contest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Begriff „Terrorismus“</dc:title>
  <dc:creator>Matthias Brun</dc:creator>
  <cp:lastModifiedBy>Matthias Brun</cp:lastModifiedBy>
  <cp:revision>28</cp:revision>
  <dcterms:created xsi:type="dcterms:W3CDTF">2013-03-20T14:25:57Z</dcterms:created>
  <dcterms:modified xsi:type="dcterms:W3CDTF">2013-06-04T10:38:06Z</dcterms:modified>
</cp:coreProperties>
</file>