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Mejora Continua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Martin Arroyo Torres </a:t>
            </a:r>
          </a:p>
          <a:p>
            <a:r>
              <a:rPr lang="es-ES" sz="1400" dirty="0" smtClean="0"/>
              <a:t>Líder Maligno de proyectos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781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21" y="2276768"/>
            <a:ext cx="10058400" cy="1450757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smtClean="0"/>
              <a:t>FASES MEJORA CONTINUA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6743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MEJORA CONTINUA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58" y="1748118"/>
            <a:ext cx="4424644" cy="44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21" y="2276768"/>
            <a:ext cx="10058400" cy="1450757"/>
          </a:xfrm>
        </p:spPr>
        <p:txBody>
          <a:bodyPr/>
          <a:lstStyle/>
          <a:p>
            <a:r>
              <a:rPr lang="es-ES" dirty="0" smtClean="0"/>
              <a:t>Causa Raíz de problemas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6027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Identificación causas raíz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  </a:t>
            </a:r>
          </a:p>
          <a:p>
            <a:endParaRPr lang="es-MX" b="1" dirty="0"/>
          </a:p>
          <a:p>
            <a:r>
              <a:rPr lang="es-MX" b="1" dirty="0" smtClean="0"/>
              <a:t>Los </a:t>
            </a:r>
            <a:r>
              <a:rPr lang="es-MX" b="1" dirty="0"/>
              <a:t>5 ¿Por qué</a:t>
            </a:r>
            <a:r>
              <a:rPr lang="es-MX" b="1" dirty="0" smtClean="0"/>
              <a:t>?</a:t>
            </a:r>
          </a:p>
          <a:p>
            <a:endParaRPr lang="es-ES" b="1" dirty="0"/>
          </a:p>
          <a:p>
            <a:r>
              <a:rPr lang="es-MX" dirty="0"/>
              <a:t>La técnica fue originalmente desarrollada por </a:t>
            </a:r>
            <a:r>
              <a:rPr lang="es-MX" dirty="0" err="1"/>
              <a:t>Sakichi</a:t>
            </a:r>
            <a:r>
              <a:rPr lang="es-MX" dirty="0"/>
              <a:t> </a:t>
            </a:r>
            <a:r>
              <a:rPr lang="es-MX" dirty="0" err="1"/>
              <a:t>Toyada</a:t>
            </a:r>
            <a:r>
              <a:rPr lang="es-MX" dirty="0"/>
              <a:t> y fue usada en la corporación de motores Toyota durante la evolución de su metodología de manufacturación.</a:t>
            </a:r>
          </a:p>
          <a:p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185974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 </a:t>
            </a:r>
            <a:r>
              <a:rPr lang="es-ES" dirty="0" err="1" smtClean="0"/>
              <a:t>whys</a:t>
            </a:r>
            <a:r>
              <a:rPr lang="es-ES" dirty="0" smtClean="0"/>
              <a:t> </a:t>
            </a:r>
            <a:r>
              <a:rPr lang="es-ES" dirty="0" err="1" smtClean="0"/>
              <a:t>worksheet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02" y="1869140"/>
            <a:ext cx="6982257" cy="4331483"/>
          </a:xfrm>
        </p:spPr>
      </p:pic>
    </p:spTree>
    <p:extLst>
      <p:ext uri="{BB962C8B-B14F-4D97-AF65-F5344CB8AC3E}">
        <p14:creationId xmlns:p14="http://schemas.microsoft.com/office/powerpoint/2010/main" val="34405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Empleado  con dedo lastimado</a:t>
            </a:r>
            <a:endParaRPr lang="es-MX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79923"/>
            <a:ext cx="10058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¿Por qué la asociada se lastimó el pulgar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Debido a su pulgar quedó atrapado en la cinta transportadora.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¿Por qué el pulgar quede atrapado en la cinta transportadora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Debido a que estaba persiguiendo su bolsa , que estaba en un transportador</a:t>
            </a:r>
            <a:r>
              <a:rPr kumimoji="0" lang="es-ES" altLang="es-MX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de banda</a:t>
            </a: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¿Por qué estaba</a:t>
            </a:r>
            <a:r>
              <a:rPr kumimoji="0" lang="es-ES" altLang="es-MX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persiguiendo</a:t>
            </a: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su bolsa 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Debido a que había colocado su bolsa en la cinta , que había iniciado a avanzar de forma inesperada.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¿Por qué su bolsa en la cinta 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s-ES" altLang="es-MX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Debido a que estaba usando el transportador como mesa.</a:t>
            </a:r>
            <a:r>
              <a:rPr lang="es-ES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endParaRPr lang="es-ES" altLang="es-MX" sz="24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MX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¿</a:t>
            </a:r>
            <a:r>
              <a:rPr lang="es-ES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Por qué </a:t>
            </a:r>
            <a:r>
              <a:rPr lang="es-ES" altLang="es-MX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usaba el transportador como mesa? </a:t>
            </a:r>
            <a:endParaRPr lang="es-ES" altLang="es-MX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5916" y="2411618"/>
            <a:ext cx="10058400" cy="1450757"/>
          </a:xfrm>
        </p:spPr>
        <p:txBody>
          <a:bodyPr/>
          <a:lstStyle/>
          <a:p>
            <a:r>
              <a:rPr lang="es-ES" dirty="0" smtClean="0"/>
              <a:t>¿Qué es la mejora continua?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90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Mejora continua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Enfocado en mejorar:</a:t>
            </a:r>
          </a:p>
          <a:p>
            <a:pPr marL="1076325" indent="-90488"/>
            <a:endParaRPr lang="es-ES" dirty="0"/>
          </a:p>
          <a:p>
            <a:pPr marL="1076325" lvl="1" indent="-90488">
              <a:buFont typeface="+mj-lt"/>
              <a:buAutoNum type="arabicPeriod"/>
            </a:pPr>
            <a:r>
              <a:rPr lang="es-ES" sz="3200" dirty="0" smtClean="0"/>
              <a:t>Productos</a:t>
            </a:r>
          </a:p>
          <a:p>
            <a:pPr marL="1076325" lvl="1" indent="-90488">
              <a:buFont typeface="+mj-lt"/>
              <a:buAutoNum type="arabicPeriod"/>
            </a:pPr>
            <a:r>
              <a:rPr lang="es-ES" sz="3200" dirty="0" smtClean="0"/>
              <a:t>Servicios</a:t>
            </a:r>
          </a:p>
          <a:p>
            <a:pPr marL="1076325" lvl="1" indent="-90488">
              <a:buFont typeface="+mj-lt"/>
              <a:buAutoNum type="arabicPeriod"/>
            </a:pPr>
            <a:r>
              <a:rPr lang="es-ES" sz="3200" dirty="0" smtClean="0"/>
              <a:t>Procesos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941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Pilares de Mejora Continua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SMED</a:t>
            </a:r>
          </a:p>
          <a:p>
            <a:pPr marL="0" indent="0">
              <a:buNone/>
            </a:pPr>
            <a:r>
              <a:rPr lang="es-ES" dirty="0" err="1" smtClean="0"/>
              <a:t>Kanban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Jidoka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JIT</a:t>
            </a:r>
          </a:p>
          <a:p>
            <a:pPr marL="0" indent="0">
              <a:buNone/>
            </a:pPr>
            <a:r>
              <a:rPr lang="es-ES" dirty="0" err="1" smtClean="0"/>
              <a:t>Poka-yoke</a:t>
            </a:r>
            <a:endParaRPr lang="es-ES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07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21" y="2276768"/>
            <a:ext cx="10058400" cy="1450757"/>
          </a:xfrm>
        </p:spPr>
        <p:txBody>
          <a:bodyPr/>
          <a:lstStyle/>
          <a:p>
            <a:r>
              <a:rPr lang="en-US" dirty="0"/>
              <a:t>SMED  (Single-Minute Exchange of Die)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42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21" y="2276768"/>
            <a:ext cx="10058400" cy="1450757"/>
          </a:xfrm>
        </p:spPr>
        <p:txBody>
          <a:bodyPr/>
          <a:lstStyle/>
          <a:p>
            <a:r>
              <a:rPr lang="es-ES" dirty="0" smtClean="0"/>
              <a:t>KANBAN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735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21" y="2276768"/>
            <a:ext cx="10058400" cy="1450757"/>
          </a:xfrm>
        </p:spPr>
        <p:txBody>
          <a:bodyPr/>
          <a:lstStyle/>
          <a:p>
            <a:r>
              <a:rPr lang="es-ES" dirty="0" err="1"/>
              <a:t>Jidoka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75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21" y="2276768"/>
            <a:ext cx="10058400" cy="1450757"/>
          </a:xfrm>
        </p:spPr>
        <p:txBody>
          <a:bodyPr/>
          <a:lstStyle/>
          <a:p>
            <a:r>
              <a:rPr lang="es-ES" dirty="0" err="1"/>
              <a:t>Just</a:t>
            </a:r>
            <a:r>
              <a:rPr lang="es-ES" dirty="0"/>
              <a:t> in time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83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21" y="2276768"/>
            <a:ext cx="10058400" cy="1450757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 smtClean="0"/>
              <a:t>Poka-yoke</a:t>
            </a:r>
            <a:r>
              <a:rPr lang="es-ES" dirty="0"/>
              <a:t>  </a:t>
            </a:r>
            <a:r>
              <a:rPr lang="es-ES" sz="1400" dirty="0"/>
              <a:t>(en japonés </a:t>
            </a:r>
            <a:r>
              <a:rPr lang="ja-JP" altLang="es-MX" sz="1400" dirty="0"/>
              <a:t>ポカヨケ</a:t>
            </a:r>
            <a:r>
              <a:rPr lang="es-MX" altLang="ja-JP" sz="1400" dirty="0"/>
              <a:t>, </a:t>
            </a:r>
            <a:r>
              <a:rPr lang="es-ES" sz="1400" dirty="0"/>
              <a:t>literalmente a prueba de errores)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21228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223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 Unicode MS</vt:lpstr>
      <vt:lpstr>MS PGothic</vt:lpstr>
      <vt:lpstr>Arial</vt:lpstr>
      <vt:lpstr>Calibri</vt:lpstr>
      <vt:lpstr>Calibri Light</vt:lpstr>
      <vt:lpstr>Retrospección</vt:lpstr>
      <vt:lpstr>Mejora Continua</vt:lpstr>
      <vt:lpstr>¿Qué es la mejora continua?</vt:lpstr>
      <vt:lpstr>Mejora continua</vt:lpstr>
      <vt:lpstr>Pilares de Mejora Continua</vt:lpstr>
      <vt:lpstr>SMED  (Single-Minute Exchange of Die)</vt:lpstr>
      <vt:lpstr>KANBAN</vt:lpstr>
      <vt:lpstr>Jidoka</vt:lpstr>
      <vt:lpstr>Just in time</vt:lpstr>
      <vt:lpstr> Poka-yoke  (en japonés ポカヨケ, literalmente a prueba de errores)</vt:lpstr>
      <vt:lpstr> FASES MEJORA CONTINUA</vt:lpstr>
      <vt:lpstr>FASES MEJORA CONTINUA</vt:lpstr>
      <vt:lpstr>Causa Raíz de problemas</vt:lpstr>
      <vt:lpstr>Identificación causas raíz</vt:lpstr>
      <vt:lpstr>5 whys worksheet</vt:lpstr>
      <vt:lpstr>Empleado  con dedo lastimado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 Continua</dc:title>
  <dc:creator>Martin Arroyo</dc:creator>
  <cp:lastModifiedBy>Martin Arroyo</cp:lastModifiedBy>
  <cp:revision>14</cp:revision>
  <dcterms:created xsi:type="dcterms:W3CDTF">2016-08-25T12:58:42Z</dcterms:created>
  <dcterms:modified xsi:type="dcterms:W3CDTF">2016-08-25T17:43:03Z</dcterms:modified>
</cp:coreProperties>
</file>