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3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3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57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5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5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4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6219" y="1146219"/>
            <a:ext cx="7766936" cy="3226911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  <a:t>Soutenance du projet LO07</a:t>
            </a:r>
            <a:b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  <a:t/>
            </a:r>
            <a:b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fr-FR" sz="4800" dirty="0" smtClean="0">
                <a:solidFill>
                  <a:schemeClr val="accent5"/>
                </a:solidFill>
                <a:cs typeface="Arial" panose="020B0604020202020204" pitchFamily="34" charset="0"/>
              </a:rPr>
              <a:t>Site de covoiturage</a:t>
            </a:r>
            <a:endParaRPr lang="en-GB" sz="48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cs typeface="Arial" panose="020B0604020202020204" pitchFamily="34" charset="0"/>
              </a:rPr>
              <a:t>Plan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Problématique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Base de données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Logiciels utilisés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Fonctionnement du site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Apports</a:t>
            </a:r>
            <a:endParaRPr lang="en-GB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>
            <a:normAutofit/>
          </a:bodyPr>
          <a:lstStyle/>
          <a:p>
            <a:r>
              <a:rPr lang="fr-FR" dirty="0" smtClean="0"/>
              <a:t>Problématique (objectif ?)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387144"/>
            <a:ext cx="8596668" cy="3001948"/>
          </a:xfrm>
        </p:spPr>
        <p:txBody>
          <a:bodyPr>
            <a:normAutofit/>
          </a:bodyPr>
          <a:lstStyle/>
          <a:p>
            <a:r>
              <a:rPr lang="fr-FR" sz="2400" dirty="0" smtClean="0">
                <a:cs typeface="Arial" panose="020B0604020202020204" pitchFamily="34" charset="0"/>
              </a:rPr>
              <a:t>Système d’authentification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Gestion des propositions et des réservations des trajets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Mise en place d’un système de notation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Elaboration d’une messagerie interne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Mise en place d’un porte monnaie pour chaque utilisateur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Création d’un mode administrateur</a:t>
            </a: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7333" y="2059426"/>
            <a:ext cx="913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Réalisation d’un site de covoiturage en binôme</a:t>
            </a:r>
          </a:p>
          <a:p>
            <a:r>
              <a:rPr lang="fr-FR" sz="2400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Utilisation des langages du web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031"/>
            <a:ext cx="8596668" cy="742682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658" y="1078713"/>
            <a:ext cx="8596668" cy="3880773"/>
          </a:xfrm>
        </p:spPr>
        <p:txBody>
          <a:bodyPr/>
          <a:lstStyle/>
          <a:p>
            <a:r>
              <a:rPr lang="fr-FR" sz="2400" dirty="0" smtClean="0"/>
              <a:t>Ebauche au brouillon</a:t>
            </a:r>
          </a:p>
          <a:p>
            <a:r>
              <a:rPr lang="fr-FR" sz="2400" dirty="0" smtClean="0"/>
              <a:t>Modélisation à l’aide de </a:t>
            </a:r>
            <a:r>
              <a:rPr lang="fr-FR" sz="2400" dirty="0" err="1" smtClean="0"/>
              <a:t>MySQLWorkbench</a:t>
            </a:r>
            <a:endParaRPr lang="fr-FR" sz="2400" dirty="0" smtClean="0"/>
          </a:p>
          <a:p>
            <a:endParaRPr lang="en-GB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18684" t="16762" r="18981" b="10605"/>
          <a:stretch/>
        </p:blipFill>
        <p:spPr bwMode="auto">
          <a:xfrm>
            <a:off x="1695933" y="2154449"/>
            <a:ext cx="6752608" cy="4423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3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Netbeans</a:t>
            </a:r>
            <a:r>
              <a:rPr lang="fr-FR" sz="2400" dirty="0" smtClean="0"/>
              <a:t>, Notepad ++</a:t>
            </a:r>
          </a:p>
          <a:p>
            <a:r>
              <a:rPr lang="fr-FR" sz="2400" dirty="0" smtClean="0"/>
              <a:t>Git</a:t>
            </a:r>
          </a:p>
          <a:p>
            <a:r>
              <a:rPr lang="fr-FR" sz="2400" dirty="0" err="1" smtClean="0"/>
              <a:t>Wamp</a:t>
            </a:r>
            <a:r>
              <a:rPr lang="fr-FR" sz="2400" dirty="0" smtClean="0"/>
              <a:t> (Apache, MySQL, PHP)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Application et approfondissement de nos connaissances en langage web</a:t>
            </a:r>
          </a:p>
          <a:p>
            <a:r>
              <a:rPr lang="fr-FR" sz="2400" dirty="0" smtClean="0"/>
              <a:t>Connaissance des étapes du développement d’un site web dynamique</a:t>
            </a:r>
          </a:p>
          <a:p>
            <a:r>
              <a:rPr lang="fr-FR" sz="2400" dirty="0" smtClean="0"/>
              <a:t>Optimisation du travail d’équipe</a:t>
            </a:r>
          </a:p>
          <a:p>
            <a:r>
              <a:rPr lang="fr-FR" sz="2400" dirty="0" smtClean="0"/>
              <a:t>Vision précise de la branche ISI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4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128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Facette</vt:lpstr>
      <vt:lpstr>Soutenance du projet LO07  Site de covoiturage</vt:lpstr>
      <vt:lpstr>Plan</vt:lpstr>
      <vt:lpstr>Problématique (objectif ?)</vt:lpstr>
      <vt:lpstr>Base de données</vt:lpstr>
      <vt:lpstr>Logiciels utilisés</vt:lpstr>
      <vt:lpstr>Fonctionnement</vt:lpstr>
      <vt:lpstr>Apports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LO07  Site de covoiturage</dc:title>
  <dc:creator>mathieu delalande</dc:creator>
  <cp:lastModifiedBy>mathieu delalande</cp:lastModifiedBy>
  <cp:revision>13</cp:revision>
  <dcterms:created xsi:type="dcterms:W3CDTF">2015-06-08T16:12:25Z</dcterms:created>
  <dcterms:modified xsi:type="dcterms:W3CDTF">2015-06-08T17:12:36Z</dcterms:modified>
</cp:coreProperties>
</file>