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34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3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572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59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59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4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0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6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8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74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0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E100-044A-4A75-AF5D-31B69B3C74BF}" type="datetimeFigureOut">
              <a:rPr lang="en-GB" smtClean="0"/>
              <a:t>08/06/2015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AA9B9C-004F-445F-A7D9-67C1021E47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6219" y="1146219"/>
            <a:ext cx="7766936" cy="3226911"/>
          </a:xfrm>
        </p:spPr>
        <p:txBody>
          <a:bodyPr/>
          <a:lstStyle/>
          <a:p>
            <a:pPr algn="ctr"/>
            <a:r>
              <a:rPr lang="fr-FR" sz="4800" dirty="0" smtClean="0">
                <a:solidFill>
                  <a:srgbClr val="002060"/>
                </a:solidFill>
                <a:cs typeface="Arial" panose="020B0604020202020204" pitchFamily="34" charset="0"/>
              </a:rPr>
              <a:t>Soutenance du projet LO07</a:t>
            </a:r>
            <a:br>
              <a:rPr lang="fr-FR" sz="4800" dirty="0" smtClean="0">
                <a:solidFill>
                  <a:srgbClr val="002060"/>
                </a:solidFill>
                <a:cs typeface="Arial" panose="020B0604020202020204" pitchFamily="34" charset="0"/>
              </a:rPr>
            </a:br>
            <a:r>
              <a:rPr lang="fr-FR" sz="4800" dirty="0" smtClean="0">
                <a:solidFill>
                  <a:srgbClr val="002060"/>
                </a:solidFill>
                <a:cs typeface="Arial" panose="020B0604020202020204" pitchFamily="34" charset="0"/>
              </a:rPr>
              <a:t/>
            </a:r>
            <a:br>
              <a:rPr lang="fr-FR" sz="4800" dirty="0" smtClean="0">
                <a:solidFill>
                  <a:srgbClr val="002060"/>
                </a:solidFill>
                <a:cs typeface="Arial" panose="020B0604020202020204" pitchFamily="34" charset="0"/>
              </a:rPr>
            </a:br>
            <a:r>
              <a:rPr lang="fr-FR" sz="4800" dirty="0" smtClean="0">
                <a:solidFill>
                  <a:schemeClr val="accent5"/>
                </a:solidFill>
                <a:cs typeface="Arial" panose="020B0604020202020204" pitchFamily="34" charset="0"/>
              </a:rPr>
              <a:t>Site de covoiturage</a:t>
            </a:r>
            <a:endParaRPr lang="en-GB" sz="4800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Apports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Application et approfondissement de nos connaissances en langage web</a:t>
            </a:r>
          </a:p>
          <a:p>
            <a:r>
              <a:rPr lang="fr-FR" sz="2400" dirty="0" smtClean="0"/>
              <a:t>Connaissance des étapes du développement d’un site web dynamique</a:t>
            </a:r>
          </a:p>
          <a:p>
            <a:r>
              <a:rPr lang="fr-FR" sz="2400" dirty="0" smtClean="0"/>
              <a:t>Optimisation du travail d’équipe</a:t>
            </a:r>
          </a:p>
          <a:p>
            <a:r>
              <a:rPr lang="fr-FR" sz="2400" dirty="0" smtClean="0"/>
              <a:t>Vision précise de la branche ISI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4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cs typeface="Arial" panose="020B0604020202020204" pitchFamily="34" charset="0"/>
              </a:rPr>
              <a:t>Plan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3200" dirty="0" smtClean="0">
                <a:ea typeface="Calibri" panose="020F0502020204030204" pitchFamily="34" charset="0"/>
                <a:cs typeface="Arial" panose="020B0604020202020204" pitchFamily="34" charset="0"/>
              </a:rPr>
              <a:t>Problématique</a:t>
            </a:r>
          </a:p>
          <a:p>
            <a:r>
              <a:rPr lang="fr-FR" sz="3200" dirty="0" smtClean="0">
                <a:cs typeface="Arial" panose="020B0604020202020204" pitchFamily="34" charset="0"/>
              </a:rPr>
              <a:t> Base de données</a:t>
            </a:r>
          </a:p>
          <a:p>
            <a:r>
              <a:rPr lang="fr-FR" sz="3200" dirty="0" smtClean="0">
                <a:cs typeface="Arial" panose="020B0604020202020204" pitchFamily="34" charset="0"/>
              </a:rPr>
              <a:t> Logiciels utilisés</a:t>
            </a:r>
          </a:p>
          <a:p>
            <a:r>
              <a:rPr lang="fr-FR" sz="3200" dirty="0" smtClean="0">
                <a:cs typeface="Arial" panose="020B0604020202020204" pitchFamily="34" charset="0"/>
              </a:rPr>
              <a:t> Fonctionnement du site</a:t>
            </a:r>
          </a:p>
          <a:p>
            <a:r>
              <a:rPr lang="fr-FR" sz="3200" dirty="0" smtClean="0">
                <a:cs typeface="Arial" panose="020B0604020202020204" pitchFamily="34" charset="0"/>
              </a:rPr>
              <a:t> Apports</a:t>
            </a:r>
            <a:endParaRPr lang="en-GB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>
            <a:normAutofit/>
          </a:bodyPr>
          <a:lstStyle/>
          <a:p>
            <a:r>
              <a:rPr lang="fr-FR" dirty="0" smtClean="0"/>
              <a:t>Problématique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387144"/>
            <a:ext cx="8596668" cy="3001948"/>
          </a:xfrm>
        </p:spPr>
        <p:txBody>
          <a:bodyPr>
            <a:normAutofit/>
          </a:bodyPr>
          <a:lstStyle/>
          <a:p>
            <a:r>
              <a:rPr lang="fr-FR" sz="2400" dirty="0" smtClean="0">
                <a:cs typeface="Arial" panose="020B0604020202020204" pitchFamily="34" charset="0"/>
              </a:rPr>
              <a:t>Système d’authentification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Gestion des propositions et des réservations des trajets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Mise en place d’un système de notation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Elaboration d’une messagerie interne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Mise en place d’un porte monnaie pour chaque utilisateur</a:t>
            </a:r>
          </a:p>
          <a:p>
            <a:r>
              <a:rPr lang="fr-FR" sz="2400" dirty="0" smtClean="0">
                <a:cs typeface="Arial" panose="020B0604020202020204" pitchFamily="34" charset="0"/>
              </a:rPr>
              <a:t>Création d’un mode administrateur</a:t>
            </a: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endParaRPr lang="en-GB" sz="3600" dirty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7333" y="2059426"/>
            <a:ext cx="913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Réalisation d’un site de covoiturage en binôme</a:t>
            </a:r>
          </a:p>
          <a:p>
            <a:r>
              <a:rPr lang="fr-FR" sz="2400" dirty="0" smtClean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Utilisation des langages du web</a:t>
            </a:r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031"/>
            <a:ext cx="8596668" cy="742682"/>
          </a:xfrm>
        </p:spPr>
        <p:txBody>
          <a:bodyPr/>
          <a:lstStyle/>
          <a:p>
            <a:r>
              <a:rPr lang="fr-FR" dirty="0" smtClean="0"/>
              <a:t>Base de données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6658" y="1078713"/>
            <a:ext cx="8596668" cy="3880773"/>
          </a:xfrm>
        </p:spPr>
        <p:txBody>
          <a:bodyPr/>
          <a:lstStyle/>
          <a:p>
            <a:r>
              <a:rPr lang="fr-FR" sz="2400" dirty="0" smtClean="0"/>
              <a:t>Ebauche au brouillon</a:t>
            </a:r>
          </a:p>
          <a:p>
            <a:r>
              <a:rPr lang="fr-FR" sz="2400" dirty="0" smtClean="0"/>
              <a:t>Modélisation à l’aide de </a:t>
            </a:r>
            <a:r>
              <a:rPr lang="fr-FR" sz="2400" dirty="0" err="1" smtClean="0"/>
              <a:t>MySQLWorkbench</a:t>
            </a:r>
            <a:endParaRPr lang="fr-FR" sz="2400" dirty="0" smtClean="0"/>
          </a:p>
          <a:p>
            <a:endParaRPr lang="en-GB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l="16369" t="22055" r="15674" b="6783"/>
          <a:stretch/>
        </p:blipFill>
        <p:spPr bwMode="auto">
          <a:xfrm>
            <a:off x="1740386" y="2145354"/>
            <a:ext cx="7643756" cy="4500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3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 utilisés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Netbeans</a:t>
            </a:r>
            <a:r>
              <a:rPr lang="fr-FR" sz="2400" dirty="0" smtClean="0"/>
              <a:t>, Notepad ++</a:t>
            </a:r>
          </a:p>
          <a:p>
            <a:r>
              <a:rPr lang="fr-FR" sz="2400" dirty="0" err="1" smtClean="0"/>
              <a:t>MySQLWorkbench</a:t>
            </a:r>
            <a:endParaRPr lang="fr-FR" sz="2400" dirty="0" smtClean="0"/>
          </a:p>
          <a:p>
            <a:r>
              <a:rPr lang="fr-FR" sz="2400" dirty="0" smtClean="0"/>
              <a:t>Git</a:t>
            </a:r>
          </a:p>
          <a:p>
            <a:r>
              <a:rPr lang="fr-FR" sz="2400" dirty="0" err="1" smtClean="0"/>
              <a:t>Wamp</a:t>
            </a:r>
            <a:r>
              <a:rPr lang="fr-FR" sz="2400" dirty="0" smtClean="0"/>
              <a:t> (Apache, MySQL, PHP)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8" t="11028" r="3245" b="5356"/>
          <a:stretch/>
        </p:blipFill>
        <p:spPr>
          <a:xfrm>
            <a:off x="90152" y="1505398"/>
            <a:ext cx="5924281" cy="29680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10729" t="11400" r="7144" b="11345"/>
          <a:stretch/>
        </p:blipFill>
        <p:spPr>
          <a:xfrm>
            <a:off x="6353333" y="3657600"/>
            <a:ext cx="5736171" cy="30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951" y="261817"/>
            <a:ext cx="8783390" cy="622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851" t="11048" r="10044" b="6910"/>
          <a:stretch/>
        </p:blipFill>
        <p:spPr>
          <a:xfrm>
            <a:off x="502330" y="321972"/>
            <a:ext cx="6235677" cy="330207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664" t="10871" r="5887" b="7614"/>
          <a:stretch/>
        </p:blipFill>
        <p:spPr>
          <a:xfrm>
            <a:off x="5630128" y="3624047"/>
            <a:ext cx="6302955" cy="31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68" y="592430"/>
            <a:ext cx="11914026" cy="539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12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126</Words>
  <Application>Microsoft Office PowerPoint</Application>
  <PresentationFormat>Grand écran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Facette</vt:lpstr>
      <vt:lpstr>Soutenance du projet LO07  Site de covoiturage</vt:lpstr>
      <vt:lpstr>Plan</vt:lpstr>
      <vt:lpstr>Problématique</vt:lpstr>
      <vt:lpstr>Base de données</vt:lpstr>
      <vt:lpstr>Logiciels utilisés</vt:lpstr>
      <vt:lpstr>Fonctionnement</vt:lpstr>
      <vt:lpstr>Présentation PowerPoint</vt:lpstr>
      <vt:lpstr>Présentation PowerPoint</vt:lpstr>
      <vt:lpstr>Présentation PowerPoint</vt:lpstr>
      <vt:lpstr>Apports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du projet LO07  Site de covoiturage</dc:title>
  <dc:creator>mathieu delalande</dc:creator>
  <cp:lastModifiedBy>mathieu delalande</cp:lastModifiedBy>
  <cp:revision>23</cp:revision>
  <dcterms:created xsi:type="dcterms:W3CDTF">2015-06-08T16:12:25Z</dcterms:created>
  <dcterms:modified xsi:type="dcterms:W3CDTF">2015-06-08T21:16:19Z</dcterms:modified>
</cp:coreProperties>
</file>