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-1152000" y="0"/>
            <a:ext cx="12455640" cy="755964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117360" y="7033680"/>
            <a:ext cx="359568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z="2600" strike="noStrike">
                <a:latin typeface="Azedo"/>
              </a:rPr>
              <a:t>FEITO POR MATHEUS ALMEIDA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pt-BR" sz="5400" strike="noStrike">
                <a:solidFill>
                  <a:srgbClr val="ffffff"/>
                </a:solidFill>
                <a:latin typeface="Dense"/>
              </a:rPr>
              <a:t>Primeira versão lançada em 7 Abril 2005</a:t>
            </a:r>
            <a:endParaRPr/>
          </a:p>
          <a:p>
            <a:r>
              <a:rPr lang="pt-BR" sz="5400" strike="noStrike">
                <a:solidFill>
                  <a:srgbClr val="ffffff"/>
                </a:solidFill>
                <a:latin typeface="Dense"/>
              </a:rPr>
              <a:t>Escrito em C e Bourne Shell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pt-BR" sz="5400">
                <a:solidFill>
                  <a:srgbClr val="ffffff"/>
                </a:solidFill>
                <a:latin typeface="Dense"/>
              </a:rPr>
              <a:t>Instalando o Git</a:t>
            </a:r>
            <a:endParaRPr/>
          </a:p>
          <a:p>
            <a:r>
              <a:rPr lang="pt-BR" sz="4000">
                <a:solidFill>
                  <a:srgbClr val="ffffff"/>
                </a:solidFill>
                <a:latin typeface="Dense"/>
              </a:rPr>
              <a:t>    </a:t>
            </a:r>
            <a:r>
              <a:rPr lang="pt-BR" sz="4000">
                <a:solidFill>
                  <a:srgbClr val="ffffff"/>
                </a:solidFill>
                <a:latin typeface="Dense"/>
              </a:rPr>
              <a:t>Debian/Ubuntu</a:t>
            </a:r>
            <a:endParaRPr/>
          </a:p>
          <a:p>
            <a:r>
              <a:rPr lang="pt-BR" sz="2800">
                <a:solidFill>
                  <a:srgbClr val="ffffff"/>
                </a:solidFill>
                <a:latin typeface="Sanchez Regular"/>
              </a:rPr>
              <a:t>        </a:t>
            </a:r>
            <a:r>
              <a:rPr lang="pt-BR" sz="2800">
                <a:solidFill>
                  <a:srgbClr val="ffffff"/>
                </a:solidFill>
                <a:latin typeface="Sanchez Regular"/>
              </a:rPr>
              <a:t>$ apt-get install git</a:t>
            </a:r>
            <a:endParaRPr/>
          </a:p>
          <a:p>
            <a:r>
              <a:rPr lang="pt-BR" sz="4000">
                <a:solidFill>
                  <a:srgbClr val="ffffff"/>
                </a:solidFill>
                <a:latin typeface="Dense"/>
              </a:rPr>
              <a:t>    </a:t>
            </a:r>
            <a:r>
              <a:rPr lang="pt-BR" sz="4000">
                <a:solidFill>
                  <a:srgbClr val="ffffff"/>
                </a:solidFill>
                <a:latin typeface="Dense"/>
              </a:rPr>
              <a:t>Fedora</a:t>
            </a:r>
            <a:endParaRPr/>
          </a:p>
          <a:p>
            <a:r>
              <a:rPr lang="pt-BR" sz="2800">
                <a:solidFill>
                  <a:srgbClr val="ffffff"/>
                </a:solidFill>
                <a:latin typeface="Sanchez Regular"/>
              </a:rPr>
              <a:t>        </a:t>
            </a:r>
            <a:r>
              <a:rPr lang="pt-BR" sz="2800">
                <a:solidFill>
                  <a:srgbClr val="ffffff"/>
                </a:solidFill>
                <a:latin typeface="Sanchez Regular"/>
              </a:rPr>
              <a:t>$ yum install git</a:t>
            </a:r>
            <a:endParaRPr/>
          </a:p>
          <a:p>
            <a:r>
              <a:rPr lang="pt-BR" sz="4000">
                <a:solidFill>
                  <a:srgbClr val="ffffff"/>
                </a:solidFill>
                <a:latin typeface="Dense"/>
              </a:rPr>
              <a:t>    </a:t>
            </a:r>
            <a:r>
              <a:rPr lang="pt-BR" sz="4000">
                <a:solidFill>
                  <a:srgbClr val="ffffff"/>
                </a:solidFill>
                <a:latin typeface="Dense"/>
              </a:rPr>
              <a:t>openSUSE</a:t>
            </a:r>
            <a:endParaRPr/>
          </a:p>
          <a:p>
            <a:r>
              <a:rPr lang="pt-BR" sz="2800">
                <a:solidFill>
                  <a:srgbClr val="ffffff"/>
                </a:solidFill>
                <a:latin typeface="Sanchez Regular"/>
              </a:rPr>
              <a:t>        </a:t>
            </a:r>
            <a:r>
              <a:rPr lang="pt-BR" sz="2800">
                <a:solidFill>
                  <a:srgbClr val="ffffff"/>
                </a:solidFill>
                <a:latin typeface="Sanchez Regular"/>
              </a:rPr>
              <a:t>$ zypper install git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pt-BR" sz="5400">
                <a:solidFill>
                  <a:srgbClr val="ffffff"/>
                </a:solidFill>
                <a:latin typeface="Dense"/>
              </a:rPr>
              <a:t>Sistema de Controle de Versão</a:t>
            </a:r>
            <a:endParaRPr/>
          </a:p>
          <a:p>
            <a:r>
              <a:rPr lang="pt-BR" sz="4000">
                <a:solidFill>
                  <a:srgbClr val="ffffff"/>
                </a:solidFill>
                <a:latin typeface="Dense"/>
              </a:rPr>
              <a:t>    </a:t>
            </a:r>
            <a:r>
              <a:rPr lang="pt-BR" sz="4000">
                <a:solidFill>
                  <a:srgbClr val="ffffff"/>
                </a:solidFill>
                <a:latin typeface="Dense"/>
              </a:rPr>
              <a:t>ou VCS (version control system) em inglês, tem a finalidade de gerenciar     diferentes versões no desenvolvimento de qualquer documento. É comu      mente usado no desenvolvimento de software para controlar diferentes      versões do código-fonte.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520000" y="5040000"/>
            <a:ext cx="4464000" cy="170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pt-BR" sz="5400">
                <a:latin typeface="Dense"/>
              </a:rPr>
              <a:t>Bibliografia</a:t>
            </a:r>
            <a:endParaRPr/>
          </a:p>
          <a:p>
            <a:r>
              <a:rPr lang="pt-BR" sz="3200">
                <a:latin typeface="Dense"/>
              </a:rPr>
              <a:t>https://git-scm.com/download/linux</a:t>
            </a:r>
            <a:r>
              <a:rPr lang="pt-BR" sz="3200">
                <a:latin typeface="Dense"/>
              </a:rPr>
              <a:t> - 30 outubro 2015 – 17:27</a:t>
            </a:r>
            <a:endParaRPr/>
          </a:p>
          <a:p>
            <a:r>
              <a:rPr lang="pt-BR" sz="3200">
                <a:latin typeface="Dense"/>
              </a:rPr>
              <a:t>https://en.wikipedia.org/wiki/Git_(software</a:t>
            </a:r>
            <a:r>
              <a:rPr lang="pt-BR" sz="3200">
                <a:latin typeface="Dense"/>
              </a:rPr>
              <a:t>) - </a:t>
            </a:r>
            <a:r>
              <a:rPr lang="pt-BR" sz="3200">
                <a:latin typeface="Dense"/>
              </a:rPr>
              <a:t>30 outubro 2015 – 17:27</a:t>
            </a:r>
            <a:endParaRPr/>
          </a:p>
          <a:p>
            <a:r>
              <a:rPr lang="pt-BR" sz="3200">
                <a:latin typeface="Dense"/>
              </a:rPr>
              <a:t>https://pt.wikipedia.org/wiki/Sistema_de_controle_de_versão</a:t>
            </a:r>
            <a:r>
              <a:rPr lang="pt-BR" sz="3200">
                <a:latin typeface="Dense"/>
              </a:rPr>
              <a:t> - 30 outubro 2015 – 17:27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2015-10-30T10:39:59Z</dcterms:created>
  <dc:language>pt-BR</dc:language>
  <dcterms:modified xsi:type="dcterms:W3CDTF">2015-10-30T17:29:33Z</dcterms:modified>
  <cp:revision>9</cp:revision>
</cp:coreProperties>
</file>