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9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8.xml" ContentType="application/inkml+xml"/>
  <Override PartName="/ppt/ink/ink171.xml" ContentType="application/inkml+xml"/>
  <Override PartName="/ppt/ink/ink7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ink/ink17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79C7A-990B-9045-92BE-ABDB673412DB}" v="108" dt="2023-02-24T15:10:1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>
        <p:scale>
          <a:sx n="121" d="100"/>
          <a:sy n="121" d="100"/>
        </p:scale>
        <p:origin x="74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04:09.67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1405 24575,'78'0'0,"-33"1"0,54 0 0,-55 0 0,9 0 0,-15 0 0,10-1 0,-10 1 0,-2-1 0,0 0 0,-7 0 0,11 0 0,-7 0 0,13 0 0,-4 0 0,5 0 0,6 0 0,-13 0 0,7 0 0,-17 0 0,4 0 0,-8 0 0,6 0 0,-3 0 0,2 0 0,5 0 0,-2 0 0,10 0 0,-5 0 0,10 0 0,-1 0 0,0 0 0,5 0 0,-12 0 0,5 0 0,-11 0 0,3 0 0,-10 0 0,0 0 0,0 0 0,-2 0 0,10 0 0,-1 0 0,10 0 0,-7 0 0,9 0 0,-6 0 0,-2 0 0,-7 0 0,-10 0 0,0 0 0,1 0 0,0 0 0,3 0 0,-2 0 0,3 1 0,0 0 0,6 0 0,3 0 0,3 0 0,8-1 0,-3 1 0,4 0 0,-6-1 0,1 1 0,-1-1 0,-2 0 0,3 0 0,-8 0 0,-5 0 0,-8 0 0,-11 0 0,-5-2 0,-5-6 0,-2-6 0,0-4 0,0-9 0,0-1 0,1-3 0,-1-5 0,1 3 0,-2-4 0,2 3 0,-1 2 0,-1 4 0,1 1 0,-2 0 0,1 3 0,1 0 0,0 1 0,0 4 0,1-1 0,-2 4 0,2 0 0,-1 1 0,1-1 0,0-3 0,0-1 0,0-3 0,-1 0 0,1-4 0,-1-1 0,1-1 0,0-6 0,0 2 0,0-2 0,0-3 0,0 1 0,0-6 0,0 4 0,0-1 0,0 5 0,0 3 0,0 0 0,0 6 0,0-4 0,0 8 0,0-2 0,0 5 0,0 0 0,-1 2 0,1 2 0,-1 1 0,1-1 0,0 0 0,0-1 0,0 2 0,1-1 0,-1 4 0,1 1 0,0 2 0,-1 3 0,1 5 0,-1 7 0,1 7 0,0 3 0,1 8 0,1 0 0,0 3 0,1 3 0,0-5 0,0-1 0,-2-3 0,0-4 0,-2 0 0,2-3 0,-1 0 0,0-3 0,1 1 0,1 0 0,-1-1 0,3 2 0,-3-2 0,3 0 0,-3 0 0,2 0 0,0 0 0,1 1 0,1 0 0,0 1 0,-2 0 0,1-1 0,-2 1 0,1 2 0,-1-1 0,1 1 0,0 4 0,1-2 0,1 2 0,-2-1 0,2-1 0,-2 2 0,0-2 0,-1 1 0,-1 0 0,1 2 0,-1 0 0,2 0 0,-2 0 0,0-2 0,0 3 0,1-3 0,-1 0 0,0 2 0,-1-2 0,0 1 0,0 1 0,0 1 0,-1 1 0,0-1 0,0 0 0,0-3 0,0 0 0,0 1 0,0 0 0,0 1 0,0 2 0,0-3 0,1 2 0,0-5 0,1 0 0,0-5 0,0-1 0,-1-2 0,0-2 0,-1 1 0,2 0 0,0 1 0,0 0 0,0 0 0,0 2 0,1 0 0,0 2 0,0 0 0,1-2 0,-2-4 0,1-2 0,1-4 0,5-1 0,9 0 0,5 0 0,13 0 0,13 2 0,14 2 0,-1 3 0,1 1 0,-12 1 0,-3 0 0,5 2 0,-1 2 0,2-1 0,8 2 0,-9-5 0,4-2 0,-13-2 0,-2-4 0,-8 1 0,-1-1 0,-1 0 0,-1 1 0,4-2 0,-1 1 0,6 0 0,0-1 0,1 1 0,7 0 0,-3 1 0,3 0 0,4 1 0,-4-1 0,5 2 0,-6-3 0,2 1 0,-11-1 0,-4 1 0,-12-1 0,-11 0 0,-5-2 0,-4 0 0,-2 2 0,1-2 0,-1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0.4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5 24575,'3'-2'0,"0"0"0,-1 1 0,0 2 0,-1 0 0,-3 1 0,3-1 0,-1-1 0,1 0 0,1-1 0,-1 1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25.2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19101,'14'59'246,"-2"-4"-212,-12-20 11,0 2-5706,0 3 5056,-4 55-1716,4-44-5254,6 39 7465,20-72 0,-11-5 1,9-13-1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26.4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67 12837,'-20'9'1110,"4"-2"-752,13-7 23,1 0-44,0 0-24,0 0 987,-1-2-706,1 2-292,-1-2-22,3 2 583,-1 0-740,1-4 23,-1 1-12,1-3 12,4 0 0,3 0-34,5 0-45,5-2 12,0 3 22,14 1-68,-7 1-3414,23 2 3404,-16 1-12,12 0-1396,-9 0 1262,1 0-259,2 0-659,0 0-8790,32-2 9748,-25-8 0,8 5 0,-37-4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27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16849,'6'45'481,"-1"-3"-5976,-5-19 5517,0 5 1151,0 3-1800,0 53-1054,0-36-2442,0 39 1076,0-51 3047,-5-2 0,3-16 0,-3-3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33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114 1 10865,'-17'8'180,"3"-2"-158,14-6 2286,0 0-2083,-2 2-46,1 0-22,0 1 10,-1 1-32,1-1-46,-1 2 1,0-1-79,1 0-33,-1-1 22,2-1 325,0-1-247,-2-1 24,0 0 54,-3 0 68,-4 0-145,2 0-1,-3 0-55,3 2 33,0 1-23,-1 3-10,3-1-1,0 1-33,4-2 11,1-2 0,0 2-11,0-2 44,0 2-55,1-1 55,3 1-33,2-2-11,2 1 11,-1-1 0,1 1 0,-1-1 11,-1 0 12,-2 0-12,-2-2 56,0 1-156,-2 1 77,0 0 57,0 4-11,0-2-1,0 2-33,-3-2 23,1 1-79,-1-1 11,2-1 23,0-1-12,1-1 0,0 0 79,10 0-34,-3-1 12,14 0-23,-9 0 22,0-1-33,-5 0 11,-4-1 34,-1 1 33,-2 0-56,-6 0 34,2 1-12,-7 0-44,7 0-11,0 0 11,4 1-23,0 0-44,0 1 33,0 0-34,4-1-66,1 0-135,3 0-214,0-1-435,-1 3-114,-2 1-324,-1 2-1400,-3 2 2767,0 15 0,-1-14 0,0 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35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 14305,'41'-2'179,"-5"1"-5122,-24 1 4954,3 0 1304,-4 0-1293,7 0 724,-12 0-679,2 0-157,-7 0 214,0 0 2803,-1 4-2882,0 1-22,0 3 66,-7 4-66,2-4-1,-5 2-3392,3-4 3370,-1 0 12,0 0 22,1 0-12,0-1-33,1 0 34,1 0-159,2 2 3540,2-4-3404,0 1 44,6-4 47,12 0-3483,-1-1 3425,18-7-21,-15 2-12,10-6 0,-15 8 0,0 0-68,-6 4 24,-5 0-36,1 0 3608,-4 0-3394,-1 5-44,-5 2-57,-3 5 34,-5 0-11,-7 5 12,7-7-12,-3 5-90,11-9-56,2 0 158,4-4-80,0 0 68,5-2-33,1 0-23,6 0 33,-1 0-33,2 0 23,-4 0-46,-1 0-55,-4 0 67,-3 6-90,0 11-179,-1 2-5200,8 21 475,-1-23 5005,10 7 0,-10-21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39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77 133 11616,'-36'-22'1490,"7"3"-963,25 13 11,1 2-1,0 0-66,3 2-101,-1 0 2588,1 1-2678,7 1-45,3 0 1,10 0 22,3 0-45,6 0-34,7 0-3414,6 0 3324,7 0 12,8 0-11,7-2-34,-13 1 0,3-1-12,32-1 12,6 1 0,2 1-2279,5 0 2245,-7 1 1,3 0-484,-35-1 1,0-1 510,31-1 1,0 0-46,-29 0 1,-2 0 16,8 0 1,-5-1 44,1 1 1,-3 1-34,-5 0 100,15 1-89,-24-1 56,8 2-57,-28 0-21,-6 0 965,-4 0-932,-2-1 2234,-4-1-2200,1-1-45,-7 1-1,0 0-32,-2 1-1,-1 1 3403,-1-1-3391,1 0-236,-2 1-2857,2-1-415,-1-1-4157,-1-1 7642,-6-2 0,4 2 0,-4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56.1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1 196 12417,'35'-13'983,"-5"2"0,-26 11 0,8 1 0,15 13 0,-8-8 0,7 10 0,-17-12-121,4 2-672,11 17-122,-9-7-24,5 13 1,-14-10 34,0 9-67,-1-4 77,10 34-10,-7-29-46,11 25-10,-11-35-1,4 3-33,-5-9 44,0-1-33,2 1 23,-1 0 10,0 9-10,-3-6-12,-2 5 79,-1 6-46,0-5 68,-1 19-100,0-18-1,0 7 34,1-13-68,1 4 46,1-8-23,1 4 33,3-3-22,1 3 34,1 5-22,-2-3-1,-2-2 23,-3-3 22,0 5-45,-1-5 34,-1 4-33,-1-4-1,0-1 23,2 7-79,-1-5 79,3 3 34,1 8-68,-3-9 34,4 12-23,-5-18 0,4 16 1,-2-12 22,1 10-57,0-9 57,3 5-45,-2-4 23,6 8-35,-1-9 68,4 2-89,-2-6 78,4-1-68,-3-2 34,0-1-11,8 3 0,-6-3 12,5 1-1,0-3 12,-9-4-12,7 0 0,-1-5 23,-4-4-34,5-4-11,-9-2 11,0-1 11,2-6 45,-1-4-67,0 0 33,0-8-33,-4 13 33,4-16-33,-5 9 33,1-2 1,-3 2-23,-2 0 56,-1 5-67,0-7 22,0 8-11,0-25 33,1 14-55,0-18 22,1 21 22,1-11-33,0 11 22,1-16 1,-2 21-46,1-7 90,-1 1-78,-1 8 10,2-8 57,-1 11-56,1 0 0,0 1 0,3-10-1,-1 6 24,3-10 32,0 7-66,1 0 33,5-7-11,-5 8 0,6-8 0,-7 15-11,2-2 22,3-5-11,-5 9 23,10-17-1,-11 20-11,4-7-33,-2 5 44,1 1-44,1-1 11,1 1 11,0 4 11,2-2-34,2 2 35,-1 2 10,3 4-56,-2 0 57,1 2-23,0 0-23,-3 0 12,3 4 22,-2 4 12,0 1-46,0 3 46,-1 1-68,0 1 45,6 9 11,-6-6 12,2 3-57,-9-10 79,1 2-56,1 3 22,1 2-11,-1-1-23,-1 4 46,-1-1-46,-1 1 23,1 15 45,-3-15-78,2 18 55,0-14-33,-1-1 22,3 2-33,-4-11 55,1 3-33,0-1-22,-1-2 22,-1 3 22,1-2-22,-2 0 0,0 5-33,0-3 66,0 11-55,-1-11 67,2 14-79,0-12 23,0 5 22,2 1-33,-2-6 66,2 7-77,0-2 66,-2 4-55,1-3 22,-1-2 11,0-1 0,0-8-33,2 12 33,-1-13-22,2 13 22,-2-8 0,4 12-33,-1-12 11,8 17 11,-5-18 33,5 9-55,-5-14 11,-1-1 11,5 5 11,7 7-33,-3-5 10,3 1 35,-10-9-46,1-3 35,5 2-24,-5-4-10,15-1 11,-14-3 0,6 0 33,-4-6-11,-6-3-67,5-7 101,-2-14-45,-3 5 0,3-12 22,-4 8-10,2-15-12,0-3 11,-1 0-34,-2 4 68,-2 7-67,-2 11 55,0-12-44,-3 11 34,0 0-35,0-3 12,0 2 12,-2 0-1,-2-3 0,0 7-33,0-3 22,0-12-23,2 9 23,1-7-11,1 12 33,0-21-44,0 19 22,0-15 22,0 25-33,0-12 11,0 9-22,0-11 33,0 5-33,1 7 44,5-17-33,0 14-23,3-8 57,10-15-35,-9 22 1,8-16 34,-11 28-12,1 0-34,5-8 23,-2 4 0,1-3-22,-2 6-23,-2 1 79,7-1-57,0 3 35,4 2-24,4 5 35,5 0-68,-4 0 67,1 3-33,-8 3 0,-1 2 33,0 4 1,-4 1-34,0 3-12,-2 2 57,-2 1-45,0 3 11,2 40 11,-5-25 11,4 39-22,-5-37-11,3 5 33,-1-6-33,0-12 0,0-5 33,-2-7-44,1-1 44,1 8-22,1 4 12,2 7-24,-3-7 1,1 0 0,3 5 33,1-2-22,2 6-11,-1-7 34,6 17-12,-3-8-22,4 10 55,0 32-55,-12-46 34,4 34-35,-6-44 1,-1-6 0,6 11 22,-4-15 0,1 6-22,0-2 34,-1-2-46,1 4 12,3 5 11,-4-10 0,4 8 11,1-2-22,-2-4 33,4 3-44,-5-8 22,6 3-22,-4-5-1,6 3 34,4-6-33,-6-2 22,6 0-11,-3-3 0,-3 0-1,20-13 35,-13 1-34,18-22 11,-21 11-12,4-8 1,-10 8 34,2-11-35,-3 8 12,5-19 0,-8 18-33,4-15 44,-2 9 0,2-9 0,-2 8-33,-1 1 44,-3 7-33,3-16 11,-1 7 11,7-45 12,-6 35-57,5-24 23,-6 33 22,6-14 0,-4 14-11,14-33 0,-8 26 0,5-9 12,-6 17 10,-1-1-56,-4 8 46,4-10-1,2-3-11,-2 8 22,5-9-22,-4 14-11,-1 1 22,1 3 0,-2 0-33,-1 3 22,4-8 0,-8 14-11,4-4 0,0 17 22,-1 23 0,2-4-22,-5 20 22,-7-10-11,0 0-22,-1 32 22,0-20-23,0 38 68,0-38-56,0 11-12,0-16 23,0-1 23,0-2-23,0-3-23,0-1 57,0 6-45,0-1 33,2 8-11,1-3-22,0 0 78,0 1-44,-2-7-23,-1-3 56,0 1 0,0-1-11,0 19-45,0-17 33,4 17 1,0-24 324,9 26-246,2-11-112,-1 0 56,-1-10-33,-7-17-1,-2-1 0,4 7 1,-5-5-12,3 6-33,2-6 10,4-3 35,5-1-34,-1-4 22,2 0-11,-6-2-23,4 3 46,4 7-12,-4 0-22,7 5 56,-1 6-90,-6-6 78,11 11-44,-12-13 45,11 5-79,-8-12 11,2-1 23,-4-6 0,-4-2-23,11-18-10,9-24 21,-3 0 23,0-12-22,-13 11 33,-5-6 11,-1 1-66,-7 1 44,-1 14 11,0-16-22,-1 11 22,3-21 0,-1 15 0,1 3-33,0 5 55,0 2-55,1 6 44,1-18-44,-3 19 11,1-7 0,1-10 44,-3 15-66,4-23 66,-3 27-78,1-23 68,-1 26-1,0-10-67,-2 18 79,1-6-56,0 5 44,5-10-33,-2 12 11,5-8-23,0 5 23,9-10 0,-5 9 12,3-2-46,-8 11 23,4 0 22,2 4-11,3 1-11,0 4 11,-3 5 11,1 6-22,-3 2 33,7 13-33,-10-8 45,4 18-57,-8-12 46,1 21-12,-4-17-45,-1 11 90,-1 19-45,1-27-33,-1 23 22,1-35 34,0 8-34,1-7 33,4 20-22,-2-21 12,3 8-34,-3-15 33,0-1 68,2 6-57,-2-5 23,2 5-56,-2-3 23,3 5 10,-1 2-44,0 0 101,1-1-56,-5-5 78,4 11-45,-3-2-11,1 0-34,1 4 46,2-4-46,-1 0 45,4 1 504,2 8-470,0-7-34,16 31-33,-4-19-79,5 7-728,-1-16-211,-14-20 656,-2-1 0,-9-8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57.1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20 11790,'51'-11'983,"1"3"0,-9 11 0,6 3 0,8 0 0,6 1 0,5 1 0,3 0 0,1-2 0,2-2 0,17 0-1967,-25-2 738,-10 0 0,-35-1 0,-21-1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12.3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29.86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57 973 16187,'-26'17'830,"4"-3"-5919,21-8 5369,-1-1 1734,0 4-1891,0-5 860,1 0-714,0-4 1042,1 0-1266,3 0 3380,-2 0-3391,4 0 22,-2 0 0,2 0 78,3 0-100,-2 0 33,4 0-45,-4 0 46,5 0-68,-5 0 44,7 0-44,-6 0 34,5 0-12,-3 0-10,6 0 55,-6 0-22,12 0-45,-12-1 34,7-1-23,-9 0 23,1 0-34,-3 1 22,3 0-33,-3 0 33,5 0-44,-4 0 44,5-1-11,-5 1 12,6 0-57,-7 1 79,5 0-67,-6-1 55,2 1-44,-3 0 33,3-1-44,-3 1 56,4-1-57,-2 0 23,4 0 11,-4 0 12,10-2-34,-7 1 11,13-5 11,-12 4 0,8-4-22,-9 5 44,2-3-44,-3 4 22,0-1-11,-3 2 0,-1 0 12,-1 0 21,1 0-44,-1 0 22,4 0 0,-2 0 34,3 0-56,-3 0 67,4 0-90,-3 0 90,6 0-44,-4 0-12,6 0 33,-4 0 12,8 0-34,-7 0 45,10 0-56,-12 0 34,7 0-23,-8 0 56,4 0-78,-3 0 56,3 0 0,-3 0-34,7-2 22,-5 1 12,12-3-67,-11 3 67,13-3-68,-14 4 57,10-1-45,-10 0 55,8 1-66,-5 0 67,8 0-34,-7 0 0,10 0 0,-10 0 12,8 0 10,-9 0-21,12-1-1,-12 1 11,17-5-33,-16 4 56,14-5-56,-15 3 44,10 0-44,-11 1 11,9-1 11,-10 2-11,7-1 11,-8 2-11,11 0-11,-10 0-22,9 0 66,-9 0-44,1 0 22,0 0 0,13 0-22,-9 0 11,22 0 11,-23 0-22,14 0 22,-17 0-11,6 0 0,-10 0 23,4 0-23,-6 0 0,4 0-11,-3 0 11,7 0-12,-9 0 24,7 0-12,-6 0 22,5 0-44,-3 0 22,8 0 22,-6 0-33,9 0 0,-9 0 67,8 0-79,-7 0 34,14-2-33,-12 1 22,14-1 11,-16 0-22,8 0 33,-11 1-22,4-2-22,-7 3 44,2-1-22,-6 1-22,3 0 11,-3 0 11,2 0 33,-2 0-66,3 0 44,-1 0-11,4 0-22,-2 0 22,4 0 33,-3 0-55,6 2 11,-4-1 67,5 4-79,-5-2 23,6 0 11,-8-1-11,4-1-22,-7-1 44,1 0-10,-3 0 32,0 0 461,-1 0-281,0 1-213,-1 0-33,0 0 22,-1-1 22,0 0-10,0 0-24,-1 0-10,1-1 22,-2-1 11,3 1 0,-2-3-44,1 3 55,-2-4-11,2 3-22,-2-3 11,2 2 11,-2-3-11,2 3-44,-3-4 88,3 2-55,-3-6 11,2 4-22,0-5 44,1 6-22,0-5-45,0 5 68,0-5-12,0 5 0,-1-2-33,2 4 55,-4-3-66,4 4 66,-3-4-55,3 4 22,-1-4 22,2 3-33,-3-5-22,2 4 55,-2-6-22,1 6 11,-1-5-22,1 4 22,-1-3 0,1 4-11,-1-4-44,2 4 88,-1-5-66,1 6 22,0-9-22,1 6 44,-1-8-44,1 7 22,0-7 11,0 6-22,0-4 22,0 5-22,0-8 11,0 8 22,0-8-22,0 9 11,0-7-22,0 7 0,0-5 22,0 5 0,0-4-11,0 5-22,0-4 33,0 5-11,0-2 0,-1 4 22,1-2-33,0 3 11,0-2 11,0 0-33,0-1 33,0-1-11,0-3-11,0 2 0,0-9 44,0 5-66,0-2 44,0 4 0,0 0-22,0 2 33,0-4-55,0 5 78,0-2-79,0 5 56,0-4-33,0 3 11,0-7 23,0 1-35,0-1 1,0 1 11,0-1-11,0 3 33,0-6-33,0 7 22,0-4-22,0 6 11,0-4 0,0 4-11,0-4-11,0 4 66,3-9-44,-1 7 12,3-9-24,-2 9 1,3-10 22,-3 8-11,2-4-11,-2 6 22,3-8-22,-3 7 34,3-7-35,-4 8 1,1-5 11,-3 6 34,1-5-68,-1 6 68,0-1-57,0 3 46,0-2-46,0 2 46,0-2-46,0 2 57,0-1-45,0 2 0,0-2 11,0 3 11,0-1-22,0 2-449,0-1 449,1 1 11,1 0-22,1 0 33,2 0-45,-1 0 57,1 0-23,-1 0-57,3 2 57,-1 1-67,2 1 100,-3 0-77,0 0 21,-2-1 34,2 1-22,-4-2 0,5 3-11,-4-3 22,4 3-12,-4-3 12,1 1-22,-2-1 22,1 1 0,0-1 0,2 7-11,-1-4-12,1 5 46,-1-5-23,-2 1-23,3 5 1,-1-3 44,1 3-10,-1-1-12,-1-5-34,3 6 45,-3-4 0,4 7 1,-3-6-35,0 6 34,-1-6-11,0 5-22,0-5 33,0 6-22,0-7 33,1 6-33,-1-5 0,-1 6 33,0-6-10,0 10-35,-1-8 23,1 8 0,-1-8 0,1 12-22,0-10 44,1 9-22,0-11-11,1 5 22,-2-7-22,2 7 22,-2-5-33,2 10 33,-2-8 0,1 9-11,-1-11 0,1 7 0,-2-7 0,4 12-33,-3-9 66,2 11-33,-1-12-11,2 10 0,-2-9 22,4 15-22,-4-14 33,6 20-55,-6-19 44,4 15-11,-3-16 22,3 8-33,-3-9-11,2 7 33,-1-7-34,1 9 46,0-9-12,2 15-22,-2-14 22,5 18-33,-6-17 55,4 12-55,-6-15 22,2 9 0,-2-9 11,0 9-22,-1-9 0,1 7 22,-2-8-11,1 12 11,0-11-33,-1 13 10,2-14 46,0 8-45,-1-11 33,2 8-33,-2-6 22,2 7-22,-1-6 0,0 7 33,0-6-67,0 7 90,-1-8-56,1 9 11,-1-9 0,0 11-11,0-12 22,2 8-33,-1-11 33,0 3-22,0-5-1,1 3 12,0-4-22,0 3 67,0-3-68,3 6 12,-3-5 11,5 5-22,-4-6 11,4 1-1,-4-3 1,0 1 11,0-1-22,1-1 33,1 1-33,-1-1 33,0-1-34,-1 1 12,-1-1 0,1 0-11,-1 0 22,2 0-23,-3 0-22,6 0 45,-4 0-22,7-12 11,-4 2 0,4-25 22,-5 16-11,1-11-23,-4 13 23,0-10-22,0 10 56,0-12-57,-2 17 68,1-6-67,-2 8 10,0-16 35,0 13-12,0-11-33,0 12 33,0-16-22,0 11 44,0-18-55,0 19 44,0-11-44,0 12 22,0-13-11,0 15 22,0-17 11,0 17-33,0-7-11,0 9 22,0-8 0,0 7 11,0-10-22,0 11 33,0-8-44,0 7 33,0-21-11,1 15-11,2-24 33,0 24 12,1-7-68,-2 11 23,3-11 33,-2 7-11,4-15-33,-3 17 33,1-13-33,0 12 22,2-17 22,-2 19-22,1-13-22,-3 18 33,2-10-11,-2 11 0,3-8-11,-3 9 22,2-2-45,-2 4 68,2-1-45,-2 4-34,4-3 45,-3 5 11,9-4 12,-7 3-23,4-2-23,-5 3 23,-1-1 23,-1 1-46,1-2 23,-1 3 0,2-2-45,-3 2 34,4-1-11,-3 1 22,5-1-23,-3 1 12,4 0 0,-3 0-11,4 0 55,-5 0-78,6 6 34,-6 1-11,3 13 55,-6-4-33,0 27-33,-2-19 44,0 26-11,0-26 11,0 19-22,0-19 22,0 20-11,0-18 0,0 29 0,0-27 23,0 22-23,0-28 0,0 20-23,0-20 46,0 18-35,0-22 1,0 10 22,0-13-11,0 6 23,0-10-57,0 5 34,1-7 0,4 11-11,-2-11 33,8 13-66,-8-14 66,6 8-11,-5-7-11,5 5-11,-4-6 22,3 5 0,-3-7-44,1 4 55,-2-6-33,2 6 22,-2-6-11,5 6-22,-5-7 33,5 3-11,-5-4 22,3 1-33,-3-1 0,2 0 0,-3 0 11,3 2 22,-3-2-44,4 1 33,-3-2 11,3 0-66,-4-1 100,4 1-56,-3-1 0,4 0 0,-2-1 0,6-8 33,-4 2-66,6-12 55,-7 8-11,6-10-22,-7 9 56,5-12-56,-7 12 22,1-8 0,-4 10 0,0-6-11,0 7-11,-1-4 56,0 5-90,0-1 67,0 3 1,0-8-23,0 6-23,0-13 35,0 11-1,0-9-22,0 10 22,0-7-34,0 7 12,0-6 45,0 8-79,0-4 90,0 7-79,3-5 23,-2 6 33,5-7-55,-2 5 44,3-4-22,-3 4 0,1-3 33,-1 3-22,1 1-22,0-1 33,2-1-22,-1 1 22,0 0 0,-1 0-22,2 1 11,-3 1 11,5-3-33,-5 4 44,4-2-44,-5 3 22,1 0-12,-2 1-21,-1 0 44,0 0-78,0 0 67,0 0 0,4 2 0,-2 0-11,5 9 11,-4-4 22,1 9-22,-2-7 11,1 6-33,-2-7 33,2 7-22,-1-8-12,2 5 57,-2-6-45,5 5 0,-4-7 22,6 4-11,-7-5 22,4 3-55,-3-4 66,3 2-55,-3-1 22,5 0 0,-4-1 0,4 1 11,-4-2 23,6 1-34,-4-1 11,8-1-34,-7 0 57,8 0-34,-8 0 11,8 0-11,-6 0-11,6 0 22,-7 0-33,9 0 44,-7 0-22,7 0-11,-9 0 33,8-2-55,-8 1 55,7-2-22,-7 1-22,2 1 33,-4 0 0,0 0-33,0 1 44,3-1-33,-3 1 11,3 0 22,-3 0-22,9-1 12,-4 0-24,10-1 12,-10 1 0,11-1 0,-11 0 0,8 1-11,-9 1 11,5 0 23,-7 0-23,9 0-12,-10 0 1,8 0 34,-9 0-57,5 0 79,-5 0-45,7 0-11,-7 0 22,7 0-34,-9 0 35,5 0-1,-6 0-11,3 0-11,-2 0-1,4 0 24,-4 0-35,5 0 57,-3 0-45,8 1 33,-6 0-11,9 2-33,-8-3 44,8 1-33,-8-1 22,13 0-22,-12 0 33,11 0-44,-13 0 0,5 0-12,-10 0-8112,1 1 8146,-9 0 0,3 0 0,-4-1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0.60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 0 24575,'-4'1'0,"2"-1"0,0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16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12624,'34'8'-11,"2"-2"-258,-28-6-336,6 0-481,-8 0-1145,1 0 2231,-3 1 0,-2-1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37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9722,'0'12'1076,"0"-2"-762,3-10-303,-1 0 23,4 0-68,1 0 0,0 0-89,2 0-550,3 0 349,-4 0-1301,6 0 841,-9 0 784,5 4 0,-8-3 0,2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5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7078,'0'0'0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75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11863,'56'38'-1255,"0"-1"0,-5-2 0,-13-9-796,-31-21 2051,-2 1 0,-2-3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04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11806,'30'30'-367,"-2"-2"0,-25-26 1,2 3-1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2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8949,'8'4'1210,"-1"-1"-862,-7-2-1,1-1-78,1 0-23,1 0-178,1 0-57,0 0-134,2 0-225,-1 0-2207,3 0 2555,-2 0 0,-1 0 0,-4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47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12 25 9409,'-6'-14'1132,"1"3"-1020,5 11-3878,0 0 3789,84 59 10,-61-42-50,24 15 1,-7-2 5,-36-25 44,2 2-33,1-2-89,1 1-483,1-2 572,0 0 0,-4-3 0,-1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78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9162,'14'31'773,"-2"-6"-627,-9-23-34,1 0 34,0 0 56,1-1 78,1 0 89,4-1-290,-3 0-12,3 0-45,-6 0-22,0 0 11,0 0-11,0 0 0,-1 0-33,2 0-12,-2 0-67,3 0 0,-3 0 0,0 0-34,0 0-324,5 2 133,-1 0 35,15 2 279,-9-2-436,17 0 34,-14-2 54,6 0-54,-5 0-405,-1-1-312,1 0 1142,0-1 0,-7 0 0,-3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96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11739,'35'9'841,"-6"-1"-584,-24-7-10,0 1 101,3 2-281,-2 0-34,3 0-201,11 1-191,-6-2-369,10 0-829,-11-2-2780,-2-1 4337,0 0 0,-5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18.85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58 0 8804,'-16'6'302,"3"-1"-201,11-5 33,-3 0-145,2 1-11,-2-1-57,3 2-448,-1 0-122,2 1 649,-3-1 0,3-1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2.0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 22 24575,'1'-5'0,"6"-4"0,-4 6 0,2-2 0,-7 12 0,-1 3 0,-2 4 0,1-2 0,0-4 0,3-4 0,-1-3 0,2-4 0,0 0 0,1-2 0,0 2 0,1 2 0,2 0 0,-1 0 0,0 0 0,-3 1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2.53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207 0 16994,'-52'22'-17,"0"0"1,-34 12-5645,83-34 5639,-1 0 1409,1 0-1399,0 0 883,1 0-949,1 0 100,0 0-44,1-1 3436,0-1-3414,0-2 11,0 0 34,0 1-23,0-1 34,0 2 124,0-1-68,0 3-68,0-2 292,0 2-302,3-1 11,-1 1-23,2 0-11,2 0 34,-1 0-34,1 0 45,0 0 24,4 0-80,-4 0 89,7 0-44,-8 0 11,6 0-11,-7 0-12,4-1-21,-3 0 10,3-3-11,-5 1-22,1 1 33,-4 2-33,0 0 34,2 0-1,-1 0-33,3 0 22,-2 0 11,1 0-33,1 0 34,0 0-35,6 0 24,-3 0-1,7 2-22,-3 5 33,0 0-56,-3 3 46,-2-1-12,0-2 33,0 2-55,0-2 11,3 1 55,-3-2-32,9 6-24,-10-8-10,8 8 11,-10-8 11,2 3 22,-1-3-33,2 4 22,-1-3-11,6 5 0,-5-5 45,8 7-11,-6-5-57,5 7-22,-8-6 23,4 10 22,-4-8 34,1 9-46,-2-11 12,0 4 0,-1-6 0,3 3 34,-3-3-34,3 2 0,-2-2-45,2 8 45,-3-5 0,1 12 23,-1-8 10,-1 17-33,0-14 23,2 15-23,-2-18 22,1 6-33,-1-12 22,3 6 11,-3-6-55,2 6 44,-1-5-11,0 4 11,-1-5-56,1 9 57,0-7 10,1 16 12,-1-12-46,0 14 35,-1-13-34,0 4 22,-1-7-11,3 3 11,-3-5 0,3 4-22,-2-7 11,1 2 22,-1-4-44,2 4 44,-2-2-10,7 10-12,-6-6-12,5 10 1,-6-8 11,1 8 23,-3-6-12,2 10-11,-1-12 11,0 10-33,0-14 44,-1 6-11,0-9-22,0 4 11,0-3-22,0 5 55,0-4-44,0 7-11,0-4 33,1 7-11,0-8 0,1 4 11,-1-8 0,0 2-22,0-2 11,-1 2 0,0-4 0,0 1 0,0-2 0,1 2 0,0-1-11,2 6 22,-1-4-11,3 10 0,-2-6-11,1 7 33,0-6-33,3 7 11,-3-9-34,4 6 46,-5-8-57,3 1 34,-3-3-23,3-1 23,-4-3 11,5 1 45,-4-1-34,6-8 45,-4-2-56,4-9 0,-4 0 33,1-21 1,-3 13 33,2-39-22,-3 36 56,2-35-79,-2 40 34,1-20-11,-3 27-23,0-11 12,0 13-23,0-10 0,0 10 12,0-11 22,0 9 33,0-17-22,1 17-56,0-12 45,1 18 0,2-8-12,-2 10-10,1-7 10,-1 8-44,-1-7 68,0 5-46,0-7-11,1 5 56,1-16-34,0 11 12,5-23-23,-3 23 0,3-13 0,-4 19 1,2-4-24,-4 9 24,1 0-12,-2 6-12,0-1 46,1 1-68,-2 0 57,2 0-57,2-3 23,0 1 22,5-1-11,-4 1-22,7-2 33,-4 2-11,6-1 11,-6 1-22,2 0 11,-4 0 11,4-3 23,-3 2-45,3-3 11,-5 4-79,1 1 46,-3 1-46,3 0 102,-4 2-1,4 11 34,-4-1-56,2 9-22,-2-6 44,-1 0 0,2 7-33,-1-5 45,3 11-45,-1-11 55,4 20-21,-3-16-34,3 16 11,-3-19-12,2 12 24,-2-12-12,2 12 0,-2-11 33,5 22-44,-5-19 33,4 18-66,-5-24 77,3 13-33,-4-17 0,3 9 0,-3-13 0,1 5-22,-2-7 44,1 2-11,-1-2 1,2 4-46,-2-4 68,3 9-79,-2-8 56,4 11 0,-4-10-44,4 8 55,-4-9-22,4 2-34,-4-4 46,3 3-12,-3-4-12,6 6 12,-3-4 12,2 2-24,-3-3 1,0 0 34,1-1-35,-1 1 1,-1-1 11,-3-2 0,1 1-22,0-2-1,-1 0 12,0 1-11,1-1 44,1 0-33,0 0 33,6-6-44,-3 1 44,5-8-33,-6 4 22,4-6-22,-3 6 11,5-15 0,-5 11 11,6-18-22,-7 16 11,3-10 11,-4 11-11,-1-2 0,-1 2 12,-2 4 10,0-8 0,0 5-44,0 2 56,0-3-79,0 9 67,0-5-22,0 4 0,0-3-11,0 2-11,0 0 33,0 1-34,0 1 57,0-3-68,0 4 34,2-1 0,0 3 0,3-4 34,2 1-45,-1-1 11,3-2-34,-5 5 34,1 0 0,-3 3-45,-1 0-34,1 0 125,0 0-46,1 0 33,3 10-44,-3-4 45,5 11-23,-5-9 11,4 7-33,-4-8 45,2 9-34,-3-9 0,2 5 0,-1-6 22,0 3-33,-1-5 11,3 3 0,-2-5 22,4 1-22,-4-1 0,5-1 0,-4 1 12,3-1-1,-3 0 11,3 1-33,-4-1 22,4 3-22,-3-3 22,8 5-22,-6-3 22,13 4-11,-12-4 0,10 2 11,-9-3-11,9 0 23,-7-1-23,8 0 0,-9-1 0,4 0 0,-5 0 22,5 0-44,-5 0 55,8 0-44,-6 0 0,9 0 33,-9 0-10,8 0-24,-11 0 12,7 0 23,-7 0-1,6 0 1,-6 0 66,8 0-89,-5 0 112,12 0-67,-11 0 33,12 0-55,-12 0 111,12 0-89,-11 0 11,11 3 0,-14 0-22,7 4-1,-8-2 12,7 4-45,-7-5 11,3 2-67,-6-5-1848,-1 2-1435,-4-3 3339,-8 1 0,5-1 0,-5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6.23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1671 67 13454,'-17'-30'885,"3"7"-6277,14 22 5672,0 0 1432,0 0-1275,-2-1 613,0 0-737,-4-2-201,1 3 113,-10-1 3268,2 2-3448,-3 0 11,4 0-23,2 0 46,1 0 55,-5 0-67,4 0-11,-8 0-33,9 0 100,-6 7-101,9-2 45,-4 14-67,5-7 12,-5 12-1,5-10 90,-2 17-113,3-14 203,1 17-146,1-15 179,1 24-191,0-20 69,1 28-35,0-29-33,0 11-1,0-16 23,0 6-33,0-4 77,0 18-88,0-17 10,1 16 0,1-20 23,7 18 0,-3-17-11,7 16 22,-6-16-3404,7 21 3393,-7-17-1981,4 12 1936,-7-15 45,3 10-34,-4-10 45,0 13-56,-3-16 2517,0 13-2472,0-13-23,0 9 0,0-15 23,0 5-45,0-7 34,0 4-23,0-5 3002,0 4-3013,-1-5 0,-2 5 0,1-6 0,-5 8 22,2-5-33,-2 7 11,4-8-22,-2 4 22,3-6 22,-4 6-44,2-4 11,-6 9 11,3-7 0,-4 9 0,4-9-12,-5 5 57,7-9-34,-5 1 12,6-4-1,-7-1-22,6 0 23,-6 0-35,4 0 1,-3 0 11,3 0 23,-3 0-35,4 0-32,-8-2 44,8-1 0,-7-9-12,8 1 24,0-15-12,1 9-3348,1-16 3315,0 13-509,-4-22 565,4 20-1,-5-17-44,6 21 44,-4-21 0,3 18-33,-4-21 22,3 21 1,-3-14-24,4 13 3147,-4-24-3146,5 23 866,-3-20-844,5 26 11,-1-8 1,1 12 22,-2-12-45,1 11 44,-3-11-21,2 11 33,-2-7-44,2 9-3371,-1-9 3359,0 8 67,-2-10-67,1 9 12,-2-15-12,1 13 33,-6-18 12,5 19-23,-5-12-22,5 14 3437,-2-2-3470,4 5 89,-4-4-68,1-1 35,1-1-23,1 1 22,1 3-22,1 2 34,0-5-23,2 9 34,0-1-12,1 5 1,-2 2-12,2 0-44,-5 6 78,2 2 34,-5 27-90,4-13-735,-2 15 746,4-19 23,-1 7-12,1-5 34,-2 22 0,1-20-45,-3 22 23,4-24-12,-3 14 1,4-15 44,-1 10-56,2-14 802,-1 10-790,1-13-1,-2 7 0,2-10 12,-1 7-23,0-4 56,-1 16-44,2-11 10,-3 17-33,2-16-3380,-1 12 3391,2-13 0,-1 14 11,0-16-22,1 10 12,0-13-24,0 8 1,0-9 3414,0 14-3369,0-12-68,0 10 57,0-12-1,0 6-33,0-7 67,-3 8-45,2-10 0,-4 6 1,3-8-12,-2 3-12,2-3 24,-6 10-12,4-7 11,-4 7-34,4-8 46,-5 12-34,4-10 11,-5 8 33,7-14-10,-3 3-35,4-3 12,-3 3-22,3-4 44,0 0 1,2-2-46,0 0 80,-1-1-35,-3 0-22,0 0 0,-3-2 0,2-5 0,-1-10 0,1-1 0,-2-27 12,3 20-1,-2-25 0,3 27-11,-4-17 11,2 18-3403,-5-11 3392,4 16-525,-7-10 525,6 15-34,-6-9 45,6 11 23,-5-8-57,4 7 3133,-7-15-3122,7 14 35,-6-10-1,9 14-11,-4-3-22,6 7 842,-4-3-809,5 4-33,-2-3 34,3 4-1,-1-2-22,1 2 45,-2-1-34,2 2 11,-2 0-10,3 1 10,-3 0-11,1-2-11,-5 1 11,4 0 1,-4-2-12,3 1 22,-5-3-44,4 2-1,-7-5 57,6 4-34,-7-6-11,5 5 33,-8-3-33,6 4 22,-4-1-11,8 4-11,-2-1-23,6 2 45,-3 0-44,2 0 22,-4 2 44,3 2-10,-3 6-1,3-1 12,-2 10-34,3-9 33,-3 8-33,4-10 11,-1 6 34,0-6-34,0 4 12,1-6-1,-2 6 12,1-8-34,-1 3 11,2-5 11,0 0 34,2-2-33,-1 2-1,0-2 1,-2 1-1,0-1 0,-2 0-33,2 0 11,-4 0 23,2 0-1,-3 1-33,2-1 33,-4 1-22,4-1 23,-10 1-1,7-1 0,-8 3 1,8-2 10,-7 2-33,6-1 45,-8 1-56,7-1 67,-15 2-34,13-2 34,-9 2-78,13-3 89,-2 1-33,6-2-34,-2 1 0,2-1 56,-1 0-67,1 0 78,-3 0-78,4 0 55,-5 0-55,3 0 67,-4 0-56,0 0 34,2 0-23,-4 0 11,7 0-10,-2 0-24,4 0 57,-3 0-56,2 0 57,-3 0-58,3 0 46,-2 0-45,3 0 67,-2 0-56,3 0 11,-1 0 11,1 0-22,-1 0-11,1 0 45,0 0-45,0 0 33,-1 0-56,1 0 46,-4 0-24,2 0-168,-4 0-212,1 0-5423,-17 0 5815,5 0 0,-2 0 0,10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11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36 9677,'16'-19'-687,"-5"5"0,-9 11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31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76 9375,'15'13'1412,"-3"-3"-1210,-10-10-102,0-1-21,3-7-90,3-4-191,5-8-3761,-2 3 2730,2 2-280,-5 5 1513,0 2 0,-3 3 0,-2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52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49 11033,'32'-22'-4168,"-6"4"2753,-21 13 0,-2 2 0,-1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67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0 163 10271,'51'-39'-1251,"1"0"0,-4 4 0,-13 6-165,-28 19 1,-3 4 0,-1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83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63 8422,'3'2'1244,"-1"-1"-785,-2-1 259,0 0-673,2 0 67,0 0 22,2 0-22,-1 0-101,3-2 34,0-3-34,2-3-4694,10-11 4683,-8 7 0,4-3 0,-10 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7.99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71 10877,'4'-23'-3048,"1"2"3048,-2 8 0,0 6 0,-1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8.16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8120,'0'0'0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8.42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7862,'34'11'773,"-6"-3"-380,-23-8 32,-2 0 472,2 0-818,-1 0-394,8 1-166,-3 1-394,4 0-345,-4 1 1220,4 0 0,-7-1 0,3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4.60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1 24575,'-1'3'0,"0"-1"0,2-1 0,0-2 0,0 2 0,0 0 0,-1-1 0,0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8.68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8949,'14'9'2118,"-2"-2"-1401,-10-7-425,-1 0-35,2 0 34,0 0 180,3 0-426,-2 0-34,3 0-34,-2 0-1444,8 0-1548,-3 0 3015,5 0 0,-10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8.89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7044,'0'0'0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9.12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9778,'0'9'1177,"0"-1"-908,0-8 426,0 0-628,2 0-33,1 0-34,2 0 22,0 0-145,4 0-214,-1 0-872,3 0-1335,-3 0 2544,0 0 0,-4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9.3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12300,'18'30'44,"-1"-6"-5782,-13-22 5592,1-1-1200,0 0 908,-1 0 743,2-1-2210,0 1 325,1 0 1580,0 1 0,-3-2 0,-1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9.5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9453,'3'20'1401,"0"-1"-1009,-3-10-11,0 0-168,0 0-89,0-2-57,0 1-45,0-1-33,2-1 22,3 2-22,1-3-112,4 2-124,-5-4-1008,6 2 202,-5-2 1053,5 8 0,-8-6 0,2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9.737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10451,'27'32'806,"-5"-5"-537,-19-25-22,-1 0-79,1-1-101,0 0-55,-1-1 88,3 1-144,-1-1-91,4 5-246,-4-1-3238,3 6 3283,-4-3-449,1 3 785,-1-3 0,-1-3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29.94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7750,'12'15'1199,"0"-3"-1221,-6-12-68,1 0-145,1 0-449,5 0 449,-4 0 22,4 0 191,-6 0-494,8 4 516,-5-1 0,1 2 0,-7-3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30.09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8624,'0'0'0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40.27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9845,'8'31'-1098,"-2"-7"0,-6-23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7:56.58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1589 1368 12736,'-15'9'280,"3"-1"-168,12-8-67,-2 0 34,0 0 10,-4 0 338,-6-3-327,4 1 46,-5-1-57,9 0 57,-3 0-101,3 1 134,-4-4-112,5 3 23,-3-5-45,4 4 55,-4-5-100,4 5 34,-2-5 11,4 5-34,-2-4 0,1 3 0,0-5-33,0 3 112,0-9-67,0 6 33,0-7-34,1 9 57,0-10-57,0 8 23,0-7 0,0 8 11,0-6-12,0 6-21,0-9-1,0 9 1,0-10 10,0 9 12,0-14-11,-1 14 10,0-7-10,0 11-12,-1-3 23,2 5 22,-1-2-44,0 3-23,1-4 11,-1 2 34,1-12-23,-1 5-44,0-12 44,1 10 23,-1-9-23,0 13 34,-1-7-22,2 9 0,-1-5-23,0 5 45,-1-7-79,0 6 35,-3-10 32,2 8-55,-3-16 45,3 13-68,-2-7 23,3 8 33,-2-3-33,2 4 11,0-13 45,1 11-90,-1-12 45,1 15 56,-2-8-45,2 12 12,-3-6-1,4 8-33,-3-2 45,3 4-34,-2-3 22,2 2-44,-3-7 22,1 2 0,-4-12 11,2 7-11,-8-20 0,8 17-34,-7-22 45,8 25-22,-1-7 11,2 14 11,1-1 34,1 4-45,-1-4 0,0 4 0,0-6 0,0 2-22,-2-12 67,1 9-79,-1-13 34,2 13 11,-1-9 12,1 12-1,0-6 12,1 9-1,0-4 1,0 6 0,0-2-23,0 3 23,0-7-23,0 3 0,-1-12 0,0 9 12,-2-6 10,1 9-66,0 0 78,0 1-57,0-1 24,0 1 10,1-1-22,0 3 11,-1-1 23,1 2-45,-2-2 55,1 3-44,0-2 12,1 2-12,-1-2 0,0 1-12,-2-3 12,2 2 0,-5-4-22,3 2 44,-6-5-33,5 6 22,-4-2-33,4 3 44,-2-1-33,4 2 22,-3-2-11,4 2 12,-2-1-1,2 1-22,-4-4-1,3 2-10,-6-5 33,5 6 23,-3-3-45,4 3 22,0 0-45,1 2 57,0-1-46,1 2-78,0 0-168,1 0 303,-2 0 56,2 2-57,-2 3-33,0 3 23,0 1-46,0 2 57,-1 11-34,1-9 34,-2 13-23,4-18-11,-2 5 11,2-7-56,-1 7 56,1-6 12,0 12-1,0-8-11,0 8-22,0-10 34,0 4-35,0-7 12,0 3 68,0-5-57,0 3-22,0-3 33,0 6-22,0-4 34,0 7-12,1-7 23,0 7-45,0-7-34,0 2 57,-1-3-68,0 1 112,0 0-89,0 0 44,0-2-22,0 1 0,0-2 34,0 2-34,0-2 67,0 4-45,0-4 1,0 3-1,0-5-33,0 3 22,0-3 11,0 3-22,0-1 23,0 5-12,0-4-22,0 4 33,0-6-33,0 2 22,0-3-11,0 4 23,0-1-23,0 4 44,0-4-55,0 7 67,0-5-45,0 3 1,0-2 32,0 7 1,0-4-34,0 7-22,0-9 45,0 5 44,0-7-11,0 2-33,0-5 0,0-1-12,0-1 12,0 0 10,0 0 1,0 1-11,-1 1 11,-1 2-45,0-1 33,-2 8 34,1-5 1,-4 13-24,3-10-77,-3 7 66,3-8 13,-2 8-1,2-5-68,-5 6 46,5-10-1,-3 2-22,4-5 34,-2 5-23,3-5-33,-1 3 44,1-4-44,-1 4 33,0-2 0,-2 7 0,2-6 23,-2 5-34,2-6 22,-3 4-33,3-4 22,-3 2 0,3-5 34,-4 4-34,3-3 23,-5 3-45,4-4 44,-5 3-21,5-3 10,-7 4-33,7-4 0,-3 1-12,6-3-66,0 0 55,2-1 101,-1 0-67,0 0 56,0-1-45,-1-5 12,1-2-1,1-6-11,0-2-11,0-11 23,0-1-23,0-1 22,0-7-22,0 19 56,0-12-56,0 18 23,0-5-23,0 9 0,0-4 11,0 4 34,0-6-79,-1 6 79,-2-8-68,1 7 23,-5-10 0,4 8 23,-2-7-23,3 9 22,-2-4-33,1 4 56,-1-5-45,1 6 89,-2-6-77,3 8 32,-3-4-55,3 6 22,-2-4-55,2 2 55,0-6-11,0 3 0,-1-7 0,1 5 11,-4-15-11,2 10 22,-3-13-33,2 14 34,-2-6-23,3 11 0,-3-6 11,4 10-11,-2-3 0,4 5 56,-1 1-90,0 0 101,-2 1-78,2 0 34,-3-1-79,3 1 100,-2-1-77,4 2 111,-1 0-33,0 0-67,-1 0-23,-1 0 67,-1 0-22,0 0 34,-1 0-57,1 0 1,-2 0-23,3 0-22,-4 0 22,3 0 101,-2 5-78,3-1 123,-2 11-124,3-4 57,0 4-23,0 1 11,1 4-10,0-3 10,1 3-22,0-12 22,-1 5-44,1-8 56,0 4-57,0-7 68,0 1-90,0-1 34,0 2 11,0-2 78,0 4-89,0-3 34,0 2-1,0-3 12,-2 3-57,2-2 34,-2 3-11,1-1 45,-1 5-90,1-5 101,-1 5-56,0-6 34,1 1-45,0-3 56,1-1-57,0 0 24,-1-1 21,1 2-10,0-2-35,0 1 12,0 0 23,0 0-34,-2 0 33,-1 1-33,0 0 22,-4 3-11,-1-1 0,0 1 11,-6 0-11,8-3 45,-8 3-79,7-3 79,-5 3-90,4-2 90,-3 1-90,5-3 68,-1 2-12,5-2 11,-1 2-78,3-3 90,-1 1-12,1 0-22,-1-1 0,0 1 12,0-1 21,-2 1-66,2 0 44,-2 0 0,1 0 0,0 0-11,0 1-22,0 0 22,-1-1 33,0 2-55,1-3 11,0 2 22,1-2-22,0 0 22,0 0 0,0 0 0,0 0-33,1 0 56,-1 1-34,0-1-23,0 0 34,0 0-22,-1 0 11,1 0-11,-2 0 0,0 0 0,1 0-12,-2 0 46,2 0-23,0 0 0,1 0 0,-1 0 11,1 0-22,-2 0 44,2 0-55,-2 0 22,3 0 11,-1 0-22,0 0-23,0 0 79,-1-3-56,-2-2 22,1-1-45,-4-6 46,3 4-1,-2-5-22,4 7 22,-1-4-34,1 5 57,-1-6-23,1 6-44,1-1 55,-1 5-22,2 0 11,-1 1 23,-2-1-12,0 0-33,-2-1 33,2 1-10,-1-2-24,1 2 12,-3-1 23,3 1 0,-2-1-46,2 1 35,0 0-24,1 0 12,0 1-11,2 0 101,0 0-79,-2 0-33,1 0 44,-2 0-33,0 0 0,0 0 44,-3 0-55,2 0 55,-6 3-21,4-2-1,-8 5 11,7-3-11,-5 1-22,4-2 22,-4 1 12,1-1-46,-11-1 35,8-1-1,-13 0-22,15 0 44,-7 0-55,14 0 22,0 0 22,3 0-22,0 0 0,1 0 67,0 0-78,1 0 22,-1 0-11,0 0-33,0 0 10,0 0 57,0 0-34,-1 0-11,0 1 22,-1 0 0,-3 1-11,3-1 11,-6 3-33,5-2 44,-7 2-55,5-2 66,-6 3-44,6-2 22,-6 3-22,6-3 22,-5 4-22,4-3 34,-6 5-1,4-4-11,-9 6 0,10-7-22,-3 2 34,8-5-12,2 0-22,0-1 33,0 1-44,1-1 78,-1 0-101,0 0 67,0 0-67,-1 0-134,-2 0-213,-2 0-303,-3-2-5288,-14-22 5983,6 10 0,-4-12 0,14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43.49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2230 922 24575,'-3'-7'0,"1"0"0,0-2 0,0-4 0,1-4 0,0-16 0,1 1 0,0-9 0,0 11 0,0-1 0,0 3 0,0 3 0,0 0 0,0 6 0,0 2 0,0 2 0,0 3 0,-1 0 0,1 0 0,-1 2 0,1 0 0,-1 2 0,1-1 0,-1 3 0,1-2 0,-2 1 0,1-1 0,-1 0 0,1-1 0,-2-1 0,0-2 0,-1 0 0,0-1 0,0-2 0,-2 1 0,2 0 0,-1 0 0,1 0 0,1 1 0,-2 0 0,3 0 0,-2 1 0,1 1 0,-1 0 0,1-1 0,-3 2 0,1-3 0,-1 2 0,-1-1 0,-1 0 0,-1-2 0,-2-1 0,2 0 0,-3-2 0,3 2 0,-1 0 0,2 1 0,3 4 0,1 3 0,2 2 0,-2 0 0,-3-1 0,-1 0 0,-3-2 0,3 3 0,-1-1 0,0 1 0,0-2 0,1 2 0,1 0 0,3 3 0,0 0 0,-5 0 0,-1 2 0,-6-1 0,3 1 0,1 0 0,3 0 0,2 0 0,1 1 0,0 0 0,-1 2 0,-1 0 0,1 1 0,0 2 0,0-1 0,-2 2 0,0 0 0,-1 1 0,1 1 0,-1 0 0,2 0 0,0 1 0,-2 1 0,1 1 0,0-2 0,2 0 0,0-2 0,1 1 0,-1 0 0,1 0 0,1 1 0,-1-2 0,2 2 0,0-2 0,0 2 0,-2 0 0,-1 4 0,1-1 0,-2 1 0,2-2 0,1 0 0,0-1 0,1-1 0,0 0 0,0-1 0,1-1 0,0-1 0,1 0 0,-1 0 0,1 3 0,0-1 0,-1 4 0,0-2 0,0 5 0,-1-2 0,0 2 0,1-3 0,-1 2 0,0-1 0,1-1 0,-2 1 0,2-3 0,-1-1 0,1-3 0,1 0 0,-2 0 0,2 1 0,-1 0 0,-1 2 0,1-1 0,-1 3 0,0-3 0,1 2 0,1 0 0,-1-1 0,1 3 0,-1-1 0,-1 1 0,2-2 0,0 0 0,0-3 0,0 2 0,1-2 0,-1-1 0,1 0 0,-1-2 0,1 0 0,0 1 0,-2 2 0,1 3 0,-1 3 0,0 2 0,-1 0 0,0 2 0,1-3 0,-1 0 0,0-1 0,1-1 0,-1 1 0,1-2 0,0 0 0,0-1 0,1-1 0,-1 1 0,2 0 0,-1 2 0,1 0 0,0 2 0,0 0 0,0-1 0,0 3 0,0 0 0,0 0 0,1 1 0,-2-3 0,1 2 0,-1-2 0,0 0 0,0-2 0,1 0 0,0-1 0,-1-1 0,1 0 0,-1 1 0,1-1 0,0 0 0,0 1 0,1 0 0,-1 2 0,0-1 0,0 5 0,-2-3 0,0 4 0,-1-4 0,0 3 0,0-4 0,0 1 0,-2-2 0,1-2 0,0-2 0,1-1 0,0-1 0,0-2 0,0 0 0,0-1 0,-1 2 0,0-1 0,-1 2 0,0-1 0,0 2 0,-1-1 0,1 0 0,-1-2 0,1-1 0,-1 1 0,2-1 0,1-1 0,0-1 0,2 0 0,-1-1 0,0 0 0,-1 1 0,-1 1 0,-3 1 0,-2 3 0,-4 4 0,1-1 0,-2 2 0,2-4 0,3-1 0,2-2 0,3-3 0,1 0 0,1-2 0,-3 0 0,2 0 0,-2 0 0,1-1 0,-5-3 0,-1-2 0,-5-2 0,2-2 0,0 1 0,2 1 0,0-1 0,2 1 0,2 1 0,1 0 0,1 2 0,0 0 0,-1-1 0,0-3 0,-3 0 0,0-2 0,-3-2 0,1-1 0,0 0 0,2 2 0,2 1 0,2 0 0,1 2 0,0-2 0,0-1 0,1-1 0,-2-3 0,2-3 0,-3 0 0,2 1 0,0 3 0,0 1 0,2 3 0,-1-1 0,1 2 0,1 0 0,-2-1 0,2 0 0,-2-1 0,0 1 0,0-3 0,0 1 0,-1-2 0,0-2 0,0-1 0,0 1 0,1-1 0,2 1 0,-1 1 0,1-1 0,-1-1 0,-1 2 0,2 0 0,-2 1 0,2 0 0,-2-1 0,0 2 0,-1-2 0,0 0 0,1 1 0,-2-3 0,2 1 0,1 0 0,-1 0 0,2 0 0,-1 1 0,0-1 0,1 1 0,0 1 0,0 3 0,1 1 0,0 2 0,1 2 0,0 0 0,-1 0 0,-1-2 0,2-1 0,-4-3 0,2-1 0,-1-3 0,-1 2 0,-1-2 0,1 1 0,0 1 0,0-1 0,-1 2 0,-1-1 0,-1-2 0,0 0 0,0-2 0,1 1 0,2 0 0,0 2 0,1 1 0,-1 0 0,0 2 0,1 1 0,1-1 0,-1 4 0,1-2 0,0 3 0,0 0 0,0-1 0,-1 1 0,-1-4 0,-1 0 0,0-2 0,-1 0 0,1 0 0,-1 1 0,2 0 0,-1 1 0,3 4 0,-1-1 0,2 4 0,-1 0 0,1 3 0,-1-1 0,2 2 0,-1-1 0,1 0 0,0 0 0,-1-1 0,-2-1 0,0-2 0,-1 0 0,0-2 0,-2 1 0,0-2 0,-2 0 0,1 0 0,-1 0 0,2 1 0,0 2 0,1 1 0,0 1 0,1 2 0,1 1 0,-2 1 0,-2 0 0,-6 2 0,-1-1 0,1 1 0,1 0 0,5 1 0,1-2 0,2 1 0,0 1 0,-1 0 0,-1 3 0,-1 3 0,-2 3 0,-2 2 0,-2 2 0,1-1 0,3-1 0,-2 2 0,3-1 0,-3 2 0,2-2 0,-1 0 0,1-2 0,0-1 0,2-1 0,1-2 0,1 2 0,0-1 0,-1 0 0,0 1 0,-1-2 0,1 1 0,2-2 0,1 1 0,-1 1 0,1 2 0,-3 2 0,1 0 0,-2 0 0,3 0 0,-1-2 0,0 3 0,-2 1 0,-2 2 0,1 0 0,-1-1 0,1-4 0,2-2 0,0-1 0,3-4 0,1 1 0,0-1 0,0 1 0,0 1 0,-2 1 0,0 2 0,-2 1 0,0 0 0,-1 0 0,1-1 0,-1 0 0,1 0 0,0-1 0,1-1 0,2 1 0,-2 1 0,1-2 0,-1 2 0,1-1 0,-1-1 0,0 3 0,2-3 0,-2 3 0,2-3 0,1 0 0,1-1 0,-1-3 0,2 0 0,-1-2 0,1 1 0,0-2 0,0 3 0,0 0 0,0 0 0,0-1 0,0 0 0,0-2 0,-1 0 0,-1 4 0,-2 1 0,2 0 0,-1-1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3.95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15963,'8'32'124,"0"-4"-124,-2-24 33,-1 3-4307,0 0 4353,0 1-57,2 5 882,4 8-892,4 1-12,-3-2 11,-2-7 0,-4-7-22,5 3 11,-5-2 3414,7 5-3447,-8-5 66,3 7-33,-3-5 34,1 8-45,-2-7-1,2 10 1,-2-9 90,4 12-91,-4-11-10,3 11 44,-5-13 46,4 9-57,-5-12 1,4 4-47,-3-3 81,3 4-57,-3-4 22,1 9-22,-1-8 11,1 6-12,-2-10 1,3 6 34,-1-6-12,0 7 0,-1-5-22,-1 3 11,1-3-23,-1 2 57,0-4-34,0 5 0,-1-4-11,1 4 0,0-4 78,0 7-90,0-6 46,1 7-46,0-6 35,0 7-24,0-6 35,2 8-46,-2-7 57,1 11-101,-2-12 100,0 10-21,-1-12 10,1 9-33,-1-9 11,0 7-11,0-8 22,0 4-22,0-4 22,0 5-22,0-6-1,2 7 1,-1-7 56,3 6-67,-2-6 55,3 5-78,-2-5 45,-1 3-22,-1-4 44,0 1 23,0-1-45,0 0 34,1 3-34,-1-1 33,1 10 1,1 5 33,-1-1 79,2 13-146,-1-21 56,-1 10-56,-1-16 22,-1 4-11,0-5 1,1 2-24,-1-3 46,1-1-34,-1-1 11,1-1-22,0-1 33,-1 1-22,1 0 34,0 1-45,0 0 44,1 1-33,-1-1 0,-1 0 34,1-1-56,-1 0 78,1 0 0,-1-1-45,0 1 45,1 0-34,0 0-22,1 2 11,-2-2 1,1 1 10,0-1-33,0 1 56,1 1-34,-1 0-11,2 2 56,-1 0 0,1 5 22,0 3-78,-2-2 101,0 1-79,-1-7 12,1 2-45,-1-5 11,0 1 22,0-2-44,0 1 44,1-1-22,-1 2-33,0-3-1,1 1 23,-1-1-12,2 0 12,-1 0 34,2 0-35,1 0 1,0 0 34,2 0 21,3-7-44,-2 1 23,7-12-34,-8 8 67,3-6-112,-4 10 89,0-3-55,-2 4 78,3-6-101,-3 5 79,4-9-57,-3 5 57,2-9-45,-2 6 44,4-15-33,-4 12 23,5-10-57,-5 15 34,0-2 0,-3 6 0,1-4-11,-2 4 33,1-7-33,-1 6 33,0-5-44,1 5 33,1-9-44,0 7 55,2-9-33,-1 9 33,2-7-11,-2 8 1,3-9-57,-4 9 67,4-10-33,-3 10 45,3-10-79,-3 8 67,2-13-44,-2 12 33,1-8-11,-2 13 11,-1-5-22,-1 4 22,3-9-33,-1 7 33,3-8-22,-3 8 22,2-2 0,-1 4-11,2-4 0,-1 3-11,4-7 0,-4 8 22,4-4-22,-4 7 0,0-1-12,-2 4 23,0 0-11,-1 2 22,1-1-44,1 1 55,1-1-78,1 1 101,0 0-68,-1 0 1,3 0 22,-2 0 0,5 0 22,-5 0-33,2 0 45,-4 0-57,4 0 23,-4 0 12,6 0-1,-5 0-34,3 0-21,-5 0 32,1 0-10,-1 2 67,2 7-34,-1-2-11,0 7-45,-2-5 56,1 6-33,-1-4 44,1 14 12,-2-11-23,1 12 12,-1-12-12,0 8 34,0-11-45,0 3 0,0-8-34,0 4 79,1-4-45,-1 6-11,0-5 44,0 7-22,0-5-11,0 10 23,0-9-23,1 14 101,1-13-57,1 11-9,0-12-2,0 4 12,-1-5 0,1 1-56,-2-2 78,3 9-56,-2-7-11,2 8 11,-2-13-11,0 3-11,0-5 0,1 3 45,-2-2-23,1 0-22,-1 0 33,0 0-22,1 1 0,0 4 0,-1-4 0,1 7 34,0-7-68,0 4 45,-1-5-22,1 3-11,-1-3 10,1 3 24,0-4-1,1 4-22,0-2 11,0 3 0,-2-5-12,1 0 46,-2-1-45,1 1 0,1-1 22,-1 4-11,1-3 11,0 1-22,-1-2-79,1 0 90,-1-1-33,2 0-12,-1-1 56,1 0-11,0 0-11,1 0 22,1 0 23,5-6-23,-4 0-11,3-7-45,-4 3 90,4-10-45,-4 7 33,5-9-44,-6 11 11,1-10 11,-3 9-11,3-11-11,-4 14 22,2-6 1,-2 8-12,1-7 22,-1 8-33,-1-4 11,2 5-23,-2-1 57,2-1-68,-1 0 68,0 0-56,2-6 44,-1 5-33,1-6 0,-2 9 33,1-6-22,-1 5-11,2-8 44,-2 7-66,2-7 33,-1 8 22,1-7-11,-1 5-44,2-10 55,-2 7-33,2-8 22,-2 9-22,2-4 11,-2 6 0,2-5 11,-2 7 0,2-3-22,-2 5 0,1-3 22,-2 2-22,3-5 45,-3 6-57,3-5 34,-2 5-44,3-3 55,-3 3-55,2 0 44,-3 3-56,1 0 45,-2 1-78,1 0 89,0 0-11,0 0 45,0 0-79,1 0 34,0 0 11,2 0-11,-2 0 34,3 0-68,-3 0 57,2 0-12,-3 0-45,3 0 1,-3 0 10,2 0 12,-2 0 33,3 0-22,-2 1 12,2 7-1,-2-1 45,2 8-67,-2-7 67,1 10-79,-3-10 79,2 8-78,-2-8 44,1 7-11,0-6 23,-1 5-56,0-7 55,0 3-44,0-5 22,1 5-11,0-5 0,1 3 23,-1-5-23,1 6 33,0-5 1,1 6-34,-1-6 11,0 3 11,-1-3 34,0 4-89,0-2 55,2 4-22,-1-4-11,1 3 45,-1-4-12,2 4-67,-2-4 45,1 0 45,-2-3-34,1 1-11,-1-1 23,2 3-35,-2-1 1,1 1 45,0-1-57,1 1 12,0-2 34,4 3-46,-3-2 57,7 4-57,-6-4 12,6 2 11,-7-3 11,4 0 1,-3 0 21,2 1-33,-2-3-11,3 2 11,-3-2 22,6 0-22,-6 0 34,6 0-68,-5-1 79,2 0-11,-4 0 11,3 0-12,-4 0 46,3 0-57,-3 0 68,2 0-46,-2 0 35,2 0-68,-3 1 23,1-1 10,-2 2-44,1-2 23,0 0 44,0 2 0,0-2 0,3 2-11,-2-1-56,2 0 12,-3 0 32,1-1-21,0 1 33,3-1-56,-2 1 34,4 1-12,-4-2 12,3 2-45,-3-2 44,3 0-33,-5 0 34,2 0-23,-1 0 23,2 0-57,-2 0 46,4 0-12,-3 0-11,3 0 11,-3 0 12,2 0-23,-3 0 22,2 0-33,-2 0 56,2 0-68,-1 0 34,1 0-11,-2 0 12,6 0-24,-5 0 46,5 0-68,-5 0 68,7 0-56,-5 0 78,9 2-56,-7 0 56,5 1-79,-5 0 46,2 0-23,-5-1 0,2 0-34,-3-1-44,2 0-79,-4 0-1322,1-1-662,-2 0 2141,-1 1 0,0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5.70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7504,'0'0'0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5.93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80 10249,'57'-17'437,"1"0"0,37-9-280,-87 26-146,5 0-123,-1 0-246,1-1-1021,-3-2 1379,2-4 0,-7 4 0,2-2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6.18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11705,'37'26'-100,"-5"-5"-91,-23-20-582,1 0 201,-2 0 46,2 0 481,-4-1-56,1 0-302,-1 0-281,-3 0-178,1 2 44,-2 2 818,0 4 0,-1-4 0,1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6.30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9095,'49'29'28,"0"-1"0,31 18-50,-74-46 10,2 0-10,-3 0-1177,2 0 56,-3 0 1143,1 0 0,-3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6.50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8008,'0'0'0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6.75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8590,'9'12'124,"0"-1"-236,-3-5-112,3 2 235,-5-5 0,3 1 101,-7 0-45,2 0-11,-1 3-56,0-1-179,1 4 67,-1-3-112,0 2-1165,0 1 1064,0-2 325,-1 6 0,1-9 0,-1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6.95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10114,'15'34'1222,"-2"-4"-1099,-10-21-67,0 0-22,-1-4-57,0-2-257,2-2 224,0-1-381,4-2-1255,1-12 471,1 2 280,0-8 941,-3 9 0,-3 5 0,-1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7.12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11840,'51'38'-374,"0"1"1,-3-1 0,-11-18-54,-26-34-99,1-2-5361,0 2 4419,1 2 1115,-1 1 1,-5 6 0,-1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7.42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7706,'9'15'1479,"-2"-1"-1020,-1-4-101,0-2-369,4-1 112,-3-3-90,2-3-101,-3-1 102,0 0-12,-1 0 325,6-3-359,-6-1-168,8-5-190,-9 3-1244,8-7 1726,-7 7-45,4-5 168,-7 8 1064,0 0-840,-2 2 336,1 1-582,-1 2 425,0 6-425,0-1 134,0 4-258,0-6-953,-1-2-873,1-2 1759,-2-1 0,2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13.3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81 24575,'1'6'0,"2"8"0,-2-2 0,2 7 0,0-6 0,0 1 0,-1-2 0,-1-2 0,0-1 0,-1 2 0,1-1 0,-1 5 0,0 3 0,0 2 0,0-1 0,0-1 0,0-6 0,0-3 0,0-4 0,0-7 0,0-8 0,0-5 0,0-7 0,0-4 0,0-1 0,0-1 0,0-1 0,0 6 0,0 4 0,0 4 0,1 5 0,-1 2 0,2 2 0,-1-1 0,0 0 0,1 0 0,0-2 0,0 1 0,1-1 0,-1 2 0,1 1 0,0 2 0,1-1 0,0-1 0,2 2 0,-1 1 0,0 0 0,-1 2 0,-2 0 0,2 1 0,0 0 0,2 0 0,0 0 0,0 0 0,-2 0 0,0 1 0,-1 0 0,1 1 0,-1 0 0,0 1 0,1 2 0,-1 1 0,1 2 0,-2-2 0,1 1 0,-3-3 0,1 0 0,-1-1 0,0-1 0,0 1 0,-1 2 0,-4 2 0,-3 4 0,-2 0 0,-4 1 0,0 2 0,-3-1 0,-1 2 0,0-1 0,2-1 0,4-3 0,5-3 0,8-5 0,5-1 0,4-1 0,1 0 0,-4 1 0,-2 0 0,-2-1 0,-1 2 0,1 0 0,0 1 0,0-1 0,0 1 0,0 2 0,1 1 0,2 3 0,2 1 0,1 3 0,1-3 0,-1-2 0,-1-2 0,-2-2 0,1 1 0,1-1 0,-1-1 0,3 0 0,-2 0 0,-1-1 0,-1 0 0,-3-1 0,1 0 0,-1 0 0,2-1 0,-1 0 0,1 0 0,-2 0 0,1-2 0,1-1 0,3-1 0,-2-2 0,1 0 0,-2 0 0,0 0 0,-2 1 0,-1 0 0,-1 0 0,0 0 0,-1 1 0,0 0 0,0 0 0,0 1 0,0-1 0,-1 0 0,0-1 0,-1 0 0,0 1 0,0 0 0,-1 2 0,1 1 0,-3 3 0,1 1 0,-2 2 0,2 0 0,0 1 0,1 1 0,1 2 0,1-2 0,1 2 0,2 0 0,0 1 0,3-1 0,2 3 0,5-1 0,5 3 0,3 1 0,7 2 0,3-1 0,0 1 0,2 0 0,-5-2 0,-1-2 0,-8-4 0,-7-5 0,-7-10 0,-3-2 0,-1-5 0,-1 0 0,1 3 0,0 1 0,-4 6 0,3 2 0,-3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8.24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7134,'0'0'0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8.51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7426,'53'57'235,"0"0"0,-2-4 0,-17-13 12,-34-34-91,0 2-156,0 4 0,0-7 0,0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8.72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35 8098,'11'-19'-490,"-3"5"1,-7 12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8.94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9756,'59'21'-1670,"1"-1"1,34 13 254,-82-33 0,-9 0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9.25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8815,'13'24'1647,"-2"-5"-1580,-3-17 12,-2-2-4286,6 0 4386,-5 0 726,2 0-939,-3 0 79,-1-2 11,-1 1-45,0-2-257,0 2 3626,-2 0-4209,2 1 515,-2 0-22,1 0-56,0 0 44,1 0-144,1 0-472,6 9 1020,-4-4-112,7 8-247,-8-7 303,2 1 0,-5-5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9.48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9241,'32'21'-191,"-5"-3"214,-21-18-12,4 0-258,-2-2-67,2 0-246,-3-2 347,-1 2-212,1 0 122,-2 2 303,0 0 0,-2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9.62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7963,'16'7'179,"-1"-1"-190,-10-5-90,0 0-1478,4-1 1579,-3 0 0,0 0 0,-3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09.80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4 17 7156,'-2'-9'-201,"1"1"77,1 8-1761,0 0 1885,85 67 0,-64-50 0,22 16 0,-1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10.04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12311,'32'12'-594,"-3"-2"67,-22-9-1837,4 0 1098,-4 0 291,2-1 975,-4 0 0,-2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8:10.23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26 10395,'51'2'140,"1"0"0,30 0-140,-79-1-22,2-1 10,-2 0 80,1 0-169,0-1 101,4-13 0,-3 10 0,2-9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19.40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 1 24575,'-1'6'0,"0"4"0,2 3 0,0 5 0,1 1 0,-1 3 0,-1 3 0,0 0 0,0 0 0,0-1 0,0-3 0,0-5 0,0-2 0,0-5 0,3-6 0,3-1 0,5-2 0,-5 1 0,2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19.24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60 66 14188 191634 57154,'-31'-7'3944'0'0,"5"2"-3529"0"0,24 4 1500 0 0,1 1-1645 0 0,6-2-57 0 0,3 1 33 0 0,4 0-11 0 0,3 1 68 0 0,12 0-158 0 0,-2 0 46 0 0,25 0-101 0 0,-14 0 89 0 0,33 2-168 0 0,-23-1 34 0 0,15 1-45 0 1241,-14-1 0-1329-1241,1-1 0 1329 0,1 0 34 0 0,0 0-34 0 0,-3 0 0 0 0,-2-2 22 0 0,-5-2-22 0 0,-4-2-33 0 0,-6-2 55 0 0,-3 1-33 0 0,-6 0 22 0 0,-3 1-11 0 0,-6 1 11 0 0,-3 1-33 0 0,-2 1 11 0 0,-3 2-4583 0-1041,-1 0 1691-296 1041,-9 1 2903 296 0,-3 0 0 0 0,1 0 0 0 0,1 0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19.9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44 179 11745 190009 57354,'-17'7'4393'0'-200,"4"-1"-4001"1625"200,10-6 1781-1625 0,1 0 438 0 0,-1 0-2006 0 0,1 0 729 0 804,-1 0-1222 1994-571,13 0 0-3645-233,3 0 11 1651 0,15 1 1 0 0,0 0-24 0 0,5-1 35 0 0,5 0-12 0 0,3 0-78 0 0,3 0 22 0 0,3-5-22 0 0,-1-1-45 0 0,2-6 56 0 0,-2-1-34 0 0,-1 1 12 0 0,-4 0-45 0 0,-3 2 22 0 0,-3 1 22 0 0,-5 3-21 0 0,-3 2-12 0 0,-5 3 22 0 0,3 0-22 0 0,-9 1 22 0 0,1 0 1 0 0,-10 0-57 0 0,-1 0 79 0 0,-1 0-11 0 0,-2 0-348 0 204,0 0-1109-1672-204,-2-7-280 1672 0,0-3-1334 0 0,-1-10 3037 0 0,-8-11 0 0 0,6 15 0 0 0,-6-3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22.33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12361 185356 59856,'1'39'10690'0'80,"-1"-2"-10533"-1779"-80,0-14-34 1779 0,0 4-78 0 0,0 5 0 0 0,0 2-45 0 0,2 2 33 0 49,0 0-44-1787-49,4 0 11 1787 0,4 11 0 0 0,-2-13 34 0 0,7 12-79 0 0,-7-26 11 0 0,1 0-89 0 0,-3-16-79 0 0,-2-2-134 0 0,1-5-224 0 0,0-10-146 0 0,0-7-134 0 0,-2-12-549 0 0,0-5-618 0 0,-2-1 293 0 0,-1 2-1121 0 0,0 5 2835 0 0,-2 6 0 0 0,2 13 0 0 0,-2 4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22.89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75 13202 183468 58898,'36'-5'9961'0'0,"-5"1"-9883"0"0,-19 0 34 0 0,1 0 45 0 0,4-1-78 0 0,2 0 0 0 0,3 0-12 0 0,3 1-11 0 0,3 1-11 0 0,2 2-12 0 0,3 0-22 0 0,2 1 1 0 0,1 0-24 0 0,0 0 57 0 0,1 0-78 0 0,-3 0-23 0 0,-1 0-393 0 0,6 0-369 0 0,-12 0-1311 0 0,1-3-2050 0 48,-17-4 4179-1732-48,-5-3 0 1732 0,-4 2 0 0 0,-2 3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30.71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0 276 13729 186710 57663,'42'0'8370'0'1156,"-2"0"-8269"-1515"-1156,-9-3-90 1515 0,-1-5 34 0 0,1-5-23 0 0,-3-4-11 0 0,-1-2 12 0 0,-4 0-1 0 0,-4-2 68 0 0,0-8-57 0 0,-8 7 1 0 0,-2-6 11 0 0,-7 4 11 0 0,-2 6 0 0 0,0-2-56 0 0,-1 8 11 0 0,-4 3 45 0 0,-3 2-56 0 0,-6 3 0 0 0,-1 2-11 0 0,-1 2-23 0 0,-1 1 12 0 0,0 7 11 0 0,2 5-1 0 0,-5 20 24 0 0,8-3 10 0 0,-2 31-22 0 0,9-19 0 0 0,2 32-11 0-110,3-30 33 1717 110,2 10-33-1717 0,4-20-23 0 110,5-5 46-1717-110,6-3-12 1717 0,3-5-34 0 0,1-5 0 0 0,2-7 1 0 0,1-4-34 0 0,1-3-1 0 0,0-6-178 0 0,2-7-1166 0 0,12-20 67 0 0,-11 0-3204 0 0,15-23 4549 0 0,-25 23 0 0 0,-1 4 0 0 0,-13 16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31.9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0 194 14333 188616 58567,'12'51'7183'0'1176,"-1"-3"-6970"-1491"-1176,-5-18-56 1491 113,3 2-23-1769-113,1 3-21 1769 0,1 1-24 0 0,1 0-44 0 0,0-2-11 0 0,1-2 22 0 0,1-4-56 0 0,-1-4 22 0 0,0-5-22 0 0,4-1-45 0 0,-6-9 45 0 0,2-1-67 0 0,-7-7 0 0 0,-1-1 67 0 0,0 0 134 0 0,-2-6-123 0 0,-1-5 23 0 0,-1-7 33 0 0,-1-5-44 0 0,0-2-12 0 0,0-1 45 0 0,0-3-45 0 0,-2 0-45 0 0,-2-2 68 0 0,-1 0-12 0 0,-2 1-22 0 0,2 2-11 0 0,2 2 56 0 0,0 0-79 0 0,2 10 68 0 0,-1 0-68 0 0,2 12 23 0 80,0 2 0-1779-80,7 2 22 1779 0,-2 0 23 0 0,8 1-79 0 0,-4 1 79 0 0,2 1-79 0 0,3 3 45 0 0,-3-1 22 0 0,3 2-11 0 0,-5-1-22 0 0,1-1 22 0 0,-1 1 1 0 0,1 1 10 0 0,1 0-67 0 0,0 0 101 0 0,1 0-56 0 0,1 0 11 0 0,1 0 23 0 0,3-2-34 0 0,0 0-11 0 0,2-3 56 0 0,-1 0-34 0-1038,1-1 0-109 1038,0-1-22 109 0,-1 0 112 0 1038,5-14-101 109-1038,-8 4 22-109 0,3-13 0 0 0,-11 7-10 0 0,-3-2 88 0 0,-2 2-55 0 0,-2 0-11 0 1028,0 2-23 115-1028,0 1 67-115 0,-6 2-55 0 1016,-1 4-23 122-1016,-8 1 45-122 0,1 3-45 0 0,-1 2-34 0 0,-1 1 23 0 0,1 0 0 0-1016,0 0-12-122 1016,2 6-44 122 0,2 4 89 0 0,1 17-44 0 0,5-2 33 0 0,1 12-33 0 0,4-7 11 0 0,0 2 33 0 0,3 0-22 0-1028,4-1 22-115 1028,3-1-33 115 0,4-3 11 0 1028,8 4-11 115-1028,-4-12-45-115 0,7 0-34 0 0,-8-15 46 0 0,2-2 21 0 0,-2-3-33 0 0,1-11 23 0 0,0-5-79 0 0,-2-13-124 0 0,0-4-179 0 0,-2-4-156 0 0,-2-2 168 0 0,-4 0 89 0 0,-1 1 78 0 49,-4 4 80-1844-49,-1 3 77 1844 0,-1 5 68 0 0,-1 3 11 0 0,0 5 78 0 0,0-2-89 0 0,0 8 78 0 967,0-2 12 1966-967,0 9-1-1966 0,0 2 91 0 0,0 0 1029 0-84,0 3-805 1897 84,7 14-68-1897 0,0 2-90 0 0,8 16-45 0 0,-3 1-44 0-1015,6 22-90-183 1015,-7-13-11 183 83,8 25-45-1836-83,-10-34-11 1836 0,3 6 33 0 0,-6-21-44 0 0,-1-5 22 0 0,-1-4 0 0 0,-1-3-101 0 0,-1-3-56 0 0,-1-1 168 0 0,1-15 23 0 0,-2-3-101 0 0,0-16-23 0 49,1-2 23-1844-49,0-3 11 1844 0,1-23 11 0 0,1 14 0 0 0,7-32 12 0-49,-1 37 33 1844 49,5-8-34-1844 0,-2 27-22 0 0,2 8 0 0 0,-1 7 45 0 0,2 5 44 0 0,-1 7 102 0 0,2 9 122 0-42,5 30 1 0 1,1 7-191 1836 41,1-1-39-1836 0,-1 4 0 0 0,-1-2 28 0 0,-5-21-33 0 83,0-5-12-1836-83,0-6-34 1836 0,8-1 12 0 0,-8-6 22 0 0,6-3-67 0 0,-10-6-89 0 0,-1-2-393 0 0,0-1-997 0 0,-1 0-2331 0 0,0-5 3866 0 0,-3-5 0 0 0,-3 2 0 0 0,-2-1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33.64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258 77 12238 183692 60964,'-38'7'3496'0'-1028,"6"-1"-2790"-115"1028,17-5-247 115 0,5 0-78 0 0,-3-1-55 0 0,6 0-1 0 0,1 0 22 0 0,1 0-123 0 0,2 0 1816 0 0,0 0-1324 0 0,1 0-402 0 0,-1 2-135 0 0,0 3 23 0 0,-2 4-101 0 0,-1 5 22 0 0,-1 4-22 0 0,-1 5-11 0 0,-1 5-34 0 0,1 4-23 0 0,0 2 1 0 0,3 0 11 0 0,1-1-34 0 0,3-2-45 0 0,1-5 34 0 0,8 2-22 0 0,2-11-68 0 0,18 0 23 0 49,-5-13 90-1787-49,22-15 10 1787 0,-17-6-22 0 0,9-14 12 0 0,-13-1-1 0 0,-3-3-67 0 0,-4 0 79 0 0,-5 0 0 0 0,-5 1 33 0 0,-4 0-45 0 0,-2 2 34 0 0,-3 0-33 0 0,-8 3 10 0 0,-6 2 57 0 0,-23-2-57 0-49,6 11-44 1787 49,-28 4-22-1787 0,24 13 10 0 0,-20 21-134 0 0,30-1-123 0 0,0 17-370 0 0,19-10-885 0 0,5-1-1457 0 0,8-4-1019 0 0,9-5 4011 0 0,8-6 0 0 0,-6-5 0 0 0,-2-3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34.32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229 512 13157 183692 60964,'-37'-1'2813'0'-1028,"5"1"-2197"-115"1028,17 0-90 115 0,1 0-32 0 0,2 0-80 0 0,0 0 359 0 0,-3 10-380 0 0,3-1 245 0 0,-3 20-392 0 0,7-8 214 0 0,-1 22-359 0 0,6-16 45 0 0,0 11-23 0 49,3-11-33-1787-49,0-1-34 1787 0,0-1 11 0 0,1-2-67 0 0,4-4 22 0 0,3-4-11 0 0,3-2-11 0 0,0-6-67 0 0,1-2-45 0 0,-1-3 112 0 0,9-3 0 0 0,-6-9 0 0 0,6-4 67 0 0,-6-12-44 0 0,-2-5 55 0 0,1-23-111 0 0,-5 9 66 0 0,-2-19-55 0 0,-6 17 156 0 0,0-5-100 0 0,-7-4-68 0 0,-4-5 45 0 0,-9-2 12 0 0,-3-3 33 0 0,-1 2-79 0 0,1 6 79 0 0,2 9 23 0 0,2 12-34 0 0,2 11 100 0 0,3 11 79 0 0,3 8-10 0 0,2 4-147 0 0,4 3 34 0 0,2 1-12 0 0,3 8 46 0 0,2 8-1 0 0,4 13-100 0 0,3 10 55 0 0,3 9 1 0 0,2 8 44 0 0,0 5-44 0 0,3 6 44 0 0,1 1-22 0 0,2 0 0 0 0,2-1-67 0 0,-1-3 0 0 0,11 17-45 0 0,-9-26-23 0 0,18 18-77 0 0,-19-44-561 0 1028,16-3-281 58-1028,-16-21-817-58 0,5-18-2005 0 0,-9-11 3764 0 0,-3-16 0 0 0,-7 16 0 0 0,-2 2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34.85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223 656 12798 181848 61013,'16'-24'4931'0'16,"-3"1"-4461"-1848"-16,-13 6 34 1848 0,0-1-33 0 0,-4 1 392 0 0,-8-2-482 0 1019,0 7-33 0-1019,-7 1-91 0 0,5 8-33 0 0,-1 3-56 0 0,1 0 67 0 0,-4 7-145 0 0,5 4-23 0 0,-1 8-44 0 0,6 3-23 0 0,2 4 22 0 0,1 17-22 0 0,2-9 0 0 0,2 11 22 0 0,1-4-22 0 0,0-10 12 0 0,4 4-24 0 0,1-17-10 0 0,4-4-23 0 0,1-4 12 0 0,0-6-1 0 0,1-2 34 0 0,1-4 22 0 0,1-10-22 0 0,0-8 34 0 0,-1-12-45 0 0,-1-7 33 0 0,-3-5 34 0 0,-3-2-11 0 0,-2-28-45 0 0,-3 15 28 0 0,-5 6 0 0 0,-3-1-28 0 0,-5-13 45 0 0,-18-14 0 0 0,-3 1 0 0 0,2 12-17 0 0,2 9 0 0 0,1 7 39 0 0,12 33 124 0 0,5 10-91 0 0,6 6-66 0 0,4 4 100 0 0,2 14 79 0-1019,4 10 123 0 1019,7 23 0 0 0,6 13-67 0 0,1-5 0 0 0,1 3-89 0 0,10 34-57 0 0,-2-14 0 0 0,2 0-56 0 0,6 8-56 0 0,-5-22 1 0 0,1-4-35 0 0,4-3 1 0 0,8 5-202 0 0,-14-40-684 0 0,-2-11-1041 0 0,0-12-2590 0 0,-3-19 4539 0 0,-7-11 0 0 0,-7 8 0 0 0,-6 0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51.37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0 200 15185 188131 56467,'40'3'6073'0'687,"-3"-1"-5949"3503"-687,-13-5 32-3503 0,4-3-21 0 0,6 0-1 0 0,5-1-11 0 0,7-1 12 0 0,7 0 0 0 0,5-1-79 0 0,5 1-11 0 0,1 0-23 0 0,1 0-28 0 0,-10 2 1 0 0,1 1 16 0 0,13-2-28 0 519,-17 4 0 0-1,-3 0 29 343-518,-3 2-12-343 0,10 1 22 0 0,-9 0-33 0 0,-4 2 0 0 0,-15 1 55 0 0,-17 2-55 0 0,-2 0 11 0 0,-3-1 0 0 0,-1-1 34 0 0,-1 0-57 0-1037,-2-2 57-343 1037,0 1-56 343 0,0-1 33 0 0,2 1-22 0 0,-2-1 22 0 0,3 1-11 0 0,-2-1 381 0 0,-1-1-348 0 0,-11-2 23 0 0,2-1 11 0 0,-12-2-33 0 0,6-2 22 0 0,-11-3 0 0 200,5 1-11-1625 841,-9-2 11 1921-1041,6 3-11-296 0,-1-1 78 0 0,-11-3-67 0 0,9 2-45 0 0,-8-1 101 0 0,12 3-78 0 0,2 2 10 0 0,3 0 35 0 0,1 0-11 0 1028,3 2-35 315-1028,2-1-10-315 0,1 1 10 0 0,2 2-22 0 0,2-1-33 0 0,1 2 44 0 0,1 0-223 0 0,1 1 201 0 0,13-1 33 0 0,2 3-55 0 0,12 2 11 0 0,-1 3 0 0 0,1 2 33 0 0,2 0-22 0 0,1 2-11 0 0,1 0 33 0 0,12 6-44 0 0,-10-4 55 0-1028,16 8-44-315 1028,-23-10-11 315 0,10 4 22 0 0,-19-6 0 0 0,0-1 0 0 0,-10-4-11 0 0,-1-1 89 0-1041,-3 0-22-296 1041,-1 0-11 296 0,0 1-12 0-200,-2 3-10 1625 1237,-10 4 22-1282-1037,-7 3 89-343 0,-28 14-56 0 0,7-4 158 0 0,-30 15-80 0 0,31-18 35 0 0,-16 8-158 0 0,31-15-44 0 0,0 0 11 0 0,15-8-45 0 0,3-1-89 0 0,3-1-1043 0 0,2-1-335 0 0,5-1-1502 0 0,5-2-4550 0 0,3 0 7564 0 0,-2 0 0 0 0,-4 0 0 0 0,-4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0.23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31 59 17838,'-12'0'0,"4"0"3033,-1 0-3033,7 0 1154,16-6-1154,7 3 606,12-4-606,1 3 1944,-2 2-1944,-3 0 0,2 2 0,2 1 0,3 3 0,9-1 0,-2 3 0,-2-3 0,-13-1 0,-14-1 0,-10-1 0,-5-1 0,-2 1 0,-2-2 0,-6-6 0,-8-3 0,-10-6 0,10 8 0,2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53.26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60 300 10558 189728 56300,'-31'-23'9389'0'-196,"6"4"-9075"1583"196,23 17 1602-1583 0,0 1-1748 0 0,13 0 45 0 0,2 0-56 0 0,13 0-34 0 0,0 1-11 0 0,6 0-11 0 0,7 0-11 0 0,7-1-12 0 0,9-3-33 0 0,8-2 11 0 0,9-3-45 0 0,5-1 23 0 0,4-2-46 0 0,0 1-21 0 1050,-3-1-12 323-1050,-3 0 56-323 0,21-2-22 0 0,-28 4 11 0 0,-16 3 0 0 0,-2 0-11 0 0,1 1 33 0 0,20-2-11 0 0,-41 5-33 0 0,1 0 44 0 0,-19 3-22 0 0,-4 0-11 0 0,-3 0 22 0 0,-2 0 23 0 0,-1 0-34 0 0,2 0 11 0 0,-2 0 0 0 0,2 0-11 0 0,-1 0 12 0 0,2 0-35 0 0,-2 1 68 0 0,3 1-56 0 0,-4-1 482 0 0,1 1-426 0 0,-12-2 22 0 0,5 1 67 0 0,-13-2-111 0 0,9-1 89 0 0,-8-2-90 0 0,5-1 12 0 0,-5 0 44 0 0,3 0-44 0 0,-2 0-12 0 0,-1-1 56 0 0,-2-1-10 0 0,-1-1-68 0 0,-1 0 44 0 0,-2 0 12 0 0,0-1-11 0 0,1 1-34 0 200,-1-1 1-1625-200,2 1-24 1625 0,1 1 57 0 0,2 1-11 0 0,3 2-34 0 0,4 0 33 0 1041,3 2 1 296-1041,2 0-180-296 0,3 1 146 0 0,16 3 12 0 0,-3 2-24 0 0,14 3 12 0 0,-4 1 12 0 0,12 6-35 0 0,-4-2 12 0-1041,20 10 22-296 1041,-20-8-22 296 0,17 7 0 0 0,-22-8 22 0 0,3 1-11 0 0,-12-4 11 0 0,-5-1-56 0 0,-3-1 79 0 0,-2 1 22 0 0,-3-1-78 0 0,-2 1 44 0 0,0-1 12 0-200,0 2-23 1625 200,-1 0-11-1625 0,-7 2 56 0 200,-15 7-56-1625-200,-1-3 101 1625 0,-30 13-79 0 0,17-12 56 0 0,-32 10-55 0 0,28-14 22 0 1041,-11 1 0 296-1041,21-9-67-296 0,5-2 22 0 0,6-2-11 0 0,5-1-24 0 0,5 0-189 0 0,6 0-683 0 0,2-2-337 0 0,3-6-1165 0 0,10-7-2107 0 0,4-6 4516 0 0,10-2 0 0 0,-11 10 0 0 0,-2 4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56.7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0 202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40:01.4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29 0 13639 203200 61577,'-6'34'6700'0'0,"0"-5"-6655"0"0,3-21-23 0 0,-1 0-10 0 0,2 1 21 0 0,-1-1 12 0 0,2 2-23 0 0,-1 0 282 0 0,1 15-159 0 0,0-7-66 0 0,1 12 77 0 0,0-11-66 0 0,0 3-23 0 0,0 0-33 0 0,0 1-1 0 0,0-1 1 0 0,1-2 22 0 0,1-1-22 0 0,2-3-1 0-415,1-2 12 1706 415,0-2 11-1706 0,-1-2 90 0 0,3 0-113 0 0,-3-3 12 0 0,1 1 11 0 0,-3-6-11 0 0,-1 1-12 0 0,-1-1 24 0 0,1 0-1794 0 0,-1 2 0 0 0,0-1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40:02.98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46 12406 204147 60227,'20'-22'5357'0'0,"-5"7"-5234"0"0,-12 10 45 0 0,-1 3 1893 0 0,-1 1-1859 0 0,2 6 23 0 0,-1 2-57 0 0,3 8 33 0 0,-3 0-33 0 0,0 3 0 0 0,-1 2 23 0 0,1 15-91 0 0,0-7 1 0 0,3 23-67 0 0,-2-20 22 0 0,3 21-56 0 0,-3-23 22 0 408,0 6-33-1666-408,-1-15-11 1666 0,-1-3 44 0 0,1-2-22 0 0,-1-4-11 0 0,-1-3 33 0 0,0-2-22 0 0,0-3 23 0 0,0 0-57 0 0,0-1 45 0 0,0 1-22 0 0,0 2 22 0 0,0-3 0 0 0,0 4 1 0 0,0-3-12 0 0,0 2 11 0 0,0-3-2711 0 0,0 0-707 0 0,0-8 3407 0 0,0 1 0 0 0,0-4 0 0 0,0 6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40:04.1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29 0 14165 197243 61678,'14'46'7665'0'0,"-3"-4"-7565"0"0,-11-19-32 0 0,-2 6-12 0 0,0 3-22 0 285,-4 5-45-1820-285,0 3 22 1820 0,0 2 0 0 0,0 1 11 0 0,-1-1-78 0 0,3-3-90 0 0,-2-4-403 0 0,3-6-5255 0 0,0-4 5804 0 0,2-12 0 0 0,0-4 0 0 0,0-9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0 755 24575,'3'8'0,"0"2"0,3 5 0,5 35 0,-4-21 0,2 32 0,-5-33 0,-2 2 0,2-2 0,-1-4 0,1 0 0,-1 0 0,1-2 0,0 3 0,0-3 0,-1 1 0,0-3 0,1 0 0,-1-1 0,0-2 0,1-1 0,-1-1 0,0 0 0,1 0 0,0 2 0,2 1 0,0 3 0,1-1 0,-2-2 0,2 0 0,0-2 0,1 0 0,0 2 0,1 0 0,1 0 0,1 0 0,-2-1 0,2 1 0,-2-3 0,-1 0 0,0-3 0,0-1 0,0-1 0,0 0 0,-1-1 0,1 1 0,0-1 0,-2 2 0,1-3 0,-2 1 0,0-1 0,-1-2 0,0 1 0,1-2 0,-2 1 0,0-4 0,-1 1 0,4-5 0,5-5 0,12-9 0,3-3 0,0 0 0,-6 2 0,-5 4 0,-3 1 0,-5 3 0,-2 1 0,-2 3 0,0 0 0,0 0 0,-1-2 0,2-2 0,1-1 0,-1-1 0,3 0 0,-2 2 0,-1 1 0,-2 3 0,-1 0 0,0 2 0,-1-3 0,1 0 0,-1-1 0,1-1 0,-1 0 0,0 0 0,1-1 0,-1 1 0,0 0 0,0-1 0,0-1 0,0-2 0,0-2 0,0-3 0,0 0 0,0 0 0,1-2 0,-1 4 0,2-1 0,-2 3 0,1-2 0,-1 2 0,0 1 0,0-3 0,1 3 0,0-2 0,-1 3 0,2-2 0,-1 2 0,0 0 0,0 1 0,0 2 0,-1-2 0,1 2 0,-1-3 0,2 3 0,-2-3 0,1 3 0,0-1 0,1 1 0,0-2 0,1-2 0,0 0 0,2-1 0,-1-1 0,1 2 0,-2 0 0,0 1 0,-1-1 0,-1 1 0,2-1 0,-2-2 0,2-1 0,1-2 0,1-1 0,1 0 0,1 1 0,0-1 0,1 3 0,-3 0 0,-1 4 0,0 0 0,-3 2 0,2-1 0,0-1 0,0 0 0,2 0 0,-2 0 0,2-1 0,-2-1 0,1 1 0,0-2 0,0 0 0,0 2 0,-1 1 0,1 2 0,-2 3 0,1 0 0,-2 2 0,-1 2 0,0 0 0,1 0 0,-1 0 0,1 0 0,-1 1 0,0-1 0,0 1 0,0-1 0,0-1 0,0 2 0,1-3 0,0 0 0,0-1 0,0-2 0,0-1 0,0-1 0,0 1 0,0-2 0,0 0 0,1 0 0,-1-2 0,1 2 0,-1 0 0,1 2 0,-1 3 0,-1 0 0,0 2 0,0 0 0,0 1 0,0-1 0,0-1 0,1-5 0,0 0 0,2-5 0,-1 1 0,1-2 0,1-2 0,0 1 0,2-2 0,-1 0 0,1 1 0,0 1 0,0 3 0,-1-1 0,0 2 0,0 0 0,1 0 0,-2 2 0,1-1 0,-2 2 0,0 0 0,1 1 0,-1 0 0,0-1 0,2 1 0,-2-2 0,2 2 0,-2-1 0,2 2 0,-2-1 0,1-2 0,0 1 0,2-2 0,-1 1 0,2 1 0,-1 0 0,2 3 0,-3-1 0,2 2 0,-2 1 0,1 1 0,1-1 0,-1 3 0,1-2 0,-3 2 0,1 0 0,-1 1 0,3-1 0,-1 1 0,2 0 0,-1 0 0,0 0 0,-2 0 0,-1 0 0,0 0 0,1 0 0,1 0 0,1 0 0,1 0 0,-2 0 0,1 0 0,1 1 0,-2-1 0,0 1 0,1 1 0,-1 1 0,1 0 0,0 2 0,1 0 0,1 2 0,1-1 0,3 3 0,1 3 0,2 0 0,-1 4 0,-3-3 0,-2 0 0,-2-3 0,1 1 0,-3-2 0,0 1 0,-2-2 0,-1-1 0,-1 0 0,0-2 0,-1-1 0,0 1 0,0-2 0,0 2 0,0-3 0,0 2 0,-1-2 0,1 1 0,-1 0 0,1-1 0,0 2 0,-1-2 0,1 1 0,0 1 0,0 0 0,0 0 0,-1-1 0,1 0 0,-1 1 0,2 1 0,0 0 0,-1 2 0,2 1 0,-1 1 0,1 2 0,0-1 0,-1 3 0,1-2 0,-1 0 0,1 1 0,-1-2 0,0-1 0,0 1 0,1-2 0,-1 0 0,0 0 0,0-1 0,-1 0 0,0 1 0,0-1 0,1 0 0,-1 1 0,0-2 0,0 0 0,0 0 0,-1-1 0,0 0 0,1-1 0,-1 0 0,1-2 0,0 2 0,-1 0 0,1 2 0,-1-1 0,0 0 0,0 2 0,1 0 0,-1 1 0,0 1 0,0-1 0,1 0 0,0-1 0,0 2 0,0-2 0,0 2 0,-1-1 0,0-1 0,0-1 0,1-1 0,-1-1 0,1 0 0,0 1 0,-1 0 0,1 0 0,-1-1 0,1 1 0,0-1 0,-1 1 0,2 0 0,-2 3 0,2-1 0,-1-2 0,1 5 0,1 0 0,2 6 0,0 2 0,1-1 0,-1 0 0,0 2 0,-1-2 0,0 0 0,0-3 0,-2 1 0,1-1 0,-1-3 0,-1-1 0,0-2 0,1-1 0,-1 1 0,1-1 0,1 3 0,-2-1 0,1 2 0,-2-2 0,2 3 0,0-1 0,0 2 0,1 1 0,-1-1 0,1 1 0,-1 0 0,0-1 0,2 2 0,-1 0 0,0 1 0,0 0 0,0-2 0,-1-1 0,0-4 0,0 1 0,1-1 0,-2-1 0,3 2 0,-3-4 0,3 5 0,0-2 0,1 4 0,1 2 0,0 1 0,1 2 0,-1 0 0,0 1 0,0-3 0,-2-1 0,0-5 0,-3-4 0,0-2 0,0 0 0,0-2 0,0 3 0,2 1 0,-1 3 0,3 1 0,-2 1 0,2 0 0,0-1 0,-1 1 0,1-2 0,0 0 0,-1-1 0,1 2 0,0 0 0,1 3 0,-1-2 0,2 1 0,-2-3 0,-1-1 0,-1-2 0,-1-1 0,-1-1 0,1-2 0,0 0 0,-1-1 0,1 0 0,-1 1 0,1-1 0,0-1 0,-1 2 0,2-2 0,-1 1 0,-1 0 0,2-1 0,-2 1 0,2-1 0,3-1 0,3-1 0,5 0 0,-1 1 0,-3 0 0,-2 1 0,-5-1 0,-1 0 0,-1 0 0,2-4 0,2-3 0,2-4 0,2-2 0,-1 0 0,-2 2 0,-2 1 0,-1 4 0,-1 1 0,-1 3 0,0 0 0,-1 0 0,0-1 0,0-1 0,0-1 0,1-1 0,0 1 0,-1 1 0,1 0 0,-1 2 0,0 0 0,1-1 0,-1-1 0,1-1 0,-1-2 0,0-1 0,0-2 0,0-1 0,1 2 0,-1-2 0,0 1 0,1 0 0,-1-1 0,1 2 0,-1 1 0,1 2 0,0 0 0,0 3 0,0-1 0,-1 2 0,1-1 0,-1 2 0,0-1 0,0 2 0,0-1 0,0 0 0,1-1 0,0-1 0,0 0 0,0-2 0,1-1 0,-1-1 0,2 0 0,-2-1 0,1 0 0,1 1 0,-2 0 0,2 2 0,-2 1 0,-1 1 0,0 1 0,0 1 0,0 0 0,0-1 0,1-1 0,-1 0 0,1-1 0,-1 0 0,1 0 0,-1 0 0,1-1 0,-1 0 0,0 0 0,0-2 0,1 2 0,1-1 0,-1 0 0,0-1 0,0 1 0,0 0 0,1-1 0,-1 1 0,-1 0 0,2 0 0,-2 0 0,2-1 0,-2 0 0,2 0 0,0 2 0,-1 1 0,-1 2 0,0 1 0,0 0 0,0-3 0,2-2 0,-2-3 0,3-2 0,-2 1 0,1 1 0,-2 0 0,1 1 0,-1 1 0,1 1 0,-1 0 0,1 0 0,0 1 0,0-1 0,1-1 0,-2 1 0,1-2 0,0 1 0,1 0 0,-1 2 0,0-1 0,-1 2 0,2 0 0,-2-1 0,1 1 0,0 0 0,0 1 0,1 0 0,-2 1 0,1-1 0,-1 0 0,2 2 0,-2-2 0,1 3 0,-1-3 0,1 3 0,-1-2 0,0 2 0,0-2 0,0 1 0,0 0 0,0 0 0,0 0 0,0 0 0,0-1 0,1 0 0,-1-1 0,1-2 0,0 0 0,-1 0 0,1-2 0,0 2 0,0-2 0,1 2 0,-2 0 0,1 1 0,0-1 0,1 1 0,0 0 0,-2 1 0,2 0 0,-1 0 0,0 2 0,1-3 0,1 0 0,-1 0 0,1-1 0,-1 1 0,1-1 0,-1 1 0,2-3 0,1 3 0,0-3 0,0 0 0,0-1 0,1 1 0,1 1 0,-2 1 0,2-1 0,-3 2 0,1 0 0,-1 2 0,0 0 0,-1 0 0,1 0 0,0 0 0,1 1 0,-2 0 0,0 0 0,-1 0 0,-1 1 0,1-1 0,-1 0 0,2 1 0,-1-1 0,2 0 0,-1 0 0,0-1 0,0 1 0,-1-1 0,2-1 0,-2 2 0,1-2 0,-2 1 0,0 0 0,1 0 0,-1 1 0,0-1 0,1 0 0,0-1 0,1-1 0,0 0 0,1 0 0,-1-1 0,1 1 0,1-2 0,1-3 0,1 1 0,2-4 0,-1 3 0,1-1 0,-1 2 0,-2 0 0,0 2 0,0-2 0,-2 2 0,1 1 0,-3 1 0,1 0 0,-1 0 0,1-1 0,0-2 0,0 0 0,1-1 0,-2 0 0,2-1 0,-1-2 0,0 1 0,1-1 0,-2 3 0,1 1 0,-1 1 0,0 1 0,-1 2 0,0 0 0,0 2 0,0-2 0,-1 1 0,2 1 0,-2 0 0,1 1 0,1-2 0,-1 1 0,2-1 0,-1 0 0,2 1 0,0 0 0,0 0 0,1 0 0,1-1 0,0 1 0,2-1 0,0 0 0,2-1 0,0 0 0,1-1 0,-2 2 0,0 0 0,-3 0 0,1 0 0,-3 1 0,1-1 0,0 1 0,0-1 0,2 0 0,-1 0 0,-1 1 0,3-1 0,-2 3 0,1-1 0,0 1 0,-2-1 0,4 1 0,-2-1 0,1 1 0,0 1 0,-1 0 0,-2 1 0,1-1 0,-3 0 0,0-1 0,7 4 0,0-2 0,9 3 0,0 0 0,-1 1 0,-3 1 0,-3 0 0,-2 0 0,-3 0 0,0 0 0,-2 0 0,1 0 0,-1 0 0,1 3 0,-1-2 0,3 3 0,-3-2 0,4 3 0,-3-2 0,1 0 0,-1-1 0,-1-1 0,0 0 0,1 0 0,-2 0 0,0 0 0,0-2 0,0 1 0,-1 0 0,0-1 0,1 2 0,-1-1 0,0 0 0,1-1 0,-1 1 0,1 0 0,-1 0 0,0 1 0,1-1 0,-1-1 0,0 2 0,0-3 0,0 2 0,0-1 0,0 2 0,1-1 0,0 3 0,1-1 0,-2 1 0,1 1 0,-1-3 0,0 2 0,-1-3 0,1 0 0,-1 1 0,1 0 0,0 1 0,-1-2 0,0-2 0,-2-2 0,2-1 0,-1 5 0,1 0 0,1 2 0,-1 0 0,1-1 0,0 2 0,0-1 0,2 1 0,-2 0 0,3 2 0,-1-1 0,2 1 0,-3-1 0,3 0 0,-3-2 0,1 1 0,0-3 0,-1 2 0,0-1 0,0-1 0,0 0 0,-1-2 0,-1-1 0,2 3 0,-2-1 0,3 5 0,-2-3 0,1 0 0,-2 0 0,1-3 0,-2 0 0,-1-2 0,0-1 0,0 3 0,1-2 0,-1 3 0,1-3 0,0 0 0,-1 0 0,1 2 0,-1-1 0,1 0 0,-1-1 0,0 0 0,1-1 0,0 2 0,0 1 0,2 3 0,-1 1 0,2 1 0,-1 1 0,1 1 0,-1-2 0,0-1 0,0-1 0,-2-3 0,1-2 0,-1-1 0,8 4 0,3-3 0,-1 3 0,-2-4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 0 24575,'-4'1'0,"2"-1"0,0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2230 922 24575,'-3'-7'0,"1"0"0,0-2 0,0-4 0,1-4 0,0-16 0,1 1 0,0-9 0,0 11 0,0-1 0,0 3 0,0 3 0,0 0 0,0 6 0,0 2 0,0 2 0,0 3 0,-1 0 0,1 0 0,-1 2 0,1 0 0,-1 2 0,1-1 0,-1 3 0,1-2 0,-2 1 0,1-1 0,-1 0 0,1-1 0,-2-1 0,0-2 0,-1 0 0,0-1 0,0-2 0,-2 1 0,2 0 0,-1 0 0,1 0 0,1 1 0,-2 0 0,3 0 0,-2 1 0,1 1 0,-1 0 0,1-1 0,-3 2 0,1-3 0,-1 2 0,-1-1 0,-1 0 0,-1-2 0,-2-1 0,2 0 0,-3-2 0,3 2 0,-1 0 0,2 1 0,3 4 0,1 3 0,2 2 0,-2 0 0,-3-1 0,-1 0 0,-3-2 0,3 3 0,-1-1 0,0 1 0,0-2 0,1 2 0,1 0 0,3 3 0,0 0 0,-5 0 0,-1 2 0,-6-1 0,3 1 0,1 0 0,3 0 0,2 0 0,1 1 0,0 0 0,-1 2 0,-1 0 0,1 1 0,0 2 0,0-1 0,-2 2 0,0 0 0,-1 1 0,1 1 0,-1 0 0,2 0 0,0 1 0,-2 1 0,1 1 0,0-2 0,2 0 0,0-2 0,1 1 0,-1 0 0,1 0 0,1 1 0,-1-2 0,2 2 0,0-2 0,0 2 0,-2 0 0,-1 4 0,1-1 0,-2 1 0,2-2 0,1 0 0,0-1 0,1-1 0,0 0 0,0-1 0,1-1 0,0-1 0,1 0 0,-1 0 0,1 3 0,0-1 0,-1 4 0,0-2 0,0 5 0,-1-2 0,0 2 0,1-3 0,-1 2 0,0-1 0,1-1 0,-2 1 0,2-3 0,-1-1 0,1-3 0,1 0 0,-2 0 0,2 1 0,-1 0 0,-1 2 0,1-1 0,-1 3 0,0-3 0,1 2 0,1 0 0,-1-1 0,1 3 0,-1-1 0,-1 1 0,2-2 0,0 0 0,0-3 0,0 2 0,1-2 0,-1-1 0,1 0 0,-1-2 0,1 0 0,0 1 0,-2 2 0,1 3 0,-1 3 0,0 2 0,-1 0 0,0 2 0,1-3 0,-1 0 0,0-1 0,1-1 0,-1 1 0,1-2 0,0 0 0,0-1 0,1-1 0,-1 1 0,2 0 0,-1 2 0,1 0 0,0 2 0,0 0 0,0-1 0,0 3 0,0 0 0,0 0 0,1 1 0,-2-3 0,1 2 0,-1-2 0,0 0 0,0-2 0,1 0 0,0-1 0,-1-1 0,1 0 0,-1 1 0,1-1 0,0 0 0,0 1 0,1 0 0,-1 2 0,0-1 0,0 5 0,-2-3 0,0 4 0,-1-4 0,0 3 0,0-4 0,0 1 0,-2-2 0,1-2 0,0-2 0,1-1 0,0-1 0,0-2 0,0 0 0,0-1 0,-1 2 0,0-1 0,-1 2 0,0-1 0,0 2 0,-1-1 0,1 0 0,-1-2 0,1-1 0,-1 1 0,2-1 0,1-1 0,0-1 0,2 0 0,-1-1 0,0 0 0,-1 1 0,-1 1 0,-3 1 0,-2 3 0,-4 4 0,1-1 0,-2 2 0,2-4 0,3-1 0,2-2 0,3-3 0,1 0 0,1-2 0,-3 0 0,2 0 0,-2 0 0,1-1 0,-5-3 0,-1-2 0,-5-2 0,2-2 0,0 1 0,2 1 0,0-1 0,2 1 0,2 1 0,1 0 0,1 2 0,0 0 0,-1-1 0,0-3 0,-3 0 0,0-2 0,-3-2 0,1-1 0,0 0 0,2 2 0,2 1 0,2 0 0,1 2 0,0-2 0,0-1 0,1-1 0,-2-3 0,2-3 0,-3 0 0,2 1 0,0 3 0,0 1 0,2 3 0,-1-1 0,1 2 0,1 0 0,-2-1 0,2 0 0,-2-1 0,0 1 0,0-3 0,0 1 0,-1-2 0,0-2 0,0-1 0,0 1 0,1-1 0,2 1 0,-1 1 0,1-1 0,-1-1 0,-1 2 0,2 0 0,-2 1 0,2 0 0,-2-1 0,0 2 0,-1-2 0,0 0 0,1 1 0,-2-3 0,2 1 0,1 0 0,-1 0 0,2 0 0,-1 1 0,0-1 0,1 1 0,0 1 0,0 3 0,1 1 0,0 2 0,1 2 0,0 0 0,-1 0 0,-1-2 0,2-1 0,-4-3 0,2-1 0,-1-3 0,-1 2 0,-1-2 0,1 1 0,0 1 0,0-1 0,-1 2 0,-1-1 0,-1-2 0,0 0 0,0-2 0,1 1 0,2 0 0,0 2 0,1 1 0,-1 0 0,0 2 0,1 1 0,1-1 0,-1 4 0,1-2 0,0 3 0,0 0 0,0-1 0,-1 1 0,-1-4 0,-1 0 0,0-2 0,-1 0 0,1 0 0,-1 1 0,2 0 0,-1 1 0,3 4 0,-1-1 0,2 4 0,-1 0 0,1 3 0,-1-1 0,2 2 0,-1-1 0,1 0 0,0 0 0,-1-1 0,-2-1 0,0-2 0,-1 0 0,0-2 0,-2 1 0,0-2 0,-2 0 0,1 0 0,-1 0 0,2 1 0,0 2 0,1 1 0,0 1 0,1 2 0,1 1 0,-2 1 0,-2 0 0,-6 2 0,-1-1 0,1 1 0,1 0 0,5 1 0,1-2 0,2 1 0,0 1 0,-1 0 0,-1 3 0,-1 3 0,-2 3 0,-2 2 0,-2 2 0,1-1 0,3-1 0,-2 2 0,3-1 0,-3 2 0,2-2 0,-1 0 0,1-2 0,0-1 0,2-1 0,1-2 0,1 2 0,0-1 0,-1 0 0,0 1 0,-1-2 0,1 1 0,2-2 0,1 1 0,-1 1 0,1 2 0,-3 2 0,1 0 0,-2 0 0,3 0 0,-1-2 0,0 3 0,-2 1 0,-2 2 0,1 0 0,-1-1 0,1-4 0,2-2 0,0-1 0,3-4 0,1 1 0,0-1 0,0 1 0,0 1 0,-2 1 0,0 2 0,-2 1 0,0 0 0,-1 0 0,1-1 0,-1 0 0,1 0 0,0-1 0,1-1 0,2 1 0,-2 1 0,1-2 0,-1 2 0,1-1 0,-1-1 0,0 3 0,2-3 0,-2 3 0,2-3 0,1 0 0,1-1 0,-1-3 0,2 0 0,-1-2 0,1 1 0,0-2 0,0 3 0,0 0 0,0 0 0,0-1 0,0 0 0,0-2 0,-1 0 0,-1 4 0,-2 1 0,2 0 0,-1-1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1:40.97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1:44.08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2604 928 16558,'-22'28'761,"2"-4"-6242,8-20 5627,0 1 1408,-1 0-1431,-1 0 850,-1 1-839,-1 0-2223,0 0 2402,-10 3 91,-9 2 2010,6-2-2157,-15 4-155,26-8-35,-8 2-11,15-5-11,0 0-12,1-1 1,1-1 3436,-1 0-3425,2 0 11,-3 0-11,2 0 22,-1 0-67,0 0 34,-1 0-1,1 0 23,0 0-56,0-1 34,0-1-23,0 0-33,-1 1 55,-1 1-33,1-1 11,-2 1 23,0 0 0,0 0-34,1 0 11,1 0 45,0 0-11,1 0-34,1 0 45,0 0 22,1 0-22,-1 0 11,1 0-44,-2 0 33,2 0-79,-1 0 68,0 0-34,-1 0 12,2 0-12,-1 0 0,1 0 0,-1 0-33,2 0 56,-1 0-46,2 0 35,-1 0-12,1 0 11,0 0-44,-2 0 33,1 0 12,-1 0-35,-1 0 24,2 0 21,0 0 1,0 1-34,1-1 34,-1 1 0,1 0-46,0-1 35,0 0 22,0 1-34,1-1 34,0 0-45,-1 0 0,1 0 11,0 0 22,0 0-21,1 0 10,-1 0-56,2 0 57,-1 0-23,0 0 11,1 0 11,-1 0 57,1 0-68,-1 0 67,1 0-33,-1 0-34,0 0-11,0-1 45,0-1-67,-1 0 33,0-2 11,1 0 23,0-1-101,-1 0 112,1-1-56,-1-1 0,1 0 34,-1 0 44,0 1-67,1 0-11,-1-1 45,1 2-22,-1-2-12,0 1 34,1 0-57,0 1 35,1 0-1,-1 2 57,2 0-57,-1 1-44,-1-1 44,0 1 0,0-1-22,-1 0 0,-1-2 23,0 1-23,-1 0-23,2-1 79,-1-1-44,1 0-24,-1-1 1,1-1 34,-1-1-35,0-2 57,0 0-45,-1 0 34,1 0-34,-1 0-3381,1 0 3381,0 0-34,0 0 90,0 0-239,1 0 183,-1 0-11,0-1 22,-1 0 3301,-1-1-3300,0 0-12,1-2 11,-1 0 252,1-1-241,1 0 1,0-2-46,2-1 23,0-1 11,2 0-11,-1 0 0,1 0 12,0 0 10,-1 1-22,-1 3 11,1 0 12,-2 2-23,0 2-12,0-1 35,-1 1-34,1 0 22,1 1-11,-2-1 0,2 0 0,0-1 11,1 2-22,-1-1 11,2 2 0,-1-1 33,1 1-33,0 1-22,0 0 22,0 0 34,0-1-68,0 0 45,0 0 23,-1-1-68,1 0 45,-1 3 23,1 0-68,0 2 57,-1 1 10,1 1-44,0-1-11,0 0 44,-1-1-22,0-1-11,1-1 11,-2-1 11,0-1-11,0-1 0,-1 0 11,1-1-33,-1 1 33,1-1 0,-1 2-11,0 0-11,1 2 11,-1 0 0,2 0 0,-2 0-11,2 0 22,-1 1-11,1 0 0,0 2 0,0 0 11,0 2 1,0 1-12,0 0 11,0 1-11,-1 0-11,2 0 33,-2 1-56,1 0 46,1 0-12,-1 0 11,1 0-56,-1 0 79,1 0-34,-2 0 0,-2 0-12,1 0 12,-3 3 0,1 0-11,0 2 22,0 1 1,0-1-24,0 0-10,2-2 22,-1 1 34,0-3-68,1 2 56,0-2-10,0 1-46,0-1 68,0-1-57,1 1 23,0-1 0,1 0 11,1 0 1,0 0-35,1 0 34,-1 0-22,2 0 11,-1 0-11,0 0 22,0 0 0,0 0-11,-1 0-11,-2 0-11,1 0 44,-3 3-44,1 2 22,-2 5 11,1 1-45,0 4 23,-1-1 56,2 1-79,-1 0 68,1 0-45,0 1 22,0 0-11,0 2-11,0 1 22,0 2-22,0 1 11,0 1-11,0 1-1,0 1 35,0-1-57,0 0 57,-1-1-46,1 0 34,-1-1-11,0-3 23,1 0-34,0-2 11,0-1 0,-3 3 0,2-5-12,-2 4 35,3-8-1,-2 4-44,2-6 33,-1 2-11,1-1 0,-1-2 0,1 1 22,-1 0-55,1 0 44,0 1 0,0-1-44,0 1 21,-1 1 35,0 0-3404,0 1 3347,-1 0 34,-1 1 12,1-1 21,0-1-66,0 0 77,1-2-77,-1 1 33,1-2 11,-1 0 3392,1-1-3392,-1-1-11,0 1 23,0-1-23,-1 0 11,0-1 0,1 0 0,0 0-11,0-1 23,0 1-1,1-1-22,-1 1 11,1-1 13,0 1-24,0-1 11,0 1 11,1 0-22,-1-1 11,0 1 1,0-1 10,-1 0-22,0 1 11,0-2 12,-1 1-35,0-1 12,-2 2 23,0-2-12,-5 2 23,4-2-12,-5 2-33,6-3 33,-1 2-22,2-1-11,-2 0 22,1 0 45,0 0-78,1 0 33,0 0 45,1 0-34,0-1-10,1 1-24,0-2 57,0 2-45,-1-2 34,-1 1-12,1 0-22,-2-1 0,1 2 23,-2-2-23,1 2 22,-1-1 0,3 0 12,-2 1-34,2-2 11,0 1 45,0 0-45,1 0 1,0 0 44,-1 1-68,0-2 46,0 1 0,-1 1-1,-1-1-22,1 1-33,-2-1-3348,2 1 3426,-1 0-78,0-1 100,1 0-44,-2 0-34,2 1-11,-1-1 33,0 2 3404,-1-1-3437,2 0 33,-1 0-11,2-1 0,0-1-22,1 1 45,1 0-45,1-1 11,1 1 22,1-1-33,1 1 33,-1-1-33,1 2 0,0-1 44,0 0-66,1 0 44,0-1-2420,1 0 661,6 0-874,-1 0-4034,1 3 6656,-2 4 0,-4-3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0.92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24575,'30'0'0,"23"0"0,0 0 0,13 0 0,-30 0 0,-12 0 0,-14 0 0,-9 0 0,-2 0 0,-2 2 0,2-2 0,-1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3:25.949"/>
    </inkml:context>
    <inkml:brush xml:id="br0">
      <inkml:brushProperty name="width" value="0.04286" units="cm"/>
      <inkml:brushProperty name="height" value="0.04286" units="cm"/>
      <inkml:brushProperty name="color" value="#FFC114"/>
    </inkml:brush>
  </inkml:definitions>
  <inkml:trace contextRef="#ctx0" brushRef="#br0">1 95 16614,'22'-16'492,"-4"4"-368,-8 12 335,14 0 370,27 0-593,-9 0-24,16 0-21,-12 0-113,-10 0-22,15 0 23,-15 0-23,1 0-45,0-2 11,-1 0 1,1-2-12,-3 0 34,1 0-56,-3 1 22,-2 0-11,9 0 23,-12 2-1,6 0-33,-12 1 0,-3 0 22,0 0 11,-2 0-11,-2 0-11,0 0-22,-1 0 56,1 0-12,-1 0-22,1 0-34,0 0 57,0 1-1,1 0-44,-1 2 55,2 0-10,0 0-46,1-1 35,1 1-24,-2-2 57,1 1-90,0 0 79,-1-1-23,0 0-22,-2 1 22,1-1 0,0 1-22,0-1 22,0 2 12,0-1-12,1 0-11,0 0 11,1-1 12,-1 1-23,1-2 0,0 1 11,1-1-11,0 0 0,1 0 11,0 0 34,0 0-45,0 0 0,-1 0 0,-1 0 11,-1 0-22,-1 0 33,-2 0-55,1 0 55,-2 0-22,1 0 11,-2 0-22,2 0 11,-1 0 0,1 0-11,0 0 11,1 2 56,0-1-101,1 2 79,0-3-12,2 2-22,5-1-11,-2 0 33,4-1-33,-7 1 11,-1-1 34,0 0-34,0 1 0,-2 0-12,0 0 24,-1 0-24,1 1 24,-1 0-1,0-1-22,0 0-1,-1-1 35,1 1-34,-2-1 11,1 0 0,0 0 0,7 1 11,-5-1 0,6 1-22,-6 0-23,-2-1 79,1 0-56,-1 0 33,0 0-22,1 0 0,0 0 11,0 0 1,0 0 10,0 0-22,-1 0 11,-1 0 0,0 0 1,-1 0-12,1 0 0,0 0 44,8 0 12,-4 0-11,7 0-45,-7 0 67,3 0-33,-1-1 0,2 0-1,-2-1-10,2-1-1,0 1-22,0 0 11,0 1 12,0 0-35,0 0 24,0 0 10,0 1-67,-2 0 45,2 0 23,-1 0-23,-1 0-12,1 0 24,-3 0-24,1 0 24,-2 0-1,-3 0 0,1 0-22,-2 0-12,-1 1 68,0 1-56,0 2 22,1 0-22,1 1 45,2-1-46,1-1 12,3 1 12,10-2-12,-6-1-3381,8-1 3347,-9 0 45,0 0 12,-1 0-57,7 0 45,-7 0 1,7 0-1,-10 0-34,2 0 3427,-1 1-3404,0-1-12,0 1 24,-1-1-12,7 0 0,-7 0-3381,5 1 3381,-7-1 0,1 0 0,0 0 11,6 0 0,-4 0-22,3 0 0,-7 0 11,-2 0 22,0 0 3348,-1 0-3359,-2 0-11,1 0 22,-2 0-44,2 0 22,0 0-3381,0 0 3359,2 0 33,0 0 11,2 0-33,0 0 11,2 0 11,-1 0-22,10 0 3426,-7 0-3427,7 0 12,-8 0 12,-1-1-12,0 1 0,-2-2 0,0 0 22,-3 0-44,1 1-12,-2 0 90,0 0-56,0-1-45,0 2 68,1-2-35,2 1 24,-1-1-24,3 1 24,-2-1-24,7 0 12,-5 1 0,4 0 12,-7 0-24,0 0 24,-2 1-12,0 0 0,-2 0-12,-1 0 12,0 0 34,-2 0-68,1 0 68,3 0-56,-2 0 22,6 0 0,-4 0 0,3 0 22,-2 0-44,0 0 44,2 0-22,0 0 0,2 0 34,-1 0-57,2 0 12,0 0-11,1 0 89,0 0-78,0 0-1,-1 0-10,1 0 67,-1 0-56,0-1-23,0 0 45,0-1 12,0 0-57,0 0 68,0 0-34,7-1 11,-5 1-45,4-1 57,-5 1-23,-1 0 0,0 0-12,-1 0 24,-1 1-12,-1-1-12,-1 1 1,0-1 45,-1 1-45,0 0-12,0 1 68,2-1-3437,-1 0 3381,2 0-12,0-1 57,0 1-56,0-2 33,1 2 0,-1-1-33,1 0 44,-1 0-22,1 1 11,0-1-11,1 1 3381,-2-1-3381,0 2 0,1-1-22,-2 0 44,1 1-33,-2 0 22,1 0-22,1 0 22,1 0-33,2-1 44,4 0-22,3-2-235,3 0 258,3-1-23,-1-1 11,0 1-34,-2 0 46,-2 0-46,5 0 57,-9 2 190,4-1-236,-11 2 24,-2 1-24,-1-1 35,-3 1-57,0-1 57,-2 1-35,0 0 24,2 0-35,0 0 46,1 0-12,1 0-22,0 0 33,0 0-11,1 0-33,-3 0 44,1 0-22,0 0-22,0 0 33,0 0-11,0 0-11,-2 0 22,1 0-11,0 0 0,0 0 0,0 0 0,0 0-3392,0 0 3381,1 0 22,1 0 0,0 1-11,1-1 0,0 2-22,1 0-2202,0 0 2202,0-1 2335,0 0-2257,0 1-45,0 0 12,-3-1-35,0 0 57,-2 0 3314,-2 0-3337,-1 0 0,-2-1 1,1 2-12,-1-2-45,1 1-402,-6 0-427,-6 1-885,-9 0-2274,-9 0 4022,-7 0 0,14-2 0,3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3:44.70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40 171 14787,'-22'-34'908,"4"6"-651,18 26 427,0 2-594,2 0 100,5 0-112,0 0 169,13-1-102,-8-1 1,9-2 33,-7 0-44,2 0-46,-1 0-21,0 3-23,0-1-34,1 2 23,2 0 11,1 0-68,3-1 46,2 0-12,1-1 0,2 0-11,1 0 11,-1-1-482,3 0 471,-1 1 33,19-2-44,-9 1 22,14-3-3224,-13 1 3213,1-1 11,0-1-11,-2 1 34,-1 1-12,-2 0-11,-1 1 12,-3 1 337,0 1-360,-3 1 3425,12 1-3425,-12 0 45,7 0-22,-13 0-57,-1 0 56,-1-1-10,9 0-12,-6 0 11,7 0 22,-9 1-66,1-1 44,1-1 34,-1 1-45,2-1-11,-2 1-1,2 0 46,0 1-56,-1 0 33,0 0 22,-1 0-33,0 0-11,-1 0 22,-2 0-11,1 0 0,-2 2-558,-1 0 592,0 2-79,-2-1 90,1 0-45,-2 0-12,2-1-3191,-1 0 3214,0 1 359,1 0-381,1-1 33,-1 1-11,1-1-44,0 2 55,0-2 3393,1 1-3438,-2-2-3358,2 2 3393,-2-1-12,1 0-12,-1 0 12,0 0 0,1 0 0,0-1 0,1-1 3404,1 1-3382,1-1-44,0 0 66,12 0-44,-9 0 12,7 0-1,-11 0-22,-1 0 11,0 0 11,-1 0 0,0 0-11,6 0 11,-8 0-56,5 0 68,-8 0-23,-2 0-23,1 0 46,-2 0-23,0 0 0,0 0-3403,-1 0 3414,0 0-11,0 1 0,-2-1 0,2 2 11,-2-1-22,2 1 22,1 0 3392,0-1-3403,1 2-3381,1-3 3404,0 2-23,0-2 11,1 2-33,-2-2 33,1 0-11,-1 0 0,-1 0 3403,1 0-3414,0 0 11,0 1 11,2-1-22,0 1 22,1 0 11,0 0-22,1-1-22,1 0 33,-1 0 0,0 0-11,1 0-3392,-2 0 3370,1 0 44,-1 0-44,-2 0 22,1 0 0,-2 0-11,1 0 33,-1 0 3359,-1 0-3392,0 0 22,-2 0 0,0 1-22,-1 0 22,0 2-11,1 0 11,-2 2-22,3-2 34,-1 0-12,2 1-22,0-2-3381,0 0 3403,3 0-11,-1-1-23,3 0 35,6-1-1,-5 1-22,6-1 22,-8 0-11,0 0 3392,-2 0-3359,1 0-66,-2 0 22,1 0 44,-1 0-55,0 1 22,-1 0 22,0 2-22,1-2 0,-1 1 11,-1 0 1,2 0-24,0-2 35,1 1-12,1-1 0,2 0-22,0 0 33,2 0-10,1 0-1,1 0-11,1 0 11,0-1-45,-2-1 46,0-1 21,-2 0-44,-2 1 11,0 0 0,-3 1-11,0 1 22,-1 0 23,2 0-34,-1 0 0,2 0 22,-3 0 0,2 0-33,2 0 45,0 0-12,2 0-44,0 0 33,0 0 11,2 0 1,-1 0-12,1 0-11,-3 0 11,1 0-33,-3 0 33,0 0 11,-1 0-33,0 0-3358,0 0 3391,0 0-11,1 0 0,0 0 1,1 0-1,0 0-11,1 0 45,2 0-45,0 0 3403,2 0-3314,10 0-77,-7 0-12,5 0-12,-10 0 46,-2 0-56,-2 0 55,-2 0-55,1 0 55,-1 0-3425,1 0 3415,-1 0-12,2 0 0,-1 0-22,1 0 45,-1 0-46,0 0 35,1 0-11,0 0-1,1 0 0,0 0 3403,1 0-3414,1 0 68,0 0-46,0 0-11,-1 0-11,1 1 23,-2 1-35,-1 1 24,0 0-24,-1 1 35,-1-2-34,0 3 11,0-2 22,0 0-22,0-1 11,0 0-11,-1-1 45,1 0-56,-1 0-12,0 0 57,7-1-23,-4 1 23,5-1-1,-5 0-10,1 0 22,0 0-23,-1 0-33,-1 0 33,-1 0 1,-1 0-35,0 0 24,0 0 21,-1 0-44,1 0 11,0 0 34,0 0-34,0 0-34,0 0 45,2 0 0,-2 0-11,3 0 0,-2 0 12,1 0-24,1 1 1,0 0 56,1 2-34,2-1 0,-2 1 1,1 0-1,-2 1 0,0-1-11,-3-1 11,-1 2-11,-1-2-22,0 0 55,6 0-33,-3-2 12,5 1-12,-6-1 0,2 0 11,-1 0-11,0 0 0,1 0 33,0 0-10,1 0-23,-1 0 0,-1 0 0,-2-1 11,0 1-11,-3-2 11,1 1-22,-1 0 22,0 1-22,1-1 22,1 0 12,1 1-57,1-2 45,2 2 23,0-2-68,2 0 68,1-1-23,0-1 11,1 1-55,-1 0 66,-1 0-33,-1 0-22,-1 2 33,-2-1-11,-1 2-11,-1-1 11,-1 1 0,0 0 0,1-1 11,0 0 0,0 0-11,3-1 0,0 0 34,2-1-34,0 1-34,0-3 34,0 2 12,4-3-24,-3 1 12,1-1 12,-4 1-24,0 1 46,1-2-45,0 2 22,2-2-22,-1 1 22,-1 0-22,1 1 22,-2 0-11,0 1 11,-1 0-11,1 1 0,-2-1 34,2 0-68,-1-1 79,0 1-11,0 0-23,1-1-11,0 1 0,1 0 11,0 0 0,-1 2 23,2-2-34,-1 3 0,1-1-3403,1 1 3470,-1 0-45,2 0-11,-1 0 1,0 0 32,-2 0-55,-1 0 34,-2 0 3369,1 0-3381,-3 1 0,0 1 0,0 0 0,-1 0-11,0 1-11,1-2 34,-1 1-1,1-1 23,0 0 11,-1-1-23,1 1 35,0-1-12,0 0-23,1 0 13,0 0-2,-1 0-21,2 0-23,-2 0 22,0 0 1,0 0-35,-1 0 46,-1 0-23,0 0-11,0 0 0,1 0 11,0 0 12,1 0-12,0 0 0,2 0-11,1 0 34,0 0-12,1 0 1,0 0-12,0 0 0,1 0 23,-3 0-1,1 0-44,-2 0 22,-2 0-11,-1 0 11,-2 0-22,-1 0 34,-1 0-1088,-1 0-336,-8 0-817,-5 0-2656,-11 0 4874,-9-1 0,15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4:14.65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4:14.65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2604 928 16558,'-22'28'761,"2"-4"-6242,8-20 5627,0 1 1408,-1 0-1431,-1 0 850,-1 1-839,-1 0-2223,0 0 2402,-10 3 91,-9 2 2010,6-2-2157,-15 4-155,26-8-35,-8 2-11,15-5-11,0 0-12,1-1 1,1-1 3436,-1 0-3425,2 0 11,-3 0-11,2 0 22,-1 0-67,0 0 34,-1 0-1,1 0 23,0 0-56,0-1 34,0-1-23,0 0-33,-1 1 55,-1 1-33,1-1 11,-2 1 23,0 0 0,0 0-34,1 0 11,1 0 45,0 0-11,1 0-34,1 0 45,0 0 22,1 0-22,-1 0 11,1 0-44,-2 0 33,2 0-79,-1 0 68,0 0-34,-1 0 12,2 0-12,-1 0 0,1 0 0,-1 0-33,2 0 56,-1 0-46,2 0 35,-1 0-12,1 0 11,0 0-44,-2 0 33,1 0 12,-1 0-35,-1 0 24,2 0 21,0 0 1,0 1-34,1-1 34,-1 1 0,1 0-46,0-1 35,0 0 22,0 1-34,1-1 34,0 0-45,-1 0 0,1 0 11,0 0 22,0 0-21,1 0 10,-1 0-56,2 0 57,-1 0-23,0 0 11,1 0 11,-1 0 57,1 0-68,-1 0 67,1 0-33,-1 0-34,0 0-11,0-1 45,0-1-67,-1 0 33,0-2 11,1 0 23,0-1-101,-1 0 112,1-1-56,-1-1 0,1 0 34,-1 0 44,0 1-67,1 0-11,-1-1 45,1 2-22,-1-2-12,0 1 34,1 0-57,0 1 35,1 0-1,-1 2 57,2 0-57,-1 1-44,-1-1 44,0 1 0,0-1-22,-1 0 0,-1-2 23,0 1-23,-1 0-23,2-1 79,-1-1-44,1 0-24,-1-1 1,1-1 34,-1-1-35,0-2 57,0 0-45,-1 0 34,1 0-34,-1 0-3381,1 0 3381,0 0-34,0 0 90,0 0-239,1 0 183,-1 0-11,0-1 22,-1 0 3301,-1-1-3300,0 0-12,1-2 11,-1 0 252,1-1-241,1 0 1,0-2-46,2-1 23,0-1 11,2 0-11,-1 0 0,1 0 12,0 0 10,-1 1-22,-1 3 11,1 0 12,-2 2-23,0 2-12,0-1 35,-1 1-34,1 0 22,1 1-11,-2-1 0,2 0 0,0-1 11,1 2-22,-1-1 11,2 2 0,-1-1 33,1 1-33,0 1-22,0 0 22,0 0 34,0-1-68,0 0 45,0 0 23,-1-1-68,1 0 45,-1 3 23,1 0-68,0 2 57,-1 1 10,1 1-44,0-1-11,0 0 44,-1-1-22,0-1-11,1-1 11,-2-1 11,0-1-11,0-1 0,-1 0 11,1-1-33,-1 1 33,1-1 0,-1 2-11,0 0-11,1 2 11,-1 0 0,2 0 0,-2 0-11,2 0 22,-1 1-11,1 0 0,0 2 0,0 0 11,0 2 1,0 1-12,0 0 11,0 1-11,-1 0-11,2 0 33,-2 1-56,1 0 46,1 0-12,-1 0 11,1 0-56,-1 0 79,1 0-34,-2 0 0,-2 0-12,1 0 12,-3 3 0,1 0-11,0 2 22,0 1 1,0-1-24,0 0-10,2-2 22,-1 1 34,0-3-68,1 2 56,0-2-10,0 1-46,0-1 68,0-1-57,1 1 23,0-1 0,1 0 11,1 0 1,0 0-35,1 0 34,-1 0-22,2 0 11,-1 0-11,0 0 22,0 0 0,0 0-11,-1 0-11,-2 0-11,1 0 44,-3 3-44,1 2 22,-2 5 11,1 1-45,0 4 23,-1-1 56,2 1-79,-1 0 68,1 0-45,0 1 22,0 0-11,0 2-11,0 1 22,0 2-22,0 1 11,0 1-11,0 1-1,0 1 35,0-1-57,0 0 57,-1-1-46,1 0 34,-1-1-11,0-3 23,1 0-34,0-2 11,0-1 0,-3 3 0,2-5-12,-2 4 35,3-8-1,-2 4-44,2-6 33,-1 2-11,1-1 0,-1-2 0,1 1 22,-1 0-55,1 0 44,0 1 0,0-1-44,0 1 21,-1 1 35,0 0-3404,0 1 3347,-1 0 34,-1 1 12,1-1 21,0-1-66,0 0 77,1-2-77,-1 1 33,1-2 11,-1 0 3392,1-1-3392,-1-1-11,0 1 23,0-1-23,-1 0 11,0-1 0,1 0 0,0 0-11,0-1 23,0 1-1,1-1-22,-1 1 11,1-1 13,0 1-24,0-1 11,0 1 11,1 0-22,-1-1 11,0 1 1,0-1 10,-1 0-22,0 1 11,0-2 12,-1 1-35,0-1 12,-2 2 23,0-2-12,-5 2 23,4-2-12,-5 2-33,6-3 33,-1 2-22,2-1-11,-2 0 22,1 0 45,0 0-78,1 0 33,0 0 45,1 0-34,0-1-10,1 1-24,0-2 57,0 2-45,-1-2 34,-1 1-12,1 0-22,-2-1 0,1 2 23,-2-2-23,1 2 22,-1-1 0,3 0 12,-2 1-34,2-2 11,0 1 45,0 0-45,1 0 1,0 0 44,-1 1-68,0-2 46,0 1 0,-1 1-1,-1-1-22,1 1-33,-2-1-3348,2 1 3426,-1 0-78,0-1 100,1 0-44,-2 0-34,2 1-11,-1-1 33,0 2 3404,-1-1-3437,2 0 33,-1 0-11,2-1 0,0-1-22,1 1 45,1 0-45,1-1 11,1 1 22,1-1-33,1 1 33,-1-1-33,1 2 0,0-1 44,0 0-66,1 0 44,0-1-2420,1 0 661,6 0-874,-1 0-4034,1 3 6656,-2 4 0,-4-3 0,0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0.33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4007 890 19474,'-12'14'0,"0"1"2368,5-1-2368,-1 3 868,3-2-868,1-1 450,2-1-450,0-1 1415,1 2-1415,-1 0 0,2 4 0,-1 1 0,0 0 0,0 1 0,-1 0 0,1 1 0,-1-3 0,-1 0 0,2-3 0,-1-3 0,2-2 0,0-3 0,-1-1 0,1-1 0,-1 1 0,0 3 0,-1 1 0,0 5 0,-1-1 0,-1 1 0,1 0 0,-1-3 0,2 1 0,0-4 0,0 3 0,0-1 0,0 0 0,-1 4 0,-1-1 0,0 2 0,-1-2 0,0 0 0,1 0 0,1-3 0,-1 1 0,0-1 0,-1-1 0,-2 4 0,2-2 0,-1 1 0,1-3 0,2 1 0,-1-2 0,1 1 0,-1 0 0,1 0 0,-2 1 0,1 0 0,0 0 0,3-3 0,-2 0 0,1 0 0,0 0 0,0-1 0,-1 1 0,1-2 0,0-1 0,1-1 0,1-2 0,0-2 0,-4-3 0,0-4 0,-5-5 0,-1-1 0,0-5 0,-1-1 0,1 1 0,2-2 0,2 4 0,1-1 0,2 3 0,-1-3 0,1 3 0,-2-4 0,0 2 0,1-1 0,0 5 0,2-3 0,-2 5 0,2-1 0,-1 2 0,0-1 0,1 3 0,-1 0 0,2 0 0,-1 1 0,-1-2 0,2 0 0,-3-2 0,2 1 0,0-2 0,-1 1 0,1-4 0,-1 0 0,0-1 0,0-2 0,-2 1 0,1 1 0,-3-1 0,1 2 0,-1 1 0,0 2 0,-1 0 0,1 1 0,0 1 0,0-1 0,-1 2 0,2 1 0,-1-2 0,0 3 0,0-1 0,0 2 0,-3-3 0,0 1 0,-2-1 0,1 0 0,-1 1 0,2 2 0,1 0 0,-1 2 0,0-2 0,0 0 0,-1-1 0,1-1 0,-1 2 0,0-1 0,-1-1 0,0 2 0,1-2 0,0 3 0,1-2 0,0 3 0,0-2 0,1 1 0,0 1 0,0-1 0,1 1 0,0-1 0,1 1 0,-1-1 0,0 0 0,-2-1 0,1 1 0,-3-2 0,1 2 0,2-1 0,-2-1 0,1 2 0,0-1 0,0 1 0,2 1 0,2 0 0,0 0 0,2 2 0,0 0 0,0 1 0,0-1 0,0 0 0,-1-1 0,0 2 0,-2-1 0,0 0 0,-1 1 0,0-1 0,0 0 0,-1 0 0,-2-1 0,-3 0 0,-1-2 0,0 2 0,-1-1 0,4 1 0,1 1 0,2-1 0,2 2 0,2-1 0,-1 1 0,-1 0 0,0-1 0,-1 1 0,-2-1 0,-1 1 0,-3-1 0,1 1 0,-1-1 0,2 1 0,0-2 0,-1 1 0,1 0 0,-1-1 0,3 2 0,0-1 0,4 1 0,0-1 0,2 1 0,3-1 0,-2 1 0,0 0 0,0 0 0,-3 0 0,1 0 0,-4 0 0,-1 0 0,-2 0 0,-3 0 0,0-2 0,-4 1 0,3 0 0,-1 0 0,4 1 0,1-1 0,3 1 0,4-1 0,1 1 0,3 0 0,-1 0 0,0 0 0,1 0 0,0-1 0,-1 1 0,0-1 0,-5 1 0,-2-1 0,-2 0 0,2 0 0,1-1 0,1 2 0,0-1 0,0 0 0,3 1 0,-3 0 0,-12-1 0,-7-1 0,-9 0 0,-4-1 0,7 0 0,3 0 0,6 1 0,13 1 0,-3 0 0,2 1 0,-4 0 0,1 0 0,0 0 0,5 0 0,-2 0 0,4 0 0,1 0 0,3 0 0,0 0 0,1 0 0,-1 1 0,-1-1 0,0 1 0,0-1 0,-4 0 0,-9 0 0,-3 0 0,-8 0 0,6 0 0,1 0 0,7 0 0,2 0 0,1 0 0,5 0 0,1 0 0,3 0 0,-5 3 0,-1-1 0,-4 2 0,0 0 0,-2 2 0,-1 2 0,0-1 0,-1 3 0,3-2 0,-1 0 0,2 0 0,0 0 0,2 0 0,-2 0 0,1 4 0,-2 0 0,1 1 0,1 0 0,-1 0 0,1-2 0,1 0 0,2 0 0,-1-1 0,3 1 0,-1-1 0,2 1 0,-1-2 0,2 0 0,-3 1 0,1 0 0,-1 1 0,-1 0 0,-1 2 0,1-2 0,1 1 0,-1-2 0,4-2 0,-1-2 0,2 0 0,1-1 0,-1 0 0,0 1 0,-1 1 0,1 1 0,-2 0 0,1 2 0,0-2 0,1-1 0,0 0 0,1-2 0,-1 2 0,0-2 0,1 3 0,-2-1 0,2 0 0,-1 1 0,-1 0 0,1 1 0,-1 1 0,0 0 0,1 1 0,-1 0 0,1-1 0,0 1 0,0-1 0,1 0 0,0 1 0,-1 0 0,2 0 0,-3 0 0,2-1 0,-1-1 0,1 0 0,0 0 0,-1 0 0,1 0 0,0 1 0,0-3 0,0 0 0,1-1 0,-1-2 0,1 1 0,0-2 0,0 0 0,0-1 0,-1 0 0,2-1 0,-2 1 0,1 1 0,-1-1 0,-1 2 0,-2 0 0,-1 0 0,-1 2 0,0 0 0,0-1 0,2-1 0,1 0 0,2-3 0,1 0 0,0-2 0,-4-9 0,-3-4 0,-3-9 0,-2-4 0,0-2 0,1 2 0,2 1 0,3 6 0,3 3 0,0 4 0,3 2 0,-1 2 0,1 1 0,-1-1 0,2 2 0,-2-1 0,1-2 0,-1 1 0,1-3 0,0 1 0,-1-5 0,1-1 0,-1-2 0,0-4 0,0 0 0,-2-2 0,2 4 0,0 2 0,0 3 0,-1 2 0,1-2 0,0 3 0,0-2 0,0 1 0,0-1 0,-2 1 0,2-1 0,-1 0 0,1 1 0,-2-2 0,2 2 0,-1-3 0,0 2 0,-1 0 0,1-1 0,-1 0 0,1 2 0,1 1 0,-1 1 0,1-1 0,-1 0 0,-1-1 0,2 0 0,-2 0 0,0-1 0,1 0 0,-1-1 0,1 1 0,-1-2 0,0 1 0,-1 0 0,-1-3 0,2 3 0,-1-1 0,2 1 0,-1 0 0,0 1 0,1 0 0,-1 1 0,0 0 0,1 0 0,-1 0 0,2 1 0,-1 2 0,2 0 0,-1 3 0,0-1 0,0 1 0,0-2 0,-1-1 0,0-2 0,0 1 0,0 0 0,0 1 0,0 1 0,1 1 0,-1 2 0,1 1 0,0 0 0,-1-1 0,1 0 0,-2 0 0,0-1 0,1 0 0,-2-1 0,0-1 0,0-2 0,0-1 0,0-2 0,-2-1 0,1-2 0,-1 1 0,0 0 0,1 2 0,0-1 0,0 2 0,1 1 0,1 1 0,1 1 0,-1 0 0,1 2 0,0 1 0,0 1 0,2 1 0,-1 0 0,0 3 0,1-1 0,-1 2 0,1 0 0,-1 1 0,1 0 0,-4 3 0,-4 3 0,-5 2 0,-2 4 0,1-2 0,1 3 0,1-1 0,2-2 0,-2 4 0,5-4 0,0 2 0,2-2 0,1 0 0,1-2 0,0-1 0,1-1 0,1-2 0,0 0 0,0 0 0,1 2 0,-2 1 0,1 0 0,-3 4 0,2 0 0,-1 1 0,-1 1 0,1-2 0,-1 3 0,1-2 0,0 3 0,0-4 0,1 1 0,0-1 0,0-2 0,0 0 0,-1-2 0,1 2 0,-1-1 0,0 0 0,-1 2 0,-1-1 0,-1 1 0,1 0 0,0 1 0,0-2 0,-1 1 0,1 0 0,0-1 0,-1 0 0,0 1 0,0-1 0,-1 3 0,0-3 0,0 1 0,1-1 0,1-2 0,-3 3 0,0 0 0,-2 1 0,-3 2 0,0 0 0,-1-2 0,-1 3 0,-3 0 0,0 0 0,1 1 0,-2-1 0,3-1 0,-1 0 0,1-3 0,3 0 0,2-2 0,0-1 0,2 0 0,-2 0 0,0 2 0,-2-1 0,0 0 0,1-3 0,2 1 0,-2-2 0,1 1 0,-3 0 0,3-2 0,-1 2 0,2-1 0,0-1 0,-2 2 0,1-1 0,0-1 0,0 2 0,2-2 0,-2 2 0,3-1 0,-2-1 0,1 0 0,1 0 0,1-1 0,-1 1 0,2-1 0,0 0 0,-1-1 0,1 0 0,-1-1 0,-1 1 0,1-1 0,0 1 0,-1 1 0,2 0 0,1 0 0,0-1 0,1 1 0,0-1 0,0 1 0,0-1 0,0 0 0,1 1 0,2-1 0,-1 1 0,2-2 0,1-3 0,1 1 0,0-2 0,0 3 0,0 1 0,-1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0.33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0.33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0.3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1057 24575,'0'-8'0,"0"-8"0,2-1 0,-1-3 0,1 7 0,0 0 0,-1 1 0,0 1 0,1-1 0,0 2 0,0 0 0,0-2 0,0 1 0,1 1 0,-2 2 0,1 1 0,-1-1 0,0 0 0,1-3 0,0 0 0,2-2 0,-1 0 0,1-1 0,-1 0 0,1-1 0,-1 1 0,-1 0 0,0 0 0,-1 0 0,0 1 0,0-1 0,0-2 0,1 0 0,-1-1 0,0 1 0,0 1 0,-1 1 0,2 0 0,-1-3 0,0 3 0,0-2 0,-1 0 0,1-3 0,1 1 0,0 1 0,0 1 0,0 2 0,2 0 0,-3 0 0,3 0 0,-2 0 0,1-2 0,1 1 0,-1-2 0,2 2 0,-3-2 0,2 3 0,-3 0 0,3-1 0,-2 1 0,2-3 0,-1 1 0,2 0 0,-1 1 0,1 0 0,1-1 0,0 2 0,-1 0 0,2-1 0,0 2 0,0-1 0,1 3 0,-1-1 0,0 3 0,0 0 0,1 1 0,-1 2 0,-1 1 0,-2 2 0,-1 2 0,-1 1 0,1 1 0,1 2 0,0 1 0,1 1 0,-1 0 0,-1 0 0,0 1 0,0-2 0,0 2 0,1 0 0,-1 1 0,2 2 0,-3 1 0,3 1 0,-1 0 0,1 2 0,-1-2 0,0 0 0,1 1 0,-3-3 0,0 0 0,1 1 0,-1-2 0,1 4 0,-1-3 0,1 2 0,0 0 0,1-1 0,1 3 0,-1 0 0,2 2 0,0 0 0,0-1 0,1 0 0,-1 0 0,1 3 0,-1-1 0,0-1 0,1 1 0,-2-3 0,1 1 0,-2-2 0,2 2 0,-2-2 0,1 0 0,-2 0 0,0-3 0,0-2 0,0 1 0,0-2 0,2 2 0,0-1 0,0 1 0,0-1 0,-1-1 0,1 1 0,1 0 0,1 1 0,2 1 0,1 0 0,2 2 0,3 0 0,4 2 0,1 0 0,-1-1 0,1 0 0,-6-2 0,-1 0 0,-3-3 0,-1 1 0,0-2 0,-1 0 0,1 1 0,-1-1 0,1 0 0,2 0 0,1 1 0,1 1 0,0 0 0,3-1 0,0 2 0,1-2 0,1 0 0,-3-1 0,-1-1 0,1-1 0,-4 0 0,2-1 0,-2 1 0,-2-1 0,-1-1 0,-1 1 0,0-2 0,1 3 0,-2-2 0,1 0 0,-2 0 0,1-1 0,-1 1 0,0 0 0,1 0 0,0 0 0,2 0 0,4 1 0,3 0 0,0 1 0,-1-1 0,-3-1 0,-1-1 0,-2 2 0,1-2 0,-1 1 0,1-1 0,-2 0 0,2 1 0,-2-1 0,2-1 0,-3 0 0,-1 0 0,-1 1 0,-1-1 0,2 2 0,1 0 0,5 0 0,0 3 0,1-1 0,1-1 0,-5-1 0,-1-1 0,-3-1 0,-1 0 0,2 1 0,0 0 0,1 1 0,-2-1 0,-1 0 0,1-1 0,1 2 0,3-1 0,7 4 0,2-2 0,3 2 0,7-1 0,0 1 0,3-1 0,5 2 0,2-1 0,6 3 0,-4-2 0,-1 1 0,-12-3 0,-3 0 0,-6-1 0,-7-2 0,-3 0 0,-4-1 0,1-3 0,2 4 0,-1-4 0,0 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7.26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4007 890 19474,'-12'14'0,"0"1"2368,5-1-2368,-1 3 868,3-2-868,1-1 450,2-1-450,0-1 1415,1 2-1415,-1 0 0,2 4 0,-1 1 0,0 0 0,0 1 0,-1 0 0,1 1 0,-1-3 0,-1 0 0,2-3 0,-1-3 0,2-2 0,0-3 0,-1-1 0,1-1 0,-1 1 0,0 3 0,-1 1 0,0 5 0,-1-1 0,-1 1 0,1 0 0,-1-3 0,2 1 0,0-4 0,0 3 0,0-1 0,0 0 0,-1 4 0,-1-1 0,0 2 0,-1-2 0,0 0 0,1 0 0,1-3 0,-1 1 0,0-1 0,-1-1 0,-2 4 0,2-2 0,-1 1 0,1-3 0,2 1 0,-1-2 0,1 1 0,-1 0 0,1 0 0,-2 1 0,1 0 0,0 0 0,3-3 0,-2 0 0,1 0 0,0 0 0,0-1 0,-1 1 0,1-2 0,0-1 0,1-1 0,1-2 0,0-2 0,-4-3 0,0-4 0,-5-5 0,-1-1 0,0-5 0,-1-1 0,1 1 0,2-2 0,2 4 0,1-1 0,2 3 0,-1-3 0,1 3 0,-2-4 0,0 2 0,1-1 0,0 5 0,2-3 0,-2 5 0,2-1 0,-1 2 0,0-1 0,1 3 0,-1 0 0,2 0 0,-1 1 0,-1-2 0,2 0 0,-3-2 0,2 1 0,0-2 0,-1 1 0,1-4 0,-1 0 0,0-1 0,0-2 0,-2 1 0,1 1 0,-3-1 0,1 2 0,-1 1 0,0 2 0,-1 0 0,1 1 0,0 1 0,0-1 0,-1 2 0,2 1 0,-1-2 0,0 3 0,0-1 0,0 2 0,-3-3 0,0 1 0,-2-1 0,1 0 0,-1 1 0,2 2 0,1 0 0,-1 2 0,0-2 0,0 0 0,-1-1 0,1-1 0,-1 2 0,0-1 0,-1-1 0,0 2 0,1-2 0,0 3 0,1-2 0,0 3 0,0-2 0,1 1 0,0 1 0,0-1 0,1 1 0,0-1 0,1 1 0,-1-1 0,0 0 0,-2-1 0,1 1 0,-3-2 0,1 2 0,2-1 0,-2-1 0,1 2 0,0-1 0,0 1 0,2 1 0,2 0 0,0 0 0,2 2 0,0 0 0,0 1 0,0-1 0,0 0 0,-1-1 0,0 2 0,-2-1 0,0 0 0,-1 1 0,0-1 0,0 0 0,-1 0 0,-2-1 0,-3 0 0,-1-2 0,0 2 0,-1-1 0,4 1 0,1 1 0,2-1 0,2 2 0,2-1 0,-1 1 0,-1 0 0,0-1 0,-1 1 0,-2-1 0,-1 1 0,-3-1 0,1 1 0,-1-1 0,2 1 0,0-2 0,-1 1 0,1 0 0,-1-1 0,3 2 0,0-1 0,4 1 0,0-1 0,2 1 0,3-1 0,-2 1 0,0 0 0,0 0 0,-3 0 0,1 0 0,-4 0 0,-1 0 0,-2 0 0,-3 0 0,0-2 0,-4 1 0,3 0 0,-1 0 0,4 1 0,1-1 0,3 1 0,4-1 0,1 1 0,3 0 0,-1 0 0,0 0 0,1 0 0,0-1 0,-1 1 0,0-1 0,-5 1 0,-2-1 0,-2 0 0,2 0 0,1-1 0,1 2 0,0-1 0,0 0 0,3 1 0,-3 0 0,-12-1 0,-7-1 0,-9 0 0,-4-1 0,7 0 0,3 0 0,6 1 0,13 1 0,-3 0 0,2 1 0,-4 0 0,1 0 0,0 0 0,5 0 0,-2 0 0,4 0 0,1 0 0,3 0 0,0 0 0,1 0 0,-1 1 0,-1-1 0,0 1 0,0-1 0,-4 0 0,-9 0 0,-3 0 0,-8 0 0,6 0 0,1 0 0,7 0 0,2 0 0,1 0 0,5 0 0,1 0 0,3 0 0,-5 3 0,-1-1 0,-4 2 0,0 0 0,-2 2 0,-1 2 0,0-1 0,-1 3 0,3-2 0,-1 0 0,2 0 0,0 0 0,2 0 0,-2 0 0,1 4 0,-2 0 0,1 1 0,1 0 0,-1 0 0,1-2 0,1 0 0,2 0 0,-1-1 0,3 1 0,-1-1 0,2 1 0,-1-2 0,2 0 0,-3 1 0,1 0 0,-1 1 0,-1 0 0,-1 2 0,1-2 0,1 1 0,-1-2 0,4-2 0,-1-2 0,2 0 0,1-1 0,-1 0 0,0 1 0,-1 1 0,1 1 0,-2 0 0,1 2 0,0-2 0,1-1 0,0 0 0,1-2 0,-1 2 0,0-2 0,1 3 0,-2-1 0,2 0 0,-1 1 0,-1 0 0,1 1 0,-1 1 0,0 0 0,1 1 0,-1 0 0,1-1 0,0 1 0,0-1 0,1 0 0,0 1 0,-1 0 0,2 0 0,-3 0 0,2-1 0,-1-1 0,1 0 0,0 0 0,-1 0 0,1 0 0,0 1 0,0-3 0,0 0 0,1-1 0,-1-2 0,1 1 0,0-2 0,0 0 0,0-1 0,-1 0 0,2-1 0,-2 1 0,1 1 0,-1-1 0,-1 2 0,-2 0 0,-1 0 0,-1 2 0,0 0 0,0-1 0,2-1 0,1 0 0,2-3 0,1 0 0,0-2 0,-4-9 0,-3-4 0,-3-9 0,-2-4 0,0-2 0,1 2 0,2 1 0,3 6 0,3 3 0,0 4 0,3 2 0,-1 2 0,1 1 0,-1-1 0,2 2 0,-2-1 0,1-2 0,-1 1 0,1-3 0,0 1 0,-1-5 0,1-1 0,-1-2 0,0-4 0,0 0 0,-2-2 0,2 4 0,0 2 0,0 3 0,-1 2 0,1-2 0,0 3 0,0-2 0,0 1 0,0-1 0,-2 1 0,2-1 0,-1 0 0,1 1 0,-2-2 0,2 2 0,-1-3 0,0 2 0,-1 0 0,1-1 0,-1 0 0,1 2 0,1 1 0,-1 1 0,1-1 0,-1 0 0,-1-1 0,2 0 0,-2 0 0,0-1 0,1 0 0,-1-1 0,1 1 0,-1-2 0,0 1 0,-1 0 0,-1-3 0,2 3 0,-1-1 0,2 1 0,-1 0 0,0 1 0,1 0 0,-1 1 0,0 0 0,1 0 0,-1 0 0,2 1 0,-1 2 0,2 0 0,-1 3 0,0-1 0,0 1 0,0-2 0,-1-1 0,0-2 0,0 1 0,0 0 0,0 1 0,0 1 0,1 1 0,-1 2 0,1 1 0,0 0 0,-1-1 0,1 0 0,-2 0 0,0-1 0,1 0 0,-2-1 0,0-1 0,0-2 0,0-1 0,0-2 0,-2-1 0,1-2 0,-1 1 0,0 0 0,1 2 0,0-1 0,0 2 0,1 1 0,1 1 0,1 1 0,-1 0 0,1 2 0,0 1 0,0 1 0,2 1 0,-1 0 0,0 3 0,1-1 0,-1 2 0,1 0 0,-1 1 0,1 0 0,-4 3 0,-4 3 0,-5 2 0,-2 4 0,1-2 0,1 3 0,1-1 0,2-2 0,-2 4 0,5-4 0,0 2 0,2-2 0,1 0 0,1-2 0,0-1 0,1-1 0,1-2 0,0 0 0,0 0 0,1 2 0,-2 1 0,1 0 0,-3 4 0,2 0 0,-1 1 0,-1 1 0,1-2 0,-1 3 0,1-2 0,0 3 0,0-4 0,1 1 0,0-1 0,0-2 0,0 0 0,-1-2 0,1 2 0,-1-1 0,0 0 0,-1 2 0,-1-1 0,-1 1 0,1 0 0,0 1 0,0-2 0,-1 1 0,1 0 0,0-1 0,-1 0 0,0 1 0,0-1 0,-1 3 0,0-3 0,0 1 0,1-1 0,1-2 0,-3 3 0,0 0 0,-2 1 0,-3 2 0,0 0 0,-1-2 0,-1 3 0,-3 0 0,0 0 0,1 1 0,-2-1 0,3-1 0,-1 0 0,1-3 0,3 0 0,2-2 0,0-1 0,2 0 0,-2 0 0,0 2 0,-2-1 0,0 0 0,1-3 0,2 1 0,-2-2 0,1 1 0,-3 0 0,3-2 0,-1 2 0,2-1 0,0-1 0,-2 2 0,1-1 0,0-1 0,0 2 0,2-2 0,-2 2 0,3-1 0,-2-1 0,1 0 0,1 0 0,1-1 0,-1 1 0,2-1 0,0 0 0,-1-1 0,1 0 0,-1-1 0,-1 1 0,1-1 0,0 1 0,-1 1 0,2 0 0,1 0 0,0-1 0,1 1 0,0-1 0,0 1 0,0-1 0,0 0 0,1 1 0,2-1 0,-1 1 0,2-2 0,1-3 0,1 1 0,0-2 0,0 3 0,0 1 0,-1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7.26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2.6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12 24575,'2'14'0,"9"19"0,-3-5 0,8 13 0,-6-19 0,-1 0 0,-1 0 0,-4-3 0,-1-3 0,-2-2 0,-1-3 0,0 2 0,-1-2 0,1-3 0,-1-3 0,2-11 0,0-10 0,2-17 0,-2-11 0,3-2 0,-1-2 0,2 12 0,0 8 0,-1 8 0,-1 10 0,-1 6 0,2 6 0,4 4 0,3 4 0,2 12 0,-2 2 0,-3 4 0,-4 3 0,-5-2 0,-2 2 0,-1-7 0,1-6 0,2-12 0,3-7 0,3-11 0,4-4 0,3-8 0,3-4 0,2-2 0,-1 0 0,-4 9 0,-5 8 0,-3 6 0,-2 6 0,3 6 0,0 5 0,3 16 0,1 6 0,-1 3 0,0 0 0,-4-13 0,-1-6 0,-1-9 0,4-5 0,8 0 0,11 2 0,18 6 0,5 14 0,-14-12 0,-9 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7.2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47.27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1057 24575,'0'-8'0,"0"-8"0,2-1 0,-1-3 0,1 7 0,0 0 0,-1 1 0,0 1 0,1-1 0,0 2 0,0 0 0,0-2 0,0 1 0,1 1 0,-2 2 0,1 1 0,-1-1 0,0 0 0,1-3 0,0 0 0,2-2 0,-1 0 0,1-1 0,-1 0 0,1-1 0,-1 1 0,-1 0 0,0 0 0,-1 0 0,0 1 0,0-1 0,0-2 0,1 0 0,-1-1 0,0 1 0,0 1 0,-1 1 0,2 0 0,-1-3 0,0 3 0,0-2 0,-1 0 0,1-3 0,1 1 0,0 1 0,0 1 0,0 2 0,2 0 0,-3 0 0,3 0 0,-2 0 0,1-2 0,1 1 0,-1-2 0,2 2 0,-3-2 0,2 3 0,-3 0 0,3-1 0,-2 1 0,2-3 0,-1 1 0,2 0 0,-1 1 0,1 0 0,1-1 0,0 2 0,-1 0 0,2-1 0,0 2 0,0-1 0,1 3 0,-1-1 0,0 3 0,0 0 0,1 1 0,-1 2 0,-1 1 0,-2 2 0,-1 2 0,-1 1 0,1 1 0,1 2 0,0 1 0,1 1 0,-1 0 0,-1 0 0,0 1 0,0-2 0,0 2 0,1 0 0,-1 1 0,2 2 0,-3 1 0,3 1 0,-1 0 0,1 2 0,-1-2 0,0 0 0,1 1 0,-3-3 0,0 0 0,1 1 0,-1-2 0,1 4 0,-1-3 0,1 2 0,0 0 0,1-1 0,1 3 0,-1 0 0,2 2 0,0 0 0,0-1 0,1 0 0,-1 0 0,1 3 0,-1-1 0,0-1 0,1 1 0,-2-3 0,1 1 0,-2-2 0,2 2 0,-2-2 0,1 0 0,-2 0 0,0-3 0,0-2 0,0 1 0,0-2 0,2 2 0,0-1 0,0 1 0,0-1 0,-1-1 0,1 1 0,1 0 0,1 1 0,2 1 0,1 0 0,2 2 0,3 0 0,4 2 0,1 0 0,-1-1 0,1 0 0,-6-2 0,-1 0 0,-3-3 0,-1 1 0,0-2 0,-1 0 0,1 1 0,-1-1 0,1 0 0,2 0 0,1 1 0,1 1 0,0 0 0,3-1 0,0 2 0,1-2 0,1 0 0,-3-1 0,-1-1 0,1-1 0,-4 0 0,2-1 0,-2 1 0,-2-1 0,-1-1 0,-1 1 0,0-2 0,1 3 0,-2-2 0,1 0 0,-2 0 0,1-1 0,-1 1 0,0 0 0,1 0 0,0 0 0,2 0 0,4 1 0,3 0 0,0 1 0,-1-1 0,-3-1 0,-1-1 0,-2 2 0,1-2 0,-1 1 0,1-1 0,-2 0 0,2 1 0,-2-1 0,2-1 0,-3 0 0,-1 0 0,-1 1 0,-1-1 0,2 2 0,1 0 0,5 0 0,0 3 0,1-1 0,1-1 0,-5-1 0,-1-1 0,-3-1 0,-1 0 0,2 1 0,0 0 0,1 1 0,-2-1 0,-1 0 0,1-1 0,1 2 0,3-1 0,7 4 0,2-2 0,3 2 0,7-1 0,0 1 0,3-1 0,5 2 0,2-1 0,6 3 0,-4-2 0,-1 1 0,-12-3 0,-3 0 0,-6-1 0,-7-2 0,-3 0 0,-4-1 0,1-3 0,2 4 0,-1-4 0,0 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0:00.7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91 13975 193672 53489,'35'-4'10432'0'0,"-6"2"-10331"0"0,-26-1-23 0 0,0 0-11 0 0,0 1 12 0 0,-1 1-46 0 1075,1-1-10 365-1075,-1 2-23-365 0,1-2 67 0 0,3 1-67 0 0,-1 0 78 0 0,8-4-33 0 0,-4 2-23 0 0,5-3 79 0 0,3-1-55 0 0,-6 2-13 0 0,6-2 57 0 0,-5 3-79 0 0,-1 0 34 0 0,1 1-23 0 0,-2 1 1 0 0,3 0 89 0 0,14-2 22 0 0,18-3-89 0 0,-5 2-23 0 0,6 0 34 0 0,4 5-67 0 0,-13 0 0 0 0,6 0 22 0 0,-17 0 56 0 0,-6 0-67 0 0,-4 0-44 0 0,0 0 77 0 0,-10 0-10 0 0,7 0-23 0 0,8 0 11 0 0,8 0-11 0 0,10 0-11 0 0,-14 0 11 0 0,2 0 11 0 0,-12 0-11 0 0,-2 0 11 0 0,2 0 0 0 0,5 1 12 0 0,-8 0-46 0 0,8 2 46 0 0,-8-1-46 0 0,-1-1 46 0 0,1 0-23 0 252,-4-1-12-1508-252,-1 0 46 1508 0,3 0-56 0 0,-3 0 10 0 0,4 0 12 0 0,18 0 12 0 1061,-15 0 10 347-14,52 0-56 18-13,-28 0 68 22-1298,27 0-68 1241 264,-24 0 68-1628-1029,3 0-68-429 1029,-21 0 46 429 0,9 0-12 0 0,-3 0-23 0 0,-8 0 46 0 0,12 0-12 0 0,-12 0-22 0 0,6 0 33 0 0,9 0-56 0-1043,-12 0 46-405 1043,6 0-1 405 0,-5 0-45 0 0,-6 0 68 0 0,7 0-34 0 0,-8 0-23 0 0,5 0 35 0 0,-2 0-12 0 0,6 0-12 0 0,-12 0 35 0 0,18 0-46 0 0,-20 0 57 0 0,14-1-34 0 0,-16 0-11 0 0,-1 1 22 0 0,-3-1 11 0 1043,1 1 34 405-1043,-2 0 34-405 0,4 0 78 0 0,1-2-101 0 0,-2 1-67 0 0,1 0 112 0-1043,-5 1 158-405 1043,-3 0-629 405 0,-16 0-616 0 0,-4 7-3820 0 0,-45 21 4795 0 0,6 4 0 0 0,5-1 0 0 0,20-12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1:55.8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1453 201 12574 205868 55039,'-21'-17'8416'0'463,"3"4"-8248"-1423"-463,10 13 11 1423 0,-1 0 34 0 0,-1 0-1 0 0,-2 0 12 0 0,-2 0 1 0 0,-3-2 21 0 0,-3 0-100 0 0,-2 0 44 0 0,-4-1 12 0 0,-2 1 313 0 0,-34-1-324 0 0,21 1 22 0 980,-39-3-101 671-980,42 2-34-671 0,-14-4 68 0 0,0 0-101 0 0,11 1 22 0 0,-12-2-22 0 0,17 3 33 0 0,2 1-44 0 0,1 1 22 0 0,0 1-45 0 0,-12 2 23 0-980,-1-1 33-671 980,-1 0-45 671 0,4 1 79 0 0,14-3-23 0 0,0 1-33 0-998,1-2 11-638 998,1 1 56 638 0,-12-5 1 0 0,-15-4-91 0 0,9 1 23 0 0,-15-5 34 0 0,12 4-35 0 0,9 2-32 0 0,1 0 21 0 0,15 7 1 0 0,1 1-45 0 0,6 0-23 0 0,2 0 23 0 0,14 2-2063 0 0,0-1-446 0 0,13 0 189 0 0,-5 1-1423 0 0,9-1 3754 0 0,-10 3 0 0 0,-4-2 0 0 0,-2 2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1:59.0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101 69 12328 209359 54994,'-4'-18'11485'0'388,"1"2"-11496"2147"-388,0 15-34-2147 0,2-1 34 0 0,0-1 0 0 0,1 1-12 0 0,-1-2 23 0 0,1 2 12 0 0,0 0-24 0 0,-1-1-21 0 0,-1 2 44 0 0,0-2-11 0 0,0 0 0 0 0,0 1 11 0 0,0-1-22 0 0,1 1-34 0 0,0 1 34 0 0,-2 15 45 0 0,3 24-23 0 0,-1 6 11 0 0,1 15-11 0 555,0-14-33-1363-555,0-3 44 1363 0,1-3-10 0 0,2-6-24 0 0,3-4 12 0 0,1-4 34 0 530,0-7-34-1402-530,-1-4 0 1402 0,0-4 11 0 0,-3-3-11 0 0,0-3 34 0 503,-1-2-12-1440-503,0-2 12 1440 0,2-3-1 0 0,-1-22-44 0 0,1 9 34 0-503,1-24-35 1440 503,-3 27 35-1440 0,0-5-34 0 0,-1 15 44 0-530,-1-1-44 1402 530,0 2 851-1402-555,0 0-829 1363 1110,6 0-11-2726-555,1 7 11 1363 0,19 11 23 0 0,-4 0-56 0 0,14 6 10 0 530,16-2 57-1402-530,-8-7-56 1402 0,21 2 0 0 0,-16-7 33 0 0,3-3 1 0 0,-1-1-46 0 503,1-1 46-1440-1460,-1 1-23 705 957,-1-3 11 735 0,19 3-11 0 0,-16-2 0 0 0,13 0 33 0 0,-23-1-21 0 0,-3-1-12 0-974,12 0-12-698 974,-15 0 46 698 0,8 0-56 0 0,-9 0 22 0 0,-11 0-12 0 0,8 0 46 0 0,-13 0-23 0 974,11-1-22 698-974,2 0 11-698 0,0 1-11 0 0,-1 0 22 0 0,-10 0 0 0 0,-1 0 0 0 0,1 0-11 0 0,-2 0 0 0 0,1 0 0 0 0,7 0 0 0 0,-6 2 0 0 0,7 0-11 0 0,-9 2 22 0 0,1-1 12 0 0,-1 0-23 0 0,2 0 0 0 0,-2 0-11 0 0,9 1 22 0 0,0 1-11 0 0,1-1-11 0 0,2 1 33 0 0,-15-3-33 0 0,6 1 0 0 0,-9-2 22 0 0,-1 1-34 0 0,2-1 12 0 0,-5 2 0 0 0,-1-1-11 0 0,-4 1 10 0 0,-3-2 24 0-974,0 1-270-698 974,-2-8 112 698 0,0 2-178 0 0,0-6 167 0 0,0 5-56 0 0,1 1-527 0 974,0 3 292 698-974,2 0 291-698 0,1 1 90 0-496,-1 0 11 1415 496,0 0 23-1415 0,0 0 10 0 0,0 0 1177 0 0,-1 0-1020 0 0,1 0 35 0 0,0 0-12 0 0,-1 0 11 0 0,1-4-56 0 0,2-5 89 0 0,4-20-156 0 0,-2 2 89 0 0,6-28-78 0 0,-7 21 79 0-523,-1-34-113 1378 523,-3 34-11-1378 0,-2-16 23 0 0,0 25-12 0 0,0 2-22 0-549,0 2 45 1342 549,-3 2-22-1342 0,-1-1 55 0 0,-1 7-33 0 0,2 1-23 0 0,1 8 80 0-575,2 2-102 1306 575,-4 2 22-1306 0,1 0-22 0 0,-3 0 0 0 0,-1 0 11 0 0,2 0 23 0 0,-4 0-34 0 0,2 0 45 0 0,-1 1 11 0 0,-8 0-34 0 0,3 0 124 0 0,-40 1-135 0 0,22-2 34 0 0,-30 1-12 0 0,25-1 1 0 0,-7 0 44 0 0,-27 0-55 0 575,11 0-1-1306-575,5 0 1 1306 0,-1 0-12 0 0,-13 0-17 0 0,9 0 1 0 0,-1 0 38 0 0,-10 0-22 0 0,12 0 1 0 0,0 0-1 0 0,-8 0 0 0 0,12 0 0 0 0,0 0 23 0 0,-9 0-12 0 0,-20 0-11 0 0,25 0 23 0 0,-35 4-45 0 0,20 3 22 0 0,-25 7 11 0 0,32 0-22 0 0,2 1 34 0 0,-13 2-23 0 937,26-5-33 805-937,-12 2 22-805 0,40-9-23 0 0,0-2-100 0 0,18-3-729 0 0,1 0 124 0 0,4-6-269 0 0,0-2-3328 0 0,0-8 78 0 0,0 6 4247 0 0,0 1 0 0 0,0 8 0 0 0,0 1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0.7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2287 636 13303 209933 53489,'-20'-12'10891'0'956,"2"0"-10723"768"-956,9-5-11-768 0,0 0 22 0 0,-1-2-33 0 0,-1-2-46 0 0,-1-1-10 0 0,-1-2-45 0 0,0 0-23 0 0,-2-1-11 0 0,0 0 24 0 0,-1 0-35 0 0,0-1-11 0 0,0 1 44 0 0,1 0-22 0 0,-6-5-11 0 0,6 8 12 0 0,-6-3 77 0 0,1 7-44 0 0,2 6-11 0 0,-4-1-1 0 0,3 6 57 0 0,-11 0-1 0 0,-5-1 46 0 0,-40-9-102 0 0,29 6 68 0 0,-32-10 146 0 937,-2-6-203 805-937,30 11-10-805 0,-24-9 67 0 555,19 13-56-1363-555,-19-3-45 1363 0,-3 2 44 0 0,-12 0-55 0-943,31 9 22-784 943,1 4 1 784 0,-4 4-7 0 0,10 4 1 0 0,-1 3 22 0 0,-14 1 0 0 0,-1 4-23 0 0,8 8 1 0 0,4 3 50 0 0,-21 13-23 0-275,33-14 1 0 1,1 2 33 1342 274,-15 21-78-1342 0,15-11 90 0 0,9 2 0 0 0,4 2-23 0 937,6 4 44 805-937,-20 28-100-805 0,29-36 12 0-388,4-11 44-2147-574,4-7 145 1400-19,-1 7 214 34-18,-1-6-259 31 466,1-3 80 1962 1528,1-10 22-578-995,-1-8-191-702 0,1 0-56 0 0,-3-2 12 0 0,0-4-34 0 975,-12-46 22 734-975,3-3-6-734-487,-3-6 1 0-1,-1-2-28-734 488,0-8 55 734 0,-9-16-33 0 0,18 51-56 0 537,-6-14-33-1300-537,11 29 77 1300 0,7 6 24 0 0,18 45-1 0-537,10 35-22 1300 537,-3 27-1-1300-282,-13-37 1 0 1,-2 2 16 1268 562,-1 2 1-1268 1,1 0-6-1268-282,5-1 0 1268 0,1-2 23 0 0,13 23-46 0 537,1-21 46-1300-1536,-14-38-12 618 481,-6-15 11-1256 518,-1-5-89 1938 0,4 0 90 0 1024,13-16-457 629-395,25-26 1-629 0,18-16 0 0 0,-12 24-2391 4793-80,-12 43 1401-6135-549,29-49 0 1342 0,-18 11 1423 0 0,-76 82 0 0 0,-22 19 0 0 0,2-12 0 0 0,-2-5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5.1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206 422 12664 206566 53562,'-45'-36'2353'0'485,"7"4"-2174"-1364"-485,25 17 124 1364 0,0-3 78 0-485,2-3 34 1364 485,3 0-35-1364 0,-1-1 46 0 0,2 1 34 0 0,-1 3 55 0 0,1 3 45 0 0,0 2-22 0 0,1 3 852 0-511,-3 1-696 1333 511,2 4-346-1333 0,0 0 593 0-537,1 4-695 1300 537,5 1 2040-1300 0,-2 0-2196 0 0,3-5 11 0 0,-1 2 0 0 0,1-5-23 0 0,5 3-22 0 537,2-1 34-1300-537,5-1-45 1300 0,3 0-12 0 0,2 0 57 0 0,13-4-68 0 0,-4 3 12 0 0,10-5 22 0 0,-7 4-23 0 0,4-1-10 0 0,1 1-12 0 0,2 1 23 0 0,3-1-34 0 981,1 1 11 713-981,3 1 45-713 0,1 1-56 0 0,21 0 0 0 0,-16 2 11 0-1518,36 1 11 587 1518,-35 3-22-587 0,14 0 12 0 0,0 0-12 0-563,-15 0 0 1268 563,11 0-12-1268 0,-19 0-21 0 969,-3 2 33 753-969,-1 0 0-753 0,11 4 0 0 0,-14-2-34 0 0,15 2 45 0 0,-25-4-11 0 950,11 3 0 787-950,-17-4 23-787 0,18 0-23 0 0,-1-1 11 0 0,0 0-22 0 575,9-2 22-1306-575,-22 1-33 1306 0,9-1 22 0 0,-11 1 22 0 0,0 1-22 0 0,0 0-11 0 0,5 0 0 0 0,-6 0 22 0 0,4 0 0 0 549,-9 0-22-1342-549,-1 0 22 1342 0,9-1 0 0 0,-8 0-22 0 0,6-1 0 0 0,-11 1 22 0 0,-1 0-22 0 0,1 0-23 0 0,-3 1-44 0-549,1 0-169 1342 549,-5 0-1680-1342 0,0 0 179 0 0,-11 17-1625 0 0,-9 3 3373 0 0,-15 19 0 0 0,12-18 0 0 0,1-3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5.8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139 1 13729 207257 54549,'-2'58'7933'0'-987,"0"-3"-7631"-691"987,-1-13-44 691 0,0 4-23 0 0,-1 5-33 0 0,0 2-23 0 0,1 4 23 0 0,-2 2-45 0 0,0 1-23 0 0,1 3 135 0 0,-1 29-134 0 485,4-21-46-1364-485,-1 22-10 1364 0,2-31 33 0 0,0-1 39 0 0,0-11 0 0 0,0 2-50 0 0,0 10-23 0 0,0 29 12 0 0,0-53 67 0 457,0 11-101-1395-457,0-23 11 1395 0,0 7-56 0 0,0-27 101 0-1015,0-4-123-607 1015,-2-14-23 607 0,0-15-10 0 0,0-3-91 0 0,-1-7-178 0 0,1 14-135 0 0,-3 7-203 0 1015,-2 6-525 607-1015,-2 6-426-607 0,-2 4-1132 0 0,-1 7-1031 0 0,-1 6 3765 0 0,0 8 0 0 0,5-7 0 0 0,2-3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7.4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6 12776 203200 53489,'29'-3'12830'0'1015,"-2"0"-12763"607"-1015,-5 3 12-607 0,2 0-57 0 0,2 0 45 0 0,2 0-22 0 0,1 0 11 0 0,1 0-45 0 0,1 0 23 0 0,-2 0-23 0 0,0 0-11 0 0,-2 0 11 0 0,-3 0 12 0 0,0 0-35 0 0,-4 0 24 0 0,11 0 32 0 0,-18 0-44 0 0,8 0 23 0 0,-16 0-34 0 0,-3 0-2219 0 0,2 0 291 0 0,-2 0-985 0 0,1 0-1816 0 0,1 1 4740 0 0,-1 3 0 0 0,-1-2 0 0 0,-1 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7.86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32 13325 203807 54504,'8'-17'10208'0'998,"-1"3"-9995"638"-998,-7 14 537-638 0,0 0-201 0-998,0 20-324-638 998,0-3-68 638 0,0 19-23 0 0,0-7 34 0 0,4 12-112 0 0,0-12-56 0 0,6 14 23 0 0,-2-23-79 0 0,3 7-527 0 0,-4-12-146 0 0,1-2-2441 0 0,-3 2-1133 0 0,-4-5 4303 0 0,0 5 0 0 0,-1-8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0:43.03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1 24575,'-4'8'0,"2"-1"0,0-1 0,0-2 0,2-3 0,0 1 0,2 2 0,2 4 0,4 6 0,1 6 0,13 24 0,-6-11 0,8 19 0,-9-21 0,-1 2 0,-1-7 0,0 1 0,-1-5 0,-1 2 0,1-2 0,-1-1 0,-2 1 0,0-3 0,-4 0 0,0-3 0,-2 3 0,1-1 0,1 4 0,2 1 0,1 2 0,2 5 0,-1-1 0,1 5 0,0-4 0,0 3 0,-2-6 0,-1 0 0,-2-2 0,-1-4 0,0 2 0,1-2 0,2 5 0,0 0 0,0 3 0,0 1 0,0-1 0,-1-1 0,-1-2 0,0-1 0,-2 0 0,2-1 0,0 4 0,-1-2 0,1 5 0,0-2 0,2 4 0,-1-3 0,-1 5 0,0-5 0,0 0 0,-1-3 0,-1-3 0,1 3 0,0-4 0,2 2 0,-1-3 0,2 0 0,-2-2 0,2-2 0,0-2 0,-2-3 0,2 0 0,-1 1 0,1-1 0,-2-3 0,1-1 0,-1-3 0,-1-1 0,0-4 0,13-9 0,5-8 0,12-9 0,11-16 0,5-5 0,5-10 0,3-3 0,-10 4 0,-5-3 0,-11 12 0,-8-1 0,-9 12 0,-6 2 0,-2 4 0,-4 6 0,0 1 0,-2 5 0,2 0 0,-1 0 0,1 1 0,0-2 0,1 1 0,0-5 0,0 2 0,0-6 0,-1 2 0,0-3 0,0-5 0,-1-3 0,2-4 0,-1 0 0,6-2 0,-3 5 0,4-2 0,-2 6 0,1 0 0,1 3 0,1-1 0,2 0 0,2 1 0,0-3 0,1 2 0,0-1 0,2 2 0,-2 0 0,2 4 0,-2 3 0,-2 4 0,0 3 0,0 2 0,-3 3 0,-2 3 0,-3 3 0,-3 3 0,-1 1 0,2 1 0,2 2 0,3 4 0,3 4 0,0 2 0,3 5 0,-1 2 0,-2 0 0,0 6 0,-1 0 0,1 5 0,3 6 0,-1 0 0,2 6 0,-3-3 0,-2 2 0,-1-2 0,0-2 0,0 3 0,0-5 0,0 3 0,-2-6 0,-2 1 0,-2-6 0,-1 0 0,1 2 0,-2-3 0,0 2 0,0-2 0,0 4 0,1 1 0,0 5 0,0-1 0,0 2 0,0-3 0,0 0 0,0 2 0,0-3 0,-1 2 0,2-7 0,-1 1 0,1-7 0,-1-2 0,0-1 0,0-5 0,0 1 0,0-3 0,1 2 0,1 1 0,1 0 0,1 4 0,0 1 0,5 1 0,-2-2 0,5-2 0,-3-4 0,1-3 0,0-1 0,0-3 0,1-2 0,-1-2 0,3-5 0,6-5 0,6-6 0,2-6 0,5-6 0,-4-3 0,2-1 0,-1-5 0,-4 4 0,3-7 0,-8 4 0,3-2 0,-6 2 0,-1 1 0,-2-6 0,-7 1 0,0-6 0,-4 4 0,0-4 0,-1 4 0,-2 0 0,3-2 0,-1 1 0,0-3 0,1 2 0,1-3 0,2 3 0,1-2 0,5-4 0,0 3 0,6-7 0,-2 4 0,5-3 0,1 2 0,5-2 0,-1 3 0,2 3 0,-3 6 0,-2 2 0,1 5 0,-4 6 0,-1 3 0,-4 7 0,-5 5 0,-6 6 0,1 0 0,0-1 0,12-2 0,21-8 0,27-6 0,13-3 0,-6 5 0,-32 9 0,-25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9:30.05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65 1 13471 212830 54800,'-7'35'10947'0'912,"1"-4"-10947"862"-912,5-17-11-862 0,-2 2 33 0 0,2 0-22 0 0,0 1-22 0 0,-1 1 55 0 0,2 1-44 0 0,0 1 22 0 0,-1 0 12 0 0,0 13-34 0 0,-1 31 33 0 0,1-18-33 0 0,-1 19 11 0 0,2-38-11 0 0,0-1 11 0 0,0-2 11 0 0,0-2-45 0 0,0-2 1 0 0,0-3 33 0 588,0-3 33-1343-588,0-4-44 1343 0,0-2-23 0 0,0-1-22 0 0,0-3 12 0 0,0-2 66 0 0,4-11-44 0 0,-1-3 55 0 0,3-11-44 0 0,-4 0 22 0 0,1-3-22 0 0,-2 0 0 0 0,0-3 22 0 0,-1-1-45 0 0,0-1 46 0 0,0 0 10 0 0,0-2-33 0 0,0 2 44 0-588,0-12-44 1343 588,-1 13-11-1343 0,-5-12 33 0 0,2 23 0 0 0,-2 0 12 0 0,3 10-1 0 0,2 5-190 0 0,-1 1 112 0 0,2 1-168 0 0,-1-1-471 0 0,1-2-459 0 0,-1 0-874 0 0,-2 1-1770 0 0,-3 1 3798 0 0,-4 1 0 0 0,4 2 0 0 0,-1 0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8.5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13236 203200 53489,'10'57'9961'0'1445,"-2"-4"-9793"-819"-1445,-8-20 44 819 0,0 1-77 0 0,0 3-11 0 0,0 0 55 0-1020,0-1-45-578 1020,1-1-67 578 1423,1-3-11-877-1423,1-2-22 877 0,2-3-12 0 0,-1-2-10 0 0,1-4-1 0 375,-1-2-22-1485-375,2 3 33 1485 0,-3-9-246 0 346,0 4-78-1512-346,-2-12-237 1512 0,0 0-2138 0 0,-1-5 2677 0 0,-17 1 0 0 0,13 0 0 0 0,-13 0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09.0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15107 200377 54312,'9'12'8841'0'0,"-1"3"-8595"0"0,2 3-78 0 1025,0 4 22 549-1025,1 1 68-549 0,6 13-112 0 375,4 0-124-1485-375,0 1 0 1485 0,1-7 34 0 0,-5-11 12 0 0,1-3-34 0 0,2-3 100 0 0,8 0-78 0 0,-7-6 23 0 0,5-1 10 0 0,-9-5 79 0 0,1-1 292 0 0,12-14-337 0 0,-2-7-22 0 346,12-18-101-1512-346,-15 5 11 1512 0,3-1 0 0 0,-6 10-22 0 0,3 0 33 0 668,2-1-55 2055-668,2 2-68-2055 0,-2 0-1019 0 0,5 2-180 0 0,-13 11-6891 0 613,-1 9 8191 2127-613,-29 18 0-2127 0,8-4 0 0 0,-11 3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47.2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36 380 11947 197929 56058,'2'-24'6376'0'1342,"0"2"-6197"-1070"-1342,-5 9 56 1070 0,1-1-11 0 0,0 0-22 0 0,1-1 0 0 0,0 0-45 0 0,0 0 190 0 0,1-28-235 0 0,0 9-45 0 0,0-18 0 0-322,0 23-123 1577 322,0 11 56-1577 0,0 9 67 0-352,2 6-11 1548 352,1 23-56-1548 0,-1-3 79 0 352,-1 60-79-1548-352,-1-38 11 1548 0,-2 38-11 0 0,1-51 11 0 322,-1 5-33-1577-322,2-18 22 1577 0,0-3 22 0 0,0-7 45 0 0,0-3-67 0 0,0-9 68 0 0,0-27 145 0 0,0-32-168 0 0,0-2-45 0 0,0 3 11 0 0,0 34-11 0 0,0 16-22 0 0,0 3-34 0 0,0 8 67 0-322,0 1 67 1577 322,-1 21-89-1577 0,0-1 56 0-1020,-3 39-45-507 1020,1-14 22 507 0,-3 12-10 0 0,3-26 21 0 318,0-11 23-1539-318,2-10 79 1539 0,-2-4-135 0 0,1 0 11 0 0,0-4 11 0 0,0-17-11 0 0,2 0-22 0 0,0-31 11 0 1024,0 16 34 469-1024,0-32-45-469 0,-1 37-23 0 0,1-10-67 0 0,-1 33 79 0 0,1 8 22 0 0,0 20-67 0 0,0 16-606 0-322,0 26-1769 1577 322,0 17-4035-1577 0,0 15 6477 0 0,0-41 0 0 0,0-3 0 0 0,0 10 0 0 0,0-10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2:48.7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9 330 11510 191977 58191,'6'-26'3720'0'0,"-2"2"-3541"0"0,-4 13 45 0 0,0-1-56 0 0,0 0-45 0 0,0 1-32 0 0,0-1-35 0 0,0 0 0 0 0,0-5-11 0-1037,0 4 89-343 1037,0-4 112 343 0,0 6 34 0 0,0 1 0 0 0,0 3 707 0 0,0 1-506 0 0,0 3-290 0 0,0 1 672 0 1037,0 52-785 343-1037,0-23-67-343 0,0 39 0 0 0,0-37-11 0 0,0-4 12 0 0,0-4-24 0 0,0-3 68 0 0,2-9 45 0 0,18-78-90 0 0,-11 32 23 0 0,12-61 44 0 0,-19 60 12 0 0,-1 4 11 0 0,-1 5 145 0 0,0-2-43 0 0,0 14-114 0-233,0 1-66 1651 233,0 19-1-1651 0,0 11-22 0 0,0 10 0 0 0,0 9 11 0 0,0 3 0 0 0,0 0-11 0 0,0 8 0 0 0,0-14 0 0-1034,0 4 0-387 1264,0-24 45-1220-230,2-4-45 1607 1037,1-16 11 343-1037,2-19 23-343 0,-2-12-12 0 0,1-12-22 0 0,-4 12 0 0 0,0 7 0 0 0,0 16-22 0-233,0 8-460 1651 233,-5 9-739-1651 0,1 22-1088 0 0,-6 20-111 0 0,0 17 0 0 0,0 8 2420 0 0,-1-7 0 0 0,1 0 0 0 0,0-2 0 0 0,1-3 0 0 0,-2 8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3:02.3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29 11779 200325 63265,'29'-3'10790'0'1275,"-2"3"-10790"-1230"-1275,-5 4 12 1230 0,0-1-1 0 0,0 0 0 0 0,0 0-22 0 0,-2-1-12 0 0,1 0 23 0 0,-4 0-33 0 0,0-1 33 0 0,-2 1 0 0 0,-3 0-23 0 0,0 0 12 0 0,-4 1 56 0 0,-1 1-56 0 0,0 2-12 0 0,-5-3 46 0-943,2 3 638-659 943,-4-6-538 659 0,-6-7-45 0 0,1 4 34 0 0,-10-7-56 0 0,4 7-22 0 0,-3 0-11 0 0,4 0 66 0 0,-3-2-89 0 0,4 2 12 0 0,-1-4 10 0 0,5 3-22 0 0,0-1 11 0 0,1 1 12 0 0,1 0-35 0 0,-1 0 35 0 0,2 1-23 0 0,0 0-79 0 943,2 2 79 659-943,8 0 0-659 0,4 0 0 0 0,4 1 12 0 0,-1 0-24 0 0,-4 0 1 0 0,-1 2 22 0 0,0 0 1 0 0,3 5-24 0 0,-4-1 12 0 0,2 1 34 0-943,-6 1-34-659 943,-2-1 101 659 0,-1 4-34 0 0,-14 0-45 0 0,-2-4-100 0 0,-7 0-112 0-332,3-6-1166 1889 332,5-1-67-1889 0,3 2-763 0 0,0 4-3988 0 0,1 19 6174 0 0,3-2 0 0 0,0 0 0 0 0,3-10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3:03.8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587 172 11050 201039 64199,'-25'2'9816'0'922,"3"0"-9636"764"-922,11-2 32-764 0,-1 0 24 0 0,-1 0-46 0 0,-2 0 56 0 0,-1 0 1 0 0,-3 0-11 0 0,-1 0 492 0-922,-44-2-314-764 922,6-6-357 764 0,-11 3-24 0 0,26-5-22 0 0,30 7 1 0-934,-2-1-12-714 934,5 3 11 714 0,-2-1-11 0 0,2 2-11 0 0,-4 0 22 0 0,2 0-11 0 0,-7 0 11 0 0,6 1-33 0 0,-3 3 22 0 0,-3 11 11 0 0,8-4-11 0 332,-6 5 0-1889-332,11-8 0 1889 0,0-4 22 0-332,2-1-22 1889 332,2-2 0-1889 0,1-11 11 0 0,1 3-22 0 0,4-9 0 0 0,11-1 33 0 0,2 3-66 0 0,19-16-12 0 0,-12 10 44 0 0,2-3 1 0 0,-7-1-1 0 0,-10 12 12 0 0,6-8-67 0 0,-8 15 67 0 0,-1-1 23 0 0,-3 19-12 0 0,-13 5 11 0 0,-10 9-22 0 0,-5-5 79 0 0,-3-6-34 0 0,8-3-45 0 0,8-5-22 0 332,4 4 22-1889-332,6-2 0 1889 0,3 4 11 0 0,14 2-34 0-332,4 3 57 1889 332,13-4-45-1889 0,10-5-303 0 0,9-6-4829 0 0,-9 4 5143 0 0,-19 23 0 0 0,-15-16 0 0 0,-18 14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4:02.1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161 49 12081 200377 54312,'-15'38'8068'0'1400,"4"-5"-8068"-936"-1400,8-23 33 936 0,3-1 1 0-1030,-1-2-23-515 660,1 0-22 1966 370,0-2 22-1451 0,0 1-11 0 0,0-2 34 0 0,0 1-12 0 0,1-3 12 0 0,1 0-12 0 0,2-2-11 0 0,-1 0 101 0 0,1 0-56 0 0,0-2 1 0 0,-1-2 10 0 0,-1-3-11 0 0,-2-1 34 0 0,0 0 0 0 0,0 1 22 0 0,0 2 78 0 0,-29 12-224 0 0,2 46 23 0 0,-8-20 0 0 0,31 21 33 0 0,28-69 46 0 0,12-39-24 0 0,-9 0 147 0 370,-10-23 44-1451-370,-14 41-67 1451 0,-1 5-90 0 0,-13 15-44 0 0,-9 23-56 0 0,-5 9 22 0 0,-11 28-12 0 0,15-5-44 0 0,-8 28 23 0 0,17-28-158 0 0,1 18 147 0 0,9-36 32 0-370,16 3 1 1451 370,-1-21-11-1451 0,12-2 55 0 0,-4-8-10 0 0,9-19 10 0 0,-8-2 1 0 0,7-16-12 0 0,-13 8 124 0 0,0-14-135 0 370,-7 14 23-1451-370,-2-7 33 1451 0,-6 23-33 0 0,-1 7-12 0 1030,-5 6-22 515-1030,-5 5-22-515 0,-8 4 10 0 0,-6 11-10 0 0,-1 6-23 0 0,0 14-33 0 0,0 3-79 0 0,4 3 11 0 0,3-1-33 0 0,7-2-67 0 0,4-4-180 0 0,5 2 303 0 0,2-12 44 0-1030,12-2 79-515 1030,0-15 11 515 0,18-6 57 0 0,-10-10 290 0-370,11-20-78 1451 1395,-15 0-44-902-1025,2-10-24-549 375,-10 12 124-1485-375,-3-5-212 1485 0,-2 12 33 0 0,-2 0-112 0 0,-1 15-56 0 0,-4 4 11 0 0,-15 5 0 0-375,1 8-34 1485 375,-19 18-56-1485 0,17-2-224 0 0,-2 19 90 0 0,15-23-347 0 0,9 11 448 0-1025,8-22 33-549 2050,6 1 23 1098-1025,5-11-101-549 0,1-1-225 0 0,1 0-760 0 0,-2 0-4831 0 0,-3-2 5984 0 0,-8 1 0 0 0,-4-1 0 0 0,-6 2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4:03.5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115 78 11891 201803 53914,'1'38'5827'0'0,"0"-4"-5726"0"0,-1-21-23 0 0,0 0-44 0 0,0-1 33 0 0,0-1-45 0 0,0-1-11 0 0,0-2 1 0 1020,1-1 32 578-1020,3-2-21-578 403,2-3 22-1455-403,6-1 11 1455 0,-3-1 22 0 0,7-5 23 0 0,-9-4-90 0 0,3-7 123 0 0,-5-11 135 0 0,-2-3-90 0 0,-1 0 236 0 0,-5 1-224 0 0,-5 15-34 0 0,-5 1-101 0 0,-4 9-12 0 0,-1 2 1 0 0,-1 1-22 0 0,0 1-23 0 0,-5 3 0 0-403,6 4 22 1455 403,-6 22-44-1455 0,15-7 44 0 0,-1 22-33 0 0,9-23-12 0 0,1 1 35 0 0,10-7-35 0 0,-1-7 23 0 0,9-2 45 0 0,3-6-23 0 0,5-41 12 0 0,-7 18 22 0-1020,-1-33-22-578 1020,-17 29 22 578 398,0 2 156-1426-398,-1-1-44 1426 0,-11 11-168 0 0,0 3 0 0 0,-10 9 35 0 1025,-4 10-46 549-1025,6 4-1-549 0,-2 9 24 0 0,10 2-36 0 0,4 3 13 0 0,3 8-11 0-403,2-8-57 1455 403,16 16 35-1455 0,13-26 44 0 0,-1 4 33 0 0,21-48-22 0 0,-32 10 45 0 0,9-35-33 0 0,-21 30 45 0 0,-2-5-35 0 0,-1 17-10 0 0,-14 5-12 0 0,1 4-56 0 0,-29 18-12 0 0,21-2-10 0 0,-11 13-22 0 0,23-8-23 0 0,4-2-90 0 0,3 0 146 0 0,2-6 11 0 0,6-1 68 0 0,2-7-35 0 0,7-1 1 0 0,3-1 22 0 0,10 0-11 0 0,-6 0-212 0 0,7 0-2231 0 0,-18 0 2443 0 0,-1 11 0 0 0,-10-8 0 0 0,0 8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4:16.4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11319 189728 56300,'6'46'7586'0'0,"0"-4"-7597"0"0,-2-19 11 0 0,2 2 11 0 0,0 0-11 0 0,1 2-11 0 0,-1 0 0 0 0,0-1 22 0 0,-1-2-22 0 0,1-3 22 0-196,-1 1-22 1583 196,-1-9-12-1583 0,1 0-22 0 196,-3-10 292-1583-196,-1-2-224 1583 0,-1-11 22 0 0,0 0 44 0 0,-2-11-55 0 0,-2 3 11 0 0,-2-2 33 0 0,-2-1-22 0 0,0-1 134 0 0,-2-19-145 0 0,4 9-45 0 0,-2-10 0 0 0,7 20 0 0 0,0 7 0 0 0,1 9-45 0 0,0 0 45 0 0,0 3-44 0 0,0-2 10 0 0,0 3 34 0 0,0-1 45 0 0,0 0 156 0 0,0 1-189 0 0,0 9 10 0 0,0 3 12 0 0,0 11-34 0 0,0 3 11 0 0,0 2 0 0 0,0 4-22 0 0,0 2 0 0 0,0 2 33 0 1054,7 19-44 281-1054,-1-12 55-281 0,9 12-33 0 0,-2-19-22 0-200,1-2 22 1625 200,5 2-34-1625 0,-2-7 1 0 0,0-5-1 0 0,-4-12 0 0 0,-6-8-156 0 200,8-5-180-1625-200,-7-8-4907 1625 170,4-16 5277-1643-170,-9 4 0 1643 0,-2 0 0 0 0,-1 15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4:17.8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11376 191311 56104,'39'23'8168'0'0,"-5"-3"-8078"0"0,-23-13-34 0 0,-1 0 0 0 0,1 4 0 0 0,1-1 0 0 0,-1 5-23 0 0,2 0 1 0 1050,-2 3-12 323-1280,2 2 1 1284 230,2 11-12-1607 0,-2-6-11 0 0,1 6 22 0 0,-6-10-22 0 0,-2-3-11 0 0,-1 4 33 0 0,0-7-33 0 0,-2 4 45 0 1034,-2-8-34 387-1034,1-1 22-387 0,-2-4 12 0 0,1-3-90 0 0,-1-1 78 0 0,3 0 12 0 0,-1-5-23 0 0,3-4 0 0 0,-3-3 12 0 0,-1-3-1 0 0,0 1-22 0-1034,0-3 67-387 1034,-1-6-44 387 0,0 5 89 0 0,0-12-90 0 0,0 12 147 0 0,-10-10-68 0-259,3 11 167 1586 518,-20-9-122-3172-259,6 12-68 1586 0,-4-1-33 0 0,8 7-11 0 0,6 3 33 0 0,0 0-11 0 0,-1-3-34 0 0,3 2 12 0 0,-1 0-12 0 0,4 0 57 0-1047,-5-11 10-365 1274,0-3-77-1200-227,-1-5-1 1565 0,5 6-11 0 0,5 6 11 0 0,1 5-45 0 0,1 1 337 0 0,0 2-236 0 0,4 2 11 0 0,1 1-21 0 0,5 5 44 0 0,2 4-12 0 0,1 6-10 0 0,3 5-79 0 0,-1 5 67 0 0,0 2-45 0 0,1 4 12 0 820,12 33-34 1930-820,-3-6 45-1930 0,2 9-45 0 0,-9-21 11 0 0,-6-11-22 0 0,-5-11 56 0 230,0 0-113-1607-230,-5-12-156 1607 0,-2-6-471 0 0,-2-2-4224 0 0,-11-2 4919 0 0,2-1 0 0 0,-2 0 0 0 0,8-1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9:32.40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0 304 11308 213692 55712,'20'-29'10869'0'-614,"-2"5"-10757"1302"614,-7 22-44-1302 0,2 1 32 0 0,1 0 46 0 0,1 0-79 0 0,0 0 12 0 0,1 1-12 0 0,1-1 11 0 0,1 0-11 0 0,0 1 113 0 0,11-2-147 0 0,-7 0 46 0 0,20-2-46 0 0,-17 2-22 0 0,10-2 12 0 0,-10 1-12 0 0,-1 0-11 0 0,1 2-11 0 0,-2-1 56 0 0,0 1-23 0 0,0-1 23 0 0,8 2-12 0 0,-6-1 12 0 0,20 1-34 0 0,-17-1 1 0 0,10-1 55 0 0,-9-1-11 0 0,1-1-44 0 885,2 0 32 918-885,14-2-44-918 0,-12 1-11 0 0,9 1 22 0 0,-15 1 1 0 0,-1 2-24 0 0,-2-2 46 0 0,0 2-23 0 0,0 0-22 0 0,-1 0 22 0 0,1 0-22 0 0,0-1 33 0 0,1 0-10 0 0,1 0-1 0 0,0 0-22 0 0,2 0-12 0 0,-2 0 46 0 0,0 1-12 0 0,-3 0-22 0 0,-1 1-23 0 865,8 0 34 960-865,-9 0-22-960 0,5 0 33 0 0,-8 0 0 0 0,0 0-22 0 0,1 0 11 0 0,1 0 11 0 845,1 0-22 1005-845,1 0 22-1005 0,12-1-11 0 0,-8 0-34 0 0,9 0 46 0 0,-12 0-12 0 0,0 0-12 0 0,0 1 35 0 0,-1 0-23 0 0,1 0-11 0 0,-1 0 33 0-845,10 0-22-1005 845,-8 0-11 1005 0,5 0-12 0 0,-9 0 35 0 0,-3 0-24 0-654,0 0 12 1287 654,0 0 0-1287 0,-2 0 0 0 0,0 0 12 0 0,8 0-24 0 0,-5 2 12 0 0,7-1 23 0 0,-7 2-34 0 0,1-1-34 0 0,1 0 45 0 837,2 0 45 1017-837,-1 0-79-1017 0,2 0 45 0 0,9-1-22 0 0,-6 1 22 0 0,7-2-11 0 0,-9 0 11 0 0,-1 0-33 0 817,0 0 33 1062-817,0 0-11-1062 0,-2 0-11 0 0,1 1 33 0 0,-1-1-10 0 0,-1 1-24 0 0,2 0 1 0 0,-1 0 34 0-694,2-1-35 1261 694,1 1-21-1261 0,1-1 66 0 694,42 0-21-1261-694,-30 0-12 1261 0,31 0-45 0 0,-41 0 56 0 0,0 0 0 0 0,-2 0 0 0 0,0 0 1 0 0,-2-1-35 0 0,0 1 34 0 0,-2-1 1 0-817,9 1-35-1062 817,-8 0 34 1062 0,6 0 1 0 0,-9 0-35 0 0,-1 0 23 0 0,2 0 0 0 0,-2 0-11 0 0,2 0-11 0 0,-2 0 10 0 0,2 0 12 0 0,-1 0-44 0 0,0 0 9 0 0,0 0 13 0 0,0 0 22 0 0,-1 0-56 0 0,2 1 56 0 0,-1 1 0 0 0,2 1-56 0 0,-2-1 34 0 0,9 1-1 0 0,-8-3 12 0 0,6 2 0 0 0,-11-2-12 0 0,0 0-10 0 817,-2 0 10 1062-817,-1 0-33-1062-694,-2 0 45 1261 694,0 0-22-1261 0,-3 0 21 0 0,-1 0 1 0 0,-2 0 0 0 0,-2 0 437 0 788,-1 0-403 1117-788,-9 0-12-1117 0,4 0 0 0-788,-5 0 34-1117 788,6 0 33 1117 694,0 0-78-1261-694,-2-2 34 1261 0,2 2-34 0 0,-3-2 22 0 0,3 1 68 0 0,-3-1-57 0 0,1 1 1 0 0,-1-1 33 0 0,-1 0-22 0 0,0 1 22 0 0,-3-2-22 0 0,-2 1 45 0 0,-2-1-68 0 0,-2 0 12 0 0,-1-1 55 0 0,-2 0-89 0 0,-1 0 67 0 0,-2-2-44 0 0,0 0 22 0 0,-1-1-23 0 0,0-2 56 0 0,1 0-10 0 0,0-2-68 0 0,2-2 44 0 0,1 0-55 0 0,1-1 45 0-694,3 0-34 1261 694,0 1 22-1261 0,3 2-11 0 0,1 1 1 0 0,1 3 10 0 0,2 2-22 0 0,1 1 34 0 0,2 2-68 0 0,1 1 12 0 0,1 0 22 0-809,-1 1 33-1071 809,1 0-33 1071 0,-1 2 0 0 0,2 1 0 0 0,1 1 0 0 0,0 0 11 0 0,0-2-11 0 0,0 0-33 0 0,0 1 78 0 0,0 0-34 0 686,0-1-22-1252-686,1 1 33 1252 0,4-1-33 0 817,2 1 67 1062-817,4 0-67-1062 0,3 1 22 0 0,0-1-11 0 0,2 2 0 0 0,1 0-23 0-694,0 1 57 1261 694,1 1-45-1261 0,0 0-12 0 0,1 2 68 0 0,-1 1-22 0 0,2-1-68 0 0,0 1 67 0 694,10 3-11-1261-694,-8-3-33 1261 0,7 1 56 0 0,-13-6-57 0 0,-2 0 12 0 0,-4-1 22 0 0,-3-2 0 0 0,-1 1-11 0 0,-4-2 101 0 0,0 0-66 0 0,-1 2-13 0 0,-1-1-22 0 0,-1 2 34 0 0,-1-2-23 0 0,-2 0-22 0-694,0-1-12 1261 694,0 1 68-1261 0,-1 0-45 0 0,-1 2 0 0 0,-8 3 22 0 0,2 0-22 0 0,-7 3 23 0 0,1 0-12 0 694,-4 0-22-1261-694,-3 2 56 1261 0,-3 0-1 0 0,-4 1-32 0 0,-3 0 32 0 0,-2 0 1 0 0,-2 0 11 0 0,0-1-22 0 0,1 0 33 0 0,2-1 0 0 0,3 0-11 0 0,5-2-22 0 0,2 1 11 0 0,5-1-23 0 0,5-1 12 0 0,0 1-23 0 0,7-4-11 0 0,0 2-11 0 0,7-4-314 0 0,1-2-393 0 0,5-7-772 0 0,-3 0-1109 0 0,3-6 2599 0 0,-4 1 0 0 0,0 5 0 0 0,0 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08.7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2743 833 13527 216256 54460,'-19'5'5905'0'638,"3"-2"-5804"-1262"-638,13-3-12 1262 0,0 0-21 0 0,0 0 21 0 0,0 0 12 0 0,-1 0-23 0 0,1 0 1 0 0,0 0 33 0 0,-1 0 370 0 0,-6-1-370 0 0,5 1 0 0 0,-8-2-56 0 0,9 1 34 0 885,-3 1-57 918-885,2-1 68-918 0,-3 1-78 0 0,0 0 21 0 0,0 0 35 0 0,1 0-46 0 0,1 0 1 0 0,1 0 22 0 0,0 0 11 0 0,0 0-22 0 0,1 0 45 0 0,0 0-12 0 0,0 0 12 0 0,-4 0 55 0 0,-3-2-33 0 0,-1 0-89 0 0,-1-1 33 0 0,4 1 11 0 0,-3 1-55 0 0,2 0 10 0 0,-2 0-11 0 0,6 1-11 0 0,1-2 56 0 0,1-1-22 0 865,-6-5 11 960-865,0 0-12-960 0,-2-1 23 0 0,-3 0-67 0 0,6 4 56 0 0,-4 0-45 0 0,5 1-23 0 0,0 2 46 0 0,0-1-1 0 0,2 1-44 0 0,0 0 22 0 0,1 0 0 0 0,-1-1-11 0 0,0 1 11 0 0,-2-3-12 0 0,-1 0 1 0 0,1-1 22 0 0,-3-1 1 0 0,5 3-12 0 0,-1-2 22 0 0,2 3-67 0 0,0-1 90 0 0,0-1-56 0 0,0 1 11 0 0,-1-2-23 0-865,0 1 1-960 865,-7-10 44 960 0,4 4-55 0-271,-11-13 55-2220 271,11 10-22 2220 0,-11-12 0 0 0,8 11 23 0-912,-4-5-46-862 912,4 5 34 862 0,0-1-11 0 0,-5-8-22 0 0,3 5 44 0 0,-1-6-44 0 0,2 0 11 0 0,4 5 22 0 0,-2-11-11 0-606,5 14 11 1286 606,-1-6-22-1286 0,2 8 0 0 0,-2-6 11 0-632,1 7-23 1248 632,-1-5 35-1248 0,2 8 10 0 0,0 1-44 0 0,-1 0 22 0-656,1 2 0 1211 656,-5-5-23-1211 0,4 4 34 0 0,-3-3-33 0 0,-2-5 56 0 0,4 6-57 0 0,-4-7 1 0 0,5 6 33 0 0,-1 0-22 0 0,-2-6 22 0 0,1 4 0 0 0,-1-3-44 0 0,1 6 44 0 0,2 1 0 0 0,-1 0-22 0 0,1 0 11 0 0,0 1 11 0 0,-2-2-33 0 0,2 3 44 0 0,-3-3-33 0-681,5 5 0 1174 681,-1 2-1-1174 0,2 1-55 0 0,0 3 90 0 0,0-1-35 0 0,1 1 35 0 0,-3 4-34 0 0,1-1-1 0 0,-2 4 35 0 0,1-1-34 0 0,-5 5-12 0 0,3-1 46 0 0,-7 9-46 0 0,6-7 12 0 0,-11 26 22 0 0,13-22 0 0 0,-8 18 1 0 0,4-4-12 0 0,4-9 0 0 681,-12 40 11-1174-681,11-34-11 1174 0,-8 27-11 0 0,9-33 33 0 656,-12 23 0-1211-656,7-19-22 1211 0,-7 12-11 0 632,10-18 22-1248-632,-1-1 23 1248 0,2-1-79 0 0,1-1 45 0 606,-1 0 23-1286-606,-1 7-12 1286 0,1-6-22 0 0,-1 5 22 0-930,1-3-22-823 930,3-6 22 823 0,-1 12 0 0 0,4-11 45 0-600,-3 26-45 1269 600,2-20 23-1269 0,-6 26 22 0 0,1-18-56 0 0,-3 2 33 0 0,0-3-21 0 0,4-10-24 0 0,-1 0 68 0 0,2-1-56 0 0,1-1 23 0 0,0 0-12 0 0,0 0 56 0 0,-4 10-56 0 0,2-5 34 0 0,-7 17-45 0 0,6-15 34 0 0,-5 8-23 0 0,5-11-11 0 0,-1 7 0 0 0,-2 1 11 0 0,1 0 12 0 0,-3 7-35 0 0,5-13 46 0 0,-3 4-68 0 0,1-1 46 0 0,4-7-1 0 0,-2 4 0 0 0,2-6-22 0 600,1-1 33-1269-600,-2 1-44 1269 0,0 0 11 0-950,0 0 67-787 950,0 0-34 787 0,-2 0-44 0 0,2-2 55 0 0,0 0-33 0 0,-4 9 11 0 0,2-4 12 0 0,-4 8-12 0 0,2-5-11 0 0,0 1 34 0 0,-1 1-46 0 569,-6 7 24-1287-569,5-9-12 1287 0,-6 11 22 0 0,10-20 0 0 543,-2 4 1-1321-543,7-11 33 1321 0,0-2-34 0 0,1-2 12 0 0,0-1-45 0 0,-4-17 44 0 0,2 3-10 0 0,-5-41-1 0 0,5 24 12 0 0,-2-20-34 0-543,4 22 11 1321 543,-1 1 90-1321 0,0 0-57 0 0,-4-10 103 0-569,-2-1-103 1287 569,-1 2 46-1287 0,-1 6-34 0 0,3 10-45 0 0,-1 0 34 0-594,0 0-11 1253 594,0-1-1-1253 0,-7-11-22 0 0,4 8 57 0 0,-6-8-68 0 0,3 10 33 0 0,1 1 1 0 0,-3 0-34 0 0,1 1 33 0 944,-2 1 113 803-944,-15-9-56-803 0,3 9-1 0 0,-12-4-44 0 0,15 15-34 0 0,3 2 12 0 0,7 5 10 0 0,2-1-66 0 0,2 2 77 0 0,-1-1-32 0 0,-4-1 10 0 0,6 1-11 0 0,-3 1-22 0 0,8 0 22 0 0,-2 1 0 0 0,-2 0-33 0 0,-2 0 22 0 924,-3 0 22 840-924,-2 0-22-840 0,-3 0-44 0 0,-1 0 88 0 0,-2 2-55 0 0,-16 7 11 0 0,10-1 23 0 0,-10 6-35 0 0,14-6 1 0 0,2-1 45 0 0,3-1-68 0 0,-9-1 45 0 0,8-3-33 0 0,-7 0-45 0 0,5-2-45 0 0,-1 0-258 0 0,-2 0-358 0 0,-1-8-146 0 0,0-4-2947 0 0,-10-19 347 0 0,9 7 3474 0 0,-10-8 0 0 0,24 20 0 0 0,1 3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22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12865 197929 56058,'12'35'12819'0'1020,"2"-5"-12729"507"-1020,-1-24 11-507 0,3 0 0 0 0,5-2 22 0 322,4 1-22-1577-322,7-1 55 1577 0,6 1 46 0 0,9 0 0 0 0,9 0-101 0 505,18 3 0 0 0,2 0-68 496-505,-1 0 1-496 0,1 0-29 0 0,8 2 1 0 0,-5-2-6 0 0,18 2 15 0 0,-26-5 0 0 0,11 0 0 0 0,-5-1 18 0 0,6 0 1 0 0,0-2-34 0 0,3 1 0 0 0,7 1 0 0 0,-9-2 33 0 0,-5-2 1 0 0,-10 0-17 0 0,-16 1 0 0 0,-4 1 39 0 0,29 2-11 0 0,-33 2-34 0 0,-5 0 168 0 0,14 4-22 0 0,31 7-135 0 0,-23-6 34 0 0,28 3-89 0 0,-58-11 89 0 0,4-1-79 0 0,-19-2-122 0 0,-8 0-146 0 0,-4 0-5189 0 299,-36-10 5480-1645-299,-12 5 0 1645 0,2-6 0 0 0,6 8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42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1 667 12865 191004 55039,'67'-15'9402'0'583,"7"-5"-9268"3418"-583,1-11-78-3418 0,-29 11 0 0 0,2-2 0 0 0,6-1 0 0 0,3-2-28 0 128,6-2 0 0-1,1-1-28-1546-127,5-1 0 1546 0,1 0 11 0 0,3-2 1 0 0,1 2 21 0 0,1-1 1 0 0,1 1-40 0 0,-1 1 1 0 0,0 0 21 0-531,-4 2 1 0 1,7 1-17-347 467,0 6 0 347 0,14-1 0 0 0,0 2 0 0 0,-15 3-6 1508 63,-11 1 1-1508 0,-2 3 16 0 0,32-8 0 0 0,10 1 1 0 0,-50 19 44 0 0,-67 21-45 0 0,-4-9-11 0 252,-14 3-34-1508-252,0-13 1 1508 0,-1-2-706 0 0,-6-9 739 0 0,1-27 0 0 0,12 18 0 0 0,7-16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49.7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61 588 13785 204445 55502,'30'48'7227'0'0,"-4"-3"-7171"0"0,-15-19 22 0 0,-1 2-22 0 0,0-2-33 0 0,0-1 22 0 0,-2-3-12 0 0,-1-3-22 0 0,-2-3 1 0 0,-2-4 44 0 0,-2-4 78 0 0,-1-4 292 0 0,0-2-415 0 0,-8-5-22 0 0,-2-6 33 0 0,-25-41-11 0 0,8-20 6 0 0,5-7 0 0 0,1-8-29 0 0,8 10 1 0 0,2 1 33 0 0,0-5 1 0 0,3 4-6 0 0,1 18 0 0 0,3 7 17 0 0,1-7 11 0 0,1 14 33 0-463,2 13-44 1423 463,0 12-34-1423 0,0 8 22 0 0,0 5-44 0 0,2 4 33 0-490,4 1 202 1389 490,12 16-157-1389 0,2 3 56 0 0,19 40-123 0 0,-14-12 55 0 0,-2-2 1 0 0,0 2-34 0 0,5 12 11 0 0,-4-10 1 0 0,1 2 11 0 490,15 23-34-1389-490,-11-24 0 1389 0,2-2-11 0 0,8 11-57 0 0,4-8-77 0 0,-24-37-135 0 0,-1-7-673 0 463,-3-3 192-1423-463,-7-3-2108 1423 980,-1-10 303 671-980,-12-1 2566-671 0,-8-11 0 0 0,6 11 0 0 0,-5 1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49.7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11656 205116 56482,'0'0'0'0'0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49.9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13729 205868 55039,'0'0'0'0'0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0.4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12249 206566 53562,'43'27'7631'0'0,"-5"3"-7250"0"485,-21-1-112-1364-485,0 5-101 1364 992,2 4 34 666-992,0 3-68-666 0,1 1-22 0 0,0-2 23 0 0,8 16-68 0 463,0-5-56-1423-463,-1-3-11 1423 0,-7-12 23 0 0,-8-20-12 0 0,-4-4-45 0 0,4-5 113 0 0,-5-12-35 0-998,5-8-55-638-17,3-46-11 31 1015,-5 20-23 607-452,13-32 0 1368 452,-12 44 0-1368 1010,6 1-67 634-1010,0 18-33-634 0,3 3 178 0 992,9 32-33 666-18,-11-8 23 32 459,2 37-1-1442-1433,-15-23 34 744 0,-1 10 146 0 949,-4-4 358 745-949,-9 2-885-745-949,-29-19 325-745 949,16-42 0 745 0,-14 4 0 0 0,32-24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0.8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1 245 12585 204445 55502,'36'-28'8718'0'0,"15"-12"-8561"0"0,-18 15-34 0 0,14-10-100 0 0,-12 10-35 0 0,-2 3 12 0 0,-1 1-112 0 0,-6 4-4202 0 0,3 0 348 0 0,-15 9 3966 0 0,0 1 0 0 0,-14 7 0 0 0,0 0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1.6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94 1 12552 207257 54549,'-27'23'7810'0'968,"2"-1"-7642"724"-968,13-4-33-724 0,1 1-90 0 0,3-1-57 0 0,2-1 57 0 0,3-1-45 0 0,2-4-33 0 950,1 1 10 760-950,0-3 34-760 0,0-1-22 0 0,4-1-34 0 0,3 0 45 0 0,6-3-11 0 0,1 0 0 0 0,1 0 11 0 0,0-2 67 0-950,4 3-100-760 950,-5-1 55 760 496,1 3 34-1415-496,-9 5 101 1415 0,-2 7-101 0 0,-3 0 78 0 0,-4 7-123 0 0,0-14 12 0 0,-4 4-113 0 0,1-13-179 0 469,0 1-325-1450-469,2-5-1120 1450 0,-3 0-1603 0 0,-2 0 3317 0 0,-5 0 0 0 0,5 0 0 0 0,1 0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5.5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 1 12171 205202 54047,'2'43'10051'0'992,"0"-7"-10835"666"-992,-3-23-1121-666 0,1-1-2107 0 463,0-3-88-1423-463,-1-3 4100 1423 0,-2-3 0 0 0,2-2 0 0 0,-1-1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02.5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 0 13225 216256 54460,'-13'23'8112'0'638,"4"-1"-8056"-1262"-638,16-5 11 1262 0,1 0-33 0 0,0 1 10 0 0,1 1-44 0 0,2-2 0 0 0,2 0 23 0 0,2-2-34 0 0,0-2 44 0 0,21 4-10 0-638,-17-10-12 1262 638,15 4-11-1262 0,-20-10 22 0 0,-3-1-33 0 0,4 0 33 0 0,-7 0-33 0 0,2 0 22 0 0,-4 0-22 0 0,13-1 11 0 877,31-25 11 931 634,0 5-17-1246-1511,1-5 1 315 0,2-1-6 0-654,5 3 0 1287-203,27 0 22-2259 857,-38 23 23 972 0,23 28-57 0 0,-17 3 23 0 0,14 27 11 0-877,-35-14 12-931 877,-9-7-57 931 0,-10-13 45 0 0,6-25 12 0 0,8-9-23 0 0,7-12-11 0 1523,6-1 22-344-1523,6 6-22 344 0,14 6 11 0 0,13 6-23 0 865,6 7 46 960-865,6 16-23-960 0,-17 1 16 0 91,-7 9 1 0 1,3 5 0 2304-510,-8-3 0-2304-1,2-2 83-1017 746,23 6 1 1017 0,3-11 73-1287-760,-11-24 0 1287 1,-5-9-207-960 432,19-14-315 960 0,-31-40-1591 0 0,-50 34 1939 0 0,-30-4 0 0 0,18 19 0 0 0,-18-6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3.9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6 189 13001 204445 55502,'10'59'6767'0'0,"1"-3"-6565"0"0,-4-10-68 0 0,3 0-67 0 0,1-2-44 0 0,2-5 10 0 0,1-5 1 0 0,1-8-68 0 0,0-6 79 0 0,0-6-45 0 0,-2-7-90 0 0,-3-4 1 0 0,-2-3 89 0 0,-4 0-56 0 0,-1-10-101 0 0,-2-4-291 0 0,-1-24 246 0 0,0 5 68 0 0,-7-11-23 0 0,-4 13 22 0 0,-6 0 12 0 0,-2-1 45 0 0,0-1 22 0 0,0-2 22 0 0,3-1 45 0 0,-6-17-11 0 0,9 13 0 0 0,-2-8 101 0 0,10 13-45 0 0,2 12 112 0 0,13-5-134 0 0,2 19 89 0 0,10 0-55 0 0,1 8-46 0 0,2 1 12 0 0,0 2-34 0 0,12 19 67 0 0,-2 13 0 0 0,-2 7 325 0 0,-6 21-90 0 0,-18-23 34 0 0,-1 12 326 0 0,-7 0-360 0 0,-4-13-66 0 0,-5 10-24 0 0,-5-17-77 0 0,-4-3-57 0 0,0-3-33 0 0,-2 2-45 0 0,8-10-78 0 0,1 3-102 0 0,8-13-1568 0-463,15 0 482 1423 463,0-5-1972-1423 0,23 0 930 0 0,-11-5 2308 0 0,8-4 0 0 0,-21 2 0 0 0,-3-1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4.1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12205 204445 55502,'19'52'5782'0'436,"0"-6"-5760"-1455"-436,-11-24-56 1455 0,3-3-201 0 0,-2-3-393 0 0,0-6-840 0 0,-4-3-1434 0 0,-2-4 2555 0 0,-3-2 0 0 0,0-1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4.3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13639 202381 54934,'0'0'0'0'0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4.8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108 124 12093 204445 55502,'19'-3'1837'0'0,"-3"-2"-1445"0"0,-15-6-223 0 0,0 0 324 0 0,-1-6-415 0 0,0 6 0 0 0,0-5-44 0 0,0 9 33 0 0,0-6-33 0 0,0 5 22 0 0,0-3 33 0 0,0 7 371 0 0,0 1 4314 0-998,0 1-4248-638 998,-5 1 180 638 998,-11 7-606 638-998,1 2-44-638 0,-7 8 135 0 0,2 7-123 0 0,5-4-35 0 0,-3 7-10 0 0,6-7-1 0 0,4-1-22 0 0,1-1 22 0 0,3-1-22 0 0,2-2 0 0 0,1-1-11 0 0,1-2 22 0 0,0 0-55 0 0,0 1 10 0-463,18-2 23 1423 463,-6-2 33-1423 0,16-4-33 0 0,-10-4 0 0 0,2 0 22 0 0,-1 0-11 0 0,0 0 22 0 0,9 2-33 0 0,-12 2 56 0 0,2 1 22 0 0,-13 2 79 0 0,-5 0 33 0 0,0 1-89 0 0,-6 5-79 0 0,0-4 11 0 0,-5 3-33 0 0,2-8-23 0 0,2-1-89 0 0,2-3-213 0 0,3 0-5535 0 0,0 0 5871 0 0,1-12 0 0 0,1 9 0 0 0,0-9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5.3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83 11263 205868 55039,'30'63'9794'0'1443,"-4"-5"-9570"-752"-1443,-15-19-112 752 0,2 4 67 0 0,3 3-33 0 0,2 1 111 0 0,2 1-43 0 0,2-1-35 0 0,0-2-11 0 0,0-3-45 0-469,-1-4-11 1450 469,-2-4 123-1450 0,4 9-134 0 0,-11-21-56 0 0,2 6 44 0 0,-12-24 270 0 0,-1-2-336 0 0,-10-12-69 0 0,-5-4 35 0 0,-12-14 11 0 0,-4-4-78 0 0,-3-6 11 0 469,-1-7-236-1450-469,-13-35 124 1450 0,15 13 45 0 0,-4-26-79 0 0,24 3 56 0 0,17 0 157 0 0,7 20-34 0 0,14 16 46 0 0,-1 44-35 0 0,1 3 12 0 0,1 5 22 0 0,2 1-33 0 0,12 2 22 0 0,-10 6 0 0 0,14 13 11 0 0,-24-1 34 0 0,2 12 33 0 0,-16-7 292 0 0,-3 14-169 0-980,-3-7 23-671 980,-7 8-33 671 0,-6-12-67 0 0,-7-2-46 0 0,-6-3-11 0 0,-1-4-22 0 0,-1-4-90 0 0,1-5 68 0 0,1-4-360 0 980,0-4-301 671-1449,11-8-483 779 469,2-5-448-1450 0,11-9-1143 0 469,8-6 2712-1450-469,16-9 0 1450 0,-11 18 0 0 0,9-4 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5:56.3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44 73 12014 205202 54047,'-6'-40'6925'0'992,"1"11"-6734"666"-992,16 25-35-666 0,-4 4 46 0 0,-1 2 33 0 0,-1 6 0 0 0,-2 5 180 0 0,-2 17-157 0 0,-1-6-56 0 0,0 7-23 0 0,-1-12-45 0 463,-4-4-10-1423-463,-3-3-102 1423 0,-2-5 0 0 0,-5-3-279 0 0,6-3-3093 0 0,-3-27-35 0 0,9 3 3385 0 0,0-24 0 0 0,3 26 0 0 0,0 4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08.8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14244 215540 57477,'26'73'10364'0'1469,"-6"4"-10162"-404"-1469,-17 1-101 404 0,-2 8-34 0 0,-1 5-22 0 0,0-2-79 0 588,0-5 12-1444-588,3-11-12 1444 0,3-13-190 0 0,5-11-302 0 0,1-12-236 0 0,0-10-2510 0 564,0-8-7047-1494-564,-4-13 10319 1494 0,-2-17 0 0 0,-5 4 0 0 0,-1-8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09.1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323 29 14457 214162 58082,'18'-9'2554'0'-605,"-3"3"-2139"1378"605,-11 1 336-1378 0,-1 1-113 0 0,1 2-99 0 0,-1 0 547 0 0,0 2 124 0 855,-10 4-279 991-855,-42 26-651-991 0,12-7 0 0 614,-35 20 56-1395-614,14-7 67 1395 0,6-2-246 0 0,4 1-11 0 0,17-8-79 0 0,21-7 112 0 0,4 24-145 0 0,4-12 100 0 588,9 40-123-1444-588,3-32 23 1444 0,17 31-23 0 0,-5-32-33 0 564,8 10 33-1494-564,-7-20-22 1494 0,0 0 11 0 0,0-5-23 0 0,0-1-21 0 537,-2-4-158-1546-537,-1-3-302 1546 0,-2-4-2286 0 0,3-3 2790 0 0,-7-16 0 0 0,-1 6 0 0 0,-9-9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09.4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10994 212737 58661,'37'50'9502'0'554,"-4"-6"-9132"-1471"-554,-20-19 101 1471 0,1 2-102 0 0,-1 2-33 0 0,0 2-55 0 883,-1 0-35 932-346,-2 1-33-2478-537,-1-3-90 1546 0,-2-2 113 0 0,-1-5-80 0 0,-2-3-21 0 875,-1-7 56 957-875,-1-3 78-957 0,-2-5 571 0 860,0-2-807 1012-860,0-14-10-1012 0,0-41-79 0 0,2 13-56 0 0,8-42-79 0 0,1 48-717 0 0,16-17 147 0 0,-9 27-494 0 0,9-3-572 0 0,-7 13-3394 0 0,12 1 5221 0 0,-6 5 0 0 0,-3 2 0 0 0,-12 5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0.4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181 67 13650 211266 59215,'9'-23'5748'0'883,"-1"3"-5176"932"-883,-8 13-80-932 0,0 1-54 0 0,0 1-24 0 0,-5 2 12 0 0,-3 1-124 0 0,-6 1-99 0 0,-4 1-58 0 0,0 0 46 0 0,-3 8-79 0 0,1 6 22 0 0,0 9-11 0 0,2 7-44 0 0,1 3 10 0 0,4 4 12 0 0,2 2-45 0 537,3-1 0-1546-537,4-1-34 1546 0,2-4 1 0 0,1-3-34 0 0,13 6 67 0 0,-3-19-12 0 0,9 3 147 0 510,9-54-112-1596-510,-14-1-23 1596 0,7-60-34 0 0,-18 38-156 0-510,-2-9 67 1596 510,-1 54 772-1596 0,38 94-615 0 0,-5-11-68 0-446,-6-13 1 0 0,2-4 10-905 446,2-7 113 905 0,-12-67-124 0 0,-7-44-45 0 0,-4 13 1 0 0,1-3-134 0 0,9-25 133 0 0,23 74 57 0 892,-17 42 22 905-892,9 40-90-905 0,-25-27 57 0 0,-2-14-1 0 0,-1-14-22 0 0,1-2 34 0 0,-3-14-1 0 0,-1-4 12 0 0,0-1-56 0 0,2-16 22 0 0,1-16-45 0 0,0-7-111 0 875,8-43 55 957-875,-3 25 57-957 0,4-10-23 0 0,-1 31-135 0 0,6 22 135 0 0,-5 6 67 0 0,5 14 23 0 0,-5 22 0 0-547,-6 4-1 1571 547,2 28 23-1571 547,-5-15-56-1571-547,-1-2-11 1571 0,0-8-11 0 0,1-26 22 0 521,2 0-23-1625-521,2-15-268 1625 0,19-36 89 0 870,-8 9 67 982-870,14-28-21-982 0,-15 24 21 0 0,-3 1 90 0 0,-2 4 79 0-531,-3 5-56 1655 531,-3 8-12-1655 0,-2 6-33 0 0,-1 6 11 0 0,0 4 168 0 0,2 14 224 0-558,-1 6 124 1597 558,5 37-236-1597 0,-2-10-112 0 0,3 18 11 0 558,5-6-123-1597-558,-2-19-23 1597 0,8 4 1 0 0,-4-26-1502 0 0,19-14 1524 0 0,8-50 0 0 0,-12 30 0 0 0,-5-30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05.5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 11308 217187 55337,'28'-2'9323'0'646,"-2"1"-9356"-1275"-646,-10 5 33 1275 0,0-1-68 0 0,1 0-190 0 0,1-1-392 0 0,0-1-840 0 0,3 0-157 0 0,0-1-134 0 0,1 0-3037 0 0,-1 0 4818 0 0,-1 0 0 0 0,-9 0 0 0 0,-2 0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1.3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24 267 11846 212198 60098,'19'-42'7844'0'0,"-1"2"-7632"0"0,-8 9-111 0 0,0 0 11 0 0,-1 4 45 0 0,-3 5 269 0 0,-3 2-67 0 0,-2 8-292 0 292,-9 7-45 2499-292,-1 14-22-2499 0,-10 9 45 0 0,2 11-34 0 0,0 4-11 0 0,4 2 56 0 0,4-1-22 0 573,4-1 0-1517-573,3 6-12 1517 0,5-14-22 0 0,7 3 67 0 547,17-19 0-1571-547,11-7 45 1571 0,12-22-123 0 0,-9 1 34 0 0,-6-17 21 0 0,-15 8-32 0 0,-4 0-1 0 0,-5 1 34 0 0,-3 2-34 0-875,-5 2 56-957 875,-1 0-67 957 0,-2 9 11 0-537,0 2-56 1546 537,0 8 146-1546 0,0 22-22 0 0,2 15-1 0 0,1 10-44 0 0,3 7 123 0 0,2-12 101 0 0,0 0-46 0 0,8 9-122 0 0,-4-17 78 0 0,4 4-56 0 537,-7-22 414-1546-537,0-4-66 1546 0,-3-10-370 0 0,-1-9-57 0 0,-4-11 35 0 0,-1-25-46 0 0,0 8-22 0 0,0-15 34 0 0,0 16-46 0 0,0 2-10 0 0,0 2 0 0 0,2 4-46 0 0,3 2-100 0 0,3 6-89 0 0,5 3-158 0 0,3 6-1367 0-537,12 0 124 1546 537,-4 7-1188-1546 0,7-1-3429 0 0,-4 6 6275 0 0,-10 0 0 0 0,-1 1 0 0 0,-12 0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1.7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192 1 12518 215136 58946,'-24'4'9412'0'588,"0"3"-9097"-1444"-588,5-1-47 1444 0,-2 5 12 0 0,1 5-89 0 0,1 3-46 0 0,2 2-33 0 564,2 2-89-1494-564,6 1 22 1494 0,4 0-23 0 0,3 0-11 0 0,4 10 12 0 0,9-10-23 0 537,5 8-45-1546-537,11-13 56 1546 0,2-1 11 0-892,1 0-55-905 892,-2-2 33 905 0,-2 0 33 0 0,-4-2-33 0 0,-7-1 460 0 0,-4 9-337 0 0,-12-6-22 0 0,-31 13-123 0 892,0-14-45 905-892,-22 4-57-905 0,17-10-268 0 0,4-4-459 0 0,9-2-808 0 0,10-3-6285 0 0,7-6 7944 0 0,21-11 0 0 0,-10 8 0 0 0,11-7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1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0 178 11196 212737 58661,'13'-5'9659'0'873,"0"0"-8662"955"-873,-3-2-78-955 0,8-2-337 0 0,8-3-267 0 0,9-5-170 0 0,9-1-66 0 0,7-2-1 0 0,4-1-179 0 0,2 1-2174 0 564,10-2-2408-1494-564,-33 11 4683 1494 0,0 1 0 0 0,-32 10 0 0 0,-2 0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2.7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64 11846 214162 58082,'3'-22'6757'0'0,"-1"3"-5805"0"0,-2 10-280 0-605,0 1 12 1378 1460,0 5-113-387-855,0 1 1177-991 0,18 52-1087 0 307,-9 3 0 0 0,-1 4-527-1395-307,4-1 1 1395 0,-1 2-62 0 0,-3 15 0 0 0,-3-2 16 0 0,-3 14-49 0 0,-2-31 0 0 0,0 0-40 0 588,2 21-24-1444-588,2 10-144 1444 0,5-34-481 0 0,-2-22-4203 0 0,7-3 1177 0 0,-6-28-202 0 0,0-11 3877 0 0,-5-14 0 0 0,-2 10 0 0 0,0 2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3.1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514 1 12865 214162 58082,'-6'48'8673'0'864,"-15"8"-8078"974"-864,2-35-2-974 0,-11 13-44 0 0,9-16-145 0 0,-5 2-35 0 0,-6 0-111 0 0,-6 1 0 0 0,-4 1-124 0 0,-3-1 202 0 588,-33 13-302-1444-588,34-15 101 1444 0,-20 7-79 0 0,45-17-67 0 0,5-1 44 0-873,6 0-55-955 873,3 3-12 955 0,3 2 23 0 0,2 4 0 0 554,0 4 0-1471-554,4 3-1 1471 0,15 18 12 0 0,15 10 12 0 0,5 2 44 0 0,5 2-45 0 0,-12-16 0 0 0,1-2 11 0 0,8 13-44 0 0,24 25 33 0 0,-34-41 0 0 0,-4-2-33 0 0,-3-4-158 0 0,-1 2-268 0 0,-9-12-493 0 0,-3-1-224 0 0,-8-13-1233 0 0,-3-3-6522 0 0,-8-18 8920 0 0,0-2 0 0 0,-1-1 0 0 0,3 4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3.7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1 132 13157 211266 59215,'41'48'9020'0'883,"-5"-6"-8572"932"-883,-23-22-56-932 865,1-1-56 982-865,-3 0-10-982 0,0-1-46 0 0,-4-4-67 0 0,-1-1 235 0 0,-1-2-325 0 0,-2-5 22 0 0,0-1-10 0 0,-3-5-90 0-865,0-20-45-982 865,0 2-12 982 0,0-38 12 0 865,0 17-56 982-865,0-14 34-982 0,7 6-79 0 0,2 15-11 0 0,8-4-89 0 0,1 19-68 0 0,4 4-370 0 0,10 4 269 0 0,-5 5-44 0 0,6 2-34 0 0,-11 2-12 0 0,-2 3-940 0 0,3 9 828 0 0,-8-1 124 0 0,2 7 134 0 0,-11-6 303 0 0,-3-3 224 0-865,-1-1 78-982 865,-2-4 112 982 0,0-2 13 0 0,0 2 9 0 0,0 3 808 0 0,-1 27-920 0 0,1-8-21 0 0,0 21 44 0 0,0-15-124 0 0,0-1-55 0 0,4-2-67 0 0,6-3 34 0 0,9-5 100 0 0,20-3-112 0 0,-7-9-56 0 0,11-1 134 0 0,-2-13-145 0 0,-14-5 134 0 0,6-29-67 0 0,-42-13-146 0 0,-4 1-66 0 0,-47-6-236 0 0,18 34-180 0 0,-14-6-44 0 0,25 16-224 0 0,10 5-874 0 0,9 3-6635 0 0,7 3 5762 0 0,20 5 2531 0 0,-1 2 0 0 0,4-2 0 0 0,-9 2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4.3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40 10703 211266 59215,'2'-21'7530'0'0,"-1"5"-6678"0"0,-1 14 1187 0 0,0 2-1412 0 0,0 9-89 0 0,0 2-157 0 0,4 11-22 0 0,0 3-124 0 0,2 3-56 0 0,-1 1 68 0 0,1 11-169 0 0,-3-12-55 0 0,2 6 55 0 0,-3-17-78 0 0,0-4 11 0 0,0-2-11 0 0,0-6-11 0 0,-2-2-34 0 0,7-4 79 0 0,4-18-90 0 0,5 0 11 0 0,4-18 12 0 0,-1 6 21 0 0,-2 0-44 0 0,2 1 79 0 0,-1 3-68 0 0,3 0 0 0 0,-7 12 33 0 0,2 2-21 0 0,-8 12 78 0 0,2 10 0 0 0,-3 7-56 0 0,2 12 112 0 0,-2 22-113 0 0,-1-13 35 0 0,2 12-1 0 0,0-22-67 0 0,2-5 23 0 0,3-6-247 0 0,9-6-527 0 0,-3-5-447 0 0,9-7-2488 0 0,6-24-987 0 528,-1-17 3530-1519-528,0-6 1188 1519 0,-9-1 0 0 0,-16 31 0 0 0,-4 4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4.4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12608 210652 60635,'6'57'5972'0'-537,"-1"-5"-5042"1546"537,-1-25-403-1546 0,1-1-258 0 0,2 0-113 0 0,0-4-32 0 0,8 5-112 0 0,-3-11-1 0 0,4 1-639 0 0,-3-11-5669 0 0,-3-9 6297 0 0,-1-21 0 0 0,-6 12 0 0 0,-3-12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4.6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45 18 17426 212737 58661,'-21'-9'2376'0'0,"5"3"-1480"0"0,10 4-224 0 0,4 2-705 0 0,3 4-516 0 0,15 9-617 0 0,-3 0-2116 0 0,16 5-1178 0 0,-7-6 4460 0 0,1 0 0 0 0,-11-5 0 0 0,-2-1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5.1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510 100 12440 211266 59215,'12'-26'8258'0'0,"-2"1"-7810"0"0,-9 9-112 0 0,0 3-89 0 0,-1 3-34 0 883,-2 4-135 932-883,-7 3 23-932 0,-19 4-89 0 0,1 9-12 0 0,-14 5 44 0 0,12 8-21 0 0,-4 13-23 0 0,14-10-11 0 0,1 15-34 0 0,15-18 11 0 0,2-2-22 0 0,1-10 44 0 0,6-9-32 0 0,2-1 32 0 0,7-2 103 0 0,28-30 32 0 0,1-1-90 0 0,2-8-33 0 0,-17 15-44 0 0,-23 21 44 0 0,-4 4 11 0 0,1 7-11 0 0,4 7 89 0 0,20 55-77 0 0,-7-16 27 0 0,-2-7 0 0 0,1 1 129 0 0,4 17 78 0 0,0 3 281 0 865,-4 1 123 982-865,-5 2-56-982 0,-7-2 308 0 0,-10-12 0 0 0,-6 0-342 0 0,-14 11-286 0 0,3-17 1 0 0,-5-5 61 0 0,-32-8-179 0 0,-12-7-79 0 0,11-16 1 0 0,-3-4-113 0 0,-32 3-84 0 0,18-15 1 0 0,5-6-891 0 0,5-18-931 0 0,4-22-739 0 0,47-9 2678 0 0,41-35 0 0 0,-19 48 0 0 0,21-14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06.0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11241 216256 54460,'11'15'3989'0'0,"-2"-4"2084"0"0,-11-11-5994 0 0,4-3-1 0 0,3 2 0 0 0,5-1-78 0 0,4 2 23 0 0,2 0-12 0 0,2 0 0 0 0,2 0-33 0 0,0 0-90 0 0,11 0-247 0 0,-9 0-3552 0 0,12 0 3911 0 0,-14 0 0 0 0,-4 0 0 0 0,-7 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7.6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25 121 13437 212198 60098,'-13'52'7183'0'0,"2"8"-6970"0"0,11 17-34 0 537,0 8 11-1546-537,0 5-44 1546 0,0 2-96 0 0,0-30 1 0 0,0 2 16 0 255,0-6 0 0 0,0 0-67-1596-255,1-2 0 1596 0,1-2 56 0 0,4 35-78 0 0,0-54 55 0 482,3-5 68-1647-482,-6-23 56 1647 0,-1-41-123 0 0,-2-25-1 0 0,0-19-66 0 0,0-10 49 0 0,0 34 1 0 0,0-1-17 0 0,0-34-11 0 0,0 29 0 0 0,0-2 11 0 0,0-2 0 0 0,0 2-23 0-482,2-30 29 1647 482,1 35 0-1647 0,2 3 16 0 0,9-6-56 0 0,8 13 1 0 0,9 7-1 0 0,-9 20 23 0-510,11 5 45 1596 510,-16 20 10-1596 0,14 24 12 0 0,-12 1-56 0 0,6 21 91 0 0,-9 11-69 0 0,-8-12 0 0 0,-1 16 124 0 0,-21 20 0 0 510,-31-7-113-1596-510,15-30 1 1596 0,-5-3 67 0 482,-37 12-124-1647-482,21-28-55 1647 454,31-3 111-1697-454,43 8 57 1697 0,22 17 33 0 0,30 9-56 0 0,-35-29 1 0 0,2 0-24 0 0,1 3 1 0 0,1-3-56 0 442,28 13 89 2591-442,-6-24-10-2591 0,-12-65 10 0 464,-14-40-28-1736-464,-24 30 1 1736 0,-4-1 50 0 0,1-41-34 0 0,-15 39 56 0 0,-21 46 12 0 892,-8 76-29 909-892,11-15 1-909 0,4 6-74 0-237,8 13 1 0-1,12 1-40 1775 238,14-10 1-1775 0,15-11-197 0-440,23-23 0 0-1,8-21-672-948 673,-2-21 0 948 0,-4-19-1782-1736-232,2-22 1 1736 0,-19-12 604 0 0,-34 0 1 0 0,-17-3 2050 0 0,-15-10 0 0 0,-10 8 0 0 0,-27 3 0 0 0,12 9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7.8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22 11891 206567 62987,'95'-5'11362'0'-956,"-37"-12"-11256"3417"956,-37 62 0-3417 0,-11 17 321 0 0,-11 35-315 0 0,-4-20-56 0 492,0 22 11-1681-492,0-33-56 1681 0,2-6-22 0 0,7 13 22 0 0,7-24-89 0 0,5 5-79 0 0,8-29-169 0 0,1-9-1354 0 0,15-8 100 0 0,-7-8-3485 0 0,27-29 2085 0 0,-25 5 616 0 0,10-21 2364 0 0,-20 15 0 0 0,-11 13 0 0 0,-5 5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8.4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228 760 12608 205712 62081,'-28'-4'7787'0'0,"4"1"-7383"0"0,10-8-68 0 0,3 4-22 0 0,-1 1-101 0 0,1 2-101 0 0,-2 2 78 0 0,-16 9 23 0 0,-3 44-145 0 0,3-18-35 0 0,7 31-22 0 0,21-38 1 0 0,0-4 21 0 0,1-3-55 0 0,0-5 22 0 0,12-5 11 0 0,0-5-11 0 0,22-15-22 0 0,-10-4 33 0 0,9-14-34 0 0,-5-15 1 0 0,-9 10 33 0 0,1-10 0 0 0,-12 15-11 0 0,-5-1-11 0 0,-2 1 22 0 0,-1 2 1 0 0,0 2 21 0 0,0-3-89 0 0,0 15 34 0 0,0 2 212 0 0,11 97-78 0 0,3-26-90 0 0,-2-1 1 0 0,2-1 11 0 0,7-11-34 0 0,0-19 0 0 0,-7-21 112 0 0,7-7-12 0 0,19-81-32 0 0,-7 5-80 0 0,-13 20 1 0 0,-4-8 63 0 0,-11-11 1 0 0,-6-7-1 0 0,-2 10-63 0-454,-7-26 14 1697 454,4 32 1-1697 0,-2-8 0 0 0,-1 14 74 0 0,-8 6-33 0 0,6 11 78 0 0,5 12 45 0 0,5 15 953 0-482,1 98-830 1647 482,6 14-241-1647 0,-4-25 1 0 0,1 5 61 0 241,4 7 1 0 0,0-5-57-1647-241,3 16-68 1647 0,-4-34 1 0 0,2-3 11 0 0,7 13 0 0 0,2-10-33 0 0,2-10-102 0 0,0-11-157 0 0,-2-9-301 0 454,-1-10-293-1697-454,-4-9-1522 1697 0,-6-5-46 0 0,-2-10-3496 0 0,-23-19 5950 0 0,-4 1 0 0 0,-1-2 0 0 0,7 13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8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1 193 14961 205712 62081,'82'-26'6947'0'0,"-16"6"-6487"0"0,-7-6 133 0-454,24-7-581 1697 454,-26 11-12-1697 0,30-10-12 0 0,-38 18-122 0 0,-5 3-785 0 0,2 6-246 0 896,-17 2-1491 894-896,-3 11 1099-894 0,-20 4-68 0 0,-3 9-650 0 0,-11 18 2197 0 0,1-9 156 0 0,-5 13 651 0 0,5-1 896 0 0,4-10-1032 0 0,2 11-178 0 0,1-12 1199 0 464,5 15-673-1736-464,3-10-302 1736 0,4 13 717 0 0,12 10-1065 0 0,-5-15-291 0 0,3 7-729 0-464,-4-27-1657 1736 464,-11-17-1111-1736 0,2-7 3497 0 0,-8-24 0 0 0,-1 13 0 0 0,0-12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8.8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15510 207409 61627,'30'22'-2678'0'0,"-4"-2"2678"0"0,-11-7 0 0 0,-8-5 0 0 0,-3-1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19.5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28 173 10636 205712 62081,'4'54'11395'0'1341,"-3"-4"-11069"-935"-1776,-10-21-136 2725 435,2-1-11-1790 0,3 0 12 0 0,2-4-68 0 0,2-2-22 0 0,0-5-23 0 0,4-6 23 0 0,5-5-56 0 0,7-3 44 0 0,3-3 23 0 0,2-6-78 0 0,-1-6-34 0 0,-2-9 90 0 0,-1-19-79 0 0,-8 8 0 0 0,-3-10 12 0 0,-7 14-23 0 0,-10 0 0 0 0,-4 0 33 0 0,-12-1-77 0 0,-10-15 88 0 0,12 13-55 0 0,-1-7 0 0 0,18 18-11 0 0,16-2 89 0-464,15 11 11 1736 464,5 0-11-1736 0,9 10 135 0 0,-4 3-12 0 0,0 9-33 0 0,2 7 11 0 0,-5 11-22 0 0,-3 5-113 0 0,-6 5 57 0 0,-6 21-90 0 464,-7 2 101-1736-464,-4 19-45 1736 0,-4-38-303 0-906,-1-34 203-855 906,1-29-113 855 0,-2-46 123 0 0,2 22 1 0 906,2-17-23 855-906,3 16-12-855 0,35-32 808 0-464,-14 142-773 1736 928,15-45-1374-3472-917,-28 37 1 1736 0,-4 1 1406-855 453,7-37 0 855 0,-3-24 0 0 0,-1-25 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21.1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217 506 11330 209251 63404,'-51'-11'12528'0'351,"3"8"-12450"2756"164,17 29 1-4505-515,1 2-12 1749 0,5 0-89 0 0,7-1 33 0 0,9-1-11 0 0,4-3 0 0 487,5 1-34-1813-487,52 23 23 1813 0,-22-21 45 0 0,44 16-57 0 0,-34-28 23 0 0,21 19 0 0 0,-27-12 34 0 0,9 15 33 0 0,-35-6-56 0-1353,-5-9 56 806 1353,-4 6-67-806 0,-10-12 56 0 0,-25 1-67 0 0,2-8-11 0 0,-6-6-57 0 0,23-15 23 0 0,14-31 0 0 0,2 1 23 0 0,8-23 10 0 0,6 9-55 0 0,7-5 33 0 0,4-5 34 0 0,-6 17 0 0 0,1-2-23 0 0,8-26 39 0 0,-6 15 1 0 0,-1 1-17 0 0,0-5 11 0 0,4-13 79 0 0,-9 21 89 0 0,-6 11 123 0-503,-1 0-168 1715 503,-7 22 23-1715 0,-1 12-57 0 0,0 9 12 0 0,-2 1 22 0 0,0 2-67 0-531,-3 1 0 1655 531,0 21-67-1655 0,0 3 67 0 0,-5 50 12 0 0,2 14 5 0 265,4-28 0 0 1,1 1-40-1655-266,-1 37 57 1655 0,4-10-79 0 0,6-33 11 0 503,2-4-10-1715-503,16 18-12 1715 475,0-23-68-1775-475,1 0 80 1775 0,-6-30-113 0 0,-9-17 78 0 0,-2-8-66 0 0,2-6-13 0 0,-4-9 13 0 0,3-18 21 0 0,-1 8 24 0 0,1-11 44 0 0,-2 17-23 0 0,2 4 1 0 0,-1 5-169 0 0,4 8 191 0-475,-3 9 0 1775 475,3 21 45-1775 0,-4 1-45 0 0,1 12 0 0-881,-1-11 23-948 1762,1 4-35 1896-881,0-9 24-948 475,3 4-35-1775-475,-5-12 23 1775 0,6-1-11 0 0,-6-5-56 0 0,12-1-180 0 0,2-17-100 0 0,11-8 157 0 0,-6-6 78 0 0,-3 2 22 0 0,-12 10 34 0 0,-5 9-56 0 878,0 2 22 969-878,-3 7 224-969 0,6 17-43 0 0,-2 5 133 0 0,0 37-112 0 0,-4-13-23 0 0,-1 14 12 0 0,2-9-101 0 0,1-18-22 0 0,5 2 55 0 0,-1-19-33 0 0,0-5 202 0 863,30-66-202 1033-863,-17 22 22-1033 0,23-54-33 0 0,-26 41 22 0 0,0-17 0 0 0,-9 17-33 0 0,0-9 11 0 0,-1 13-23 0 0,-4 24 34 0 0,5-3 0 0 0,-4 22 67 0 0,0 12 34 0 0,-3 8-22 0 0,-1 21-35 0 0,-2 12 91 0 0,0 13 55 0 0,0 10-55 0 0,-7 7 39 0-250,-3-3 0 0 1,-1 5-74 1853 249,2-16 1-1853 0,-1 0-84 0 249,-1 14 0 0 1,2-1 50-1853-250,5-14 0 1853 0,2-8 0 0 0,2 1-78 0 0,3 7 34 0 0,3-37-23 0 0,2-10-12 0-499,4-8 1 1853 499,-2-7-11-1853 0,2-3 55 0 0,0-9-55 0 0,1-9-23 0 0,6-33-56 0 0,-8 1 34 0 0,-4-2 0 0 0,-3-3-79 0 0,-6-20-56 0 0,-9 2 0 0 0,-4-6 23 0 0,-4 4 0 0 0,-1-2 67 0 0,-4-21 0 0 0,1 0 78 0 0,5 19 1 0 0,3 4 49 0 0,6 9 1 0 0,4 5-73 0 0,7-14 12 0 499,5 32 44-1853-499,1 4-34 1853 0,5 27 34 0 0,-2 5 56 0 0,4 2-34 0 0,5 2 12 0 0,6 3 112 0 0,20 19-68 0 0,-13 2-11 0 0,8 19 0 0 0,-23-4-22 0 0,-7 5 90 0 0,-7 21-91 0 0,-14-2 1 0 0,-2-4 0 0 0,-11-16-45 0 0,3-24 11 0 0,1-6-89 0 0,0-7-225 0 0,8-3-458 0 0,0-7-326 0 0,9-8-448 0 0,2-9-3563 0 0,15-30 1949 0 0,3 8 3149 0 0,17-16 0 0 0,-17 35 0 0 0,-2 6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21.4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368 1 14322 209251 63404,'-9'43'8908'0'0,"-3"-5"-8538"0"0,-2-18-56 0 0,-3 1-79 0 0,4 1-123 0 0,2-2 11 0 475,5-1-44-1775-475,3 0 89 1775 878,3 8-146 969-878,0-7-11-969 0,0 6 34 0 0,4-11-34 0 0,5-1-33 0 0,3-1 56 0 0,4-1-12 0 0,-3 1-44 0 0,-1 1 122 0-878,-4 11-55-969 878,-3-5 45 969 0,-6 17-68 0 0,-10-15-22 0 0,-9 7 56 0 878,-22-9-280 969-878,-4-9-1042-969 0,-9-7-33 0 0,14-20-1335 0 0,6-12-2352 0 0,9-14 2801 0 0,0-6 2185 0 0,-3-9 0 0 0,13 25 0 0 0,2 4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7:21.5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113 21 16843 210966 62901,'-50'-16'6712'0'-1391,"6"11"-6678"643"1391,25 10 22-643 0,20 7-2409 0 0,32-7 2353 0 0,-6-2 0 0 0,3-2 0 0 0,-24-1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0:14.6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17 169 13281 205202 54047,'-7'-34'8033'0'1455,"0"7"-7876"-757"-1455,7 27 3564 757 0,-2-1-3688 0 0,9 1 57 0 0,1 0-68 0 0,10 0 1 0 0,2-2 21 0 0,2-2 12 0 0,5-2-11 0 0,1-2-45 0 0,5 2 101 0-463,4 0-34 1423 463,43 0 0-1423 0,12 2-61 0 0,-32 0 0 0 0,0 0-3 0 0,6 1 1 0 0,6 0 0 0 0,-8 0 18 0 0,-9 0 1 0 0,-1 1-18 0 0,21-1 1 0 0,-1 0-6 0 0,22 0-12 0 0,-21 0 1 0 0,-2 1 56 0 0,2 2-56 0-496,-15-1 0 0 0,1 1 11-666 496,28 0 0 666 0,-35 0 0 0 0,-4 0 22 0 0,0 0-78 0 0,-16 0 23 0 0,-12 0 44 0 0,-1 0-45 0 0,-11 0-22 0 0,-6 0 0 0 0,1-2-1109 0 0,4-6 302 0 0,-4 3-302 0 0,1-4-650 0 0,-5 7 582 0 0,0 1 0 0 0,-1 1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06.5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159 54 11622 217478 53797,'-41'1'5367'0'1301,"6"2"-4705"-2484"-1301,20 10-494 2484 0,5 2 11 0 0,-2 5 22 0 0,5-1 1 0 0,3 3-12 0 0,1 0-33 0 0,2 1-22 0 0,1 0-35 0 0,0-2 69 0 0,3-1-12 0 0,6-5-23 0 0,6-3-67 0 0,7-4 101 0 0,4-5 12 0 0,2-2 32 0 0,0-3 24 0 0,2-8 0 0 0,-4-6-24 0 0,-1-9 35 0 0,-6-2 66 0 0,-5-1 158 0 0,-6-13-314 0 0,-5 10-34 0 0,-14-9-111 0 0,-8 16-1 0 0,-32-1-146 0 0,8 12-929 0 0,-15 1-1939 0 0,22 12-4829 0 0,6 5 7832 0 0,8 4 0 0 0,11-1 0 0 0,5 0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0:15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52 1 12227 203807 54504,'40'37'8897'0'-457,"-4"-5"-8729"1395"457,-12-22-11-1395 0,1 2-12 0 0,3 1-44 0 0,0 0 34 0 0,1 0-46 0 0,1 0-33 0 0,-2 0 0 0 0,0 0 12 0 0,-2-1-23 0 0,-3 0-12 0 0,-2-1 46 0 0,-5-1-23 0 0,-1 1 11 0 0,-7-5 157 0 0,-1 0-45 0 0,-6-4 651 0-485,0 0-741 1364 485,-6 3-44-1364 0,-1-1 22 0 0,-7 7-33 0 0,0-3 111 0 987,-2 2-33 691-987,-3 3 23-691 0,-1-1-1 0 0,-2 3 12 0 0,-1 0 78 0 0,-12 7-179 0 0,8-5 33 0 490,-46 24-78-1389-490,37-20-67 1389 0,-26 14-303 0 0,37-22-1154 0 0,2-2-2935 0 0,2-4 4459 0 0,0-4 0 0 0,10-2 0 0 0,1-1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28:28.5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2060 328 16731 209359 54994,'-43'-25'3811'0'523,"3"1"-3408"-1378"930,10 4-134 698-1453,-2-2-12 680 0,-5-2-89 0 0,-3-3 342 0 0,-19-5 0 0 0,-5 1-342 0 0,-14-3-84 0 0,7 3 0 0 0,0 4 185 0 0,-5 11-12 0 0,-3 6-43 0 0,0 5 200 0 0,-10 12 1 0 0,-2 3-326 0 0,40-2 1 0 0,1 1-40 0 0,-39 6 1 0 0,4 4 61 0 0,15 11-8 0 0,13 6 1 0 0,-10 10 0 0 0,8-1-72 0-251,8-1 1 0-1,1 3-34 1440 420,-12 10 0-1440-1,-6 7 0 0 1,13-5 28-1440-168,22-11 0 1440 0,7-2-17 0 0,0 3 1 0 0,1-1-35 0 0,-8 26 34 0 0,3 4 12 0 0,3 3-57 0 0,4 3 23 0 0,4 4 22 0 0,7 3 12 0 476,4 4-57-1479-476,5 1 90 1479-964,1 2-56-706 964,6-28 0 706 0,1 1 11 0 221,-1-18 0 0 0,3 1 17-1485-221,8 34 0 1485 0,3 0-34 0-493,-6-38 1 0 0,1 0 27-641 697,11 34 1 641 0,0-1-40-1487 292,-10-33 0 1487 1,1-2 45 608-497,3 13 0-608 0,2 2-45 0 0,2-3 1 0 0,0-2 38 0 0,16 28-11 0 0,-11-32 1 0 0,1-1-57 0 0,19 15 34 0 0,5-3 22 0 1370,5 0-34-949-1370,8-1 23 949 0,-15-18 0 0 0,2 1 0 0 0,-11-12 0 0 0,3 1-11 0 0,31 23 0 0 0,3 0 5 0 0,-31-25 1 0 0,0-2-7 0 182,16 10 1 0 0,0-3 11-1624-182,-18-13 0 1624 0,-1-2 12 0 0,45 18-12 0 0,0-6-17 0 167,-9-17 0 0 0,3-3-6-1658-167,-31-7 1 1658 0,-1-1 16 0 0,30 2 1 0 0,-3-5 27 0 0,1-13-56 0 0,-22-8 1 0 0,-1-3 56 0 0,28-20-23 0 0,-30 10 0 0 0,0-6 28 0 0,-4-6 0 0 0,1-5 0 0 0,12-19 0 0 0,1-4-6 0 0,-2-1 0 0 0,0-1 0 0 0,-6 3 1 0 0,-3 1-6 0 0,-10 7 0 0 0,-6 4-40 0 0,5-10 57 0 0,5-18-45 0 0,-19 27-12 0 0,-3-3 57 0 0,-4 1-12 0 0,-2-5-5 0 0,-10 15 0 0 0,-2-3 28 0 0,1-32-23 0 0,-4 28 1 0 0,-1-5 16 0-167,-4-8 0 0 0,-3-1-17 1658 167,-2 14 1-1658 0,-1 0-35 0 0,-3-21 1 0 0,-2 1 28 0 0,-2 21 0 0 0,-4 1 67 0 0,-8-21 0 0 0,-2 0 11 0-182,6 21 0 0 0,-3-1 236 1624 182,-19-28 0-1624 0,-4 3-236 0 0,18 37 0 0 0,-1 3 28 0 0,-9-10 1 0 0,-4 2 60 0-196,-5 6 1 0-1,-1 3-73 1590 197,10 9 0-1590 0,-1 1 5 0 0,-15-9 1 0 0,-1 3-38 0 0,-30-14-52 0-210,41 25 0 0-1,-2 1 0 1554 211,1 0 0-1554 0,-6 0 9 0 0,-28-6 0 0 0,-14-2 1 0 0,8 4-72 0-224,17 5 0 0-1,-3 1 28 1516 225,-6 2 1-1516 0,-16-1-1 0 0,2 1 1 0 0,19 6-152 0 0,-22 3-168 0 0,20 7 0 0 0,4 9-2757 0-476,15 27 3082 1479 476,-13 21 0-1479 0,26-15 0 0 0,0-2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12.3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16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12624,'34'8'-11,"2"-2"-258,-28-6-336,6 0-481,-8 0-1145,1 0 2231,-3 1 0,-2-1 0,0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37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9722,'0'12'1076,"0"-2"-762,3-10-303,-1 0 23,4 0-68,1 0 0,0 0-89,2 0-550,3 0 349,-4 0-1301,6 0 841,-9 0 784,5 4 0,-8-3 0,2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5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7078,'0'0'0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75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11863,'56'38'-1255,"0"-1"0,-5-2 0,-13-9-796,-31-21 2051,-2 1 0,-2-3 0,-1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04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11806,'30'30'-367,"-2"-2"0,-25-26 1,2 3-1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2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8949,'8'4'1210,"-1"-1"-862,-7-2-1,1-1-78,1 0-23,1 0-178,1 0-57,0 0-134,2 0-225,-1 0-2207,3 0 2555,-2 0 0,-1 0 0,-4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47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12 25 9409,'-6'-14'1132,"1"3"-1020,5 11-3878,0 0 3789,84 59 10,-61-42-50,24 15 1,-7-2 5,-36-25 44,2 2-33,1-2-89,1 1-483,1-2 572,0 0 0,-4-3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09.6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121 1 11454 217187 55337,'-24'28'12225'0'646,"5"1"-12024"-1275"-646,18 1 1 1275 0,-2 7-68 0 0,-2 8 23 0 0,-3 7-34 0 0,-3 9-22 0 0,0 8-90 0 0,-1 4 45 0 0,1 5 0 0 0,3 0-89 0 0,3-2 44 0 0,3-5 0 0 621,1-5 0-1318-621,16 25-11 1318 0,-2-40-11 0 596,15 16-11-1361-596,-4-50-1 1361 0,2-8-223 0 0,12-4-34 0 0,-8-10-269 0 0,8-5-224 0 0,-13-7-135 0 0,-2-4-470 0 0,-2 0-2678 0 882,3-9 1658 929-882,-9 10 2398-929 0,1-5 0 0 0,-13 16 0 0 0,-1 3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78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9162,'14'31'773,"-2"-6"-627,-9-23-34,1 0 34,0 0 56,1-1 78,1 0 89,4-1-290,-3 0-12,3 0-45,-6 0-22,0 0 11,0 0-11,0 0 0,-1 0-33,2 0-12,-2 0-67,3 0 0,-3 0 0,0 0-34,0 0-324,5 2 133,-1 0 35,15 2 279,-9-2-436,17 0 34,-14-2 54,6 0-54,-5 0-405,-1-1-312,1 0 1142,0-1 0,-7 0 0,-3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96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11739,'35'9'841,"-6"-1"-584,-24-7-10,0 1 101,3 2-281,-2 0-34,3 0-201,11 1-191,-6-2-369,10 0-829,-11-2-2780,-2-1 4337,0 0 0,-5 0 0,-2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56.7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0 202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40:01.4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29 0 13639 203200 61577,'-6'34'6700'0'0,"0"-5"-6655"0"0,3-21-23 0 0,-1 0-10 0 0,2 1 21 0 0,-1-1 12 0 0,2 2-23 0 0,-1 0 282 0 0,1 15-159 0 0,0-7-66 0 0,1 12 77 0 0,0-11-66 0 0,0 3-23 0 0,0 0-33 0 0,0 1-1 0 0,0-1 1 0 0,1-2 22 0 0,1-1-22 0 0,2-3-1 0-415,1-2 12 1706 415,0-2 11-1706 0,-1-2 90 0 0,3 0-113 0 0,-3-3 12 0 0,1 1 11 0 0,-3-6-11 0 0,-1 1-12 0 0,-1-1 24 0 0,1 0-1794 0 0,-1 2 0 0 0,0-1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0 755 24575,'3'8'0,"0"2"0,3 5 0,5 35 0,-4-21 0,2 32 0,-5-33 0,-2 2 0,2-2 0,-1-4 0,1 0 0,-1 0 0,1-2 0,0 3 0,0-3 0,-1 1 0,0-3 0,1 0 0,-1-1 0,0-2 0,1-1 0,-1-1 0,0 0 0,1 0 0,0 2 0,2 1 0,0 3 0,1-1 0,-2-2 0,2 0 0,0-2 0,1 0 0,0 2 0,1 0 0,1 0 0,1 0 0,-2-1 0,2 1 0,-2-3 0,-1 0 0,0-3 0,0-1 0,0-1 0,0 0 0,-1-1 0,1 1 0,0-1 0,-2 2 0,1-3 0,-2 1 0,0-1 0,-1-2 0,0 1 0,1-2 0,-2 1 0,0-4 0,-1 1 0,4-5 0,5-5 0,12-9 0,3-3 0,0 0 0,-6 2 0,-5 4 0,-3 1 0,-5 3 0,-2 1 0,-2 3 0,0 0 0,0 0 0,-1-2 0,2-2 0,1-1 0,-1-1 0,3 0 0,-2 2 0,-1 1 0,-2 3 0,-1 0 0,0 2 0,-1-3 0,1 0 0,-1-1 0,1-1 0,-1 0 0,0 0 0,1-1 0,-1 1 0,0 0 0,0-1 0,0-1 0,0-2 0,0-2 0,0-3 0,0 0 0,0 0 0,1-2 0,-1 4 0,2-1 0,-2 3 0,1-2 0,-1 2 0,0 1 0,0-3 0,1 3 0,0-2 0,-1 3 0,2-2 0,-1 2 0,0 0 0,0 1 0,0 2 0,-1-2 0,1 2 0,-1-3 0,2 3 0,-2-3 0,1 3 0,0-1 0,1 1 0,0-2 0,1-2 0,0 0 0,2-1 0,-1-1 0,1 2 0,-2 0 0,0 1 0,-1-1 0,-1 1 0,2-1 0,-2-2 0,2-1 0,1-2 0,1-1 0,1 0 0,1 1 0,0-1 0,1 3 0,-3 0 0,-1 4 0,0 0 0,-3 2 0,2-1 0,0-1 0,0 0 0,2 0 0,-2 0 0,2-1 0,-2-1 0,1 1 0,0-2 0,0 0 0,0 2 0,-1 1 0,1 2 0,-2 3 0,1 0 0,-2 2 0,-1 2 0,0 0 0,1 0 0,-1 0 0,1 0 0,-1 1 0,0-1 0,0 1 0,0-1 0,0-1 0,0 2 0,1-3 0,0 0 0,0-1 0,0-2 0,0-1 0,0-1 0,0 1 0,0-2 0,0 0 0,1 0 0,-1-2 0,1 2 0,-1 0 0,1 2 0,-1 3 0,-1 0 0,0 2 0,0 0 0,0 1 0,0-1 0,0-1 0,1-5 0,0 0 0,2-5 0,-1 1 0,1-2 0,1-2 0,0 1 0,2-2 0,-1 0 0,1 1 0,0 1 0,0 3 0,-1-1 0,0 2 0,0 0 0,1 0 0,-2 2 0,1-1 0,-2 2 0,0 0 0,1 1 0,-1 0 0,0-1 0,2 1 0,-2-2 0,2 2 0,-2-1 0,2 2 0,-2-1 0,1-2 0,0 1 0,2-2 0,-1 1 0,2 1 0,-1 0 0,2 3 0,-3-1 0,2 2 0,-2 1 0,1 1 0,1-1 0,-1 3 0,1-2 0,-3 2 0,1 0 0,-1 1 0,3-1 0,-1 1 0,2 0 0,-1 0 0,0 0 0,-2 0 0,-1 0 0,0 0 0,1 0 0,1 0 0,1 0 0,1 0 0,-2 0 0,1 0 0,1 1 0,-2-1 0,0 1 0,1 1 0,-1 1 0,1 0 0,0 2 0,1 0 0,1 2 0,1-1 0,3 3 0,1 3 0,2 0 0,-1 4 0,-3-3 0,-2 0 0,-2-3 0,1 1 0,-3-2 0,0 1 0,-2-2 0,-1-1 0,-1 0 0,0-2 0,-1-1 0,0 1 0,0-2 0,0 2 0,0-3 0,0 2 0,-1-2 0,1 1 0,-1 0 0,1-1 0,0 2 0,-1-2 0,1 1 0,0 1 0,0 0 0,0 0 0,-1-1 0,1 0 0,-1 1 0,2 1 0,0 0 0,-1 2 0,2 1 0,-1 1 0,1 2 0,0-1 0,-1 3 0,1-2 0,-1 0 0,1 1 0,-1-2 0,0-1 0,0 1 0,1-2 0,-1 0 0,0 0 0,0-1 0,-1 0 0,0 1 0,0-1 0,1 0 0,-1 1 0,0-2 0,0 0 0,0 0 0,-1-1 0,0 0 0,1-1 0,-1 0 0,1-2 0,0 2 0,-1 0 0,1 2 0,-1-1 0,0 0 0,0 2 0,1 0 0,-1 1 0,0 1 0,0-1 0,1 0 0,0-1 0,0 2 0,0-2 0,0 2 0,-1-1 0,0-1 0,0-1 0,1-1 0,-1-1 0,1 0 0,0 1 0,-1 0 0,1 0 0,-1-1 0,1 1 0,0-1 0,-1 1 0,2 0 0,-2 3 0,2-1 0,-1-2 0,1 5 0,1 0 0,2 6 0,0 2 0,1-1 0,-1 0 0,0 2 0,-1-2 0,0 0 0,0-3 0,-2 1 0,1-1 0,-1-3 0,-1-1 0,0-2 0,1-1 0,-1 1 0,1-1 0,1 3 0,-2-1 0,1 2 0,-2-2 0,2 3 0,0-1 0,0 2 0,1 1 0,-1-1 0,1 1 0,-1 0 0,0-1 0,2 2 0,-1 0 0,0 1 0,0 0 0,0-2 0,-1-1 0,0-4 0,0 1 0,1-1 0,-2-1 0,3 2 0,-3-4 0,3 5 0,0-2 0,1 4 0,1 2 0,0 1 0,1 2 0,-1 0 0,0 1 0,0-3 0,-2-1 0,0-5 0,-3-4 0,0-2 0,0 0 0,0-2 0,0 3 0,2 1 0,-1 3 0,3 1 0,-2 1 0,2 0 0,0-1 0,-1 1 0,1-2 0,0 0 0,-1-1 0,1 2 0,0 0 0,1 3 0,-1-2 0,2 1 0,-2-3 0,-1-1 0,-1-2 0,-1-1 0,-1-1 0,1-2 0,0 0 0,-1-1 0,1 0 0,-1 1 0,1-1 0,0-1 0,-1 2 0,2-2 0,-1 1 0,-1 0 0,2-1 0,-2 1 0,2-1 0,3-1 0,3-1 0,5 0 0,-1 1 0,-3 0 0,-2 1 0,-5-1 0,-1 0 0,-1 0 0,2-4 0,2-3 0,2-4 0,2-2 0,-1 0 0,-2 2 0,-2 1 0,-1 4 0,-1 1 0,-1 3 0,0 0 0,-1 0 0,0-1 0,0-1 0,0-1 0,1-1 0,0 1 0,-1 1 0,1 0 0,-1 2 0,0 0 0,1-1 0,-1-1 0,1-1 0,-1-2 0,0-1 0,0-2 0,0-1 0,1 2 0,-1-2 0,0 1 0,1 0 0,-1-1 0,1 2 0,-1 1 0,1 2 0,0 0 0,0 3 0,0-1 0,-1 2 0,1-1 0,-1 2 0,0-1 0,0 2 0,0-1 0,0 0 0,1-1 0,0-1 0,0 0 0,0-2 0,1-1 0,-1-1 0,2 0 0,-2-1 0,1 0 0,1 1 0,-2 0 0,2 2 0,-2 1 0,-1 1 0,0 1 0,0 1 0,0 0 0,0-1 0,1-1 0,-1 0 0,1-1 0,-1 0 0,1 0 0,-1 0 0,1-1 0,-1 0 0,0 0 0,0-2 0,1 2 0,1-1 0,-1 0 0,0-1 0,0 1 0,0 0 0,1-1 0,-1 1 0,-1 0 0,2 0 0,-2 0 0,2-1 0,-2 0 0,2 0 0,0 2 0,-1 1 0,-1 2 0,0 1 0,0 0 0,0-3 0,2-2 0,-2-3 0,3-2 0,-2 1 0,1 1 0,-2 0 0,1 1 0,-1 1 0,1 1 0,-1 0 0,1 0 0,0 1 0,0-1 0,1-1 0,-2 1 0,1-2 0,0 1 0,1 0 0,-1 2 0,0-1 0,-1 2 0,2 0 0,-2-1 0,1 1 0,0 0 0,0 1 0,1 0 0,-2 1 0,1-1 0,-1 0 0,2 2 0,-2-2 0,1 3 0,-1-3 0,1 3 0,-1-2 0,0 2 0,0-2 0,0 1 0,0 0 0,0 0 0,0 0 0,0 0 0,0-1 0,1 0 0,-1-1 0,1-2 0,0 0 0,-1 0 0,1-2 0,0 2 0,0-2 0,1 2 0,-2 0 0,1 1 0,0-1 0,1 1 0,0 0 0,-2 1 0,2 0 0,-1 0 0,0 2 0,1-3 0,1 0 0,-1 0 0,1-1 0,-1 1 0,1-1 0,-1 1 0,2-3 0,1 3 0,0-3 0,0 0 0,0-1 0,1 1 0,1 1 0,-2 1 0,2-1 0,-3 2 0,1 0 0,-1 2 0,0 0 0,-1 0 0,1 0 0,0 0 0,1 1 0,-2 0 0,0 0 0,-1 0 0,-1 1 0,1-1 0,-1 0 0,2 1 0,-1-1 0,2 0 0,-1 0 0,0-1 0,0 1 0,-1-1 0,2-1 0,-2 2 0,1-2 0,-2 1 0,0 0 0,1 0 0,-1 1 0,0-1 0,1 0 0,0-1 0,1-1 0,0 0 0,1 0 0,-1-1 0,1 1 0,1-2 0,1-3 0,1 1 0,2-4 0,-1 3 0,1-1 0,-1 2 0,-2 0 0,0 2 0,0-2 0,-2 2 0,1 1 0,-3 1 0,1 0 0,-1 0 0,1-1 0,0-2 0,0 0 0,1-1 0,-2 0 0,2-1 0,-1-2 0,0 1 0,1-1 0,-2 3 0,1 1 0,-1 1 0,0 1 0,-1 2 0,0 0 0,0 2 0,0-2 0,-1 1 0,2 1 0,-2 0 0,1 1 0,1-2 0,-1 1 0,2-1 0,-1 0 0,2 1 0,0 0 0,0 0 0,1 0 0,1-1 0,0 1 0,2-1 0,0 0 0,2-1 0,0 0 0,1-1 0,-2 2 0,0 0 0,-3 0 0,1 0 0,-3 1 0,1-1 0,0 1 0,0-1 0,2 0 0,-1 0 0,-1 1 0,3-1 0,-2 3 0,1-1 0,0 1 0,-2-1 0,4 1 0,-2-1 0,1 1 0,0 1 0,-1 0 0,-2 1 0,1-1 0,-3 0 0,0-1 0,7 4 0,0-2 0,9 3 0,0 0 0,-1 1 0,-3 1 0,-3 0 0,-2 0 0,-3 0 0,0 0 0,-2 0 0,1 0 0,-1 0 0,1 3 0,-1-2 0,3 3 0,-3-2 0,4 3 0,-3-2 0,1 0 0,-1-1 0,-1-1 0,0 0 0,1 0 0,-2 0 0,0 0 0,0-2 0,0 1 0,-1 0 0,0-1 0,1 2 0,-1-1 0,0 0 0,1-1 0,-1 1 0,1 0 0,-1 0 0,0 1 0,1-1 0,-1-1 0,0 2 0,0-3 0,0 2 0,0-1 0,0 2 0,1-1 0,0 3 0,1-1 0,-2 1 0,1 1 0,-1-3 0,0 2 0,-1-3 0,1 0 0,-1 1 0,1 0 0,0 1 0,-1-2 0,0-2 0,-2-2 0,2-1 0,-1 5 0,1 0 0,1 2 0,-1 0 0,1-1 0,0 2 0,0-1 0,2 1 0,-2 0 0,3 2 0,-1-1 0,2 1 0,-3-1 0,3 0 0,-3-2 0,1 1 0,0-3 0,-1 2 0,0-1 0,0-1 0,0 0 0,-1-2 0,-1-1 0,2 3 0,-2-1 0,3 5 0,-2-3 0,1 0 0,-2 0 0,1-3 0,-2 0 0,-1-2 0,0-1 0,0 3 0,1-2 0,-1 3 0,1-3 0,0 0 0,-1 0 0,1 2 0,-1-1 0,1 0 0,-1-1 0,0 0 0,1-1 0,0 2 0,0 1 0,2 3 0,-1 1 0,2 1 0,-1 1 0,1 1 0,-1-2 0,0-1 0,0-1 0,-2-3 0,1-2 0,-1-1 0,8 4 0,3-3 0,-1 3 0,-2-4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 0 24575,'-4'1'0,"2"-1"0,0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2230 922 24575,'-3'-7'0,"1"0"0,0-2 0,0-4 0,1-4 0,0-16 0,1 1 0,0-9 0,0 11 0,0-1 0,0 3 0,0 3 0,0 0 0,0 6 0,0 2 0,0 2 0,0 3 0,-1 0 0,1 0 0,-1 2 0,1 0 0,-1 2 0,1-1 0,-1 3 0,1-2 0,-2 1 0,1-1 0,-1 0 0,1-1 0,-2-1 0,0-2 0,-1 0 0,0-1 0,0-2 0,-2 1 0,2 0 0,-1 0 0,1 0 0,1 1 0,-2 0 0,3 0 0,-2 1 0,1 1 0,-1 0 0,1-1 0,-3 2 0,1-3 0,-1 2 0,-1-1 0,-1 0 0,-1-2 0,-2-1 0,2 0 0,-3-2 0,3 2 0,-1 0 0,2 1 0,3 4 0,1 3 0,2 2 0,-2 0 0,-3-1 0,-1 0 0,-3-2 0,3 3 0,-1-1 0,0 1 0,0-2 0,1 2 0,1 0 0,3 3 0,0 0 0,-5 0 0,-1 2 0,-6-1 0,3 1 0,1 0 0,3 0 0,2 0 0,1 1 0,0 0 0,-1 2 0,-1 0 0,1 1 0,0 2 0,0-1 0,-2 2 0,0 0 0,-1 1 0,1 1 0,-1 0 0,2 0 0,0 1 0,-2 1 0,1 1 0,0-2 0,2 0 0,0-2 0,1 1 0,-1 0 0,1 0 0,1 1 0,-1-2 0,2 2 0,0-2 0,0 2 0,-2 0 0,-1 4 0,1-1 0,-2 1 0,2-2 0,1 0 0,0-1 0,1-1 0,0 0 0,0-1 0,1-1 0,0-1 0,1 0 0,-1 0 0,1 3 0,0-1 0,-1 4 0,0-2 0,0 5 0,-1-2 0,0 2 0,1-3 0,-1 2 0,0-1 0,1-1 0,-2 1 0,2-3 0,-1-1 0,1-3 0,1 0 0,-2 0 0,2 1 0,-1 0 0,-1 2 0,1-1 0,-1 3 0,0-3 0,1 2 0,1 0 0,-1-1 0,1 3 0,-1-1 0,-1 1 0,2-2 0,0 0 0,0-3 0,0 2 0,1-2 0,-1-1 0,1 0 0,-1-2 0,1 0 0,0 1 0,-2 2 0,1 3 0,-1 3 0,0 2 0,-1 0 0,0 2 0,1-3 0,-1 0 0,0-1 0,1-1 0,-1 1 0,1-2 0,0 0 0,0-1 0,1-1 0,-1 1 0,2 0 0,-1 2 0,1 0 0,0 2 0,0 0 0,0-1 0,0 3 0,0 0 0,0 0 0,1 1 0,-2-3 0,1 2 0,-1-2 0,0 0 0,0-2 0,1 0 0,0-1 0,-1-1 0,1 0 0,-1 1 0,1-1 0,0 0 0,0 1 0,1 0 0,-1 2 0,0-1 0,0 5 0,-2-3 0,0 4 0,-1-4 0,0 3 0,0-4 0,0 1 0,-2-2 0,1-2 0,0-2 0,1-1 0,0-1 0,0-2 0,0 0 0,0-1 0,-1 2 0,0-1 0,-1 2 0,0-1 0,0 2 0,-1-1 0,1 0 0,-1-2 0,1-1 0,-1 1 0,2-1 0,1-1 0,0-1 0,2 0 0,-1-1 0,0 0 0,-1 1 0,-1 1 0,-3 1 0,-2 3 0,-4 4 0,1-1 0,-2 2 0,2-4 0,3-1 0,2-2 0,3-3 0,1 0 0,1-2 0,-3 0 0,2 0 0,-2 0 0,1-1 0,-5-3 0,-1-2 0,-5-2 0,2-2 0,0 1 0,2 1 0,0-1 0,2 1 0,2 1 0,1 0 0,1 2 0,0 0 0,-1-1 0,0-3 0,-3 0 0,0-2 0,-3-2 0,1-1 0,0 0 0,2 2 0,2 1 0,2 0 0,1 2 0,0-2 0,0-1 0,1-1 0,-2-3 0,2-3 0,-3 0 0,2 1 0,0 3 0,0 1 0,2 3 0,-1-1 0,1 2 0,1 0 0,-2-1 0,2 0 0,-2-1 0,0 1 0,0-3 0,0 1 0,-1-2 0,0-2 0,0-1 0,0 1 0,1-1 0,2 1 0,-1 1 0,1-1 0,-1-1 0,-1 2 0,2 0 0,-2 1 0,2 0 0,-2-1 0,0 2 0,-1-2 0,0 0 0,1 1 0,-2-3 0,2 1 0,1 0 0,-1 0 0,2 0 0,-1 1 0,0-1 0,1 1 0,0 1 0,0 3 0,1 1 0,0 2 0,1 2 0,0 0 0,-1 0 0,-1-2 0,2-1 0,-4-3 0,2-1 0,-1-3 0,-1 2 0,-1-2 0,1 1 0,0 1 0,0-1 0,-1 2 0,-1-1 0,-1-2 0,0 0 0,0-2 0,1 1 0,2 0 0,0 2 0,1 1 0,-1 0 0,0 2 0,1 1 0,1-1 0,-1 4 0,1-2 0,0 3 0,0 0 0,0-1 0,-1 1 0,-1-4 0,-1 0 0,0-2 0,-1 0 0,1 0 0,-1 1 0,2 0 0,-1 1 0,3 4 0,-1-1 0,2 4 0,-1 0 0,1 3 0,-1-1 0,2 2 0,-1-1 0,1 0 0,0 0 0,-1-1 0,-2-1 0,0-2 0,-1 0 0,0-2 0,-2 1 0,0-2 0,-2 0 0,1 0 0,-1 0 0,2 1 0,0 2 0,1 1 0,0 1 0,1 2 0,1 1 0,-2 1 0,-2 0 0,-6 2 0,-1-1 0,1 1 0,1 0 0,5 1 0,1-2 0,2 1 0,0 1 0,-1 0 0,-1 3 0,-1 3 0,-2 3 0,-2 2 0,-2 2 0,1-1 0,3-1 0,-2 2 0,3-1 0,-3 2 0,2-2 0,-1 0 0,1-2 0,0-1 0,2-1 0,1-2 0,1 2 0,0-1 0,-1 0 0,0 1 0,-1-2 0,1 1 0,2-2 0,1 1 0,-1 1 0,1 2 0,-3 2 0,1 0 0,-2 0 0,3 0 0,-1-2 0,0 3 0,-2 1 0,-2 2 0,1 0 0,-1-1 0,1-4 0,2-2 0,0-1 0,3-4 0,1 1 0,0-1 0,0 1 0,0 1 0,-2 1 0,0 2 0,-2 1 0,0 0 0,-1 0 0,1-1 0,-1 0 0,1 0 0,0-1 0,1-1 0,2 1 0,-2 1 0,1-2 0,-1 2 0,1-1 0,-1-1 0,0 3 0,2-3 0,-2 3 0,2-3 0,1 0 0,1-1 0,-1-3 0,2 0 0,-1-2 0,1 1 0,0-2 0,0 3 0,0 0 0,0 0 0,0-1 0,0 0 0,0-2 0,-1 0 0,-1 4 0,-2 1 0,2 0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4:14.65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4:14.65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2604 928 16558,'-22'28'761,"2"-4"-6242,8-20 5627,0 1 1408,-1 0-1431,-1 0 850,-1 1-839,-1 0-2223,0 0 2402,-10 3 91,-9 2 2010,6-2-2157,-15 4-155,26-8-35,-8 2-11,15-5-11,0 0-12,1-1 1,1-1 3436,-1 0-3425,2 0 11,-3 0-11,2 0 22,-1 0-67,0 0 34,-1 0-1,1 0 23,0 0-56,0-1 34,0-1-23,0 0-33,-1 1 55,-1 1-33,1-1 11,-2 1 23,0 0 0,0 0-34,1 0 11,1 0 45,0 0-11,1 0-34,1 0 45,0 0 22,1 0-22,-1 0 11,1 0-44,-2 0 33,2 0-79,-1 0 68,0 0-34,-1 0 12,2 0-12,-1 0 0,1 0 0,-1 0-33,2 0 56,-1 0-46,2 0 35,-1 0-12,1 0 11,0 0-44,-2 0 33,1 0 12,-1 0-35,-1 0 24,2 0 21,0 0 1,0 1-34,1-1 34,-1 1 0,1 0-46,0-1 35,0 0 22,0 1-34,1-1 34,0 0-45,-1 0 0,1 0 11,0 0 22,0 0-21,1 0 10,-1 0-56,2 0 57,-1 0-23,0 0 11,1 0 11,-1 0 57,1 0-68,-1 0 67,1 0-33,-1 0-34,0 0-11,0-1 45,0-1-67,-1 0 33,0-2 11,1 0 23,0-1-101,-1 0 112,1-1-56,-1-1 0,1 0 34,-1 0 44,0 1-67,1 0-11,-1-1 45,1 2-22,-1-2-12,0 1 34,1 0-57,0 1 35,1 0-1,-1 2 57,2 0-57,-1 1-44,-1-1 44,0 1 0,0-1-22,-1 0 0,-1-2 23,0 1-23,-1 0-23,2-1 79,-1-1-44,1 0-24,-1-1 1,1-1 34,-1-1-35,0-2 57,0 0-45,-1 0 34,1 0-34,-1 0-3381,1 0 3381,0 0-34,0 0 90,0 0-239,1 0 183,-1 0-11,0-1 22,-1 0 3301,-1-1-3300,0 0-12,1-2 11,-1 0 252,1-1-241,1 0 1,0-2-46,2-1 23,0-1 11,2 0-11,-1 0 0,1 0 12,0 0 10,-1 1-22,-1 3 11,1 0 12,-2 2-23,0 2-12,0-1 35,-1 1-34,1 0 22,1 1-11,-2-1 0,2 0 0,0-1 11,1 2-22,-1-1 11,2 2 0,-1-1 33,1 1-33,0 1-22,0 0 22,0 0 34,0-1-68,0 0 45,0 0 23,-1-1-68,1 0 45,-1 3 23,1 0-68,0 2 57,-1 1 10,1 1-44,0-1-11,0 0 44,-1-1-22,0-1-11,1-1 11,-2-1 11,0-1-11,0-1 0,-1 0 11,1-1-33,-1 1 33,1-1 0,-1 2-11,0 0-11,1 2 11,-1 0 0,2 0 0,-2 0-11,2 0 22,-1 1-11,1 0 0,0 2 0,0 0 11,0 2 1,0 1-12,0 0 11,0 1-11,-1 0-11,2 0 33,-2 1-56,1 0 46,1 0-12,-1 0 11,1 0-56,-1 0 79,1 0-34,-2 0 0,-2 0-12,1 0 12,-3 3 0,1 0-11,0 2 22,0 1 1,0-1-24,0 0-10,2-2 22,-1 1 34,0-3-68,1 2 56,0-2-10,0 1-46,0-1 68,0-1-57,1 1 23,0-1 0,1 0 11,1 0 1,0 0-35,1 0 34,-1 0-22,2 0 11,-1 0-11,0 0 22,0 0 0,0 0-11,-1 0-11,-2 0-11,1 0 44,-3 3-44,1 2 22,-2 5 11,1 1-45,0 4 23,-1-1 56,2 1-79,-1 0 68,1 0-45,0 1 22,0 0-11,0 2-11,0 1 22,0 2-22,0 1 11,0 1-11,0 1-1,0 1 35,0-1-57,0 0 57,-1-1-46,1 0 34,-1-1-11,0-3 23,1 0-34,0-2 11,0-1 0,-3 3 0,2-5-12,-2 4 35,3-8-1,-2 4-44,2-6 33,-1 2-11,1-1 0,-1-2 0,1 1 22,-1 0-55,1 0 44,0 1 0,0-1-44,0 1 21,-1 1 35,0 0-3404,0 1 3347,-1 0 34,-1 1 12,1-1 21,0-1-66,0 0 77,1-2-77,-1 1 33,1-2 11,-1 0 3392,1-1-3392,-1-1-11,0 1 23,0-1-23,-1 0 11,0-1 0,1 0 0,0 0-11,0-1 23,0 1-1,1-1-22,-1 1 11,1-1 13,0 1-24,0-1 11,0 1 11,1 0-22,-1-1 11,0 1 1,0-1 10,-1 0-22,0 1 11,0-2 12,-1 1-35,0-1 12,-2 2 23,0-2-12,-5 2 23,4-2-12,-5 2-33,6-3 33,-1 2-22,2-1-11,-2 0 22,1 0 45,0 0-78,1 0 33,0 0 45,1 0-34,0-1-10,1 1-24,0-2 57,0 2-45,-1-2 34,-1 1-12,1 0-22,-2-1 0,1 2 23,-2-2-23,1 2 22,-1-1 0,3 0 12,-2 1-34,2-2 11,0 1 45,0 0-45,1 0 1,0 0 44,-1 1-68,0-2 46,0 1 0,-1 1-1,-1-1-22,1 1-33,-2-1-3348,2 1 3426,-1 0-78,0-1 100,1 0-44,-2 0-34,2 1-11,-1-1 33,0 2 3404,-1-1-3437,2 0 33,-1 0-11,2-1 0,0-1-22,1 1 45,1 0-45,1-1 11,1 1 22,1-1-33,1 1 33,-1-1-33,1 2 0,0-1 44,0 0-66,1 0 44,0-1-2420,1 0 661,6 0-874,-1 0-4034,1 3 6656,-2 4 0,-4-3 0,0 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7:09.837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0.0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64 14995 214994 55098,'55'-17'8134'0'885,"0"1"-8111"918"-885,-11 7-79-918 0,3-1-213 0 621,-3 4-706-1318-621,-2 3-1523 1318 0,-6 1-2130 0 0,-8 2 4628 0 0,-10 1 0 0 0,-9-1 0 0 0,-6 1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7:25.91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 24575,'10'0'0,"44"0"0,-18-2 0,32 1 0,-34 0 0,-4 0 0,-5 1 0,-2 0 0,-3 0 0,-1 0 0,-1 0 0,0 0 0,-1 0 0,-1 1 0,-1-1 0,0 1 0,3 0 0,1-1 0,5 1 0,0-1 0,1 0 0,2 1 0,-3-1 0,3 2 0,-4-2 0,-1 2 0,-4-2 0,-2 2 0,-1-2 0,0 2 0,3-2 0,1 2 0,2-2 0,1 2 0,-2-2 0,3 1 0,-3 0 0,3-1 0,-1 1 0,0-1 0,1 0 0,0 0 0,4 0 0,-1 0 0,3 0 0,-4 0 0,1 0 0,-4 0 0,-1 0 0,0 0 0,-4 0 0,1 0 0,-3 0 0,3 0 0,-1 0 0,5 0 0,6 0 0,3 1 0,5-1 0,-1 1 0,5-1 0,-1 1 0,0-1 0,1 1 0,-7-1 0,1 0 0,-5 0 0,-3 0 0,-3 0 0,-5 0 0,1 0 0,-2 0 0,4 0 0,0 0 0,5 0 0,-1 0 0,1 0 0,4 0 0,-3 0 0,7 0 0,-5 1 0,1 0 0,-9 0 0,-5-1 0,-7 0 0,-4 0 0,1-2 0,3 0 0,3 5 0,-5-4 0,0 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9:02.68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4007 890 19474,'-12'14'0,"0"1"2368,5-1-2368,-1 3 868,3-2-868,1-1 450,2-1-450,0-1 1415,1 2-1415,-1 0 0,2 4 0,-1 1 0,0 0 0,0 1 0,-1 0 0,1 1 0,-1-3 0,-1 0 0,2-3 0,-1-3 0,2-2 0,0-3 0,-1-1 0,1-1 0,-1 1 0,0 3 0,-1 1 0,0 5 0,-1-1 0,-1 1 0,1 0 0,-1-3 0,2 1 0,0-4 0,0 3 0,0-1 0,0 0 0,-1 4 0,-1-1 0,0 2 0,-1-2 0,0 0 0,1 0 0,1-3 0,-1 1 0,0-1 0,-1-1 0,-2 4 0,2-2 0,-1 1 0,1-3 0,2 1 0,-1-2 0,1 1 0,-1 0 0,1 0 0,-2 1 0,1 0 0,0 0 0,3-3 0,-2 0 0,1 0 0,0 0 0,0-1 0,-1 1 0,1-2 0,0-1 0,1-1 0,1-2 0,0-2 0,-4-3 0,0-4 0,-5-5 0,-1-1 0,0-5 0,-1-1 0,1 1 0,2-2 0,2 4 0,1-1 0,2 3 0,-1-3 0,1 3 0,-2-4 0,0 2 0,1-1 0,0 5 0,2-3 0,-2 5 0,2-1 0,-1 2 0,0-1 0,1 3 0,-1 0 0,2 0 0,-1 1 0,-1-2 0,2 0 0,-3-2 0,2 1 0,0-2 0,-1 1 0,1-4 0,-1 0 0,0-1 0,0-2 0,-2 1 0,1 1 0,-3-1 0,1 2 0,-1 1 0,0 2 0,-1 0 0,1 1 0,0 1 0,0-1 0,-1 2 0,2 1 0,-1-2 0,0 3 0,0-1 0,0 2 0,-3-3 0,0 1 0,-2-1 0,1 0 0,-1 1 0,2 2 0,1 0 0,-1 2 0,0-2 0,0 0 0,-1-1 0,1-1 0,-1 2 0,0-1 0,-1-1 0,0 2 0,1-2 0,0 3 0,1-2 0,0 3 0,0-2 0,1 1 0,0 1 0,0-1 0,1 1 0,0-1 0,1 1 0,-1-1 0,0 0 0,-2-1 0,1 1 0,-3-2 0,1 2 0,2-1 0,-2-1 0,1 2 0,0-1 0,0 1 0,2 1 0,2 0 0,0 0 0,2 2 0,0 0 0,0 1 0,0-1 0,0 0 0,-1-1 0,0 2 0,-2-1 0,0 0 0,-1 1 0,0-1 0,0 0 0,-1 0 0,-2-1 0,-3 0 0,-1-2 0,0 2 0,-1-1 0,4 1 0,1 1 0,2-1 0,2 2 0,2-1 0,-1 1 0,-1 0 0,0-1 0,-1 1 0,-2-1 0,-1 1 0,-3-1 0,1 1 0,-1-1 0,2 1 0,0-2 0,-1 1 0,1 0 0,-1-1 0,3 2 0,0-1 0,4 1 0,0-1 0,2 1 0,3-1 0,-2 1 0,0 0 0,0 0 0,-3 0 0,1 0 0,-4 0 0,-1 0 0,-2 0 0,-3 0 0,0-2 0,-4 1 0,3 0 0,-1 0 0,4 1 0,1-1 0,3 1 0,4-1 0,1 1 0,3 0 0,-1 0 0,0 0 0,1 0 0,0-1 0,-1 1 0,0-1 0,-5 1 0,-2-1 0,-2 0 0,2 0 0,1-1 0,1 2 0,0-1 0,0 0 0,3 1 0,-3 0 0,-12-1 0,-7-1 0,-9 0 0,-4-1 0,7 0 0,3 0 0,6 1 0,13 1 0,-3 0 0,2 1 0,-4 0 0,1 0 0,0 0 0,5 0 0,-2 0 0,4 0 0,1 0 0,3 0 0,0 0 0,1 0 0,-1 1 0,-1-1 0,0 1 0,0-1 0,-4 0 0,-9 0 0,-3 0 0,-8 0 0,6 0 0,1 0 0,7 0 0,2 0 0,1 0 0,5 0 0,1 0 0,3 0 0,-5 3 0,-1-1 0,-4 2 0,0 0 0,-2 2 0,-1 2 0,0-1 0,-1 3 0,3-2 0,-1 0 0,2 0 0,0 0 0,2 0 0,-2 0 0,1 4 0,-2 0 0,1 1 0,1 0 0,-1 0 0,1-2 0,1 0 0,2 0 0,-1-1 0,3 1 0,-1-1 0,2 1 0,-1-2 0,2 0 0,-3 1 0,1 0 0,-1 1 0,-1 0 0,-1 2 0,1-2 0,1 1 0,-1-2 0,4-2 0,-1-2 0,2 0 0,1-1 0,-1 0 0,0 1 0,-1 1 0,1 1 0,-2 0 0,1 2 0,0-2 0,1-1 0,0 0 0,1-2 0,-1 2 0,0-2 0,1 3 0,-2-1 0,2 0 0,-1 1 0,-1 0 0,1 1 0,-1 1 0,0 0 0,1 1 0,-1 0 0,1-1 0,0 1 0,0-1 0,1 0 0,0 1 0,-1 0 0,2 0 0,-3 0 0,2-1 0,-1-1 0,1 0 0,0 0 0,-1 0 0,1 0 0,0 1 0,0-3 0,0 0 0,1-1 0,-1-2 0,1 1 0,0-2 0,0 0 0,0-1 0,-1 0 0,2-1 0,-2 1 0,1 1 0,-1-1 0,-1 2 0,-2 0 0,-1 0 0,-1 2 0,0 0 0,0-1 0,2-1 0,1 0 0,2-3 0,1 0 0,0-2 0,-4-9 0,-3-4 0,-3-9 0,-2-4 0,0-2 0,1 2 0,2 1 0,3 6 0,3 3 0,0 4 0,3 2 0,-1 2 0,1 1 0,-1-1 0,2 2 0,-2-1 0,1-2 0,-1 1 0,1-3 0,0 1 0,-1-5 0,1-1 0,-1-2 0,0-4 0,0 0 0,-2-2 0,2 4 0,0 2 0,0 3 0,-1 2 0,1-2 0,0 3 0,0-2 0,0 1 0,0-1 0,-2 1 0,2-1 0,-1 0 0,1 1 0,-2-2 0,2 2 0,-1-3 0,0 2 0,-1 0 0,1-1 0,-1 0 0,1 2 0,1 1 0,-1 1 0,1-1 0,-1 0 0,-1-1 0,2 0 0,-2 0 0,0-1 0,1 0 0,-1-1 0,1 1 0,-1-2 0,0 1 0,-1 0 0,-1-3 0,2 3 0,-1-1 0,2 1 0,-1 0 0,0 1 0,1 0 0,-1 1 0,0 0 0,1 0 0,-1 0 0,2 1 0,-1 2 0,2 0 0,-1 3 0,0-1 0,0 1 0,0-2 0,-1-1 0,0-2 0,0 1 0,0 0 0,0 1 0,0 1 0,1 1 0,-1 2 0,1 1 0,0 0 0,-1-1 0,1 0 0,-2 0 0,0-1 0,1 0 0,-2-1 0,0-1 0,0-2 0,0-1 0,0-2 0,-2-1 0,1-2 0,-1 1 0,0 0 0,1 2 0,0-1 0,0 2 0,1 1 0,1 1 0,1 1 0,-1 0 0,1 2 0,0 1 0,0 1 0,2 1 0,-1 0 0,0 3 0,1-1 0,-1 2 0,1 0 0,-1 1 0,1 0 0,-4 3 0,-4 3 0,-5 2 0,-2 4 0,1-2 0,1 3 0,1-1 0,2-2 0,-2 4 0,5-4 0,0 2 0,2-2 0,1 0 0,1-2 0,0-1 0,1-1 0,1-2 0,0 0 0,0 0 0,1 2 0,-2 1 0,1 0 0,-3 4 0,2 0 0,-1 1 0,-1 1 0,1-2 0,-1 3 0,1-2 0,0 3 0,0-4 0,1 1 0,0-1 0,0-2 0,0 0 0,-1-2 0,1 2 0,-1-1 0,0 0 0,-1 2 0,-1-1 0,-1 1 0,1 0 0,0 1 0,0-2 0,-1 1 0,1 0 0,0-1 0,-1 0 0,0 1 0,0-1 0,-1 3 0,0-3 0,0 1 0,1-1 0,1-2 0,-3 3 0,0 0 0,-2 1 0,-3 2 0,0 0 0,-1-2 0,-1 3 0,-3 0 0,0 0 0,1 1 0,-2-1 0,3-1 0,-1 0 0,1-3 0,3 0 0,2-2 0,0-1 0,2 0 0,-2 0 0,0 2 0,-2-1 0,0 0 0,1-3 0,2 1 0,-2-2 0,1 1 0,-3 0 0,3-2 0,-1 2 0,2-1 0,0-1 0,-2 2 0,1-1 0,0-1 0,0 2 0,2-2 0,-2 2 0,3-1 0,-2-1 0,1 0 0,1 0 0,1-1 0,-1 1 0,2-1 0,0 0 0,-1-1 0,1 0 0,-1-1 0,-1 1 0,1-1 0,0 1 0,-1 1 0,2 0 0,1 0 0,0-1 0,1 1 0,0-1 0,0 1 0,0-1 0,0 0 0,1 1 0,2-1 0,-1 1 0,2-2 0,1-3 0,1 1 0,0-2 0,0 3 0,0 1 0,-1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9:17.9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9:18.1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9:35.5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1057 24575,'0'-8'0,"0"-8"0,2-1 0,-1-3 0,1 7 0,0 0 0,-1 1 0,0 1 0,1-1 0,0 2 0,0 0 0,0-2 0,0 1 0,1 1 0,-2 2 0,1 1 0,-1-1 0,0 0 0,1-3 0,0 0 0,2-2 0,-1 0 0,1-1 0,-1 0 0,1-1 0,-1 1 0,-1 0 0,0 0 0,-1 0 0,0 1 0,0-1 0,0-2 0,1 0 0,-1-1 0,0 1 0,0 1 0,-1 1 0,2 0 0,-1-3 0,0 3 0,0-2 0,-1 0 0,1-3 0,1 1 0,0 1 0,0 1 0,0 2 0,2 0 0,-3 0 0,3 0 0,-2 0 0,1-2 0,1 1 0,-1-2 0,2 2 0,-3-2 0,2 3 0,-3 0 0,3-1 0,-2 1 0,2-3 0,-1 1 0,2 0 0,-1 1 0,1 0 0,1-1 0,0 2 0,-1 0 0,2-1 0,0 2 0,0-1 0,1 3 0,-1-1 0,0 3 0,0 0 0,1 1 0,-1 2 0,-1 1 0,-2 2 0,-1 2 0,-1 1 0,1 1 0,1 2 0,0 1 0,1 1 0,-1 0 0,-1 0 0,0 1 0,0-2 0,0 2 0,1 0 0,-1 1 0,2 2 0,-3 1 0,3 1 0,-1 0 0,1 2 0,-1-2 0,0 0 0,1 1 0,-3-3 0,0 0 0,1 1 0,-1-2 0,1 4 0,-1-3 0,1 2 0,0 0 0,1-1 0,1 3 0,-1 0 0,2 2 0,0 0 0,0-1 0,1 0 0,-1 0 0,1 3 0,-1-1 0,0-1 0,1 1 0,-2-3 0,1 1 0,-2-2 0,2 2 0,-2-2 0,1 0 0,-2 0 0,0-3 0,0-2 0,0 1 0,0-2 0,2 2 0,0-1 0,0 1 0,0-1 0,-1-1 0,1 1 0,1 0 0,1 1 0,2 1 0,1 0 0,2 2 0,3 0 0,4 2 0,1 0 0,-1-1 0,1 0 0,-6-2 0,-1 0 0,-3-3 0,-1 1 0,0-2 0,-1 0 0,1 1 0,-1-1 0,1 0 0,2 0 0,1 1 0,1 1 0,0 0 0,3-1 0,0 2 0,1-2 0,1 0 0,-3-1 0,-1-1 0,1-1 0,-4 0 0,2-1 0,-2 1 0,-2-1 0,-1-1 0,-1 1 0,0-2 0,1 3 0,-2-2 0,1 0 0,-2 0 0,1-1 0,-1 1 0,0 0 0,1 0 0,0 0 0,2 0 0,4 1 0,3 0 0,0 1 0,-1-1 0,-3-1 0,-1-1 0,-2 2 0,1-2 0,-1 1 0,1-1 0,-2 0 0,2 1 0,-2-1 0,2-1 0,-3 0 0,-1 0 0,-1 1 0,-1-1 0,2 2 0,1 0 0,5 0 0,0 3 0,1-1 0,1-1 0,-5-1 0,-1-1 0,-3-1 0,-1 0 0,2 1 0,0 0 0,1 1 0,-2-1 0,-1 0 0,1-1 0,1 2 0,3-1 0,7 4 0,2-2 0,3 2 0,7-1 0,0 1 0,3-1 0,5 2 0,2-1 0,6 3 0,-4-2 0,-1 1 0,-12-3 0,-3 0 0,-6-1 0,-7-2 0,-3 0 0,-4-1 0,1-3 0,2 4 0,-1-4 0,0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0:07.14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0 804 24575,'4'1'0,"-1"0"0,3 0 0,2-1 0,3 0 0,11 0 0,9 0 0,11 0 0,1 0 0,6 0 0,0-1 0,0 1 0,4-1 0,-6 1 0,-4 0 0,-4 0 0,-4 0 0,-4 0 0,-2 0 0,-2 0 0,0 0 0,-1 1 0,9 0 0,4 1 0,11 1 0,-2-1 0,7-1 0,-5 0 0,-4-1 0,1 0 0,-13 0 0,-3 0 0,-1 0 0,-3 0 0,3 0 0,-1 0 0,4 0 0,7 0 0,1 0 0,8 0 0,-6 0 0,0 0 0,1 0 0,0 0 0,4 0 0,-2 0 0,3-1 0,-6 0 0,-2-2 0,-4 0 0,0 2 0,-1-3 0,2 3 0,-7-1 0,2 0 0,-6-1 0,6 1 0,-6 0 0,4 0 0,-2 1 0,-2 0 0,-4 1 0,-1 0 0,-4 0 0,-1 0 0,-3 0 0,-3 0 0,-1 0 0,1 0 0,1 0 0,2 0 0,0 0 0,3 0 0,-2 0 0,2 0 0,-2 0 0,-1 0 0,1-1 0,-3 1 0,1-1 0,-3 1 0,0 0 0,1 0 0,-1 0 0,2 0 0,-1 1 0,1 0 0,-3-1 0,0 0 0,0 0 0,-1 1 0,2-1 0,0 1 0,1-1 0,0 1 0,-1 0 0,1-1 0,-1 1 0,-1 0 0,-2 0 0,-2 0 0,-1 0 0,-1-1 0,-1 0 0,0 1 0,0-1 0,0 1 0,4 0 0,-1 1 0,2 0 0,1 1 0,0-1 0,3 0 0,-1 1 0,1-1 0,0 1 0,-2-2 0,0 0 0,-3 0 0,1 0 0,-2 0 0,0-1 0,-1 1 0,-1-1 0,-2 1 0,1-1 0,0 1 0,1-1 0,-1 2 0,1 0 0,0 1 0,2 2 0,0 2 0,2 0 0,0 2 0,0 2 0,0 0 0,1 2 0,0-1 0,0 0 0,-1 1 0,0-1 0,2 2 0,-2-1 0,1 0 0,-2-3 0,0-1 0,0-1 0,-2-3 0,1 1 0,-1-1 0,0 2 0,2 1 0,1 1 0,-1 0 0,2 1 0,-2-1 0,1 1 0,0 1 0,0 1 0,6 9 0,-3-5 0,4 6 0,-6-10 0,1 3 0,-2-4 0,-1-1 0,-1 0 0,0-1 0,1 0 0,-1-1 0,1 0 0,-1 0 0,0 1 0,1 0 0,-2 0 0,0 2 0,2-1 0,-1 2 0,0-2 0,1 0 0,-3-2 0,1 0 0,-2-1 0,2 2 0,-1-2 0,0 3 0,2-1 0,-1 1 0,1 1 0,-1 0 0,0-1 0,2 3 0,-2-2 0,1 3 0,0-2 0,4 9 0,-2-4 0,1 3 0,-1-6 0,-1-3 0,-1 2 0,-1-3 0,1 1 0,0 0 0,0 0 0,1 0 0,-1 1 0,2-1 0,0 1 0,1 0 0,1 0 0,-1-1 0,-1-2 0,-2-2 0,-1-1 0,2-2 0,0 0 0,1 0 0,1-1 0,0-1 0,-1-2 0,-2 0 0,1 0 0,-2 0 0,3 0 0,0 0 0,0-2 0,0 0 0,0-1 0,1-2 0,-1 0 0,0-1 0,0-1 0,1-3 0,3-2 0,6-8 0,3-5 0,1-3 0,2-5 0,-9 6 0,0 1 0,-7 5 0,-1 3 0,-5 2 0,1 2 0,-2 0 0,0 3 0,-1-2 0,1 2 0,-1-3 0,0 2 0,1-1 0,-1-3 0,1 1 0,0-3 0,0 1 0,1-2 0,-1 1 0,2-3 0,0 3 0,1-1 0,0 4 0,1-3 0,-1 4 0,1-3 0,1-1 0,0-4 0,-1-1 0,0-3 0,-1 3 0,0 0 0,-2 3 0,2 1 0,-2 1 0,1 1 0,0-1 0,-1 0 0,0 2 0,1-2 0,-1 3 0,1 0 0,0 0 0,1-1 0,0 0 0,0-1 0,1-2 0,0 2 0,0-2 0,2-1 0,0-1 0,1-1 0,0 1 0,-1-1 0,1 3 0,-2 0 0,2-1 0,-3 2 0,3-1 0,-2-1 0,1 0 0,1-2 0,-1 1 0,1-2 0,0 1 0,-1 0 0,2-1 0,0 1 0,1-3 0,0 3 0,2-3 0,0 4 0,-1 0 0,0 1 0,-1-1 0,-1 2 0,2-2 0,1 1 0,-2 1 0,0 2 0,0 1 0,-2 3 0,1-1 0,0 2 0,-1 2 0,0 1 0,-2 2 0,-1 2 0,-1 1 0,0 2 0,-1 1 0,0 2 0,1 1 0,1 1 0,-1 1 0,1 0 0,-1 2 0,2-1 0,0 4 0,-1-2 0,2 1 0,-1-1 0,2 3 0,0 0 0,1 1 0,0 1 0,1 0 0,2 1 0,-1-1 0,1 0 0,-2 0 0,0-1 0,1 1 0,0 2 0,2-2 0,-1 1 0,2-1 0,-1-1 0,-1 0 0,1 1 0,-1-2 0,0 0 0,1 0 0,-3-2 0,-1-2 0,0 2 0,-1-1 0,3 1 0,-1 0 0,3-1 0,0 1 0,0 0 0,3 1 0,-2 0 0,0-2 0,0 0 0,0 0 0,2 1 0,-1-1 0,2 3 0,1-2 0,1 2 0,3 0 0,-3-2 0,0 1 0,-1-2 0,0 1 0,1-1 0,13 6 0,-13-6 0,11 3 0,-15-5 0,1-2 0,-1 2 0,2-2 0,0 0 0,3 1 0,0 0 0,5 1 0,-2-1 0,4 0 0,-3-1 0,2 0 0,2-1 0,4 2 0,-1-3 0,1 2 0,-1-1 0,-1 0 0,-2 2 0,1-2 0,-6 0 0,0 0 0,2 1 0,-2-1 0,-1 1 0,-2-2 0,-4 1 0,2-2 0,-2 2 0,4-2 0,1 1 0,3 0 0,7-1 0,1 2 0,4-1 0,-2 0 0,-5 0 0,-4-1 0,-10 0 0,-5 0 0,-6 0 0,1 0 0,5-2 0,11-4 0,2 6 0,-5-4 0,-5 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1:42.06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0 24575,'-1'2'0,"0"2"0,1-1 0,0 4 0,0 0 0,0 3 0,1 0 0,0 2 0,2 0 0,-1 5 0,1 3 0,-1 1 0,1 1 0,0-2 0,0-2 0,1 0 0,-2 0 0,2 1 0,-2 1 0,0 1 0,-1-1 0,1 0 0,-1 1 0,1-1 0,1 4 0,-1-4 0,2 3 0,-1-3 0,0-2 0,1 2 0,-2-5 0,1 2 0,-1 0 0,0-2 0,1 2 0,-2-4 0,1 1 0,-1-4 0,1 1 0,-1 5 0,2 3 0,-2 5 0,2 6 0,2 0 0,0 4 0,2-4 0,1 1 0,-2-4 0,0-1 0,0-3 0,-1-6 0,-1-3 0,-1-4 0,-2-2 0,1-2 0,-1 0 0,0 2 0,1 2 0,0 2 0,1 5 0,0 3 0,0 4 0,1 6 0,1 3 0,-1 0 0,0-5 0,1-4 0,0-5 0,-1-5 0,-1-3 0,-2-4 0,2-2 0,-2-1 0,0-1 0,1 2 0,-1-1 0,1 2 0,1 0 0,1-1 0,0 2 0,-1-4 0,0-3 0,8-17 0,7-20 0,10-19 0,1-5 0,-1-7 0,-5 4 0,-4 2 0,-2-1 0,-8 13 0,-1 5 0,-5 9 0,0 7 0,-2 8 0,0 6 0,-1 5 0,0 3 0,0-1 0,0-3 0,1-7 0,0 0 0,3-8 0,0-1 0,2-3 0,1-5 0,1 0 0,2-1 0,-1 4 0,1 4 0,0 7 0,-1 4 0,-1 3 0,-2 5 0,-1 3 0,0 4 0,-1 0 0,-1 2 0,1 0 0,1 3 0,1 5 0,2 6 0,8 10 0,1 3 0,6 10 0,0 0 0,-2 5 0,-3-4 0,-5 1 0,-2-5 0,-3-1 0,0 3 0,-2-6 0,-2 3 0,-1-4 0,-1 1 0,1-1 0,1 1 0,0 3 0,2-2 0,0 1 0,1 1 0,-1-2 0,0 2 0,1-1 0,1-2 0,1-3 0,0-4 0,1-3 0,-3-6 0,-2-5 0,3-7 0,0-8 0,3-6 0,0-8 0,5-9 0,0-10 0,6-11 0,-4 1 0,-2 1 0,-6 7 0,-4 6 0,-1 1 0,-3 7 0,2 3 0,-2 4 0,3 5 0,-3 3 0,1 3 0,0 3 0,-2 2 0,3-2 0,1-2 0,4-2 0,3-2 0,4-3 0,2 2 0,-1 2 0,-5 4 0,-5 5 0,-3 4 0,-1 4 0,2 4 0,1 4 0,1 2 0,1 4 0,0-1 0,1 4 0,0 2 0,-2 1 0,3 1 0,-2-4 0,1-1 0,2-3 0,0-2 0,2-2 0,0-2 0,0-3 0,2-2 0,-1-5 0,4-1 0,-2-1 0,6-3 0,-1-3 0,4-2 0,4-7 0,-1 0 0,2-3 0,-3 0 0,-6 3 0,-5 4 0,-7 5 0,-1 7 0,2 6 0,12 4 0,12 5 0,11-1 0,18 2 0,3-4 0,0-1 0,-2-6 0,-18-4 0,-7-2 0,-8-1 0,-15 0 0,-5 0 0,-5-1 0,-4 1 0,2-4 0,4-1 0,3-2 0,4 3 0,-5 2 0,-1 6 0,-7-2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1:45.8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2200 2 24575,'-2'-1'0,"0"0"0,-4 3 0,-3 2 0,-2 2 0,-4 6 0,0 1 0,-3 3 0,-5 5 0,-1 1 0,-1 3 0,4-2 0,3 1 0,4 0 0,1 1 0,2 4 0,0-2 0,3 2 0,0-1 0,2-2 0,1 1 0,2-4 0,-1 2 0,2-5 0,-1 2 0,2-2 0,0 2 0,0 0 0,-1 6 0,1 1 0,-2 5 0,2-4 0,1 3 0,0-2 0,0-1 0,0 4 0,0-5 0,0 0 0,0 0 0,0-2 0,0-1 0,0-4 0,0-2 0,0-3 0,0-2 0,0 2 0,-1-2 0,0 1 0,-2 1 0,-2 1 0,0 2 0,-3 0 0,0 0 0,0 0 0,-1-2 0,0 2 0,3-5 0,1-2 0,0-4 0,4-4 0,-2-6 0,0-6 0,-3-7 0,-1-7 0,-5-12 0,-2-5 0,-4-11 0,0 4 0,3-1 0,3 8 0,3 3 0,3-1 0,3 6 0,2-5 0,1 8 0,0-2 0,0 6 0,0 1 0,0-1 0,0 1 0,-1 0 0,-1-5 0,0-1 0,0-4 0,-1 2 0,0 0 0,0 2 0,1 2 0,1-3 0,0 4 0,0-3 0,0-3 0,-2 1 0,0-2 0,0 3 0,-3 0 0,0 7 0,1 1 0,-2 4 0,1 4 0,1 3 0,0 4 0,2 3 0,1 2 0,-2 1 0,0 0 0,-3 1 0,-2 1 0,-3 4 0,-4 3 0,0 5 0,-1 6 0,0 7 0,3 3 0,-2 12 0,4 2 0,1 12 0,4-4 0,-2 13 0,2 0 0,-1 1 0,2 3 0,0-10 0,3-5 0,-2-1 0,1-6 0,-2 0 0,-2 1 0,1-4 0,-1 0 0,1-9 0,-1-1 0,0-8 0,1 0 0,-1-1 0,2-5 0,1-4 0,0 0 0,1-5 0,1-3 0,0-6 0,-4-13 0,0-6 0,-8-11 0,-2-3 0,0 2 0,-3-3 0,6 7 0,4 2 0,1 1 0,6 6 0,-2-2 0,4 2 0,-2-3 0,3 0 0,-2-3 0,2-1 0,-1-4 0,1 3 0,0-5 0,-1 2 0,-1-1 0,0-2 0,-1 1 0,0-3 0,-1 3 0,2-5 0,-2 5 0,-1 2 0,0 3 0,-3 5 0,1 4 0,-1 2 0,3 8 0,-1 4 0,-6 8 0,-3 3 0,-8 7 0,-2 1 0,-6 7 0,-1 3 0,0 0 0,-4 7 0,6-6 0,1 0 0,0-1 0,3-4 0,1-2 0,3-5 0,7-8 0,3-3 0,1-3 0,0-1 0,-1-2 0,-1 0 0,-4 0 0,-3-1 0,-4-1 0,0-1 0,1 0 0,3 1 0,3 0 0,2-1 0,2-2 0,-1-1 0,-1-2 0,0 2 0,2 1 0,1 3 0,-1 1 0,-1 1 0,-4 1 0,-7 1 0,-10 4 0,-9 1 0,-15 3 0,0-1 0,1-2 0,13-2 0,11-4 0,13 0 0,6-1 0,5 0 0,7-1 0,2-1 0,1-2 0,1 1 0,-1 0 0,1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2:03.4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2 525 24575,'-1'1'0,"1"1"0,0 0 0,0 0 0,0 0 0,0 1 0,0 2 0,0 2 0,0 2 0,0-1 0,1 2 0,-1-2 0,2 1 0,-2-1 0,1-3 0,-1 0 0,0-2 0,0-1 0,0 0 0,0 1 0,0 0 0,1 0 0,-1-1 0,1 1 0,-1 1 0,0-1 0,0 1 0,0-1 0,1 1 0,-1 0 0,1-1 0,-1 0 0,0 0 0,0-1 0,0 0 0,0 1 0,0-1 0,0 1 0,1-1 0,-1 1 0,1-1 0,-1 1 0,0 1 0,0 0 0,0 0 0,0-2 0,0 2 0,0 1 0,0 0 0,1 1 0,-1 0 0,0-1 0,0 1 0,0-1 0,1 1 0,0-1 0,0-1 0,0 1 0,-1-2 0,0 1 0,1-2 0,-1 2 0,2-1 0,-2 0 0,1 0 0,0 0 0,1 1 0,-1 0 0,1 1 0,-1 1 0,1-1 0,-1 2 0,0-2 0,0 1 0,0-3 0,1 2 0,-2-3 0,1 0 0,-1 0 0,0 0 0,1 0 0,-1 0 0,2-1 0,-2 1 0,1 0 0,0-1 0,-1 1 0,1-2 0,0 2 0,0-1 0,-1 0 0,2 2 0,-1-1 0,1 1 0,0-1 0,0 1 0,0 1 0,1 0 0,1 1 0,0 0 0,-1 1 0,1-2 0,-1 0 0,0 1 0,-1-3 0,-1 0 0,1-2 0,0 0 0,0 0 0,2-1 0,0-1 0,2 0 0,-3 0 0,1 0 0,-2 2 0,2-1 0,0 0 0,2-1 0,1 0 0,-1 0 0,-2 1 0,0 0 0,-2 0 0,1 1 0,0-2 0,0 0 0,2-1 0,0-1 0,2 0 0,0-1 0,-1-1 0,-1 1 0,-2 1 0,-1 2 0,0 0 0,0-1 0,0-1 0,1 0 0,-1-1 0,-1 2 0,2 0 0,-3 1 0,1 0 0,-1 1 0,0-2 0,0 1 0,0-1 0,1 2 0,-1-1 0,2-2 0,-1-7 0,2 1 0,0-2 0,1 4 0,-2 0 0,0 2 0,-1 2 0,1 1 0,-2 1 0,1 0 0,-1-1 0,1-1 0,0 0 0,1-3 0,-1 0 0,0 0 0,-1-1 0,1 1 0,0-3 0,0 2 0,1-3 0,-1 1 0,1 0 0,-1 0 0,1 2 0,-1-1 0,0 0 0,0 2 0,0-1 0,1 2 0,-2 1 0,1 3 0,-1-2 0,0 2 0,0-4 0,1 1 0,0-3 0,0-1 0,2-2 0,0 0 0,0 1 0,0 1 0,-1 2 0,-1 3 0,-1 0 0,0 2 0,0 0 0,1 0 0,-1 0 0,1 0 0,-1 0 0,0 0 0,0 0 0,1-1 0,0-1 0,2-1 0,-1-2 0,1 0 0,-1-1 0,1 1 0,-2 2 0,1 2 0,-2 0 0,1 0 0,0-1 0,-1-2 0,1-1 0,1-5 0,0 0 0,1 0 0,-2 1 0,1 2 0,-2 1 0,1 2 0,-1 0 0,0 3 0,1 0 0,-1 1 0,1 0 0,-1 0 0,0 0 0,0-1 0,0-2 0,1 0 0,-1-1 0,0 0 0,0 0 0,1-2 0,0 1 0,0-1 0,1-2 0,-2 1 0,3-2 0,-3 2 0,3-1 0,-1 0 0,0 0 0,0 0 0,1 0 0,-1 1 0,1 0 0,-2-1 0,1 3 0,0-2 0,1 1 0,-1 0 0,0 0 0,0 1 0,0 0 0,0 0 0,0 0 0,0 0 0,0-1 0,0 1 0,2 0 0,-2 0 0,1 1 0,-2 1 0,2 0 0,-1 1 0,2-1 0,-2 1 0,0 0 0,0 1 0,0-1 0,0 4 0,-1-3 0,0 3 0,0-1 0,1 1 0,0 0 0,0 0 0,0 3 0,1 0 0,0 4 0,4 2 0,-1 0 0,1 0 0,0 0 0,-1-1 0,-1-2 0,0 2 0,-2-2 0,0 1 0,0 0 0,1 0 0,0 1 0,0 0 0,1 1 0,0-1 0,-2 0 0,3 2 0,-2-1 0,1 2 0,-1-2 0,2 2 0,-2-1 0,0 0 0,1 1 0,0-1 0,1 2 0,1-1 0,-2 0 0,0 2 0,1-3 0,0 3 0,1-3 0,0 2 0,3 1 0,-3 1 0,1 0 0,-2 1 0,-1-1 0,0 2 0,-1-3 0,-1 0 0,0-2 0,-1-2 0,-1 0 0,0 1 0,1-1 0,-1 0 0,1-1 0,0 0 0,-1-1 0,0 2 0,0-3 0,2 3 0,-1 0 0,1 0 0,-1 1 0,0 3 0,2 0 0,1 4 0,-2-2 0,1 1 0,-1 0 0,0 1 0,0 1 0,-1-1 0,-1-1 0,1 2 0,-1-4 0,0 1 0,0-5 0,-1 0 0,1-4 0,-1 1 0,2-2 0,-2 0 0,1 0 0,-1-2 0,0-1 0,0 1 0,1-1 0,1 0 0,0-1 0,1-1 0,0 0 0,0 0 0,0 0 0,2-1 0,0 1 0,2-3 0,1 0 0,-1-2 0,3 0 0,-3 0 0,2 0 0,-2-1 0,1-1 0,-2-1 0,2-2 0,-1-2 0,-1 1 0,1-6 0,0 5 0,0-7 0,2 2 0,-1-1 0,1-1 0,0 2 0,-1 1 0,1 0 0,-1 2 0,1-1 0,-3 2 0,1 0 0,0 1 0,-1 0 0,1-4 0,1 1 0,1-1 0,0-1 0,-2 2 0,-2 2 0,0 2 0,-1 1 0,0 1 0,-1 0 0,1 1 0,-1 1 0,1 1 0,-3 2 0,1 1 0,-1 2 0,2-1 0,0-1 0,2-1 0,0 0 0,2 0 0,-2 0 0,0 3 0,0-1 0,-1 0 0,-1 0 0,0 1 0,1 3 0,0 4 0,5 9 0,0 3 0,8 7 0,-3-3 0,0 0 0,-5-2 0,-3-2 0,0 0 0,-1-1 0,0-2 0,-2-3 0,0-1 0,0 0 0,-1-1 0,1 2 0,-1 1 0,1 0 0,0 0 0,2 0 0,-2-2 0,2-1 0,-2-4 0,-1-2 0,3-4 0,1-3 0,4-2 0,2-6 0,3-2 0,2-5 0,4-5 0,1-3 0,2-4 0,-3 3 0,-2 3 0,-1 1 0,-2 5 0,-3 1 0,0 5 0,-7 7 0,0 3 0,-1 4 0,2 1 0,3 2 0,6 3 0,3 4 0,9 0 0,0 0 0,11-1 0,-1-3 0,2-2 0,3-1 0,-10-4 0,-4 0 0,-7-1 0,-10-1 0,-4 1 0,-4-2 0,1 0 0,8-7 0,-1 6 0,0-4 0,-7 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2:08.4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1983 793 24575,'-1'-6'0,"-1"-1"0,-2-4 0,-2-3 0,-5-3 0,-1-1 0,1 1 0,0 1 0,2 2 0,0-1 0,0 1 0,1-1 0,1 2 0,1 0 0,1 1 0,1 0 0,1 1 0,0-3 0,0 0 0,1-1 0,-1 0 0,2-2 0,0 1 0,1-3 0,0 1 0,0 0 0,-1 0 0,1 1 0,-1-1 0,1 2 0,1 0 0,-1 1 0,2 1 0,-2 0 0,2 1 0,0 0 0,0-1 0,1 0 0,-1-2 0,1 0 0,-2-2 0,1 0 0,-2 1 0,1-1 0,-1 2 0,-1 1 0,0 0 0,-1 2 0,-1-3 0,-1 3 0,-2-1 0,-1 4 0,0 0 0,1 4 0,2 2 0,1 2 0,1 1 0,-1 0 0,-2 1 0,-3 0 0,0 3 0,-6 3 0,1 5 0,-4 2 0,1 3 0,1 0 0,1 0 0,4-1 0,2 1 0,3-2 0,3 1 0,0 2 0,2 0 0,0 3 0,0 1 0,1-2 0,-1-1 0,1-4 0,-1 0 0,0-3 0,0 1 0,0-1 0,0 1 0,-1 0 0,0 5 0,-1 1 0,1 8 0,-1-1 0,0 7 0,0 1 0,0 4 0,-1 5 0,2 1 0,-1 2 0,1 0 0,-1-6 0,2-7 0,-1-8 0,1-7 0,0-4 0,0-2 0,0-2 0,0 2 0,-1-1 0,1 6 0,-2 2 0,1 6 0,-2-1 0,-2 7 0,1-1 0,-2 2 0,2 3 0,0-1 0,0 0 0,-1 3 0,1-10 0,-1-1 0,3-8 0,0-7 0,1-5 0,-1-3 0,-3-7 0,-2-4 0,-9-8 0,-7-6 0,-6-7 0,2 1 0,2-2 0,8 5 0,4 2 0,5-2 0,4 2 0,3 0 0,1-4 0,1 3 0,0-3 0,1 2 0,-1 0 0,-1 0 0,-1 2 0,0-6 0,0 2 0,1-1 0,0 0 0,0 2 0,0 1 0,-1 2 0,1 2 0,-1 2 0,1 0 0,-1 0 0,1-1 0,-1 1 0,1-2 0,-1 0 0,1-1 0,-1 0 0,1-2 0,-2-1 0,0-1 0,-2-5 0,1 4 0,-2-2 0,0 1 0,0 4 0,-3 4 0,3 5 0,0 8 0,2 4 0,1 3 0,-1 1 0,-2 0 0,0 1 0,-6 3 0,0 2 0,-4 3 0,0 1 0,-7 7 0,5-2 0,-2 4 0,6-3 0,1 3 0,2 2 0,0 1 0,4 2 0,0-3 0,2 0 0,0 0 0,1-3 0,0 0 0,-1 0 0,2-3 0,-2 2 0,2-1 0,-3 3 0,1 1 0,-2 2 0,1 5 0,-3 1 0,1 2 0,-3 5 0,2-3 0,-1 6 0,3-5 0,1 2 0,3-7 0,0-2 0,1-2 0,1-7 0,-1-1 0,1-4 0,0-1 0,-1-1 0,1-1 0,-2 0 0,1-1 0,-1 2 0,-1 0 0,-2 4 0,-2 1 0,-3 5 0,-3-1 0,-3 4 0,0-2 0,0 0 0,2-3 0,3-5 0,4-9 0,-1-14 0,1-10 0,-13-21 0,-8-9 0,-5-6 0,-2-2 0,8 14 0,7 7 0,6 13 0,7 6 0,3 7 0,3 0 0,0 3 0,1 0 0,0-2 0,0-1 0,1-1 0,0-4 0,-1 2 0,1-3 0,0 5 0,-1-2 0,0 4 0,-1 3 0,0 2 0,0 2 0,-3 2 0,-1 0 0,-4 1 0,-2 1 0,-2-1 0,-1 1 0,-1-1 0,0 0 0,0 0 0,1 2 0,0-1 0,0 4 0,0 1 0,-2 2 0,1 2 0,2-1 0,1 1 0,0-1 0,1-1 0,1-1 0,0-2 0,4-2 0,1-1 0,3-1 0,-1 0 0,-1 2 0,-3 1 0,-1 2 0,-3 0 0,-6 3 0,-2-1 0,-3 0 0,5-2 0,4-2 0,7-3 0,2 0 0,-1-1 0,-1-2 0,-3 1 0,-5-3 0,-3 2 0,-5-2 0,-1 3 0,-1-2 0,-1 1 0,2-3 0,-2 2 0,-5 0 0,-9 2 0,-10 4 0,20-2 0,2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0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 89 13796 215540 57477,'-5'-37'9020'0'855,"4"7"-8953"991"-855,20 25-67-991 0,1 0 22 0 0,3 2-10 0 0,3-1-80 0 0,1 2-77 0 0,1 1-214 0 0,-1 0-7473 0-855,18 16 7832-991 855,-24-2 0 991 0,10 4 0 0 0,-28-8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5:53.626"/>
    </inkml:context>
    <inkml:brush xml:id="br0">
      <inkml:brushProperty name="width" value="0.17143" units="cm"/>
      <inkml:brushProperty name="height" value="0.17143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1 293 20546,'37'-21'191,"11"0"-203,-19 13 35,26-4-4230,36-3 4241,2 6-23,1-2 848,-35 10-892,-37 1 66,3 0-44,-6 0 0,3 0 45,-8 0-23,-1 0 3358,-2 0-3346,1 0-23,-2 0-11,-1 0 22,-1 0 11,-1 0-44,1 0 22,-2 0 11,1 0-22,0 0 11,0 0 0,0 0 22,0 0-44,-1 0 33,1 0 11,-1 0-66,1 0 55,-2 0 11,1 0-67,-2 0 90,-1 0-56,0 0-11,1 0 33,-2 0 0,2 0-45,1 0 57,-1 0-23,3 0-23,-2 0 23,3 0 12,-1 0-12,3 0-12,0 0 46,1 0-23,1 0-33,-1 0 11,0 0 22,-2 1 0,-1 0-33,-1 0 33,-1 0-22,-1 0 11,-2 0 11,1 0 22,-1 0-66,-1 0 44,1 1 0,-1 0-22,0-1 33,0 2 763,1-2-774,-11-5 23,4 0-23,-10-4 11,3 0-22,-1 0 23,-1 0 33,-2-2-79,-2-1 46,-2 0 33,-1-1-45,0-1 11,-2 0-33,1 0 78,-1 1-44,-6-3-1,9 5 1,-3-1-1,12 5-11,0 2 34,4 1-67,1 0 55,1 1 1,0 0-45,2 1 33,-1-1 0,2 0-10,-1 0-24,0-1 57,0 1-34,0 0 1,-1 0-1,1 0 67,0 1-44,-1 0-34,9 0-11,1 1 33,9 3-11,0 1-33,1 3 44,2 1-11,3 1-22,2 0 22,2 2 12,1 0-3449,1 1 3449,1 1-1,-1-1-67,11 4 79,-11-4-68,17 5 68,-23-9-23,6 2-45,-11-4 3415,-2-1-3347,-2 0-34,-3-2 0,-4 0-11,-1-1-1,-3-1 215,-1 0-181,0 2 1,-4-1-57,-1 2 45,-3-3 12,0 1-46,1 0 46,1-1-23,1 1 11,-2 1-11,2-1 22,-4 5 1,2-1-46,-3 4 46,0 1-1,-3 2-33,-1 4 44,-3 1 12,-10 10-45,5-7 11,-7 6 45,8-9 23,-1 1-68,-1 1 56,-2 0-33,-2 2-12,0 0 12,0 0 22,1-2-23,-5 5 12,10-9-22,-4 3-46,13-10 23,1-1 23,2-1-12,2-2-22,3 0 33,0-3-852,2 0-122,1-9-459,0 1-561,0-6-2533,1 5-1142,-1 4 5647,-8 1 0,5 2 0,-5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12.35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29.86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57 973 16187,'-26'17'830,"4"-3"-5919,21-8 5369,-1-1 1734,0 4-1891,0-5 860,1 0-714,0-4 1042,1 0-1266,3 0 3380,-2 0-3391,4 0 22,-2 0 0,2 0 78,3 0-100,-2 0 33,4 0-45,-4 0 46,5 0-68,-5 0 44,7 0-44,-6 0 34,5 0-12,-3 0-10,6 0 55,-6 0-22,12 0-45,-12-1 34,7-1-23,-9 0 23,1 0-34,-3 1 22,3 0-33,-3 0 33,5 0-44,-4 0 44,5-1-11,-5 1 12,6 0-57,-7 1 79,5 0-67,-6-1 55,2 1-44,-3 0 33,3-1-44,-3 1 56,4-1-57,-2 0 23,4 0 11,-4 0 12,10-2-34,-7 1 11,13-5 11,-12 4 0,8-4-22,-9 5 44,2-3-44,-3 4 22,0-1-11,-3 2 0,-1 0 12,-1 0 21,1 0-44,-1 0 22,4 0 0,-2 0 34,3 0-56,-3 0 67,4 0-90,-3 0 90,6 0-44,-4 0-12,6 0 33,-4 0 12,8 0-34,-7 0 45,10 0-56,-12 0 34,7 0-23,-8 0 56,4 0-78,-3 0 56,3 0 0,-3 0-34,7-2 22,-5 1 12,12-3-67,-11 3 67,13-3-68,-14 4 57,10-1-45,-10 0 55,8 1-66,-5 0 67,8 0-34,-7 0 0,10 0 0,-10 0 12,8 0 10,-9 0-21,12-1-1,-12 1 11,17-5-33,-16 4 56,14-5-56,-15 3 44,10 0-44,-11 1 11,9-1 11,-10 2-11,7-1 11,-8 2-11,11 0-11,-10 0-22,9 0 66,-9 0-44,1 0 22,0 0 0,13 0-22,-9 0 11,22 0 11,-23 0-22,14 0 22,-17 0-11,6 0 0,-10 0 23,4 0-23,-6 0 0,4 0-11,-3 0 11,7 0-12,-9 0 24,7 0-12,-6 0 22,5 0-44,-3 0 22,8 0 22,-6 0-33,9 0 0,-9 0 67,8 0-79,-7 0 34,14-2-33,-12 1 22,14-1 11,-16 0-22,8 0 33,-11 1-22,4-2-22,-7 3 44,2-1-22,-6 1-22,3 0 11,-3 0 11,2 0 33,-2 0-66,3 0 44,-1 0-11,4 0-22,-2 0 22,4 0 33,-3 0-55,6 2 11,-4-1 67,5 4-79,-5-2 23,6 0 11,-8-1-11,4-1-22,-7-1 44,1 0-10,-3 0 32,0 0 461,-1 0-281,0 1-213,-1 0-33,0 0 22,-1-1 22,0 0-10,0 0-24,-1 0-10,1-1 22,-2-1 11,3 1 0,-2-3-44,1 3 55,-2-4-11,2 3-22,-2-3 11,2 2 11,-2-3-11,2 3-44,-3-4 88,3 2-55,-3-6 11,2 4-22,0-5 44,1 6-22,0-5-45,0 5 68,0-5-12,0 5 0,-1-2-33,2 4 55,-4-3-66,4 4 66,-3-4-55,3 4 22,-1-4 22,2 3-33,-3-5-22,2 4 55,-2-6-22,1 6 11,-1-5-22,1 4 22,-1-3 0,1 4-11,-1-4-44,2 4 88,-1-5-66,1 6 22,0-9-22,1 6 44,-1-8-44,1 7 22,0-7 11,0 6-22,0-4 22,0 5-22,0-8 11,0 8 22,0-8-22,0 9 11,0-7-22,0 7 0,0-5 22,0 5 0,0-4-11,0 5-22,0-4 33,0 5-11,0-2 0,-1 4 22,1-2-33,0 3 11,0-2 11,0 0-33,0-1 33,0-1-11,0-3-11,0 2 0,0-9 44,0 5-66,0-2 44,0 4 0,0 0-22,0 2 33,0-4-55,0 5 78,0-2-79,0 5 56,0-4-33,0 3 11,0-7 23,0 1-35,0-1 1,0 1 11,0-1-11,0 3 33,0-6-33,0 7 22,0-4-22,0 6 11,0-4 0,0 4-11,0-4-11,0 4 66,3-9-44,-1 7 12,3-9-24,-2 9 1,3-10 22,-3 8-11,2-4-11,-2 6 22,3-8-22,-3 7 34,3-7-35,-4 8 1,1-5 11,-3 6 34,1-5-68,-1 6 68,0-1-57,0 3 46,0-2-46,0 2 46,0-2-46,0 2 57,0-1-45,0 2 0,0-2 11,0 3 11,0-1-22,0 2-449,0-1 449,1 1 11,1 0-22,1 0 33,2 0-45,-1 0 57,1 0-23,-1 0-57,3 2 57,-1 1-67,2 1 100,-3 0-77,0 0 21,-2-1 34,2 1-22,-4-2 0,5 3-11,-4-3 22,4 3-12,-4-3 12,1 1-22,-2-1 22,1 1 0,0-1 0,2 7-11,-1-4-12,1 5 46,-1-5-23,-2 1-23,3 5 1,-1-3 44,1 3-10,-1-1-12,-1-5-34,3 6 45,-3-4 0,4 7 1,-3-6-35,0 6 34,-1-6-11,0 5-22,0-5 33,0 6-22,0-7 33,1 6-33,-1-5 0,-1 6 33,0-6-10,0 10-35,-1-8 23,1 8 0,-1-8 0,1 12-22,0-10 44,1 9-22,0-11-11,1 5 22,-2-7-22,2 7 22,-2-5-33,2 10 33,-2-8 0,1 9-11,-1-11 0,1 7 0,-2-7 0,4 12-33,-3-9 66,2 11-33,-1-12-11,2 10 0,-2-9 22,4 15-22,-4-14 33,6 20-55,-6-19 44,4 15-11,-3-16 22,3 8-33,-3-9-11,2 7 33,-1-7-34,1 9 46,0-9-12,2 15-22,-2-14 22,5 18-33,-6-17 55,4 12-55,-6-15 22,2 9 0,-2-9 11,0 9-22,-1-9 0,1 7 22,-2-8-11,1 12 11,0-11-33,-1 13 10,2-14 46,0 8-45,-1-11 33,2 8-33,-2-6 22,2 7-22,-1-6 0,0 7 33,0-6-67,0 7 90,-1-8-56,1 9 11,-1-9 0,0 11-11,0-12 22,2 8-33,-1-11 33,0 3-22,0-5-1,1 3 12,0-4-22,0 3 67,0-3-68,3 6 12,-3-5 11,5 5-22,-4-6 11,4 1-1,-4-3 1,0 1 11,0-1-22,1-1 33,1 1-33,-1-1 33,0-1-34,-1 1 12,-1-1 0,1 0-11,-1 0 22,2 0-23,-3 0-22,6 0 45,-4 0-22,7-12 11,-4 2 0,4-25 22,-5 16-11,1-11-23,-4 13 23,0-10-22,0 10 56,0-12-57,-2 17 68,1-6-67,-2 8 10,0-16 35,0 13-12,0-11-33,0 12 33,0-16-22,0 11 44,0-18-55,0 19 44,0-11-44,0 12 22,0-13-11,0 15 22,0-17 11,0 17-33,0-7-11,0 9 22,0-8 0,0 7 11,0-10-22,0 11 33,0-8-44,0 7 33,0-21-11,1 15-11,2-24 33,0 24 12,1-7-68,-2 11 23,3-11 33,-2 7-11,4-15-33,-3 17 33,1-13-33,0 12 22,2-17 22,-2 19-22,1-13-22,-3 18 33,2-10-11,-2 11 0,3-8-11,-3 9 22,2-2-45,-2 4 68,2-1-45,-2 4-34,4-3 45,-3 5 11,9-4 12,-7 3-23,4-2-23,-5 3 23,-1-1 23,-1 1-46,1-2 23,-1 3 0,2-2-45,-3 2 34,4-1-11,-3 1 22,5-1-23,-3 1 12,4 0 0,-3 0-11,4 0 55,-5 0-78,6 6 34,-6 1-11,3 13 55,-6-4-33,0 27-33,-2-19 44,0 26-11,0-26 11,0 19-22,0-19 22,0 20-11,0-18 0,0 29 0,0-27 23,0 22-23,0-28 0,0 20-23,0-20 46,0 18-35,0-22 1,0 10 22,0-13-11,0 6 23,0-10-57,0 5 34,1-7 0,4 11-11,-2-11 33,8 13-66,-8-14 66,6 8-11,-5-7-11,5 5-11,-4-6 22,3 5 0,-3-7-44,1 4 55,-2-6-33,2 6 22,-2-6-11,5 6-22,-5-7 33,5 3-11,-5-4 22,3 1-33,-3-1 0,2 0 0,-3 0 11,3 2 22,-3-2-44,4 1 33,-3-2 11,3 0-66,-4-1 100,4 1-56,-3-1 0,4 0 0,-2-1 0,6-8 33,-4 2-66,6-12 55,-7 8-11,6-10-22,-7 9 56,5-12-56,-7 12 22,1-8 0,-4 10 0,0-6-11,0 7-11,-1-4 56,0 5-90,0-1 67,0 3 1,0-8-23,0 6-23,0-13 35,0 11-1,0-9-22,0 10 22,0-7-34,0 7 12,0-6 45,0 8-79,0-4 90,0 7-79,3-5 23,-2 6 33,5-7-55,-2 5 44,3-4-22,-3 4 0,1-3 33,-1 3-22,1 1-22,0-1 33,2-1-22,-1 1 22,0 0 0,-1 0-22,2 1 11,-3 1 11,5-3-33,-5 4 44,4-2-44,-5 3 22,1 0-12,-2 1-21,-1 0 44,0 0-78,0 0 67,0 0 0,4 2 0,-2 0-11,5 9 11,-4-4 22,1 9-22,-2-7 11,1 6-33,-2-7 33,2 7-22,-1-8-12,2 5 57,-2-6-45,5 5 0,-4-7 22,6 4-11,-7-5 22,4 3-55,-3-4 66,3 2-55,-3-1 22,5 0 0,-4-1 0,4 1 11,-4-2 23,6 1-34,-4-1 11,8-1-34,-7 0 57,8 0-34,-8 0 11,8 0-11,-6 0-11,6 0 22,-7 0-33,9 0 44,-7 0-22,7 0-11,-9 0 33,8-2-55,-8 1 55,7-2-22,-7 1-22,2 1 33,-4 0 0,0 0-33,0 1 44,3-1-33,-3 1 11,3 0 22,-3 0-22,9-1 12,-4 0-24,10-1 12,-10 1 0,11-1 0,-11 0 0,8 1-11,-9 1 11,5 0 23,-7 0-23,9 0-12,-10 0 1,8 0 34,-9 0-57,5 0 79,-5 0-45,7 0-11,-7 0 22,7 0-34,-9 0 35,5 0-1,-6 0-11,3 0-11,-2 0-1,4 0 24,-4 0-35,5 0 57,-3 0-45,8 1 33,-6 0-11,9 2-33,-8-3 44,8 1-33,-8-1 22,13 0-22,-12 0 33,11 0-44,-13 0 0,5 0-12,-10 0-8112,1 1 8146,-9 0 0,3 0 0,-4-1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16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12624,'34'8'-11,"2"-2"-258,-28-6-336,6 0-481,-8 0-1145,1 0 2231,-3 1 0,-2-1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37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9722,'0'12'1076,"0"-2"-762,3-10-303,-1 0 23,4 0-68,1 0 0,0 0-89,2 0-550,3 0 349,-4 0-1301,6 0 841,-9 0 784,5 4 0,-8-3 0,2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5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7078,'0'0'0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1.75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11863,'56'38'-1255,"0"-1"0,-5-2 0,-13-9-796,-31-21 2051,-2 1 0,-2-3 0,-1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04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11806,'30'30'-367,"-2"-2"0,-25-26 1,2 3-1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23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8949,'8'4'1210,"-1"-1"-862,-7-2-1,1-1-78,1 0-23,1 0-178,1 0-57,0 0-134,2 0-225,-1 0-2207,3 0 2555,-2 0 0,-1 0 0,-4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47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12 25 9409,'-6'-14'1132,"1"3"-1020,5 11-3878,0 0 3789,84 59 10,-61-42-50,24 15 1,-7-2 5,-36-25 44,2 2-33,1-2-89,1 1-483,1-2 572,0 0 0,-4-3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0.8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39 53 12798 213233 57200,'-20'1'6724'0'1461,"6"0"-6120"-496"-1461,10 0 652 496 0,3-1-1122 0 554,26 0-112-1471-554,-7 0-66 1471 0,24-3-6836 0 0,34-12 6880 0 0,-32 2 0 0 0,19-4 0 0 0,-47 10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78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9162,'14'31'773,"-2"-6"-627,-9-23-34,1 0 34,0 0 56,1-1 78,1 0 89,4-1-290,-3 0-12,3 0-45,-6 0-22,0 0 11,0 0-11,0 0 0,-1 0-33,2 0-12,-2 0-67,3 0 0,-3 0 0,0 0-34,0 0-324,5 2 133,-1 0 35,15 2 279,-9-2-436,17 0 34,-14-2 54,6 0-54,-5 0-405,-1-1-312,1 0 1142,0-1 0,-7 0 0,-3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6:32.96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11739,'35'9'841,"-6"-1"-584,-24-7-10,0 1 101,3 2-281,-2 0-34,3 0-201,11 1-191,-6-2-369,10 0-829,-11-2-2780,-2-1 4337,0 0 0,-5 0 0,-2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8:56.78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0 202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40:01.45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29 0 13639 203200 61577,'-6'34'6700'0'0,"0"-5"-6655"0"0,3-21-23 0 0,-1 0-10 0 0,2 1 21 0 0,-1-1 12 0 0,2 2-23 0 0,-1 0 282 0 0,1 15-159 0 0,0-7-66 0 0,1 12 77 0 0,0-11-66 0 0,0 3-23 0 0,0 0-33 0 0,0 1-1 0 0,0-1 1 0 0,1-2 22 0 0,1-1-22 0 0,2-3-1 0-415,1-2 12 1706 415,0-2 11-1706 0,-1-2 90 0 0,3 0-113 0 0,-3-3 12 0 0,1 1 11 0 0,-3-6-11 0 0,-1 1-12 0 0,-1-1 24 0 0,1 0-1794 0 0,-1 2 0 0 0,0-1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0 755 24575,'3'8'0,"0"2"0,3 5 0,5 35 0,-4-21 0,2 32 0,-5-33 0,-2 2 0,2-2 0,-1-4 0,1 0 0,-1 0 0,1-2 0,0 3 0,0-3 0,-1 1 0,0-3 0,1 0 0,-1-1 0,0-2 0,1-1 0,-1-1 0,0 0 0,1 0 0,0 2 0,2 1 0,0 3 0,1-1 0,-2-2 0,2 0 0,0-2 0,1 0 0,0 2 0,1 0 0,1 0 0,1 0 0,-2-1 0,2 1 0,-2-3 0,-1 0 0,0-3 0,0-1 0,0-1 0,0 0 0,-1-1 0,1 1 0,0-1 0,-2 2 0,1-3 0,-2 1 0,0-1 0,-1-2 0,0 1 0,1-2 0,-2 1 0,0-4 0,-1 1 0,4-5 0,5-5 0,12-9 0,3-3 0,0 0 0,-6 2 0,-5 4 0,-3 1 0,-5 3 0,-2 1 0,-2 3 0,0 0 0,0 0 0,-1-2 0,2-2 0,1-1 0,-1-1 0,3 0 0,-2 2 0,-1 1 0,-2 3 0,-1 0 0,0 2 0,-1-3 0,1 0 0,-1-1 0,1-1 0,-1 0 0,0 0 0,1-1 0,-1 1 0,0 0 0,0-1 0,0-1 0,0-2 0,0-2 0,0-3 0,0 0 0,0 0 0,1-2 0,-1 4 0,2-1 0,-2 3 0,1-2 0,-1 2 0,0 1 0,0-3 0,1 3 0,0-2 0,-1 3 0,2-2 0,-1 2 0,0 0 0,0 1 0,0 2 0,-1-2 0,1 2 0,-1-3 0,2 3 0,-2-3 0,1 3 0,0-1 0,1 1 0,0-2 0,1-2 0,0 0 0,2-1 0,-1-1 0,1 2 0,-2 0 0,0 1 0,-1-1 0,-1 1 0,2-1 0,-2-2 0,2-1 0,1-2 0,1-1 0,1 0 0,1 1 0,0-1 0,1 3 0,-3 0 0,-1 4 0,0 0 0,-3 2 0,2-1 0,0-1 0,0 0 0,2 0 0,-2 0 0,2-1 0,-2-1 0,1 1 0,0-2 0,0 0 0,0 2 0,-1 1 0,1 2 0,-2 3 0,1 0 0,-2 2 0,-1 2 0,0 0 0,1 0 0,-1 0 0,1 0 0,-1 1 0,0-1 0,0 1 0,0-1 0,0-1 0,0 2 0,1-3 0,0 0 0,0-1 0,0-2 0,0-1 0,0-1 0,0 1 0,0-2 0,0 0 0,1 0 0,-1-2 0,1 2 0,-1 0 0,1 2 0,-1 3 0,-1 0 0,0 2 0,0 0 0,0 1 0,0-1 0,0-1 0,1-5 0,0 0 0,2-5 0,-1 1 0,1-2 0,1-2 0,0 1 0,2-2 0,-1 0 0,1 1 0,0 1 0,0 3 0,-1-1 0,0 2 0,0 0 0,1 0 0,-2 2 0,1-1 0,-2 2 0,0 0 0,1 1 0,-1 0 0,0-1 0,2 1 0,-2-2 0,2 2 0,-2-1 0,2 2 0,-2-1 0,1-2 0,0 1 0,2-2 0,-1 1 0,2 1 0,-1 0 0,2 3 0,-3-1 0,2 2 0,-2 1 0,1 1 0,1-1 0,-1 3 0,1-2 0,-3 2 0,1 0 0,-1 1 0,3-1 0,-1 1 0,2 0 0,-1 0 0,0 0 0,-2 0 0,-1 0 0,0 0 0,1 0 0,1 0 0,1 0 0,1 0 0,-2 0 0,1 0 0,1 1 0,-2-1 0,0 1 0,1 1 0,-1 1 0,1 0 0,0 2 0,1 0 0,1 2 0,1-1 0,3 3 0,1 3 0,2 0 0,-1 4 0,-3-3 0,-2 0 0,-2-3 0,1 1 0,-3-2 0,0 1 0,-2-2 0,-1-1 0,-1 0 0,0-2 0,-1-1 0,0 1 0,0-2 0,0 2 0,0-3 0,0 2 0,-1-2 0,1 1 0,-1 0 0,1-1 0,0 2 0,-1-2 0,1 1 0,0 1 0,0 0 0,0 0 0,-1-1 0,1 0 0,-1 1 0,2 1 0,0 0 0,-1 2 0,2 1 0,-1 1 0,1 2 0,0-1 0,-1 3 0,1-2 0,-1 0 0,1 1 0,-1-2 0,0-1 0,0 1 0,1-2 0,-1 0 0,0 0 0,0-1 0,-1 0 0,0 1 0,0-1 0,1 0 0,-1 1 0,0-2 0,0 0 0,0 0 0,-1-1 0,0 0 0,1-1 0,-1 0 0,1-2 0,0 2 0,-1 0 0,1 2 0,-1-1 0,0 0 0,0 2 0,1 0 0,-1 1 0,0 1 0,0-1 0,1 0 0,0-1 0,0 2 0,0-2 0,0 2 0,-1-1 0,0-1 0,0-1 0,1-1 0,-1-1 0,1 0 0,0 1 0,-1 0 0,1 0 0,-1-1 0,1 1 0,0-1 0,-1 1 0,2 0 0,-2 3 0,2-1 0,-1-2 0,1 5 0,1 0 0,2 6 0,0 2 0,1-1 0,-1 0 0,0 2 0,-1-2 0,0 0 0,0-3 0,-2 1 0,1-1 0,-1-3 0,-1-1 0,0-2 0,1-1 0,-1 1 0,1-1 0,1 3 0,-2-1 0,1 2 0,-2-2 0,2 3 0,0-1 0,0 2 0,1 1 0,-1-1 0,1 1 0,-1 0 0,0-1 0,2 2 0,-1 0 0,0 1 0,0 0 0,0-2 0,-1-1 0,0-4 0,0 1 0,1-1 0,-2-1 0,3 2 0,-3-4 0,3 5 0,0-2 0,1 4 0,1 2 0,0 1 0,1 2 0,-1 0 0,0 1 0,0-3 0,-2-1 0,0-5 0,-3-4 0,0-2 0,0 0 0,0-2 0,0 3 0,2 1 0,-1 3 0,3 1 0,-2 1 0,2 0 0,0-1 0,-1 1 0,1-2 0,0 0 0,-1-1 0,1 2 0,0 0 0,1 3 0,-1-2 0,2 1 0,-2-3 0,-1-1 0,-1-2 0,-1-1 0,-1-1 0,1-2 0,0 0 0,-1-1 0,1 0 0,-1 1 0,1-1 0,0-1 0,-1 2 0,2-2 0,-1 1 0,-1 0 0,2-1 0,-2 1 0,2-1 0,3-1 0,3-1 0,5 0 0,-1 1 0,-3 0 0,-2 1 0,-5-1 0,-1 0 0,-1 0 0,2-4 0,2-3 0,2-4 0,2-2 0,-1 0 0,-2 2 0,-2 1 0,-1 4 0,-1 1 0,-1 3 0,0 0 0,-1 0 0,0-1 0,0-1 0,0-1 0,1-1 0,0 1 0,-1 1 0,1 0 0,-1 2 0,0 0 0,1-1 0,-1-1 0,1-1 0,-1-2 0,0-1 0,0-2 0,0-1 0,1 2 0,-1-2 0,0 1 0,1 0 0,-1-1 0,1 2 0,-1 1 0,1 2 0,0 0 0,0 3 0,0-1 0,-1 2 0,1-1 0,-1 2 0,0-1 0,0 2 0,0-1 0,0 0 0,1-1 0,0-1 0,0 0 0,0-2 0,1-1 0,-1-1 0,2 0 0,-2-1 0,1 0 0,1 1 0,-2 0 0,2 2 0,-2 1 0,-1 1 0,0 1 0,0 1 0,0 0 0,0-1 0,1-1 0,-1 0 0,1-1 0,-1 0 0,1 0 0,-1 0 0,1-1 0,-1 0 0,0 0 0,0-2 0,1 2 0,1-1 0,-1 0 0,0-1 0,0 1 0,0 0 0,1-1 0,-1 1 0,-1 0 0,2 0 0,-2 0 0,2-1 0,-2 0 0,2 0 0,0 2 0,-1 1 0,-1 2 0,0 1 0,0 0 0,0-3 0,2-2 0,-2-3 0,3-2 0,-2 1 0,1 1 0,-2 0 0,1 1 0,-1 1 0,1 1 0,-1 0 0,1 0 0,0 1 0,0-1 0,1-1 0,-2 1 0,1-2 0,0 1 0,1 0 0,-1 2 0,0-1 0,-1 2 0,2 0 0,-2-1 0,1 1 0,0 0 0,0 1 0,1 0 0,-2 1 0,1-1 0,-1 0 0,2 2 0,-2-2 0,1 3 0,-1-3 0,1 3 0,-1-2 0,0 2 0,0-2 0,0 1 0,0 0 0,0 0 0,0 0 0,0 0 0,0-1 0,1 0 0,-1-1 0,1-2 0,0 0 0,-1 0 0,1-2 0,0 2 0,0-2 0,1 2 0,-2 0 0,1 1 0,0-1 0,1 1 0,0 0 0,-2 1 0,2 0 0,-1 0 0,0 2 0,1-3 0,1 0 0,-1 0 0,1-1 0,-1 1 0,1-1 0,-1 1 0,2-3 0,1 3 0,0-3 0,0 0 0,0-1 0,1 1 0,1 1 0,-2 1 0,2-1 0,-3 2 0,1 0 0,-1 2 0,0 0 0,-1 0 0,1 0 0,0 0 0,1 1 0,-2 0 0,0 0 0,-1 0 0,-1 1 0,1-1 0,-1 0 0,2 1 0,-1-1 0,2 0 0,-1 0 0,0-1 0,0 1 0,-1-1 0,2-1 0,-2 2 0,1-2 0,-2 1 0,0 0 0,1 0 0,-1 1 0,0-1 0,1 0 0,0-1 0,1-1 0,0 0 0,1 0 0,-1-1 0,1 1 0,1-2 0,1-3 0,1 1 0,2-4 0,-1 3 0,1-1 0,-1 2 0,-2 0 0,0 2 0,0-2 0,-2 2 0,1 1 0,-3 1 0,1 0 0,-1 0 0,1-1 0,0-2 0,0 0 0,1-1 0,-2 0 0,2-1 0,-1-2 0,0 1 0,1-1 0,-2 3 0,1 1 0,-1 1 0,0 1 0,-1 2 0,0 0 0,0 2 0,0-2 0,-1 1 0,2 1 0,-2 0 0,1 1 0,1-2 0,-1 1 0,2-1 0,-1 0 0,2 1 0,0 0 0,0 0 0,1 0 0,1-1 0,0 1 0,2-1 0,0 0 0,2-1 0,0 0 0,1-1 0,-2 2 0,0 0 0,-3 0 0,1 0 0,-3 1 0,1-1 0,0 1 0,0-1 0,2 0 0,-1 0 0,-1 1 0,3-1 0,-2 3 0,1-1 0,0 1 0,-2-1 0,4 1 0,-2-1 0,1 1 0,0 1 0,-1 0 0,-2 1 0,1-1 0,-3 0 0,0-1 0,7 4 0,0-2 0,9 3 0,0 0 0,-1 1 0,-3 1 0,-3 0 0,-2 0 0,-3 0 0,0 0 0,-2 0 0,1 0 0,-1 0 0,1 3 0,-1-2 0,3 3 0,-3-2 0,4 3 0,-3-2 0,1 0 0,-1-1 0,-1-1 0,0 0 0,1 0 0,-2 0 0,0 0 0,0-2 0,0 1 0,-1 0 0,0-1 0,1 2 0,-1-1 0,0 0 0,1-1 0,-1 1 0,1 0 0,-1 0 0,0 1 0,1-1 0,-1-1 0,0 2 0,0-3 0,0 2 0,0-1 0,0 2 0,1-1 0,0 3 0,1-1 0,-2 1 0,1 1 0,-1-3 0,0 2 0,-1-3 0,1 0 0,-1 1 0,1 0 0,0 1 0,-1-2 0,0-2 0,-2-2 0,2-1 0,-1 5 0,1 0 0,1 2 0,-1 0 0,1-1 0,0 2 0,0-1 0,2 1 0,-2 0 0,3 2 0,-1-1 0,2 1 0,-3-1 0,3 0 0,-3-2 0,1 1 0,0-3 0,-1 2 0,0-1 0,0-1 0,0 0 0,-1-2 0,-1-1 0,2 3 0,-2-1 0,3 5 0,-2-3 0,1 0 0,-2 0 0,1-3 0,-2 0 0,-1-2 0,0-1 0,0 3 0,1-2 0,-1 3 0,1-3 0,0 0 0,-1 0 0,1 2 0,-1-1 0,1 0 0,-1-1 0,0 0 0,1-1 0,0 2 0,0 1 0,2 3 0,-1 1 0,2 1 0,-1 1 0,1 1 0,-1-2 0,0-1 0,0-1 0,-2-3 0,1-2 0,-1-1 0,8 4 0,3-3 0,-1 3 0,-2-4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8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 0 24575,'-4'1'0,"2"-1"0,0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40:34.4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2230 922 24575,'-3'-7'0,"1"0"0,0-2 0,0-4 0,1-4 0,0-16 0,1 1 0,0-9 0,0 11 0,0-1 0,0 3 0,0 3 0,0 0 0,0 6 0,0 2 0,0 2 0,0 3 0,-1 0 0,1 0 0,-1 2 0,1 0 0,-1 2 0,1-1 0,-1 3 0,1-2 0,-2 1 0,1-1 0,-1 0 0,1-1 0,-2-1 0,0-2 0,-1 0 0,0-1 0,0-2 0,-2 1 0,2 0 0,-1 0 0,1 0 0,1 1 0,-2 0 0,3 0 0,-2 1 0,1 1 0,-1 0 0,1-1 0,-3 2 0,1-3 0,-1 2 0,-1-1 0,-1 0 0,-1-2 0,-2-1 0,2 0 0,-3-2 0,3 2 0,-1 0 0,2 1 0,3 4 0,1 3 0,2 2 0,-2 0 0,-3-1 0,-1 0 0,-3-2 0,3 3 0,-1-1 0,0 1 0,0-2 0,1 2 0,1 0 0,3 3 0,0 0 0,-5 0 0,-1 2 0,-6-1 0,3 1 0,1 0 0,3 0 0,2 0 0,1 1 0,0 0 0,-1 2 0,-1 0 0,1 1 0,0 2 0,0-1 0,-2 2 0,0 0 0,-1 1 0,1 1 0,-1 0 0,2 0 0,0 1 0,-2 1 0,1 1 0,0-2 0,2 0 0,0-2 0,1 1 0,-1 0 0,1 0 0,1 1 0,-1-2 0,2 2 0,0-2 0,0 2 0,-2 0 0,-1 4 0,1-1 0,-2 1 0,2-2 0,1 0 0,0-1 0,1-1 0,0 0 0,0-1 0,1-1 0,0-1 0,1 0 0,-1 0 0,1 3 0,0-1 0,-1 4 0,0-2 0,0 5 0,-1-2 0,0 2 0,1-3 0,-1 2 0,0-1 0,1-1 0,-2 1 0,2-3 0,-1-1 0,1-3 0,1 0 0,-2 0 0,2 1 0,-1 0 0,-1 2 0,1-1 0,-1 3 0,0-3 0,1 2 0,1 0 0,-1-1 0,1 3 0,-1-1 0,-1 1 0,2-2 0,0 0 0,0-3 0,0 2 0,1-2 0,-1-1 0,1 0 0,-1-2 0,1 0 0,0 1 0,-2 2 0,1 3 0,-1 3 0,0 2 0,-1 0 0,0 2 0,1-3 0,-1 0 0,0-1 0,1-1 0,-1 1 0,1-2 0,0 0 0,0-1 0,1-1 0,-1 1 0,2 0 0,-1 2 0,1 0 0,0 2 0,0 0 0,0-1 0,0 3 0,0 0 0,0 0 0,1 1 0,-2-3 0,1 2 0,-1-2 0,0 0 0,0-2 0,1 0 0,0-1 0,-1-1 0,1 0 0,-1 1 0,1-1 0,0 0 0,0 1 0,1 0 0,-1 2 0,0-1 0,0 5 0,-2-3 0,0 4 0,-1-4 0,0 3 0,0-4 0,0 1 0,-2-2 0,1-2 0,0-2 0,1-1 0,0-1 0,0-2 0,0 0 0,0-1 0,-1 2 0,0-1 0,-1 2 0,0-1 0,0 2 0,-1-1 0,1 0 0,-1-2 0,1-1 0,-1 1 0,2-1 0,1-1 0,0-1 0,2 0 0,-1-1 0,0 0 0,-1 1 0,-1 1 0,-3 1 0,-2 3 0,-4 4 0,1-1 0,-2 2 0,2-4 0,3-1 0,2-2 0,3-3 0,1 0 0,1-2 0,-3 0 0,2 0 0,-2 0 0,1-1 0,-5-3 0,-1-2 0,-5-2 0,2-2 0,0 1 0,2 1 0,0-1 0,2 1 0,2 1 0,1 0 0,1 2 0,0 0 0,-1-1 0,0-3 0,-3 0 0,0-2 0,-3-2 0,1-1 0,0 0 0,2 2 0,2 1 0,2 0 0,1 2 0,0-2 0,0-1 0,1-1 0,-2-3 0,2-3 0,-3 0 0,2 1 0,0 3 0,0 1 0,2 3 0,-1-1 0,1 2 0,1 0 0,-2-1 0,2 0 0,-2-1 0,0 1 0,0-3 0,0 1 0,-1-2 0,0-2 0,0-1 0,0 1 0,1-1 0,2 1 0,-1 1 0,1-1 0,-1-1 0,-1 2 0,2 0 0,-2 1 0,2 0 0,-2-1 0,0 2 0,-1-2 0,0 0 0,1 1 0,-2-3 0,2 1 0,1 0 0,-1 0 0,2 0 0,-1 1 0,0-1 0,1 1 0,0 1 0,0 3 0,1 1 0,0 2 0,1 2 0,0 0 0,-1 0 0,-1-2 0,2-1 0,-4-3 0,2-1 0,-1-3 0,-1 2 0,-1-2 0,1 1 0,0 1 0,0-1 0,-1 2 0,-1-1 0,-1-2 0,0 0 0,0-2 0,1 1 0,2 0 0,0 2 0,1 1 0,-1 0 0,0 2 0,1 1 0,1-1 0,-1 4 0,1-2 0,0 3 0,0 0 0,0-1 0,-1 1 0,-1-4 0,-1 0 0,0-2 0,-1 0 0,1 0 0,-1 1 0,2 0 0,-1 1 0,3 4 0,-1-1 0,2 4 0,-1 0 0,1 3 0,-1-1 0,2 2 0,-1-1 0,1 0 0,0 0 0,-1-1 0,-2-1 0,0-2 0,-1 0 0,0-2 0,-2 1 0,0-2 0,-2 0 0,1 0 0,-1 0 0,2 1 0,0 2 0,1 1 0,0 1 0,1 2 0,1 1 0,-2 1 0,-2 0 0,-6 2 0,-1-1 0,1 1 0,1 0 0,5 1 0,1-2 0,2 1 0,0 1 0,-1 0 0,-1 3 0,-1 3 0,-2 3 0,-2 2 0,-2 2 0,1-1 0,3-1 0,-2 2 0,3-1 0,-3 2 0,2-2 0,-1 0 0,1-2 0,0-1 0,2-1 0,1-2 0,1 2 0,0-1 0,-1 0 0,0 1 0,-1-2 0,1 1 0,2-2 0,1 1 0,-1 1 0,1 2 0,-3 2 0,1 0 0,-2 0 0,3 0 0,-1-2 0,0 3 0,-2 1 0,-2 2 0,1 0 0,-1-1 0,1-4 0,2-2 0,0-1 0,3-4 0,1 1 0,0-1 0,0 1 0,0 1 0,-2 1 0,0 2 0,-2 1 0,0 0 0,-1 0 0,1-1 0,-1 0 0,1 0 0,0-1 0,1-1 0,2 1 0,-2 1 0,1-2 0,-1 2 0,1-1 0,-1-1 0,0 3 0,2-3 0,-2 3 0,2-3 0,1 0 0,1-1 0,-1-3 0,2 0 0,-1-2 0,1 1 0,0-2 0,0 3 0,0 0 0,0 0 0,0-1 0,0 0 0,0-2 0,-1 0 0,-1 4 0,-2 1 0,2 0 0,-1-1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56:46.929"/>
    </inkml:context>
    <inkml:brush xml:id="br0">
      <inkml:brushProperty name="width" value="0.17143" units="cm"/>
      <inkml:brushProperty name="height" value="0.17143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0 270 20849,'29'9'112,"18"-2"-68,-11-7 13,16-3-46,-9-2 23,24-8-2194,3-1 1,2-1 2182,21-3-18,-23 5 1,-4 0 696,-2 3-702,-2 0 0,-2 2 0,-12 3 0,-20 4 0,-4 1-11,-3 0 11,-2 0-11,-1 0 3330,-1 0-3285,-1 0 184,0 0-218,-2 0-11,2 0 56,0 0-56,0 0 22,1 0-11,0 0 33,-1 0-66,1-3 78,-1 0-57,-1-2-10,-2 1 33,-2 0 12,-3 2-35,-3 0 12,0 1 1020,-2 1-1020,-13 0 33,3-2 12,-12-1-23,6-2 12,-2-2 11,1-1-23,-3 0-3403,2-1 3437,-2 0-11,0 0-45,1 0 34,-1 0-1,1 0-21,1 0-12,-1 0 23,2 2-12,1 1 3359,-1 0-3348,3 2 0,1 2-33,0 0 0,1 2 33,0 0-22,1-1 0,2 1 23,-1 0-23,1 0 22,1 0-22,1 0 11,0 0-235,3 0 179,12 8 56,1 0-11,13 8-11,-3-1 33,1 0-22,2 0-22,1 0 33,0-3-11,1 1-34,-2-3-10,0-2 21,-1 0 12,0-2-34,-2-1 34,-2 0 33,0-1-66,-3-1 55,-1 0-11,-2-1-23,-3 0 23,-1-1-22,-3 0 56,-2-1-79,-1 0 101,-3 0-45,1 3-22,-2-1 11,1 3 22,-1-2-22,-3 0-45,0 0 68,-4 1 22,0 1-90,-2 1 90,-1 1-57,-2 1 46,-2 2-34,-3 2 45,-2 3-45,-2 1 33,-4 3 23,-3 0 0,-2 3 0,-1 0 46,1-1-12,1-1-12,3-3-22,3-3-34,5-2 23,4-4-90,4-3 68,3-1-34,2-2-1996,2-1-2037,2-1-259,0 5-705,1 2 5008,-9 8 0,7-7 0,-7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0:41.74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0:41.74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2604 928 16558,'-22'28'761,"2"-4"-6242,8-20 5627,0 1 1408,-1 0-1431,-1 0 850,-1 1-839,-1 0-2223,0 0 2402,-10 3 91,-9 2 2010,6-2-2157,-15 4-155,26-8-35,-8 2-11,15-5-11,0 0-12,1-1 1,1-1 3436,-1 0-3425,2 0 11,-3 0-11,2 0 22,-1 0-67,0 0 34,-1 0-1,1 0 23,0 0-56,0-1 34,0-1-23,0 0-33,-1 1 55,-1 1-33,1-1 11,-2 1 23,0 0 0,0 0-34,1 0 11,1 0 45,0 0-11,1 0-34,1 0 45,0 0 22,1 0-22,-1 0 11,1 0-44,-2 0 33,2 0-79,-1 0 68,0 0-34,-1 0 12,2 0-12,-1 0 0,1 0 0,-1 0-33,2 0 56,-1 0-46,2 0 35,-1 0-12,1 0 11,0 0-44,-2 0 33,1 0 12,-1 0-35,-1 0 24,2 0 21,0 0 1,0 1-34,1-1 34,-1 1 0,1 0-46,0-1 35,0 0 22,0 1-34,1-1 34,0 0-45,-1 0 0,1 0 11,0 0 22,0 0-21,1 0 10,-1 0-56,2 0 57,-1 0-23,0 0 11,1 0 11,-1 0 57,1 0-68,-1 0 67,1 0-33,-1 0-34,0 0-11,0-1 45,0-1-67,-1 0 33,0-2 11,1 0 23,0-1-101,-1 0 112,1-1-56,-1-1 0,1 0 34,-1 0 44,0 1-67,1 0-11,-1-1 45,1 2-22,-1-2-12,0 1 34,1 0-57,0 1 35,1 0-1,-1 2 57,2 0-57,-1 1-44,-1-1 44,0 1 0,0-1-22,-1 0 0,-1-2 23,0 1-23,-1 0-23,2-1 79,-1-1-44,1 0-24,-1-1 1,1-1 34,-1-1-35,0-2 57,0 0-45,-1 0 34,1 0-34,-1 0-3381,1 0 3381,0 0-34,0 0 90,0 0-239,1 0 183,-1 0-11,0-1 22,-1 0 3301,-1-1-3300,0 0-12,1-2 11,-1 0 252,1-1-241,1 0 1,0-2-46,2-1 23,0-1 11,2 0-11,-1 0 0,1 0 12,0 0 10,-1 1-22,-1 3 11,1 0 12,-2 2-23,0 2-12,0-1 35,-1 1-34,1 0 22,1 1-11,-2-1 0,2 0 0,0-1 11,1 2-22,-1-1 11,2 2 0,-1-1 33,1 1-33,0 1-22,0 0 22,0 0 34,0-1-68,0 0 45,0 0 23,-1-1-68,1 0 45,-1 3 23,1 0-68,0 2 57,-1 1 10,1 1-44,0-1-11,0 0 44,-1-1-22,0-1-11,1-1 11,-2-1 11,0-1-11,0-1 0,-1 0 11,1-1-33,-1 1 33,1-1 0,-1 2-11,0 0-11,1 2 11,-1 0 0,2 0 0,-2 0-11,2 0 22,-1 1-11,1 0 0,0 2 0,0 0 11,0 2 1,0 1-12,0 0 11,0 1-11,-1 0-11,2 0 33,-2 1-56,1 0 46,1 0-12,-1 0 11,1 0-56,-1 0 79,1 0-34,-2 0 0,-2 0-12,1 0 12,-3 3 0,1 0-11,0 2 22,0 1 1,0-1-24,0 0-10,2-2 22,-1 1 34,0-3-68,1 2 56,0-2-10,0 1-46,0-1 68,0-1-57,1 1 23,0-1 0,1 0 11,1 0 1,0 0-35,1 0 34,-1 0-22,2 0 11,-1 0-11,0 0 22,0 0 0,0 0-11,-1 0-11,-2 0-11,1 0 44,-3 3-44,1 2 22,-2 5 11,1 1-45,0 4 23,-1-1 56,2 1-79,-1 0 68,1 0-45,0 1 22,0 0-11,0 2-11,0 1 22,0 2-22,0 1 11,0 1-11,0 1-1,0 1 35,0-1-57,0 0 57,-1-1-46,1 0 34,-1-1-11,0-3 23,1 0-34,0-2 11,0-1 0,-3 3 0,2-5-12,-2 4 35,3-8-1,-2 4-44,2-6 33,-1 2-11,1-1 0,-1-2 0,1 1 22,-1 0-55,1 0 44,0 1 0,0-1-44,0 1 21,-1 1 35,0 0-3404,0 1 3347,-1 0 34,-1 1 12,1-1 21,0-1-66,0 0 77,1-2-77,-1 1 33,1-2 11,-1 0 3392,1-1-3392,-1-1-11,0 1 23,0-1-23,-1 0 11,0-1 0,1 0 0,0 0-11,0-1 23,0 1-1,1-1-22,-1 1 11,1-1 13,0 1-24,0-1 11,0 1 11,1 0-22,-1-1 11,0 1 1,0-1 10,-1 0-22,0 1 11,0-2 12,-1 1-35,0-1 12,-2 2 23,0-2-12,-5 2 23,4-2-12,-5 2-33,6-3 33,-1 2-22,2-1-11,-2 0 22,1 0 45,0 0-78,1 0 33,0 0 45,1 0-34,0-1-10,1 1-24,0-2 57,0 2-45,-1-2 34,-1 1-12,1 0-22,-2-1 0,1 2 23,-2-2-23,1 2 22,-1-1 0,3 0 12,-2 1-34,2-2 11,0 1 45,0 0-45,1 0 1,0 0 44,-1 1-68,0-2 46,0 1 0,-1 1-1,-1-1-22,1 1-33,-2-1-3348,2 1 3426,-1 0-78,0-1 100,1 0-44,-2 0-34,2 1-11,-1-1 33,0 2 3404,-1-1-3437,2 0 33,-1 0-11,2-1 0,0-1-22,1 1 45,1 0-45,1-1 11,1 1 22,1-1-33,1 1 33,-1-1-33,1 2 0,0-1 44,0 0-66,1 0 44,0-1-2420,1 0 661,6 0-874,-1 0-4034,1 3 6656,-2 4 0,-4-3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0:47.5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3178 1 24575,'-10'0'0,"-2"0"0,-2 0 0,1 1 0,1 2 0,0 0 0,-2 2 0,4-2 0,2 0 0,3-1 0,0 1 0,0-2 0,1 3 0,0-1 0,0 0 0,-1 2 0,1 0 0,-2 1 0,1 2 0,-2 0 0,1 3 0,-2 1 0,-1 2 0,0 0 0,1 1 0,0-1 0,-1 2 0,1-2 0,-1 2 0,1-1 0,0 0 0,0 1 0,1-2 0,0 1 0,0 2 0,1 0 0,-1 3 0,1-3 0,0 4 0,0-4 0,1 3 0,-1-1 0,0 3 0,1 0 0,-2 5 0,0 1 0,0 1 0,-1 1 0,0-2 0,1 4 0,0-5 0,0 5 0,0-4 0,0 1 0,-1 5 0,2-5 0,-2 8 0,3-4 0,-3 7 0,2-4 0,0-2 0,-2-1 0,0-3 0,0 3 0,3-7 0,1 0 0,2-7 0,0 1 0,0 3 0,0 1 0,-1 6 0,1-5 0,-2 4 0,1-3 0,0 3 0,0-1 0,2 1 0,-1 1 0,2 1 0,-2 7 0,1-3 0,-1 4 0,0-5 0,-1 1 0,-3-3 0,0-1 0,-3 2 0,0-4 0,1-2 0,1-5 0,0-5 0,1-6 0,2-3 0,1-5 0,2-2 0,-2-2 0,-4-5 0,-13-16 0,-16-13 0,-6-7 0,-14-10 0,5 7 0,-3-9 0,7 4 0,6-2 0,10 5 0,5-1 0,4 3 0,3-2 0,3 2 0,2 2 0,0 0 0,2 7 0,0-5 0,1 3 0,2-6 0,-1-1 0,3 0 0,0-2 0,2 4 0,-2-2 0,2 2 0,-2 0 0,0 4 0,-1 1 0,-2-1 0,1 5 0,-2 1 0,4 6 0,-2 4 0,1 1 0,-2-1 0,1 2 0,0-1 0,0 3 0,1-1 0,-2-1 0,0-3 0,-1-1 0,0-2 0,-2 0 0,0 4 0,1 0 0,-2 3 0,4 6 0,-2 3 0,5 4 0,1 4 0,1 2 0,-2 1 0,-8 5 0,-7 6 0,-10 12 0,-7 11 0,-10 18 0,0 11 0,1 6 0,5 6 0,13-11 0,3 3 0,11-10 0,3 3 0,4-1 0,5 7 0,0-6 0,4 4 0,0-10 0,0-5 0,0-5 0,0-11 0,-1 2 0,0-4 0,-1 4 0,0-4 0,0 1 0,-1 0 0,0-1 0,-2 3 0,0-4 0,-2 6 0,-4-1 0,1 0 0,-5 2 0,3-6 0,0-5 0,2-3 0,0-7 0,-1-1 0,0-2 0,-4 2 0,-2-3 0,-3 0 0,2-3 0,-2-2 0,3-2 0,-3 0 0,2-1 0,-2-2 0,-1-2 0,1 0 0,-3-2 0,5-3 0,-3-7 0,3-4 0,-6-15 0,-1-18 0,-5-13 0,-2-28 0,6 1 0,0-8 0,8 16 0,-3 6 0,4 12 0,-5 6 0,-1-3 0,-4 7 0,-1-3 0,2 9 0,0 4 0,3 8 0,2 2 0,-6-1 0,4 2 0,-6-6 0,3 3 0,-7-7 0,2 3 0,-8-6 0,1 6 0,-8-6 0,6 9 0,4 3 0,9 8 0,8 7 0,2 2 0,2 3 0,0 1 0,3 3 0,-1 1 0,3-2 0,2-1 0,5-1 0,1 3 0,2 2 0,0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1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82 1 12261 220238 57848,'-5'84'10364'0'0,"-4"-2"-10319"0"0,-6-19-34 0 0,-1 5 23 0 672,3 1-12-1308-672,2 1-33 1308 0,4-3 34 0 0,3-2-1 0 0,3-4-33 0 0,1-5 22 0 648,0-7-11-1359-648,0-6-22 1359 0,5-6-23 0 0,11 3-78 0 623,11-10-12-1411-623,-1-5-78 1411 0,0-12-739 0 0,-8-10 201 0 0,-6-1-537 0 0,0-1-696 0 0,-7-1 79 0 0,-3 0-1535 0 0,0-4 3440 0 0,-2-2 0 0 0,0 1 0 0 0,0 0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12624,'34'8'-11,"2"-2"-258,-28-6-336,6 0-481,-8 0-1145,1 0 2231,-3 1 0,-2-1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9722,'0'12'1076,"0"-2"-762,3-10-303,-1 0 23,4 0-68,1 0 0,0 0-89,2 0-550,3 0 349,-4 0-1301,6 0 841,-9 0 784,5 4 0,-8-3 0,2 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7078,'0'0'0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11863,'56'38'-1255,"0"-1"0,-5-2 0,-13-9-796,-31-21 2051,-2 1 0,-2-3 0,-1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7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11806,'30'30'-367,"-2"-2"0,-25-26 1,2 3-1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8949,'8'4'1210,"-1"-1"-862,-7-2-1,1-1-78,1 0-23,1 0-178,1 0-57,0 0-134,2 0-225,-1 0-2207,3 0 2555,-2 0 0,-1 0 0,-4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1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12 25 9409,'-6'-14'1132,"1"3"-1020,5 11-3878,0 0 3789,84 59 10,-61-42-50,24 15 1,-7-2 5,-36-25 44,2 2-33,1-2-89,1 1-483,1-2 572,0 0 0,-4-3 0,-1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9162,'14'31'773,"-2"-6"-627,-9-23-34,1 0 34,0 0 56,1-1 78,1 0 89,4-1-290,-3 0-12,3 0-45,-6 0-22,0 0 11,0 0-11,0 0 0,-1 0-33,2 0-12,-2 0-67,3 0 0,-3 0 0,0 0-34,0 0-324,5 2 133,-1 0 35,15 2 279,-9-2-436,17 0 34,-14-2 54,6 0-54,-5 0-405,-1-1-312,1 0 1142,0-1 0,-7 0 0,-3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11739,'35'9'841,"-6"-1"-584,-24-7-10,0 1 101,3 2-281,-2 0-34,3 0-201,11 1-191,-6-2-369,10 0-829,-11-2-2780,-2-1 4337,0 0 0,-5 0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1.7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1 224 16631 215136 58946,'36'-50'6151'0'0,"2"6"-6117"0"0,8 22-45 0 0,2 0-1 0 0,3 1 12 0 0,-1 2-739 0-614,32-4-225 1395 614,-35 13-660-1395 0,16-3-1234 0 0,-46 13-1803 0 0,-9 7 4661 0 0,-5 6 0 0 0,-3-4 0 0 0,0 2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3:02:46.02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0 202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3:02:46.02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29 0 13639 203200 61577,'-6'34'6700'0'0,"0"-5"-6655"0"0,3-21-23 0 0,-1 0-10 0 0,2 1 21 0 0,-1-1 12 0 0,2 2-23 0 0,-1 0 282 0 0,1 15-159 0 0,0-7-66 0 0,1 12 77 0 0,0-11-66 0 0,0 3-23 0 0,0 0-33 0 0,0 1-1 0 0,0-1 1 0 0,1-2 22 0 0,1-1-22 0 0,2-3-1 0-415,1-2 12 1706 415,0-2 11-1706 0,-1-2 90 0 0,3 0-113 0 0,-3-3 12 0 0,1 1 11 0 0,-3-6-11 0 0,-1 1-12 0 0,-1-1 24 0 0,1 0-1794 0 0,-1 2 0 0 0,0-1 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4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6 24575,'10'0'0,"44"0"0,-18-2 0,32 1 0,-34 0 0,-4 0 0,-5 1 0,-2 0 0,-3 0 0,-1 0 0,-1 0 0,0 0 0,-1 0 0,-1 1 0,-1-1 0,0 1 0,3 0 0,1-1 0,5 1 0,0-1 0,1 0 0,2 1 0,-3-1 0,3 2 0,-4-2 0,-1 2 0,-4-2 0,-2 2 0,-1-2 0,0 2 0,3-2 0,1 2 0,2-2 0,1 2 0,-2-2 0,3 1 0,-3 0 0,3-1 0,-1 1 0,0-1 0,1 0 0,0 0 0,4 0 0,-1 0 0,3 0 0,-4 0 0,1 0 0,-4 0 0,-1 0 0,0 0 0,-4 0 0,1 0 0,-3 0 0,3 0 0,-1 0 0,5 0 0,6 0 0,3 1 0,5-1 0,-1 1 0,5-1 0,-1 1 0,0-1 0,1 1 0,-7-1 0,1 0 0,-5 0 0,-3 0 0,-3 0 0,-5 0 0,1 0 0,-2 0 0,4 0 0,0 0 0,5 0 0,-1 0 0,1 0 0,4 0 0,-3 0 0,7 0 0,-5 1 0,1 0 0,-9 0 0,-5-1 0,-7 0 0,-4 0 0,1-2 0,3 0 0,3 5 0,-5-4 0,0 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0 804 24575,'4'1'0,"-1"0"0,3 0 0,2-1 0,3 0 0,11 0 0,9 0 0,11 0 0,1 0 0,6 0 0,0-1 0,0 1 0,4-1 0,-6 1 0,-4 0 0,-4 0 0,-4 0 0,-4 0 0,-2 0 0,-2 0 0,0 0 0,-1 1 0,9 0 0,4 1 0,11 1 0,-2-1 0,7-1 0,-5 0 0,-4-1 0,1 0 0,-13 0 0,-3 0 0,-1 0 0,-3 0 0,3 0 0,-1 0 0,4 0 0,7 0 0,1 0 0,8 0 0,-6 0 0,0 0 0,1 0 0,0 0 0,4 0 0,-2 0 0,3-1 0,-6 0 0,-2-2 0,-4 0 0,0 2 0,-1-3 0,2 3 0,-7-1 0,2 0 0,-6-1 0,6 1 0,-6 0 0,4 0 0,-2 1 0,-2 0 0,-4 1 0,-1 0 0,-4 0 0,-1 0 0,-3 0 0,-3 0 0,-1 0 0,1 0 0,1 0 0,2 0 0,0 0 0,3 0 0,-2 0 0,2 0 0,-2 0 0,-1 0 0,1-1 0,-3 1 0,1-1 0,-3 1 0,0 0 0,1 0 0,-1 0 0,2 0 0,-1 1 0,1 0 0,-3-1 0,0 0 0,0 0 0,-1 1 0,2-1 0,0 1 0,1-1 0,0 1 0,-1 0 0,1-1 0,-1 1 0,-1 0 0,-2 0 0,-2 0 0,-1 0 0,-1-1 0,-1 0 0,0 1 0,0-1 0,0 1 0,4 0 0,-1 1 0,2 0 0,1 1 0,0-1 0,3 0 0,-1 1 0,1-1 0,0 1 0,-2-2 0,0 0 0,-3 0 0,1 0 0,-2 0 0,0-1 0,-1 1 0,-1-1 0,-2 1 0,1-1 0,0 1 0,1-1 0,-1 2 0,1 0 0,0 1 0,2 2 0,0 2 0,2 0 0,0 2 0,0 2 0,0 0 0,1 2 0,0-1 0,0 0 0,-1 1 0,0-1 0,2 2 0,-2-1 0,1 0 0,-2-3 0,0-1 0,0-1 0,-2-3 0,1 1 0,-1-1 0,0 2 0,2 1 0,1 1 0,-1 0 0,2 1 0,-2-1 0,1 1 0,0 1 0,0 1 0,6 9 0,-3-5 0,4 6 0,-6-10 0,1 3 0,-2-4 0,-1-1 0,-1 0 0,0-1 0,1 0 0,-1-1 0,1 0 0,-1 0 0,0 1 0,1 0 0,-2 0 0,0 2 0,2-1 0,-1 2 0,0-2 0,1 0 0,-3-2 0,1 0 0,-2-1 0,2 2 0,-1-2 0,0 3 0,2-1 0,-1 1 0,1 1 0,-1 0 0,0-1 0,2 3 0,-2-2 0,1 3 0,0-2 0,4 9 0,-2-4 0,1 3 0,-1-6 0,-1-3 0,-1 2 0,-1-3 0,1 1 0,0 0 0,0 0 0,1 0 0,-1 1 0,2-1 0,0 1 0,1 0 0,1 0 0,-1-1 0,-1-2 0,-2-2 0,-1-1 0,2-2 0,0 0 0,1 0 0,1-1 0,0-1 0,-1-2 0,-2 0 0,1 0 0,-2 0 0,3 0 0,0 0 0,0-2 0,0 0 0,0-1 0,1-2 0,-1 0 0,0-1 0,0-1 0,1-3 0,3-2 0,6-8 0,3-5 0,1-3 0,2-5 0,-9 6 0,0 1 0,-7 5 0,-1 3 0,-5 2 0,1 2 0,-2 0 0,0 3 0,-1-2 0,1 2 0,-1-3 0,0 2 0,1-1 0,-1-3 0,1 1 0,0-3 0,0 1 0,1-2 0,-1 1 0,2-3 0,0 3 0,1-1 0,0 4 0,1-3 0,-1 4 0,1-3 0,1-1 0,0-4 0,-1-1 0,0-3 0,-1 3 0,0 0 0,-2 3 0,2 1 0,-2 1 0,1 1 0,0-1 0,-1 0 0,0 2 0,1-2 0,-1 3 0,1 0 0,0 0 0,1-1 0,0 0 0,0-1 0,1-2 0,0 2 0,0-2 0,2-1 0,0-1 0,1-1 0,0 1 0,-1-1 0,1 3 0,-2 0 0,2-1 0,-3 2 0,3-1 0,-2-1 0,1 0 0,1-2 0,-1 1 0,1-2 0,0 1 0,-1 0 0,2-1 0,0 1 0,1-3 0,0 3 0,2-3 0,0 4 0,-1 0 0,0 1 0,-1-1 0,-1 2 0,2-2 0,1 1 0,-2 1 0,0 2 0,0 1 0,-2 3 0,1-1 0,0 2 0,-1 2 0,0 1 0,-2 2 0,-1 2 0,-1 1 0,0 2 0,-1 1 0,0 2 0,1 1 0,1 1 0,-1 1 0,1 0 0,-1 2 0,2-1 0,0 4 0,-1-2 0,2 1 0,-1-1 0,2 3 0,0 0 0,1 1 0,0 1 0,1 0 0,2 1 0,-1-1 0,1 0 0,-2 0 0,0-1 0,1 1 0,0 2 0,2-2 0,-1 1 0,2-1 0,-1-1 0,-1 0 0,1 1 0,-1-2 0,0 0 0,1 0 0,-3-2 0,-1-2 0,0 2 0,-1-1 0,3 1 0,-1 0 0,3-1 0,0 1 0,0 0 0,3 1 0,-2 0 0,0-2 0,0 0 0,0 0 0,2 1 0,-1-1 0,2 3 0,1-2 0,1 2 0,3 0 0,-3-2 0,0 1 0,-1-2 0,0 1 0,1-1 0,13 6 0,-13-6 0,11 3 0,-15-5 0,1-2 0,-1 2 0,2-2 0,0 0 0,3 1 0,0 0 0,5 1 0,-2-1 0,4 0 0,-3-1 0,2 0 0,2-1 0,4 2 0,-1-3 0,1 2 0,-1-1 0,-1 0 0,-2 2 0,1-2 0,-6 0 0,0 0 0,2 1 0,-2-1 0,-1 1 0,-2-2 0,-4 1 0,2-2 0,-2 2 0,4-2 0,1 1 0,3 0 0,7-1 0,1 2 0,4-1 0,-2 0 0,-5 0 0,-4-1 0,-10 0 0,-5 0 0,-6 0 0,1 0 0,5-2 0,11-4 0,2 6 0,-5-4 0,-5 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7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0 24575,'-1'2'0,"0"2"0,1-1 0,0 4 0,0 0 0,0 3 0,1 0 0,0 2 0,2 0 0,-1 5 0,1 3 0,-1 1 0,1 1 0,0-2 0,0-2 0,1 0 0,-2 0 0,2 1 0,-2 1 0,0 1 0,-1-1 0,1 0 0,-1 1 0,1-1 0,1 4 0,-1-4 0,2 3 0,-1-3 0,0-2 0,1 2 0,-2-5 0,1 2 0,-1 0 0,0-2 0,1 2 0,-2-4 0,1 1 0,-1-4 0,1 1 0,-1 5 0,2 3 0,-2 5 0,2 6 0,2 0 0,0 4 0,2-4 0,1 1 0,-2-4 0,0-1 0,0-3 0,-1-6 0,-1-3 0,-1-4 0,-2-2 0,1-2 0,-1 0 0,0 2 0,1 2 0,0 2 0,1 5 0,0 3 0,0 4 0,1 6 0,1 3 0,-1 0 0,0-5 0,1-4 0,0-5 0,-1-5 0,-1-3 0,-2-4 0,2-2 0,-2-1 0,0-1 0,1 2 0,-1-1 0,1 2 0,1 0 0,1-1 0,0 2 0,-1-4 0,0-3 0,8-17 0,7-20 0,10-19 0,1-5 0,-1-7 0,-5 4 0,-4 2 0,-2-1 0,-8 13 0,-1 5 0,-5 9 0,0 7 0,-2 8 0,0 6 0,-1 5 0,0 3 0,0-1 0,0-3 0,1-7 0,0 0 0,3-8 0,0-1 0,2-3 0,1-5 0,1 0 0,2-1 0,-1 4 0,1 4 0,0 7 0,-1 4 0,-1 3 0,-2 5 0,-1 3 0,0 4 0,-1 0 0,-1 2 0,1 0 0,1 3 0,1 5 0,2 6 0,8 10 0,1 3 0,6 10 0,0 0 0,-2 5 0,-3-4 0,-5 1 0,-2-5 0,-3-1 0,0 3 0,-2-6 0,-2 3 0,-1-4 0,-1 1 0,1-1 0,1 1 0,0 3 0,2-2 0,0 1 0,1 1 0,-1-2 0,0 2 0,1-1 0,1-2 0,1-3 0,0-4 0,1-3 0,-3-6 0,-2-5 0,3-7 0,0-8 0,3-6 0,0-8 0,5-9 0,0-10 0,6-11 0,-4 1 0,-2 1 0,-6 7 0,-4 6 0,-1 1 0,-3 7 0,2 3 0,-2 4 0,3 5 0,-3 3 0,1 3 0,0 3 0,-2 2 0,3-2 0,1-2 0,4-2 0,3-2 0,4-3 0,2 2 0,-1 2 0,-5 4 0,-5 5 0,-3 4 0,-1 4 0,2 4 0,1 4 0,1 2 0,1 4 0,0-1 0,1 4 0,0 2 0,-2 1 0,3 1 0,-2-4 0,1-1 0,2-3 0,0-2 0,2-2 0,0-2 0,0-3 0,2-2 0,-1-5 0,4-1 0,-2-1 0,6-3 0,-1-3 0,4-2 0,4-7 0,-1 0 0,2-3 0,-3 0 0,-6 3 0,-5 4 0,-7 5 0,-1 7 0,2 6 0,12 4 0,12 5 0,11-1 0,18 2 0,3-4 0,0-1 0,-2-6 0,-18-4 0,-7-2 0,-8-1 0,-15 0 0,-5 0 0,-5-1 0,-4 1 0,2-4 0,4-1 0,3-2 0,4 3 0,-5 2 0,-1 6 0,-7-2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2200 2 24575,'-2'-1'0,"0"0"0,-4 3 0,-3 2 0,-2 2 0,-4 6 0,0 1 0,-3 3 0,-5 5 0,-1 1 0,-1 3 0,4-2 0,3 1 0,4 0 0,1 1 0,2 4 0,0-2 0,3 2 0,0-1 0,2-2 0,1 1 0,2-4 0,-1 2 0,2-5 0,-1 2 0,2-2 0,0 2 0,0 0 0,-1 6 0,1 1 0,-2 5 0,2-4 0,1 3 0,0-2 0,0-1 0,0 4 0,0-5 0,0 0 0,0 0 0,0-2 0,0-1 0,0-4 0,0-2 0,0-3 0,0-2 0,0 2 0,-1-2 0,0 1 0,-2 1 0,-2 1 0,0 2 0,-3 0 0,0 0 0,0 0 0,-1-2 0,0 2 0,3-5 0,1-2 0,0-4 0,4-4 0,-2-6 0,0-6 0,-3-7 0,-1-7 0,-5-12 0,-2-5 0,-4-11 0,0 4 0,3-1 0,3 8 0,3 3 0,3-1 0,3 6 0,2-5 0,1 8 0,0-2 0,0 6 0,0 1 0,0-1 0,0 1 0,-1 0 0,-1-5 0,0-1 0,0-4 0,-1 2 0,0 0 0,0 2 0,1 2 0,1-3 0,0 4 0,0-3 0,0-3 0,-2 1 0,0-2 0,0 3 0,-3 0 0,0 7 0,1 1 0,-2 4 0,1 4 0,1 3 0,0 4 0,2 3 0,1 2 0,-2 1 0,0 0 0,-3 1 0,-2 1 0,-3 4 0,-4 3 0,0 5 0,-1 6 0,0 7 0,3 3 0,-2 12 0,4 2 0,1 12 0,4-4 0,-2 13 0,2 0 0,-1 1 0,2 3 0,0-10 0,3-5 0,-2-1 0,1-6 0,-2 0 0,-2 1 0,1-4 0,-1 0 0,1-9 0,-1-1 0,0-8 0,1 0 0,-1-1 0,2-5 0,1-4 0,0 0 0,1-5 0,1-3 0,0-6 0,-4-13 0,0-6 0,-8-11 0,-2-3 0,0 2 0,-3-3 0,6 7 0,4 2 0,1 1 0,6 6 0,-2-2 0,4 2 0,-2-3 0,3 0 0,-2-3 0,2-1 0,-1-4 0,1 3 0,0-5 0,-1 2 0,-1-1 0,0-2 0,-1 1 0,0-3 0,-1 3 0,2-5 0,-2 5 0,-1 2 0,0 3 0,-3 5 0,1 4 0,-1 2 0,3 8 0,-1 4 0,-6 8 0,-3 3 0,-8 7 0,-2 1 0,-6 7 0,-1 3 0,0 0 0,-4 7 0,6-6 0,1 0 0,0-1 0,3-4 0,1-2 0,3-5 0,7-8 0,3-3 0,1-3 0,0-1 0,-1-2 0,-1 0 0,-4 0 0,-3-1 0,-4-1 0,0-1 0,1 0 0,3 1 0,3 0 0,2-1 0,2-2 0,-1-1 0,-1-2 0,0 2 0,2 1 0,1 3 0,-1 1 0,-1 1 0,-4 1 0,-7 1 0,-10 4 0,-9 1 0,-15 3 0,0-1 0,1-2 0,13-2 0,11-4 0,13 0 0,6-1 0,5 0 0,7-1 0,2-1 0,1-2 0,1 1 0,-1 0 0,1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2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2 525 24575,'-1'1'0,"1"1"0,0 0 0,0 0 0,0 0 0,0 1 0,0 2 0,0 2 0,0 2 0,0-1 0,1 2 0,-1-2 0,2 1 0,-2-1 0,1-3 0,-1 0 0,0-2 0,0-1 0,0 0 0,0 1 0,0 0 0,1 0 0,-1-1 0,1 1 0,-1 1 0,0-1 0,0 1 0,0-1 0,1 1 0,-1 0 0,1-1 0,-1 0 0,0 0 0,0-1 0,0 0 0,0 1 0,0-1 0,0 1 0,1-1 0,-1 1 0,1-1 0,-1 1 0,0 1 0,0 0 0,0 0 0,0-2 0,0 2 0,0 1 0,0 0 0,1 1 0,-1 0 0,0-1 0,0 1 0,0-1 0,1 1 0,0-1 0,0-1 0,0 1 0,-1-2 0,0 1 0,1-2 0,-1 2 0,2-1 0,-2 0 0,1 0 0,0 0 0,1 1 0,-1 0 0,1 1 0,-1 1 0,1-1 0,-1 2 0,0-2 0,0 1 0,0-3 0,1 2 0,-2-3 0,1 0 0,-1 0 0,0 0 0,1 0 0,-1 0 0,2-1 0,-2 1 0,1 0 0,0-1 0,-1 1 0,1-2 0,0 2 0,0-1 0,-1 0 0,2 2 0,-1-1 0,1 1 0,0-1 0,0 1 0,0 1 0,1 0 0,1 1 0,0 0 0,-1 1 0,1-2 0,-1 0 0,0 1 0,-1-3 0,-1 0 0,1-2 0,0 0 0,0 0 0,2-1 0,0-1 0,2 0 0,-3 0 0,1 0 0,-2 2 0,2-1 0,0 0 0,2-1 0,1 0 0,-1 0 0,-2 1 0,0 0 0,-2 0 0,1 1 0,0-2 0,0 0 0,2-1 0,0-1 0,2 0 0,0-1 0,-1-1 0,-1 1 0,-2 1 0,-1 2 0,0 0 0,0-1 0,0-1 0,1 0 0,-1-1 0,-1 2 0,2 0 0,-3 1 0,1 0 0,-1 1 0,0-2 0,0 1 0,0-1 0,1 2 0,-1-1 0,2-2 0,-1-7 0,2 1 0,0-2 0,1 4 0,-2 0 0,0 2 0,-1 2 0,1 1 0,-2 1 0,1 0 0,-1-1 0,1-1 0,0 0 0,1-3 0,-1 0 0,0 0 0,-1-1 0,1 1 0,0-3 0,0 2 0,1-3 0,-1 1 0,1 0 0,-1 0 0,1 2 0,-1-1 0,0 0 0,0 2 0,0-1 0,1 2 0,-2 1 0,1 3 0,-1-2 0,0 2 0,0-4 0,1 1 0,0-3 0,0-1 0,2-2 0,0 0 0,0 1 0,0 1 0,-1 2 0,-1 3 0,-1 0 0,0 2 0,0 0 0,1 0 0,-1 0 0,1 0 0,-1 0 0,0 0 0,0 0 0,1-1 0,0-1 0,2-1 0,-1-2 0,1 0 0,-1-1 0,1 1 0,-2 2 0,1 2 0,-2 0 0,1 0 0,0-1 0,-1-2 0,1-1 0,1-5 0,0 0 0,1 0 0,-2 1 0,1 2 0,-2 1 0,1 2 0,-1 0 0,0 3 0,1 0 0,-1 1 0,1 0 0,-1 0 0,0 0 0,0-1 0,0-2 0,1 0 0,-1-1 0,0 0 0,0 0 0,1-2 0,0 1 0,0-1 0,1-2 0,-2 1 0,3-2 0,-3 2 0,3-1 0,-1 0 0,0 0 0,0 0 0,1 0 0,-1 1 0,1 0 0,-2-1 0,1 3 0,0-2 0,1 1 0,-1 0 0,0 0 0,0 1 0,0 0 0,0 0 0,0 0 0,0 0 0,0-1 0,0 1 0,2 0 0,-2 0 0,1 1 0,-2 1 0,2 0 0,-1 1 0,2-1 0,-2 1 0,0 0 0,0 1 0,0-1 0,0 4 0,-1-3 0,0 3 0,0-1 0,1 1 0,0 0 0,0 0 0,0 3 0,1 0 0,0 4 0,4 2 0,-1 0 0,1 0 0,0 0 0,-1-1 0,-1-2 0,0 2 0,-2-2 0,0 1 0,0 0 0,1 0 0,0 1 0,0 0 0,1 1 0,0-1 0,-2 0 0,3 2 0,-2-1 0,1 2 0,-1-2 0,2 2 0,-2-1 0,0 0 0,1 1 0,0-1 0,1 2 0,1-1 0,-2 0 0,0 2 0,1-3 0,0 3 0,1-3 0,0 2 0,3 1 0,-3 1 0,1 0 0,-2 1 0,-1-1 0,0 2 0,-1-3 0,-1 0 0,0-2 0,-1-2 0,-1 0 0,0 1 0,1-1 0,-1 0 0,1-1 0,0 0 0,-1-1 0,0 2 0,0-3 0,2 3 0,-1 0 0,1 0 0,-1 1 0,0 3 0,2 0 0,1 4 0,-2-2 0,1 1 0,-1 0 0,0 1 0,0 1 0,-1-1 0,-1-1 0,1 2 0,-1-4 0,0 1 0,0-5 0,-1 0 0,1-4 0,-1 1 0,2-2 0,-2 0 0,1 0 0,-1-2 0,0-1 0,0 1 0,1-1 0,1 0 0,0-1 0,1-1 0,0 0 0,0 0 0,0 0 0,2-1 0,0 1 0,2-3 0,1 0 0,-1-2 0,3 0 0,-3 0 0,2 0 0,-2-1 0,1-1 0,-2-1 0,2-2 0,-1-2 0,-1 1 0,1-6 0,0 5 0,0-7 0,2 2 0,-1-1 0,1-1 0,0 2 0,-1 1 0,1 0 0,-1 2 0,1-1 0,-3 2 0,1 0 0,0 1 0,-1 0 0,1-4 0,1 1 0,1-1 0,0-1 0,-2 2 0,-2 2 0,0 2 0,-1 1 0,0 1 0,-1 0 0,1 1 0,-1 1 0,1 1 0,-3 2 0,1 1 0,-1 2 0,2-1 0,0-1 0,2-1 0,0 0 0,2 0 0,-2 0 0,0 3 0,0-1 0,-1 0 0,-1 0 0,0 1 0,1 3 0,0 4 0,5 9 0,0 3 0,8 7 0,-3-3 0,0 0 0,-5-2 0,-3-2 0,0 0 0,-1-1 0,0-2 0,-2-3 0,0-1 0,0 0 0,-1-1 0,1 2 0,-1 1 0,1 0 0,0 0 0,2 0 0,-2-2 0,2-1 0,-2-4 0,-1-2 0,3-4 0,1-3 0,4-2 0,2-6 0,3-2 0,2-5 0,4-5 0,1-3 0,2-4 0,-3 3 0,-2 3 0,-1 1 0,-2 5 0,-3 1 0,0 5 0,-7 7 0,0 3 0,-1 4 0,2 1 0,3 2 0,6 3 0,3 4 0,9 0 0,0 0 0,11-1 0,-1-3 0,2-2 0,3-1 0,-10-4 0,-4 0 0,-7-1 0,-10-1 0,-4 1 0,-4-2 0,1 0 0,8-7 0,-1 6 0,0-4 0,-7 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2:46.0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1983 793 24575,'-1'-6'0,"-1"-1"0,-2-4 0,-2-3 0,-5-3 0,-1-1 0,1 1 0,0 1 0,2 2 0,0-1 0,0 1 0,1-1 0,1 2 0,1 0 0,1 1 0,1 0 0,1 1 0,0-3 0,0 0 0,1-1 0,-1 0 0,2-2 0,0 1 0,1-3 0,0 1 0,0 0 0,-1 0 0,1 1 0,-1-1 0,1 2 0,1 0 0,-1 1 0,2 1 0,-2 0 0,2 1 0,0 0 0,0-1 0,1 0 0,-1-2 0,1 0 0,-2-2 0,1 0 0,-2 1 0,1-1 0,-1 2 0,-1 1 0,0 0 0,-1 2 0,-1-3 0,-1 3 0,-2-1 0,-1 4 0,0 0 0,1 4 0,2 2 0,1 2 0,1 1 0,-1 0 0,-2 1 0,-3 0 0,0 3 0,-6 3 0,1 5 0,-4 2 0,1 3 0,1 0 0,1 0 0,4-1 0,2 1 0,3-2 0,3 1 0,0 2 0,2 0 0,0 3 0,0 1 0,1-2 0,-1-1 0,1-4 0,-1 0 0,0-3 0,0 1 0,0-1 0,0 1 0,-1 0 0,0 5 0,-1 1 0,1 8 0,-1-1 0,0 7 0,0 1 0,0 4 0,-1 5 0,2 1 0,-1 2 0,1 0 0,-1-6 0,2-7 0,-1-8 0,1-7 0,0-4 0,0-2 0,0-2 0,0 2 0,-1-1 0,1 6 0,-2 2 0,1 6 0,-2-1 0,-2 7 0,1-1 0,-2 2 0,2 3 0,0-1 0,0 0 0,-1 3 0,1-10 0,-1-1 0,3-8 0,0-7 0,1-5 0,-1-3 0,-3-7 0,-2-4 0,-9-8 0,-7-6 0,-6-7 0,2 1 0,2-2 0,8 5 0,4 2 0,5-2 0,4 2 0,3 0 0,1-4 0,1 3 0,0-3 0,1 2 0,-1 0 0,-1 0 0,-1 2 0,0-6 0,0 2 0,1-1 0,0 0 0,0 2 0,0 1 0,-1 2 0,1 2 0,-1 2 0,1 0 0,-1 0 0,1-1 0,-1 1 0,1-2 0,-1 0 0,1-1 0,-1 0 0,1-2 0,-2-1 0,0-1 0,-2-5 0,1 4 0,-2-2 0,0 1 0,0 4 0,-3 4 0,3 5 0,0 8 0,2 4 0,1 3 0,-1 1 0,-2 0 0,0 1 0,-6 3 0,0 2 0,-4 3 0,0 1 0,-7 7 0,5-2 0,-2 4 0,6-3 0,1 3 0,2 2 0,0 1 0,4 2 0,0-3 0,2 0 0,0 0 0,1-3 0,0 0 0,-1 0 0,2-3 0,-2 2 0,2-1 0,-3 3 0,1 1 0,-2 2 0,1 5 0,-3 1 0,1 2 0,-3 5 0,2-3 0,-1 6 0,3-5 0,1 2 0,3-7 0,0-2 0,1-2 0,1-7 0,-1-1 0,1-4 0,0-1 0,-1-1 0,1-1 0,-2 0 0,1-1 0,-1 2 0,-1 0 0,-2 4 0,-2 1 0,-3 5 0,-3-1 0,-3 4 0,0-2 0,0 0 0,2-3 0,3-5 0,4-9 0,-1-14 0,1-10 0,-13-21 0,-8-9 0,-5-6 0,-2-2 0,8 14 0,7 7 0,6 13 0,7 6 0,3 7 0,3 0 0,0 3 0,1 0 0,0-2 0,0-1 0,1-1 0,0-4 0,-1 2 0,1-3 0,0 5 0,-1-2 0,0 4 0,-1 3 0,0 2 0,0 2 0,-3 2 0,-1 0 0,-4 1 0,-2 1 0,-2-1 0,-1 1 0,-1-1 0,0 0 0,0 0 0,1 2 0,0-1 0,0 4 0,0 1 0,-2 2 0,1 2 0,2-1 0,1 1 0,0-1 0,1-1 0,1-1 0,0-2 0,4-2 0,1-1 0,3-1 0,-1 0 0,-1 2 0,-3 1 0,-1 2 0,-3 0 0,-6 3 0,-2-1 0,-3 0 0,5-2 0,4-2 0,7-3 0,2 0 0,-1-1 0,-1-2 0,-3 1 0,-5-3 0,-3 2 0,-5-2 0,-1 3 0,-1-2 0,-1 1 0,2-3 0,-2 2 0,-5 0 0,-9 2 0,-10 4 0,20-2 0,2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4:4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2805 179 24575,'-7'0'0,"-2"0"0,-11 0 0,2 0 0,-8 1 0,9 0 0,-1 0 0,4 0 0,-3-1 0,4 0 0,-2 0 0,3 0 0,0 0 0,-2 0 0,-2 0 0,-3 0 0,0 0 0,0 0 0,3 0 0,0 0 0,0 0 0,1 0 0,-2 0 0,2 1 0,-3 0 0,0-1 0,0 0 0,-3 0 0,2 0 0,-3 0 0,4 0 0,-1 0 0,4 0 0,0 0 0,-2 0 0,2 0 0,-3 1 0,2-1 0,-4 1 0,0-1 0,-3 0 0,-6 0 0,-2 0 0,-6 0 0,6 0 0,1 0 0,4 0 0,1 0 0,-3 0 0,4 0 0,0 1 0,2-1 0,-9 2 0,11-1 0,-8 0 0,11 0 0,1 0 0,2 1 0,-2-2 0,3 2 0,-3-1 0,3 1 0,-3 0 0,1 0 0,-3 0 0,0-1 0,2 0 0,-1 0 0,2-1 0,-4 1 0,0-1 0,-3 0 0,-2 1 0,0-1 0,-3 2 0,2-2 0,-3 2 0,4 0 0,0 0 0,2 0 0,2 0 0,0-2 0,0 2 0,2-2 0,0 2 0,4-2 0,-1 2 0,-1-1 0,-3 1 0,0-1 0,-2 0 0,3-1 0,-1 0 0,2 0 0,-2 0 0,-6-1 0,-5-1 0,-15 0 0,-2-1 0,-5 0 0,-4-1 0,3 2 0,-7-2 0,7 0 0,0 0 0,8-1 0,5 4 0,0-2 0,5 2 0,0-1 0,6 2 0,1-1 0,6 1 0,1-1 0,3 0 0,5 0 0,4 0 0,2 1 0,3 0 0,2-1 0,1-3 0,2-3 0,0-5 0,3-1 0,-1 0 0,2 2 0,0 0 0,4-1 0,2-2 0,0 1 0,3-2 0,-3 3 0,-1 0 0,1 0 0,-3 2 0,-1 2 0,-2 3 0,-2 1 0,-3 5 0,-4 3 0,-5 9 0,-10 8 0,-2 1 0,-8 7 0,6-7 0,-2 2 0,-4-1 0,2 0 0,-4-1 0,8-4 0,5-5 0,8-6 0,6-1 0,10-2 0,6 0 0,9 4 0,1-1 0,2 1 0,-5-1 0,-3 0 0,-2 0 0,-5-1 0,2-1 0,-2 1 0,2-1 0,0 0 0,-2 1 0,0-2 0,-4-2 0,-2-1 0,-1-1 0,1 0 0,14 0 0,-11 0 0,10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2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61 0 14311 214162 58082,'-18'48'6421'0'1452,"3"-3"-6208"-470"-1452,6-17 33 470 0,3 1 45 0 0,-1 2 191 0 0,3 9-302 0 0,2-11 223 0 0,12 13-246 0-588,4-29 156 1444 588,26-1 102-1444 0,7-41 11 0 0,7-16-213 0 0,-16-10-23 0 588,-16 2-78-1444-588,-17 19-45 1444 0,-4 5-67 0 0,-9 5-56 0 0,-4 6-212 0 0,-11 6-2063 0 0,-7 7-2879 0 0,9 3 5210 0 0,1 2 0 0 0,14 0 0 0 0,4 0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4:4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24575,'19'1'0,"32"0"0,29 1 0,8 0 0,2 0 0,-36-2 0,-6 2 0,-5 0 0,-6-1 0,-2 0 0,-12-1 0,-3 0 0,-3 0 0,1 0 0,4 0 0,-2 0 0,5 0 0,-3 0 0,1 0 0,1 1 0,-2-1 0,1 2 0,-1-2 0,1 2 0,-1-1 0,-1 1 0,2 0 0,-2 0 0,0 0 0,-3 0 0,-3-1 0,-2 0 0,0 0 0,2 0 0,1 1 0,4-1 0,0 1 0,5-2 0,-3 1 0,-1-1 0,-1 0 0,-5 0 0,3 0 0,-3 0 0,3 0 0,-3 0 0,0 1 0,-2-1 0,1 1 0,1-1 0,8 0 0,-4 1 0,4-1 0,-2 2 0,0-2 0,2 1 0,-2-1 0,0 0 0,-1 0 0,3 0 0,7 0 0,4 0 0,3 0 0,-1 0 0,3 0 0,2-1 0,2-2 0,-4 1 0,-9-2 0,-6 3 0,-4-1 0,-1 1 0,-6 0 0,0 0 0,-3 1 0,4 0 0,-1-1 0,1 0 0,3 0 0,0-1 0,0 1 0,2-1 0,-1 0 0,5 0 0,-3 0 0,2 1 0,-2 0 0,-1 1 0,3-2 0,-2 2 0,0-1 0,-2 1 0,-1-1 0,-3 0 0,-1-1 0,-2 1 0,0 0 0,2 1 0,2 0 0,4-1 0,3 1 0,1-2 0,0 2 0,-3-1 0,-4 1 0,-4 0 0,-5 0 0,-3-1 0,-4 0 0,-5-3 0,-3-1 0,-3-2 0,-6-1 0,2 0 0,-1 1 0,1 1 0,3 0 0,-2 1 0,1-1 0,-2 1 0,6 1 0,1 2 0,5 1 0,3 1 0,6 3 0,4 1 0,9 3 0,4 2 0,-2-1 0,3-1 0,-9-3 0,0-1 0,-6-2 0,1 1 0,-2-1 0,3 1 0,1 0 0,6 2 0,6 4 0,-1-2 0,3 2 0,-4-2 0,-3-3 0,-5 1 0,-9-3 0,-7 1 0,-8 0 0,-9 2 0,-5 2 0,-1 1 0,1 0 0,6-1 0,5-1 0,2-1 0,6-2 0,1 0 0,-2 2 0,-3 4 0,-3 3 0,0 0 0,2-2 0,5-3 0,2-5 0,3-2 0,0-1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5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12624,'34'8'-11,"2"-2"-258,-28-6-336,6 0-481,-8 0-1145,1 0 2231,-3 1 0,-2-1 0,0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9722,'0'12'1076,"0"-2"-762,3-10-303,-1 0 23,4 0-68,1 0 0,0 0-89,2 0-550,3 0 349,-4 0-1301,6 0 841,-9 0 784,5 4 0,-8-3 0,2 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7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7078,'0'0'0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0 11863,'56'38'-1255,"0"-1"0,-5-2 0,-13-9-796,-31-21 2051,-2 1 0,-2-3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09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1 11806,'30'30'-367,"-2"-2"0,-25-26 1,2 3-1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0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8949,'8'4'1210,"-1"-1"-862,-7-2-1,1-1-78,1 0-23,1 0-178,1 0-57,0 0-134,2 0-225,-1 0-2207,3 0 2555,-2 0 0,-1 0 0,-4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1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12 25 9409,'-6'-14'1132,"1"3"-1020,5 11-3878,0 0 3789,84 59 10,-61-42-50,24 15 1,-7-2 5,-36-25 44,2 2-33,1-2-89,1 1-483,1-2 572,0 0 0,-4-3 0,-1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2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1 1 9162,'14'31'773,"-2"-6"-627,-9-23-34,1 0 34,0 0 56,1-1 78,1 0 89,4-1-290,-3 0-12,3 0-45,-6 0-22,0 0 11,0 0-11,0 0 0,-1 0-33,2 0-12,-2 0-67,3 0 0,-3 0 0,0 0-34,0 0-324,5 2 133,-1 0 35,15 2 279,-9-2-436,17 0 34,-14-2 54,6 0-54,-5 0-405,-1-1-312,1 0 1142,0-1 0,-7 0 0,-3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19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64 58 11230 209540 57400,'-33'-14'4482'0'916,"6"3"-3922"841"-916,25 11 5603-841 0,0 0-5928 0 0,12-4-67 0 0,-1 1-33 0 0,11-4 21 0 0,-5 3 12 0 0,0 0 225 0 0,14-1-135 0 0,3 3-146 0 0,7-1-45 0 0,-8 2-22 0 0,-9 1-12 0 0,-7 0-33 0 0,1 0 67 0 0,0 0-44 0 0,0 0-1 0 0,2 1 12 0 0,-1 1-1 0 0,-1 0-33 0 0,2 1 34 0 0,-2 0 0 0-916,1-1-34-841 916,4 1 44 841 0,6 0 1 0 0,-6 0 22 0 0,14 5-89 0 0,-20-5 44 0 0,10 4 1 0 0,-7-3-1 0 0,11 0-22 0 0,-5 0 79 0 916,15-1 33 841-916,35-2-40-841 0,-21 1 1 0 0,2 0-84 0 0,34 0 67 0 0,3 5-90 0 0,-74-3 46 0 0,5 0 32 0 0,-7 0 1 0 0,15 3-45 0 0,-3-1 35 0 0,5 2 54 0 0,20-2-33 0 0,-15-4 0 0 0,24 1-22 0 0,-16-3-45 0-916,-10 0 11-841 379,-3 0 22 2266 537,-10 0 0-1425 908,9 0-10 864-908,-7 0 10-864 0,8 0-22 0 0,-2 0 34 0 0,-7 0-34 0 1444,15 0-12-563-1444,-17 0 68 563 0,7 0-78 0 0,-10 0 44 0 883,0 0-33 932-883,19 0 45-932-883,-15 0-23-932 883,15 0-11 932 0,-18 0 56 0 0,7 0-67 0 0,3 0 56 0 0,-1 0-45 0 0,5-1 11 0 0,-14 0-22 0 0,14-2 55 0-899,-6 1-44-885 899,7 0 23 885 0,-6 1-23 0 899,-3 1-23 885-899,2-1 23-885 0,-5 1 34 0 0,8-1-34 0 0,-9 0 11 0 0,0-1-11 0 0,10-1 11 0 0,-8 0-22 0 0,16-1 22 0 0,-18 2-11 0 0,12 0 0 0 883,-15 0 23 932-883,4 2-34-932 0,0 0-1 0 0,1 0 24 0 0,7 0-24 0 0,-7 0 12 0 0,-2 0 23 0 865,-4 0-23 982-865,0 0-23-982 0,14 0 46 0 0,-8 0-23 0 0,21 0 11 0 0,-18 0-11 0 0,8 0-11 0-865,-11 0 11-982 865,-2-1 22 982 0,0 0-44 0 0,7 1 55 0 0,-7-2-44 0 0,4 2 34 0 0,-2 0-23 0 0,-7 0-23 0 0,7 0 57 0 0,-2-1-34 0 0,13-1-23 0-883,2-1 35-932 883,0 2-12 932 0,-9-1-12 0 0,-9 1 24 0 0,0 1 10 0 0,1-1-56 0 0,8 1 34 0 0,13 0 34 0 0,-8 0-56 0 0,5 0 33 0 0,-19 0-11 0 0,5 1-11 0 0,-6 1 22 0 0,5-1 11 0 0,-7 2-33 0 0,5 0 22 0 0,-5-1 12 0 0,21 1-68 0 0,-21-1 56 0 0,11 0-11 0 0,-18 1 22 0 0,0-2-44 0 0,-2 2 56 0 0,-2-2-79 0 0,-1 1-112 0 0,-3-2-673 0 0,0 7-8100 0 0,-44 12 8930 0 0,-9 8 0 0 0,-1-6 0 0 0,12-5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3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0 0 11739,'35'9'841,"-6"-1"-584,-24-7-10,0 1 101,3 2-281,-2 0-34,3 0-201,11 1-191,-6-2-369,10 0-829,-11-2-2780,-2-1 4337,0 0 0,-5 0 0,-2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0 24575,'-1'2'0,"0"2"0,1-1 0,0 4 0,0 0 0,0 3 0,1 0 0,0 2 0,2 0 0,-1 5 0,1 3 0,-1 1 0,1 1 0,0-2 0,0-2 0,1 0 0,-2 0 0,2 1 0,-2 1 0,0 1 0,-1-1 0,1 0 0,-1 1 0,1-1 0,1 4 0,-1-4 0,2 3 0,-1-3 0,0-2 0,1 2 0,-2-5 0,1 2 0,-1 0 0,0-2 0,1 2 0,-2-4 0,1 1 0,-1-4 0,1 1 0,-1 5 0,2 3 0,-2 5 0,2 6 0,2 0 0,0 4 0,2-4 0,1 1 0,-2-4 0,0-1 0,0-3 0,-1-6 0,-1-3 0,-1-4 0,-2-2 0,1-2 0,-1 0 0,0 2 0,1 2 0,0 2 0,1 5 0,0 3 0,0 4 0,1 6 0,1 3 0,-1 0 0,0-5 0,1-4 0,0-5 0,-1-5 0,-1-3 0,-2-4 0,2-2 0,-2-1 0,0-1 0,1 2 0,-1-1 0,1 2 0,1 0 0,1-1 0,0 2 0,-1-4 0,0-3 0,8-17 0,7-20 0,10-19 0,1-5 0,-1-7 0,-5 4 0,-4 2 0,-2-1 0,-8 13 0,-1 5 0,-5 9 0,0 7 0,-2 8 0,0 6 0,-1 5 0,0 3 0,0-1 0,0-3 0,1-7 0,0 0 0,3-8 0,0-1 0,2-3 0,1-5 0,1 0 0,2-1 0,-1 4 0,1 4 0,0 7 0,-1 4 0,-1 3 0,-2 5 0,-1 3 0,0 4 0,-1 0 0,-1 2 0,1 0 0,1 3 0,1 5 0,2 6 0,8 10 0,1 3 0,6 10 0,0 0 0,-2 5 0,-3-4 0,-5 1 0,-2-5 0,-3-1 0,0 3 0,-2-6 0,-2 3 0,-1-4 0,-1 1 0,1-1 0,1 1 0,0 3 0,2-2 0,0 1 0,1 1 0,-1-2 0,0 2 0,1-1 0,1-2 0,1-3 0,0-4 0,1-3 0,-3-6 0,-2-5 0,3-7 0,0-8 0,3-6 0,0-8 0,5-9 0,0-10 0,6-11 0,-4 1 0,-2 1 0,-6 7 0,-4 6 0,-1 1 0,-3 7 0,2 3 0,-2 4 0,3 5 0,-3 3 0,1 3 0,0 3 0,-2 2 0,3-2 0,1-2 0,4-2 0,3-2 0,4-3 0,2 2 0,-1 2 0,-5 4 0,-5 5 0,-3 4 0,-1 4 0,2 4 0,1 4 0,1 2 0,1 4 0,0-1 0,1 4 0,0 2 0,-2 1 0,3 1 0,-2-4 0,1-1 0,2-3 0,0-2 0,2-2 0,0-2 0,0-3 0,2-2 0,-1-5 0,4-1 0,-2-1 0,6-3 0,-1-3 0,4-2 0,4-7 0,-1 0 0,2-3 0,-3 0 0,-6 3 0,-5 4 0,-7 5 0,-1 7 0,2 6 0,12 4 0,12 5 0,11-1 0,18 2 0,3-4 0,0-1 0,-2-6 0,-18-4 0,-7-2 0,-8-1 0,-15 0 0,-5 0 0,-5-1 0,-4 1 0,2-4 0,4-1 0,3-2 0,4 3 0,-5 2 0,-1 6 0,-7-2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2 525 24575,'-1'1'0,"1"1"0,0 0 0,0 0 0,0 0 0,0 1 0,0 2 0,0 2 0,0 2 0,0-1 0,1 2 0,-1-2 0,2 1 0,-2-1 0,1-3 0,-1 0 0,0-2 0,0-1 0,0 0 0,0 1 0,0 0 0,1 0 0,-1-1 0,1 1 0,-1 1 0,0-1 0,0 1 0,0-1 0,1 1 0,-1 0 0,1-1 0,-1 0 0,0 0 0,0-1 0,0 0 0,0 1 0,0-1 0,0 1 0,1-1 0,-1 1 0,1-1 0,-1 1 0,0 1 0,0 0 0,0 0 0,0-2 0,0 2 0,0 1 0,0 0 0,1 1 0,-1 0 0,0-1 0,0 1 0,0-1 0,1 1 0,0-1 0,0-1 0,0 1 0,-1-2 0,0 1 0,1-2 0,-1 2 0,2-1 0,-2 0 0,1 0 0,0 0 0,1 1 0,-1 0 0,1 1 0,-1 1 0,1-1 0,-1 2 0,0-2 0,0 1 0,0-3 0,1 2 0,-2-3 0,1 0 0,-1 0 0,0 0 0,1 0 0,-1 0 0,2-1 0,-2 1 0,1 0 0,0-1 0,-1 1 0,1-2 0,0 2 0,0-1 0,-1 0 0,2 2 0,-1-1 0,1 1 0,0-1 0,0 1 0,0 1 0,1 0 0,1 1 0,0 0 0,-1 1 0,1-2 0,-1 0 0,0 1 0,-1-3 0,-1 0 0,1-2 0,0 0 0,0 0 0,2-1 0,0-1 0,2 0 0,-3 0 0,1 0 0,-2 2 0,2-1 0,0 0 0,2-1 0,1 0 0,-1 0 0,-2 1 0,0 0 0,-2 0 0,1 1 0,0-2 0,0 0 0,2-1 0,0-1 0,2 0 0,0-1 0,-1-1 0,-1 1 0,-2 1 0,-1 2 0,0 0 0,0-1 0,0-1 0,1 0 0,-1-1 0,-1 2 0,2 0 0,-3 1 0,1 0 0,-1 1 0,0-2 0,0 1 0,0-1 0,1 2 0,-1-1 0,2-2 0,-1-7 0,2 1 0,0-2 0,1 4 0,-2 0 0,0 2 0,-1 2 0,1 1 0,-2 1 0,1 0 0,-1-1 0,1-1 0,0 0 0,1-3 0,-1 0 0,0 0 0,-1-1 0,1 1 0,0-3 0,0 2 0,1-3 0,-1 1 0,1 0 0,-1 0 0,1 2 0,-1-1 0,0 0 0,0 2 0,0-1 0,1 2 0,-2 1 0,1 3 0,-1-2 0,0 2 0,0-4 0,1 1 0,0-3 0,0-1 0,2-2 0,0 0 0,0 1 0,0 1 0,-1 2 0,-1 3 0,-1 0 0,0 2 0,0 0 0,1 0 0,-1 0 0,1 0 0,-1 0 0,0 0 0,0 0 0,1-1 0,0-1 0,2-1 0,-1-2 0,1 0 0,-1-1 0,1 1 0,-2 2 0,1 2 0,-2 0 0,1 0 0,0-1 0,-1-2 0,1-1 0,1-5 0,0 0 0,1 0 0,-2 1 0,1 2 0,-2 1 0,1 2 0,-1 0 0,0 3 0,1 0 0,-1 1 0,1 0 0,-1 0 0,0 0 0,0-1 0,0-2 0,1 0 0,-1-1 0,0 0 0,0 0 0,1-2 0,0 1 0,0-1 0,1-2 0,-2 1 0,3-2 0,-3 2 0,3-1 0,-1 0 0,0 0 0,0 0 0,1 0 0,-1 1 0,1 0 0,-2-1 0,1 3 0,0-2 0,1 1 0,-1 0 0,0 0 0,0 1 0,0 0 0,0 0 0,0 0 0,0 0 0,0-1 0,0 1 0,2 0 0,-2 0 0,1 1 0,-2 1 0,2 0 0,-1 1 0,2-1 0,-2 1 0,0 0 0,0 1 0,0-1 0,0 4 0,-1-3 0,0 3 0,0-1 0,1 1 0,0 0 0,0 0 0,0 3 0,1 0 0,0 4 0,4 2 0,-1 0 0,1 0 0,0 0 0,-1-1 0,-1-2 0,0 2 0,-2-2 0,0 1 0,0 0 0,1 0 0,0 1 0,0 0 0,1 1 0,0-1 0,-2 0 0,3 2 0,-2-1 0,1 2 0,-1-2 0,2 2 0,-2-1 0,0 0 0,1 1 0,0-1 0,1 2 0,1-1 0,-2 0 0,0 2 0,1-3 0,0 3 0,1-3 0,0 2 0,3 1 0,-3 1 0,1 0 0,-2 1 0,-1-1 0,0 2 0,-1-3 0,-1 0 0,0-2 0,-1-2 0,-1 0 0,0 1 0,1-1 0,-1 0 0,1-1 0,0 0 0,-1-1 0,0 2 0,0-3 0,2 3 0,-1 0 0,1 0 0,-1 1 0,0 3 0,2 0 0,1 4 0,-2-2 0,1 1 0,-1 0 0,0 1 0,0 1 0,-1-1 0,-1-1 0,1 2 0,-1-4 0,0 1 0,0-5 0,-1 0 0,1-4 0,-1 1 0,2-2 0,-2 0 0,1 0 0,-1-2 0,0-1 0,0 1 0,1-1 0,1 0 0,0-1 0,1-1 0,0 0 0,0 0 0,0 0 0,2-1 0,0 1 0,2-3 0,1 0 0,-1-2 0,3 0 0,-3 0 0,2 0 0,-2-1 0,1-1 0,-2-1 0,2-2 0,-1-2 0,-1 1 0,1-6 0,0 5 0,0-7 0,2 2 0,-1-1 0,1-1 0,0 2 0,-1 1 0,1 0 0,-1 2 0,1-1 0,-3 2 0,1 0 0,0 1 0,-1 0 0,1-4 0,1 1 0,1-1 0,0-1 0,-2 2 0,-2 2 0,0 2 0,-1 1 0,0 1 0,-1 0 0,1 1 0,-1 1 0,1 1 0,-3 2 0,1 1 0,-1 2 0,2-1 0,0-1 0,2-1 0,0 0 0,2 0 0,-2 0 0,0 3 0,0-1 0,-1 0 0,-1 0 0,0 1 0,1 3 0,0 4 0,5 9 0,0 3 0,8 7 0,-3-3 0,0 0 0,-5-2 0,-3-2 0,0 0 0,-1-1 0,0-2 0,-2-3 0,0-1 0,0 0 0,-1-1 0,1 2 0,-1 1 0,1 0 0,0 0 0,2 0 0,-2-2 0,2-1 0,-2-4 0,-1-2 0,3-4 0,1-3 0,4-2 0,2-6 0,3-2 0,2-5 0,4-5 0,1-3 0,2-4 0,-3 3 0,-2 3 0,-1 1 0,-2 5 0,-3 1 0,0 5 0,-7 7 0,0 3 0,-1 4 0,2 1 0,3 2 0,6 3 0,3 4 0,9 0 0,0 0 0,11-1 0,-1-3 0,2-2 0,3-1 0,-10-4 0,-4 0 0,-7-1 0,-10-1 0,-4 1 0,-4-2 0,1 0 0,8-7 0,-1 6 0,0-4 0,-7 8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0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24575,'19'1'0,"32"0"0,29 1 0,8 0 0,2 0 0,-36-2 0,-6 2 0,-5 0 0,-6-1 0,-2 0 0,-12-1 0,-3 0 0,-3 0 0,1 0 0,4 0 0,-2 0 0,5 0 0,-3 0 0,1 0 0,1 1 0,-2-1 0,1 2 0,-1-2 0,1 2 0,-1-1 0,-1 1 0,2 0 0,-2 0 0,0 0 0,-3 0 0,-3-1 0,-2 0 0,0 0 0,2 0 0,1 1 0,4-1 0,0 1 0,5-2 0,-3 1 0,-1-1 0,-1 0 0,-5 0 0,3 0 0,-3 0 0,3 0 0,-3 0 0,0 1 0,-2-1 0,1 1 0,1-1 0,8 0 0,-4 1 0,4-1 0,-2 2 0,0-2 0,2 1 0,-2-1 0,0 0 0,-1 0 0,3 0 0,7 0 0,4 0 0,3 0 0,-1 0 0,3 0 0,2-1 0,2-2 0,-4 1 0,-9-2 0,-6 3 0,-4-1 0,-1 1 0,-6 0 0,0 0 0,-3 1 0,4 0 0,-1-1 0,1 0 0,3 0 0,0-1 0,0 1 0,2-1 0,-1 0 0,5 0 0,-3 0 0,2 1 0,-2 0 0,-1 1 0,3-2 0,-2 2 0,0-1 0,-2 1 0,-1-1 0,-3 0 0,-1-1 0,-2 1 0,0 0 0,2 1 0,2 0 0,4-1 0,3 1 0,1-2 0,0 2 0,-3-1 0,-4 1 0,-4 0 0,-5 0 0,-3-1 0,-4 0 0,-5-3 0,-3-1 0,-3-2 0,-6-1 0,2 0 0,-1 1 0,1 1 0,3 0 0,-2 1 0,1-1 0,-2 1 0,6 1 0,1 2 0,5 1 0,3 1 0,6 3 0,4 1 0,9 3 0,4 2 0,-2-1 0,3-1 0,-9-3 0,0-1 0,-6-2 0,1 1 0,-2-1 0,3 1 0,1 0 0,6 2 0,6 4 0,-1-2 0,3 2 0,-4-2 0,-3-3 0,-5 1 0,-9-3 0,-7 1 0,-8 0 0,-9 2 0,-5 2 0,-1 1 0,1 0 0,6-1 0,5-1 0,2-1 0,6-2 0,1 0 0,-2 2 0,-3 4 0,-3 3 0,0 0 0,2-2 0,5-3 0,2-5 0,3-2 0,0-1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25.7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25.75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2200 2 24575,'-2'-1'0,"0"0"0,-4 3 0,-3 2 0,-2 2 0,-4 6 0,0 1 0,-3 3 0,-5 5 0,-1 1 0,-1 3 0,4-2 0,3 1 0,4 0 0,1 1 0,2 4 0,0-2 0,3 2 0,0-1 0,2-2 0,1 1 0,2-4 0,-1 2 0,2-5 0,-1 2 0,2-2 0,0 2 0,0 0 0,-1 6 0,1 1 0,-2 5 0,2-4 0,1 3 0,0-2 0,0-1 0,0 4 0,0-5 0,0 0 0,0 0 0,0-2 0,0-1 0,0-4 0,0-2 0,0-3 0,0-2 0,0 2 0,-1-2 0,0 1 0,-2 1 0,-2 1 0,0 2 0,-3 0 0,0 0 0,0 0 0,-1-2 0,0 2 0,3-5 0,1-2 0,0-4 0,4-4 0,-2-6 0,0-6 0,-3-7 0,-1-7 0,-5-12 0,-2-5 0,-4-11 0,0 4 0,3-1 0,3 8 0,3 3 0,3-1 0,3 6 0,2-5 0,1 8 0,0-2 0,0 6 0,0 1 0,0-1 0,0 1 0,-1 0 0,-1-5 0,0-1 0,0-4 0,-1 2 0,0 0 0,0 2 0,1 2 0,1-3 0,0 4 0,0-3 0,0-3 0,-2 1 0,0-2 0,0 3 0,-3 0 0,0 7 0,1 1 0,-2 4 0,1 4 0,1 3 0,0 4 0,2 3 0,1 2 0,-2 1 0,0 0 0,-3 1 0,-2 1 0,-3 4 0,-4 3 0,0 5 0,-1 6 0,0 7 0,3 3 0,-2 12 0,4 2 0,1 12 0,4-4 0,-2 13 0,2 0 0,-1 1 0,2 3 0,0-10 0,3-5 0,-2-1 0,1-6 0,-2 0 0,-2 1 0,1-4 0,-1 0 0,1-9 0,-1-1 0,0-8 0,1 0 0,-1-1 0,2-5 0,1-4 0,0 0 0,1-5 0,1-3 0,0-6 0,-4-13 0,0-6 0,-8-11 0,-2-3 0,0 2 0,-3-3 0,6 7 0,4 2 0,1 1 0,6 6 0,-2-2 0,4 2 0,-2-3 0,3 0 0,-2-3 0,2-1 0,-1-4 0,1 3 0,0-5 0,-1 2 0,-1-1 0,0-2 0,-1 1 0,0-3 0,-1 3 0,2-5 0,-2 5 0,-1 2 0,0 3 0,-3 5 0,1 4 0,-1 2 0,3 8 0,-1 4 0,-6 8 0,-3 3 0,-8 7 0,-2 1 0,-6 7 0,-1 3 0,0 0 0,-4 7 0,6-6 0,1 0 0,0-1 0,3-4 0,1-2 0,3-5 0,7-8 0,3-3 0,1-3 0,0-1 0,-1-2 0,-1 0 0,-4 0 0,-3-1 0,-4-1 0,0-1 0,1 0 0,3 1 0,3 0 0,2-1 0,2-2 0,-1-1 0,-1-2 0,0 2 0,2 1 0,1 3 0,-1 1 0,-1 1 0,-4 1 0,-7 1 0,-10 4 0,-9 1 0,-15 3 0,0-1 0,1-2 0,13-2 0,11-4 0,13 0 0,6-1 0,5 0 0,7-1 0,2-1 0,1-2 0,1 1 0,-1 0 0,1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25.7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1983 793 24575,'-1'-6'0,"-1"-1"0,-2-4 0,-2-3 0,-5-3 0,-1-1 0,1 1 0,0 1 0,2 2 0,0-1 0,0 1 0,1-1 0,1 2 0,1 0 0,1 1 0,1 0 0,1 1 0,0-3 0,0 0 0,1-1 0,-1 0 0,2-2 0,0 1 0,1-3 0,0 1 0,0 0 0,-1 0 0,1 1 0,-1-1 0,1 2 0,1 0 0,-1 1 0,2 1 0,-2 0 0,2 1 0,0 0 0,0-1 0,1 0 0,-1-2 0,1 0 0,-2-2 0,1 0 0,-2 1 0,1-1 0,-1 2 0,-1 1 0,0 0 0,-1 2 0,-1-3 0,-1 3 0,-2-1 0,-1 4 0,0 0 0,1 4 0,2 2 0,1 2 0,1 1 0,-1 0 0,-2 1 0,-3 0 0,0 3 0,-6 3 0,1 5 0,-4 2 0,1 3 0,1 0 0,1 0 0,4-1 0,2 1 0,3-2 0,3 1 0,0 2 0,2 0 0,0 3 0,0 1 0,1-2 0,-1-1 0,1-4 0,-1 0 0,0-3 0,0 1 0,0-1 0,0 1 0,-1 0 0,0 5 0,-1 1 0,1 8 0,-1-1 0,0 7 0,0 1 0,0 4 0,-1 5 0,2 1 0,-1 2 0,1 0 0,-1-6 0,2-7 0,-1-8 0,1-7 0,0-4 0,0-2 0,0-2 0,0 2 0,-1-1 0,1 6 0,-2 2 0,1 6 0,-2-1 0,-2 7 0,1-1 0,-2 2 0,2 3 0,0-1 0,0 0 0,-1 3 0,1-10 0,-1-1 0,3-8 0,0-7 0,1-5 0,-1-3 0,-3-7 0,-2-4 0,-9-8 0,-7-6 0,-6-7 0,2 1 0,2-2 0,8 5 0,4 2 0,5-2 0,4 2 0,3 0 0,1-4 0,1 3 0,0-3 0,1 2 0,-1 0 0,-1 0 0,-1 2 0,0-6 0,0 2 0,1-1 0,0 0 0,0 2 0,0 1 0,-1 2 0,1 2 0,-1 2 0,1 0 0,-1 0 0,1-1 0,-1 1 0,1-2 0,-1 0 0,1-1 0,-1 0 0,1-2 0,-2-1 0,0-1 0,-2-5 0,1 4 0,-2-2 0,0 1 0,0 4 0,-3 4 0,3 5 0,0 8 0,2 4 0,1 3 0,-1 1 0,-2 0 0,0 1 0,-6 3 0,0 2 0,-4 3 0,0 1 0,-7 7 0,5-2 0,-2 4 0,6-3 0,1 3 0,2 2 0,0 1 0,4 2 0,0-3 0,2 0 0,0 0 0,1-3 0,0 0 0,-1 0 0,2-3 0,-2 2 0,2-1 0,-3 3 0,1 1 0,-2 2 0,1 5 0,-3 1 0,1 2 0,-3 5 0,2-3 0,-1 6 0,3-5 0,1 2 0,3-7 0,0-2 0,1-2 0,1-7 0,-1-1 0,1-4 0,0-1 0,-1-1 0,1-1 0,-2 0 0,1-1 0,-1 2 0,-1 0 0,-2 4 0,-2 1 0,-3 5 0,-3-1 0,-3 4 0,0-2 0,0 0 0,2-3 0,3-5 0,4-9 0,-1-14 0,1-10 0,-13-21 0,-8-9 0,-5-6 0,-2-2 0,8 14 0,7 7 0,6 13 0,7 6 0,3 7 0,3 0 0,0 3 0,1 0 0,0-2 0,0-1 0,1-1 0,0-4 0,-1 2 0,1-3 0,0 5 0,-1-2 0,0 4 0,-1 3 0,0 2 0,0 2 0,-3 2 0,-1 0 0,-4 1 0,-2 1 0,-2-1 0,-1 1 0,-1-1 0,0 0 0,0 0 0,1 2 0,0-1 0,0 4 0,0 1 0,-2 2 0,1 2 0,2-1 0,1 1 0,0-1 0,1-1 0,1-1 0,0-2 0,4-2 0,1-1 0,3-1 0,-1 0 0,-1 2 0,-3 1 0,-1 2 0,-3 0 0,-6 3 0,-2-1 0,-3 0 0,5-2 0,4-2 0,7-3 0,2 0 0,-1-1 0,-1-2 0,-3 1 0,-5-3 0,-3 2 0,-5-2 0,-1 3 0,-1-2 0,-1 1 0,2-3 0,-2 2 0,-5 0 0,-9 2 0,-10 4 0,20-2 0,2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6:2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2805 179 24575,'-7'0'0,"-2"0"0,-11 0 0,2 0 0,-8 1 0,9 0 0,-1 0 0,4 0 0,-3-1 0,4 0 0,-2 0 0,3 0 0,0 0 0,-2 0 0,-2 0 0,-3 0 0,0 0 0,0 0 0,3 0 0,0 0 0,0 0 0,1 0 0,-2 0 0,2 1 0,-3 0 0,0-1 0,0 0 0,-3 0 0,2 0 0,-3 0 0,4 0 0,-1 0 0,4 0 0,0 0 0,-2 0 0,2 0 0,-3 1 0,2-1 0,-4 1 0,0-1 0,-3 0 0,-6 0 0,-2 0 0,-6 0 0,6 0 0,1 0 0,4 0 0,1 0 0,-3 0 0,4 0 0,0 1 0,2-1 0,-9 2 0,11-1 0,-8 0 0,11 0 0,1 0 0,2 1 0,-2-2 0,3 2 0,-3-1 0,3 1 0,-3 0 0,1 0 0,-3 0 0,0-1 0,2 0 0,-1 0 0,2-1 0,-4 1 0,0-1 0,-3 0 0,-2 1 0,0-1 0,-3 2 0,2-2 0,-3 2 0,4 0 0,0 0 0,2 0 0,2 0 0,0-2 0,0 2 0,2-2 0,0 2 0,4-2 0,-1 2 0,-1-1 0,-3 1 0,0-1 0,-2 0 0,3-1 0,-1 0 0,2 0 0,-2 0 0,-6-1 0,-5-1 0,-15 0 0,-2-1 0,-5 0 0,-4-1 0,3 2 0,-7-2 0,7 0 0,0 0 0,8-1 0,5 4 0,0-2 0,5 2 0,0-1 0,6 2 0,1-1 0,6 1 0,1-1 0,3 0 0,5 0 0,4 0 0,2 1 0,3 0 0,2-1 0,1-3 0,2-3 0,0-5 0,3-1 0,-1 0 0,2 2 0,0 0 0,4-1 0,2-2 0,0 1 0,3-2 0,-3 3 0,-1 0 0,1 0 0,-3 2 0,-1 2 0,-2 3 0,-2 1 0,-3 5 0,-4 3 0,-5 9 0,-10 8 0,-2 1 0,-8 7 0,6-7 0,-2 2 0,-4-1 0,2 0 0,-4-1 0,8-4 0,5-5 0,8-6 0,6-1 0,10-2 0,6 0 0,9 4 0,1-1 0,2 1 0,-5-1 0,-3 0 0,-2 0 0,-5-1 0,2-1 0,-2 1 0,2-1 0,0 0 0,-2 1 0,0-2 0,-4-2 0,-2-1 0,-1-1 0,1 0 0,14 0 0,-11 0 0,10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8:38.4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2028 68 24575,'-6'0'0,"1"-1"0,-3 1 0,-3-1 0,0 1 0,-5-2 0,-1 0 0,-3 1 0,-3 0 0,-8 1 0,-6 0 0,-4 0 0,-7-1 0,4 1 0,-1-1 0,-1 2 0,6-1 0,5 1 0,9-1 0,5 0 0,6 1 0,1-1 0,-2 1 0,-2-1 0,-1 1 0,0-1 0,1 1 0,1-1 0,3 0 0,-5 0 0,2 0 0,-4 0 0,1 0 0,-1 1 0,0-1 0,1 1 0,-3-1 0,2 0 0,1 0 0,1 0 0,1 0 0,-1 0 0,0 0 0,-4 0 0,-4 0 0,-1 0 0,-7 0 0,1-1 0,-6 1 0,5-1 0,-3 1 0,6 0 0,-1-1 0,-5 0 0,1 0 0,-1 0 0,-5 1 0,5-1 0,-2 1 0,5 0 0,1 0 0,1 0 0,0 0 0,-2 0 0,3 0 0,-6 0 0,-1-1 0,-8 1 0,5-2 0,1 0 0,4 1 0,11 0 0,5 1 0,10 0 0,5-1 0,9-2 0,7-11 0,6 1 0,-5-1 0,0 7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8:43.3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2067 0 24575,'-5'0'0,"0"0"0,0 0 0,1 0 0,-2 0 0,-1 0 0,-2 0 0,0 0 0,0 0 0,1 0 0,1 0 0,-1 0 0,2 0 0,0 0 0,0 0 0,2 0 0,0 0 0,1 0 0,0 0 0,-1 0 0,0 0 0,-2 0 0,-3 0 0,-2 0 0,-3 0 0,-5 0 0,-5 0 0,-3 0 0,-6 0 0,2 0 0,0 0 0,5 0 0,4 1 0,2-1 0,6 1 0,2-1 0,3 0 0,1 0 0,2 0 0,-1 0 0,1 0 0,-1 1 0,0-1 0,0 1 0,1-1 0,-2 0 0,1 0 0,-1 0 0,0 0 0,-1 0 0,-1 0 0,-2 1 0,-1-1 0,-2 1 0,1-1 0,-2 0 0,1 0 0,-1 0 0,0 0 0,1 0 0,0 0 0,2 0 0,-1 0 0,1 0 0,-2 0 0,0 0 0,1 1 0,-2-1 0,3 1 0,-1-1 0,-1 0 0,1 0 0,-4 1 0,0-1 0,2 1 0,-2 0 0,3 0 0,-1-1 0,1 0 0,-1 0 0,2 1 0,0-1 0,0 0 0,1 0 0,-3 0 0,3 1 0,-3 0 0,3-1 0,-2 0 0,1 0 0,-3 1 0,-1-1 0,-1 1 0,1-1 0,1 0 0,3 1 0,-3-1 0,1 1 0,-3-1 0,-1 0 0,2 0 0,-3 0 0,5 0 0,-2 0 0,4 0 0,0 0 0,0 0 0,1 0 0,-6 0 0,-2 0 0,-7 0 0,-1 0 0,-1 0 0,-5 0 0,4 0 0,-2 0 0,-2 0 0,1 0 0,-1 0 0,2 0 0,0 0 0,8 0 0,1 0 0,3 0 0,6 0 0,-1 0 0,4 0 0,2 0 0,1 0 0,2 0 0,-1 0 0,-1 0 0,-4 0 0,-7 0 0,0 0 0,0 0 0,7 0 0,4 0 0,6-2 0,1 0 0,5-2 0,-1 1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24.8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12305 210381 58316,'48'33'8135'0'899,"-4"-5"-7809"885"-899,-20-24-35-885 0,0-1-45 0-899,0 0-33-885 899,1 0 45 885 0,-2 0-46 0 0,2 1-9 0 0,0-1-24 0 0,2 0-34 0 0,2-1-66 0 0,2-1-12 0 0,2 0-11 0 0,2-1-34 0-545,1 0 23 1448 545,2 0 34-1448 0,1 0-1 0 0,1 0-22 0 545,1 0 56-1448 354,19-4-67 2333-899,-15 2 11-885 0,33-2-56 0 0,-35 3 45 0 0,13 0 44 0 0,-20 1 12 0 0,15 0-45 0 0,-13 0-34 0 0,12 0-22 0 0,-16 0 12 0 0,1 0 44 0 0,0 0-45 0 0,-1 0 34 0 0,1 0 11 0 0,0 0 0 0 0,13 0-22 0 0,-11 0-57 0 0,22 0 46 0 0,-25 0-23 0 0,8 0 0 0 883,-14 0 22 932-883,0 0 23-932 0,0 0-34 0 0,1 0 45 0 0,12 0-56 0 0,14 0 45 0 0,-9 0-23 0 0,5 0 34 0 0,-14 0-33 0 0,-7 0-23 0 0,8 0 0 0 0,-10 0-11 0 0,13 0 33 0 0,-9 0 34 0 0,26 1-56 0 0,-24 0 34 0 0,13 1-46 0 0,-14 1-10 0 0,17 1 56 0 0,26 0-1 0 0,-13 0-33 0 0,33-2 45 0 0,-48-2-56 0 0,17 0 11 0 865,-17 0 0 982-865,-1 0 11-982 0,39 0 0 0 0,-2 0 23 0 0,1 0-45 0 0,3 0 11 0 0,-53 0 0 0 0,18 1 33 0 0,-12 6-55 0-865,6 2 44-982 865,1 3-33 982 0,0-3 11 0 0,-12-2 78 0 0,15-1-78 0 0,-12-1 45 0 0,25 2-78 0 0,-30-3 33 0 0,7 1 11 0-883,-17-2-34-932 883,10 4-33 932 0,-11-1-22 0 0,3 1-370 0 0,-13-3-628 0 0,-6-2-604 0 0,-2 0-7867 0 883,-3-1 9547 932-883,-11-1 0-932 0,7 0 0 0 0,-9 0 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8:59.50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40 24575,'9'0'0,"23"-2"0,-6-2 0,28-2 0,-12 1 0,4 0 0,1 1 0,-7 1 0,-2-1 0,-8 2 0,-4 1 0,-9 0 0,-1 1 0,-1-1 0,-3 1 0,0-1 0,-1 1 0,0 0 0,-1 0 0,0 0 0,-1 0 0,-2 0 0,1 0 0,0 0 0,3 0 0,1 0 0,1 0 0,1 0 0,1 0 0,-3 0 0,1 1 0,-1-1 0,3 1 0,2 0 0,4-1 0,1 2 0,2-1 0,2 0 0,-2 0 0,0-1 0,-1 0 0,1 0 0,-1 1 0,0-1 0,2 1 0,-3-1 0,0 0 0,2 0 0,-1 1 0,2 0 0,-2 1 0,1 0 0,-2-1 0,-3 1 0,2-2 0,-1 2 0,2-1 0,0 1 0,5 0 0,-6-1 0,1 1 0,-5-2 0,-3 2 0,-1-2 0,1 2 0,-1-2 0,5 2 0,3-2 0,7 2 0,6-2 0,1 1 0,6-1 0,-5 0 0,4 0 0,-5 0 0,5 0 0,2 0 0,2 0 0,6 0 0,-5 0 0,-3 0 0,0 0 0,-10 0 0,-3 0 0,-10 0 0,-7-1 0,-2-1 0,-6-1 0,1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9:03.6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 24575,'6'0'0,"15"0"0,7 0 0,16 1 0,6-1 0,-3 1 0,8-1 0,-9 0 0,0-1 0,-3 0 0,-8 0 0,-2 0 0,-7 1 0,0 0 0,-4-1 0,-1 0 0,-3 0 0,-3 1 0,-4 0 0,3 1 0,-2-1 0,4 1 0,0-1 0,1 0 0,-2 0 0,1 0 0,1 0 0,-2 0 0,4 0 0,-3 0 0,3 0 0,-2 0 0,1 0 0,4 0 0,-2 0 0,0 0 0,1 0 0,-2 0 0,1 0 0,-1 0 0,2 0 0,-2 0 0,-1 0 0,1 1 0,-2-1 0,1 2 0,3-2 0,-2 1 0,3-1 0,-3 0 0,0 0 0,0 0 0,0 1 0,2-1 0,-2 1 0,3-1 0,-1 1 0,1-1 0,-2 1 0,-2-1 0,2 0 0,-2 0 0,1 0 0,3 0 0,4 0 0,7 0 0,-3 0 0,6 0 0,-8 0 0,0 0 0,-2 0 0,-3 0 0,-1 0 0,-3 0 0,1 0 0,-3 0 0,2 0 0,-2 0 0,0 0 0,-3 0 0,1 0 0,-2 0 0,4 0 0,-4 0 0,1 0 0,-6 0 0,1-2 0,0-2 0,-2 1 0,-1 1 0,-5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3:09:09.57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0 210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9:34.896"/>
    </inkml:context>
    <inkml:brush xml:id="br0">
      <inkml:brushProperty name="width" value="0.17143" units="cm"/>
      <inkml:brushProperty name="height" value="0.17143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0 270 20849,'29'9'112,"18"-2"-68,-11-7 13,16-3-46,-9-2 23,24-8-2194,3-1 1,2-1 2182,21-3-18,-23 5 1,-4 0 696,-2 3-702,-2 0 0,-2 2 0,-12 3 0,-20 4 0,-4 1-11,-3 0 11,-2 0-11,-1 0 3330,-1 0-3285,-1 0 184,0 0-218,-2 0-11,2 0 56,0 0-56,0 0 22,1 0-11,0 0 33,-1 0-66,1-3 78,-1 0-57,-1-2-10,-2 1 33,-2 0 12,-3 2-35,-3 0 12,0 1 1020,-2 1-1020,-13 0 33,3-2 12,-12-1-23,6-2 12,-2-2 11,1-1-23,-3 0-3403,2-1 3437,-2 0-11,0 0-45,1 0 34,-1 0-1,1 0-21,1 0-12,-1 0 23,2 2-12,1 1 3359,-1 0-3348,3 2 0,1 2-33,0 0 0,1 2 33,0 0-22,1-1 0,2 1 23,-1 0-23,1 0 22,1 0-22,1 0 11,0 0-235,3 0 179,12 8 56,1 0-11,13 8-11,-3-1 33,1 0-22,2 0-22,1 0 33,0-3-11,1 1-34,-2-3-10,0-2 21,-1 0 12,0-2-34,-2-1 34,-2 0 33,0-1-66,-3-1 55,-1 0-11,-2-1-23,-3 0 23,-1-1-22,-3 0 56,-2-1-79,-1 0 101,-3 0-45,1 3-22,-2-1 11,1 3 22,-1-2-22,-3 0-45,0 0 68,-4 1 22,0 1-90,-2 1 90,-1 1-57,-2 1 46,-2 2-34,-3 2 45,-2 3-45,-2 1 33,-4 3 23,-3 0 0,-2 3 0,-1 0 46,1-1-12,1-1-12,3-3-22,3-3-34,5-2 23,4-4-90,4-3 68,3-1-34,2-2-1996,2-1-2037,2-1-259,0 5-705,1 2 5008,-9 8 0,7-7 0,-7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09:37.735"/>
    </inkml:context>
    <inkml:brush xml:id="br0">
      <inkml:brushProperty name="width" value="0.17143" units="cm"/>
      <inkml:brushProperty name="height" value="0.17143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0 278 20849,'29'9'112,"18"-2"-68,-11-7 13,16-3-46,-9-2 23,24-9-2194,3 0 1,2 0 2182,21-4-18,-23 4 1,-4 2 696,-2 2-702,-2 0 0,-2 2 0,-12 3 0,-20 4 0,-4 1-11,-3 0 11,-2 0-11,-1 0 3330,-1 0-3285,-1 0 184,0 0-218,-2 0-11,2 0 56,0 0-56,0 0 22,1 0-11,0 0 33,-1 0-66,1-3 78,-1 0-57,-1-2-10,-2 0 33,-2 2 12,-3 0-35,-3 2 12,0 0 1020,-2 1-1020,-13-1 33,3-1 12,-12 0-23,6-4 12,-2 0 11,1-2-23,-3 0-3403,2-1 3437,-2 0-11,0 0-45,1 0 34,-1-1-1,1 1-21,1 1-12,-1-1 23,2 2-12,1 0 3359,-1 2-3348,3 1 0,1 1-33,0 2 0,1 0 33,0 1-22,1 0 0,2 0 23,-1-1-23,1 1 22,1 0-22,1 0 11,0 0-235,3 0 179,12 8 56,1 1-11,13 7-11,-3-1 33,1 0-22,2 0-22,1-1 33,0-1-11,1-1-34,-2-2-10,0-1 21,-1-1 12,0-2-34,-2-1 34,-2-1 33,0 0-66,-3 0 55,-1-1-11,-2-1-23,-3 0 23,-1-1-22,-3-1 56,-2 0-79,-1 0 101,-3 0-45,1 4-22,-2-2 11,1 3 22,-1-3-22,-3 2-45,0-1 68,-4 1 22,0 1-90,-2 0 90,-1 3-57,-2 0 46,-2 2-34,-3 2 45,-2 2-45,-2 2 33,-4 3 23,-3 1 0,-2 2 0,-1 0 46,1-1-12,1-1-12,3-3-22,3-3-34,5-3 23,4-3-90,4-2 68,3-2-34,2-3-1996,2 1-2037,2-2-259,0 4-705,1 4 5008,-9 6 0,7-6 0,-7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0:19.516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0:26.40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0 517 24575,'4'0'0,"-1"1"0,3 0 0,2-1 0,3 0 0,11 0 0,9 0 0,11 0 0,1 0 0,6 0 0,0-1 0,0 1 0,4 0 0,-6 0 0,-4 0 0,-4 0 0,-4 0 0,-4 0 0,-2 0 0,-2 0 0,0 0 0,-1 0 0,9 1 0,4 0 0,11 1 0,-2-1 0,7 0 0,-5 0 0,-4-1 0,1 0 0,-13 0 0,-3 0 0,-1 0 0,-3 0 0,3 0 0,-1 0 0,4 0 0,7 0 0,1 0 0,8 0 0,-6 0 0,0 0 0,1 0 0,0 0 0,4 0 0,-2 0 0,3-1 0,-6 0 0,-2 0 0,-4-1 0,0 1 0,-1-1 0,2 1 0,-7-1 0,2 1 0,-6-1 0,6 1 0,-6 0 0,4-1 0,-2 1 0,-2 1 0,-4 0 0,-1 0 0,-4 0 0,-1 0 0,-3 0 0,-3 0 0,-1 0 0,1 0 0,1 0 0,2 0 0,0 0 0,3 0 0,-2 0 0,2 0 0,-2 0 0,-1 0 0,1-1 0,-3 1 0,1-1 0,-3 1 0,0 0 0,1 0 0,-1 0 0,2 1 0,-1-1 0,1 1 0,-3-1 0,0 0 0,0 0 0,-1 0 0,2 1 0,0-1 0,1 1 0,0-1 0,-1 1 0,1-1 0,-1 0 0,-1 1 0,-2-1 0,-2 1 0,-1 0 0,-1-1 0,-1 0 0,0 0 0,0 1 0,0-1 0,4 1 0,-1 0 0,2 0 0,1 1 0,0-1 0,3 1 0,-1 0 0,1-1 0,0 1 0,-2-2 0,0 2 0,-3-2 0,1 1 0,-2-1 0,0 0 0,-1 1 0,-1-1 0,-2 1 0,1-1 0,0 0 0,1 0 0,-1 1 0,1 0 0,0 2 0,2 0 0,0 1 0,2 1 0,0 0 0,0 3 0,0-1 0,1 1 0,0 0 0,0 0 0,-1 0 0,0 0 0,2 1 0,-2-1 0,1 0 0,-2-1 0,0-1 0,0-2 0,-2 0 0,1 0 0,-1-1 0,0 1 0,2 2 0,1-1 0,-1 1 0,2 1 0,-2-1 0,1 0 0,0 1 0,0 1 0,6 5 0,-3-3 0,4 5 0,-6-8 0,1 3 0,-2-3 0,-1 0 0,-1-1 0,0 0 0,1-1 0,-1 1 0,1-1 0,-1 0 0,0 1 0,1-1 0,-2 1 0,0 1 0,2 0 0,-1 0 0,0 0 0,1-1 0,-3-1 0,1 0 0,-2 0 0,2 1 0,-1-1 0,0 0 0,2 2 0,-1-1 0,1 1 0,-1 0 0,0 0 0,2 1 0,-2-1 0,1 2 0,0-1 0,4 5 0,-2-2 0,1 2 0,-1-4 0,-1-2 0,-1 1 0,-1-1 0,1 0 0,0 0 0,0 0 0,1 0 0,-1 1 0,2-1 0,0 0 0,1 2 0,1-2 0,-1 0 0,-1-1 0,-2-1 0,-1-2 0,2 0 0,0 0 0,1-1 0,1 0 0,0-1 0,-1 0 0,-2-1 0,1 0 0,-2 0 0,3 0 0,0-1 0,0 0 0,0-1 0,0 1 0,1-2 0,-1-1 0,0 1 0,0-2 0,1-1 0,3-2 0,6-5 0,3-3 0,1-2 0,2-3 0,-9 3 0,0 1 0,-7 4 0,-1 1 0,-5 2 0,1 1 0,-2 0 0,0 2 0,-1-1 0,1 1 0,-1-2 0,0 1 0,1-1 0,-1-1 0,1 0 0,0-1 0,0 0 0,1-1 0,-1 1 0,2-3 0,0 3 0,1-2 0,0 3 0,1-1 0,-1 2 0,1-2 0,1-1 0,0-2 0,-1 0 0,0-3 0,-1 2 0,0 0 0,-2 3 0,2-1 0,-2 2 0,1 0 0,0-1 0,-1 1 0,0 0 0,1-1 0,-1 3 0,1-1 0,0 1 0,1-2 0,0 1 0,0-1 0,1-1 0,0 1 0,0-1 0,2-1 0,0 0 0,1-2 0,0 2 0,-1-1 0,1 2 0,-2-1 0,2 0 0,-3 2 0,3-2 0,-2 1 0,1-1 0,1-2 0,-1 2 0,1-1 0,0 0 0,-1-1 0,2 0 0,0 1 0,1-2 0,0 2 0,2-2 0,0 2 0,-1 1 0,0 0 0,-1 0 0,-1 0 0,2 0 0,1 0 0,-2 1 0,0 1 0,0 0 0,-2 3 0,1-1 0,0 2 0,-1 0 0,0 1 0,-2 1 0,-1 2 0,-1 1 0,0 1 0,-1 0 0,0 2 0,1 0 0,1 1 0,-1 1 0,1-1 0,-1 2 0,2-1 0,0 3 0,-1-2 0,2 1 0,-1 0 0,2 1 0,0 1 0,1 0 0,0 1 0,1 0 0,2-1 0,-1 2 0,1-2 0,-2 1 0,0-1 0,1 1 0,0 0 0,2 0 0,-1 1 0,2-2 0,-1 0 0,-1 0 0,1 1 0,-1-1 0,0-1 0,1 1 0,-3-2 0,-1-1 0,0 1 0,-1-1 0,3 1 0,-1 0 0,3 0 0,0 0 0,0 0 0,3 1 0,-2 0 0,0-2 0,0 1 0,0-1 0,2 2 0,-1-2 0,2 2 0,1 0 0,1 0 0,3 0 0,-3 0 0,0-1 0,-1 0 0,0 0 0,1 0 0,13 3 0,-13-4 0,11 3 0,-15-4 0,1-1 0,-1 1 0,2-1 0,0 0 0,3 1 0,0-1 0,5 1 0,-2 0 0,4 0 0,-3-1 0,2 0 0,2-1 0,4 1 0,-1-1 0,1 1 0,-1-1 0,-1 1 0,-2 0 0,1-1 0,-6 0 0,0 1 0,2 0 0,-2-1 0,-1 1 0,-2-1 0,-4 0 0,2-1 0,-2 1 0,4-1 0,1 1 0,3-1 0,7 1 0,1 0 0,4 0 0,-2-1 0,-5 1 0,-4-1 0,-10 0 0,-5 0 0,-6 0 0,1 0 0,5-2 0,11-1 0,2 2 0,-5-1 0,-5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0:50.068"/>
    </inkml:context>
    <inkml:brush xml:id="br0">
      <inkml:brushProperty name="width" value="0.04286" units="cm"/>
      <inkml:brushProperty name="height" value="0.04286" units="cm"/>
      <inkml:brushProperty name="color" value="#AB008B"/>
    </inkml:brush>
  </inkml:definitions>
  <inkml:trace contextRef="#ctx0" brushRef="#br0">93 1037 20793,'21'31'44,"-5"-5"-21,-17-20-34,-17 8-1,8-6 35,-10 4-3438,13-10 3449,5 1-56,0-3 10,1 0 35,1 1-23,-2-1-34,2 0 57,-2 1 3357,1-1-3357,0 1-34,-1-1 11,0 1-12,1-1 12,-1 0 23,0 2-34,-1-2 11,0 2 11,-1-2-22,2 1-12,-2 0 57,2-1-45,-1 0-1,1 0 24,-1 0-12,0 0-12,1 0 24,0 0-1,0 0-11,1 0-11,-2 0 11,1 0 0,-2 0 0,2 0 0,0 0 11,-1 0-22,2 0 134,0 0-90,5 0-10,0 0 11,4 0 11,1 0 0,-2 0 22,5 0-22,-1 0-45,1 0 22,-1 0-11,-3 0 12,1 0-12,0 0 45,4 1-34,-3-1 34,4 2 0,-5-1-22,-1-1 44,2 0 1,-2 0-46,1 0-10,0 0 21,-1 0 1,2 0 0,-1 0-11,-1 0-46,1 0 12,0 0 23,0 0-12,0 0 0,0 0-11,0 0 34,-1 0-68,1 0 57,-1 0-12,0 0-22,-1 0 22,0 0 0,1 0 0,-1 0-33,1 0 33,-2 0 34,2 0-56,0 0 22,0 0 0,2 0-33,1 0 44,-1 0-33,1 0 0,-1 0 11,-2 0 33,-1 0-55,0 0 44,0 0-44,0 0 33,0 0-11,0 0 22,0 0-10,0 0-24,-1 0 1,1 0 34,0 0-12,0 0-22,1 0 11,-1 0 0,1 0-12,0 0 35,1 0-34,0 0 11,0 0 0,0 0 11,-1 0-11,1 0 0,0 0 0,0 0 0,0 0 0,-1 0 0,1 0 11,-1 0-22,0 0 11,-1 0 11,2 0 0,-2 0-33,1 0 44,-1 0-33,0 0 0,-1 0 11,0 0 11,-1 0 11,0 0-44,-1 0 44,1 0-44,-1 0 44,1 0-55,-1 0 66,2 0-66,-2-1 55,1-1 1,0 1-35,0-1-10,-1 0 44,0 0-22,1-2 0,0 1 0,1-2 23,0 0-46,0 1 23,0-1 12,0 1-46,-1 0 56,0 0-22,0 0 0,-1 1-11,0 0 11,0-1 23,-1 2-12,1-1-34,0-1 23,0 0 12,1-1-1,-1 0-45,0-1 57,1 0-23,-1 0-12,0 0 12,0 0 12,1 0-12,-1-2 0,0 1-12,0-1 12,0 1 23,0-1-23,0 2-23,1-1 35,-1 1-12,1 0-12,0 0 35,-1 0-46,1 0 23,0 0 0,-1 1 0,1-1 0,-2 2 12,-1 1-12,0 0 22,0 0-67,0 0 56,0-1 23,0 1-68,0-1 46,0 1-1,0-3-22,0 1 22,1-1-11,-1-2-11,1 0 11,0-1 11,2 0-11,-1 0 0,2-1 0,-2 0 0,2 0 0,-1-1-11,-1 1 33,0-2 0,0 2-55,-1-1 44,0 0-11,-1 0-11,-1 0 22,1 0 0,-1 0 0,1 1 1,-1 0-35,0 1 34,0-2-22,1 0 34,0-1-12,1-1-45,1-1 34,0 0 11,0-2-11,1 1 0,-2 0 0,1-1 23,-1 2-46,1-1 46,-2 1-12,2 1-22,-2 2 22,0 0-11,1 3-11,-2 0 11,1 1 22,-1 0-44,1 0 33,-1 1 0,0-2 0,-1 2-22,0-1 11,0 1 0,0 0 11,0-1-22,0 1-11,0-2 22,0 0 22,0-1-22,0 0 0,0-1-11,0 1 22,1 0-11,0-1-11,0 0 11,0-2 0,1-1 0,0 0 0,0 1 22,0 0-22,-1 1-11,0 1 0,0 1 56,-1 1-79,0 0 34,0 1 11,0 1-11,0 0 23,0 0-57,0 0 45,0 0-33,0 0 44,2-2-22,0-1-22,1 1 33,1-1 23,0 1-34,1 0-34,0 1 68,-1 1-34,1 2-11,-2 0-1,1 1 24,-2 1-24,2 0-10,-1 0 44,1 0-44,1 1 22,0-1 22,2 1-22,-1 0-22,1-1 33,-1 1 0,0-1-22,1 0 0,-2-1 11,3-1 0,-1 2 11,1-3-22,-1 2 11,0-1 45,-1 1-56,4-2 11,-4 2 0,1-1 0,-3 2-23,-2 0 46,1 1-35,-2 0 12,1 0 0,-2 0-22,0 1 11,1 0-12,1 0 46,2 0-12,0 0-22,1 0 11,0 0 11,0 0-22,-1 0 11,1 0 11,0 0-22,0 0 22,-1 1-22,2 2 11,-1 1-23,0 3 35,0 0-12,-1 1 11,0 1-22,-1 2 22,0 1-22,-1 0-1,-1 1 35,0 0-46,-1-1 35,0 0-1,0-1-56,0 2 79,1-3-23,-1 1-22,0-4-12,0 0 46,0 1-23,0 1-45,0 2 56,0 0-11,0 2 0,0 0 34,0 2-46,0-2 12,-2 1-33,0-2 78,0 1-45,-1-1-23,1 1-3358,-1-1 3348,1 0 33,0 0 0,1-1 11,0-1-22,0 0 22,1-1 11,0-1 3370,0-2-3392,0 0-22,0-1 22,0 0 22,0 0-44,0 0 56,0 1-68,0 1 23,0 1 22,0 5-33,0-2 44,0 3-22,0-4 0,0-1-11,0-1 22,0 0-22,0 0 11,0 0 22,0 0-11,2-2-33,-2 0 11,2-1 33,0 0-44,0-1 33,0 0 0,-1 1-22,1-1 0,-1 2 11,1 0 22,0 0-33,-1 2 0,1 1 22,1 4-22,-2-3 33,1 2-33,0-6 11,-2-1 11,1 0-11,0 0 0,-1-1 0,0 2 23,1 0-57,0 1 45,1 2-3392,1-1 3370,0 2 11,1-1 0,1-1 0,0-1 0,0-1 0,2 0 0,-2-1-11,1-1 3414,-2 0-3392,1-1-22,-1 0 11,-1 0-22,1 0 44,-1-2-22,0 2-11,0-1 22,0 0-22,0 1 11,1 1 22,1 0-66,0 1 66,0 0-11,4 3-44,-3-2 77,2 1-44,-3-2-11,-1-2 11,1 1-22,0-1 11,-2 0 22,0-1 0,-1-1-22,0 0 11,0 0 0,-1 0 0,2 0 11,-1 0-22,0 0 44,0 1-66,1-2 33,0 3 11,1-1-11,1 1-11,0 0 33,1 0-44,4 3 22,-2-2 0,3 1 0,-3-1 0,0-2-11,0 1-1,1-2 35,0 1-23,0 0 11,0 0-56,-1 1 56,-1-2-3403,-1 1 3392,1 0 12,-2-1-24,0 0 12,1 0 0,-1 1 0,1-1 34,0 1-79,0-1 90,1 1-79,0-1 3426,0 2-3380,1-2 10,0 1-67,6-1 56,-4 0-11,4 0-11,-5 0 11,0-1 0,-1 2 11,0-1-33,-1 1 33,1 1-22,-2-1 11,1 2-3358,0-1 3346,0 0 1,0 1 22,0-1-11,1 0-11,0-1 22,0 0-11,1 0 0,5-2 3404,-3 1-3416,3-1-10,-4 0 44,0 0-10,1 2-35,-1 0 46,1-1-57,0 2 34,1-2 22,-2 1-33,6 1 0,-5-1 45,3 1-23,-4 0-22,-1 1-23,0-1 56,2 1-10,-1 0-12,1-1 0,1 0 0,0 0-34,0-1 34,2 0 11,0-1-22,1 1 33,0-1-3425,2 1 3414,-2-1-11,2 2 0,-1-1 0,-2 1-11,1 0 11,-2 0 0,6 2 0,-5-1 3415,4 2-3404,-7-2-34,1-1 12,-1 0 34,1 0-23,1 0 11,0 0-22,1 0 33,0 0-33,2 1 44,-1-1-44,2-1 0,0 1 33,1-1 1,-1 0-46,1 0 35,-1 1-35,0-1 46,-2 1-35,-1-1-10,-1 1-818,2-2-303,-4 0-538,0-1-1299,-7 0-3194,-2 0 6174,-2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0:50.0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0 517 24575,'4'0'0,"-1"1"0,3 0 0,2-1 0,3 0 0,11 0 0,9 0 0,11 0 0,1 0 0,6 0 0,0-1 0,0 1 0,4 0 0,-6 0 0,-4 0 0,-4 0 0,-4 0 0,-4 0 0,-2 0 0,-2 0 0,0 0 0,-1 0 0,9 1 0,4 0 0,11 1 0,-2-1 0,7 0 0,-5 0 0,-4-1 0,1 0 0,-13 0 0,-3 0 0,-1 0 0,-3 0 0,3 0 0,-1 0 0,4 0 0,7 0 0,1 0 0,8 0 0,-6 0 0,0 0 0,1 0 0,0 0 0,4 0 0,-2 0 0,3-1 0,-6 0 0,-2 0 0,-4-1 0,0 1 0,-1-1 0,2 1 0,-7-1 0,2 1 0,-6-1 0,6 1 0,-6 0 0,4-1 0,-2 1 0,-2 1 0,-4 0 0,-1 0 0,-4 0 0,-1 0 0,-3 0 0,-3 0 0,-1 0 0,1 0 0,1 0 0,2 0 0,0 0 0,3 0 0,-2 0 0,2 0 0,-2 0 0,-1 0 0,1-1 0,-3 1 0,1-1 0,-3 1 0,0 0 0,1 0 0,-1 0 0,2 1 0,-1-1 0,1 1 0,-3-1 0,0 0 0,0 0 0,-1 0 0,2 1 0,0-1 0,1 1 0,0-1 0,-1 1 0,1-1 0,-1 0 0,-1 1 0,-2-1 0,-2 1 0,-1 0 0,-1-1 0,-1 0 0,0 0 0,0 1 0,0-1 0,4 1 0,-1 0 0,2 0 0,1 1 0,0-1 0,3 1 0,-1 0 0,1-1 0,0 1 0,-2-2 0,0 2 0,-3-2 0,1 1 0,-2-1 0,0 0 0,-1 1 0,-1-1 0,-2 1 0,1-1 0,0 0 0,1 0 0,-1 1 0,1 0 0,0 2 0,2 0 0,0 1 0,2 1 0,0 0 0,0 3 0,0-1 0,1 1 0,0 0 0,0 0 0,-1 0 0,0 0 0,2 1 0,-2-1 0,1 0 0,-2-1 0,0-1 0,0-2 0,-2 0 0,1 0 0,-1-1 0,0 1 0,2 2 0,1-1 0,-1 1 0,2 1 0,-2-1 0,1 0 0,0 1 0,0 1 0,6 5 0,-3-3 0,4 5 0,-6-8 0,1 3 0,-2-3 0,-1 0 0,-1-1 0,0 0 0,1-1 0,-1 1 0,1-1 0,-1 0 0,0 1 0,1-1 0,-2 1 0,0 1 0,2 0 0,-1 0 0,0 0 0,1-1 0,-3-1 0,1 0 0,-2 0 0,2 1 0,-1-1 0,0 0 0,2 2 0,-1-1 0,1 1 0,-1 0 0,0 0 0,2 1 0,-2-1 0,1 2 0,0-1 0,4 5 0,-2-2 0,1 2 0,-1-4 0,-1-2 0,-1 1 0,-1-1 0,1 0 0,0 0 0,0 0 0,1 0 0,-1 1 0,2-1 0,0 0 0,1 2 0,1-2 0,-1 0 0,-1-1 0,-2-1 0,-1-2 0,2 0 0,0 0 0,1-1 0,1 0 0,0-1 0,-1 0 0,-2-1 0,1 0 0,-2 0 0,3 0 0,0-1 0,0 0 0,0-1 0,0 1 0,1-2 0,-1-1 0,0 1 0,0-2 0,1-1 0,3-2 0,6-5 0,3-3 0,1-2 0,2-3 0,-9 3 0,0 1 0,-7 4 0,-1 1 0,-5 2 0,1 1 0,-2 0 0,0 2 0,-1-1 0,1 1 0,-1-2 0,0 1 0,1-1 0,-1-1 0,1 0 0,0-1 0,0 0 0,1-1 0,-1 1 0,2-3 0,0 3 0,1-2 0,0 3 0,1-1 0,-1 2 0,1-2 0,1-1 0,0-2 0,-1 0 0,0-3 0,-1 2 0,0 0 0,-2 3 0,2-1 0,-2 2 0,1 0 0,0-1 0,-1 1 0,0 0 0,1-1 0,-1 3 0,1-1 0,0 1 0,1-2 0,0 1 0,0-1 0,1-1 0,0 1 0,0-1 0,2-1 0,0 0 0,1-2 0,0 2 0,-1-1 0,1 2 0,-2-1 0,2 0 0,-3 2 0,3-2 0,-2 1 0,1-1 0,1-2 0,-1 2 0,1-1 0,0 0 0,-1-1 0,2 0 0,0 1 0,1-2 0,0 2 0,2-2 0,0 2 0,-1 1 0,0 0 0,-1 0 0,-1 0 0,2 0 0,1 0 0,-2 1 0,0 1 0,0 0 0,-2 3 0,1-1 0,0 2 0,-1 0 0,0 1 0,-2 1 0,-1 2 0,-1 1 0,0 1 0,-1 0 0,0 2 0,1 0 0,1 1 0,-1 1 0,1-1 0,-1 2 0,2-1 0,0 3 0,-1-2 0,2 1 0,-1 0 0,2 1 0,0 1 0,1 0 0,0 1 0,1 0 0,2-1 0,-1 2 0,1-2 0,-2 1 0,0-1 0,1 1 0,0 0 0,2 0 0,-1 1 0,2-2 0,-1 0 0,-1 0 0,1 1 0,-1-1 0,0-1 0,1 1 0,-3-2 0,-1-1 0,0 1 0,-1-1 0,3 1 0,-1 0 0,3 0 0,0 0 0,0 0 0,3 1 0,-2 0 0,0-2 0,0 1 0,0-1 0,2 2 0,-1-2 0,2 2 0,1 0 0,1 0 0,3 0 0,-3 0 0,0-1 0,-1 0 0,0 0 0,1 0 0,13 3 0,-13-4 0,11 3 0,-15-4 0,1-1 0,-1 1 0,2-1 0,0 0 0,3 1 0,0-1 0,5 1 0,-2 0 0,4 0 0,-3-1 0,2 0 0,2-1 0,4 1 0,-1-1 0,1 1 0,-1-1 0,-1 1 0,-2 0 0,1-1 0,-6 0 0,0 1 0,2 0 0,-2-1 0,-1 1 0,-2-1 0,-4 0 0,2-1 0,-2 1 0,4-1 0,1 1 0,3-1 0,7 1 0,1 0 0,4 0 0,-2-1 0,-5 1 0,-4-1 0,-10 0 0,-5 0 0,-6 0 0,1 0 0,5-2 0,11-1 0,2 2 0,-5-1 0,-5 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3:10:59.20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0 210 13975 190009 57354,'12'35'7496'0'0,"5"-5"-7406"0"0,10-23 33 0 0,9-1 0 0 0,8-3 112 0 0,40-1-144 0 0,-13-2-69 0 0,-6-4 0 0 0,2-2-55 0 0,13-2 38 0 85,-28 0 1 0 0,-2-1-17-1643-85,18-4-23 1643 0,-4 1 34 0 0,-2 2 23 0 1043,-2 0-57 250-1043,-4 0 45-250 0,-4 2 23 0 0,-5 0-23 0 0,-5 1-45 0 0,-8 1 68 0 0,-7 0-45 0 0,-6 2 11 0 0,-8 1 45 0 0,-5 0-23 0 0,-4 3 997 0 0,-2-1-1030 0 0,-11 1 11 0 0,5-1 78 0 0,-13 1-66 0 0,8 0 10 0 0,-4 0 0 0 0,2 0 23 0 0,-1 0-45 0 0,-2-1 67 0 0,-2-1-33 0 0,-2-3 0 0 0,-2-1-12 0 0,-1 0 12 0 0,-2-2 22 0 0,1 0-56 0 0,-1-1 56 0 0,0 0-22 0 0,3-2 22 0 0,0 0 0 0 0,2 0-23 0 0,3-1-10 0 0,2 0 89 0 0,-1-1-90 0-172,6 3 1 1689 172,0 2-1-1689 0,6 5-156 0-204,1 1 122 1672 204,7 7 35-1672 0,2 1-12 0 0,6 4-45 0 204,2 1 23-1672-204,1-1 11 1672 0,2 1 11 0 0,2 0 1 0 0,12 5-35 0 0,-5-4 1 0 0,9 2 67 0 172,-9-4-90-1689-172,1-1 34 1689 0,0 0 33 0 0,-2 0-22 0 0,0 1 22 0 0,-4-1-44 0 0,-2 1 56 0 0,-6-1-68 0 0,-4-1 45 0 0,-5-1 12 0 0,-2-1-46 0 0,-3 0 102 0 0,0-1-57 0 0,-1 0 23 0 0,0 1-12 0 0,-5-1 35 0 0,-17 8-46 0 0,-3-3 23 0 0,-17 7 44 0 0,5-4-33 0 0,-3 1 12 0 0,-1 0 88 0 0,0-1-32 0 0,1-1-12 0 0,2 0-34 0 0,3 0-44 0 0,3 2-46 0-172,5 0 24 1689 172,2 0 32-1689 0,6 1-77 0 0,4-1-1 0 0,5-2-89 0 0,5-1-381 0 0,3-1-796 0 0,2-3-1400 0 0,1-2-4269 0 0,4-3 6969 0 0,0-1 0 0 0,0-1 0 0 0,-3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58.2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15140 219808 60782,'24'79'4790'0'423,"-8"12"0"0"-1,-5 5-4628 3862-422,-6-32 1-3862 0,-2 2-51 0 231,1 7 0 0-1,0 8 1 0 0,-2-4-7-1394-230,-1 8 1 1394 0,-2-2 49 0 0,1 8 1 0 0,0 2-84 0 0,0 3 0 0 0,0 1-40 0 0,0 0 1 0 0,0 4 25 0 223,-2-11 1 0 0,-1 4 0 0 0,0 0-56-1458-8,2-1 0 1458 0,0-1 0 0 0,-1 0 10-1526-215,-1-5 1 1526 0,0 0 0 0 0,1 4-12 0 304,4-1 0 0 0,1 7 0 0-1,0-4 0 0 1,0-16-59-3262-304,0-16 0 3262 0,1-4-51 0 0,3 56 1 0 0,1-27-174 0 0,-4-78-112 0 791,-3-5-1536 1277-791,-1-19 427-1277 0,0-2-886 0 0,0-17-1198 0 0,-1 1 3585 0 0,-7-12 0 0 0,6 24 0 0 0,-6-4 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29.92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4007 890 19474,'-12'14'0,"0"1"2368,5-1-2368,-1 3 868,3-2-868,1-1 450,2-1-450,0-1 1415,1 2-1415,-1 0 0,2 4 0,-1 1 0,0 0 0,0 1 0,-1 0 0,1 1 0,-1-3 0,-1 0 0,2-3 0,-1-3 0,2-2 0,0-3 0,-1-1 0,1-1 0,-1 1 0,0 3 0,-1 1 0,0 5 0,-1-1 0,-1 1 0,1 0 0,-1-3 0,2 1 0,0-4 0,0 3 0,0-1 0,0 0 0,-1 4 0,-1-1 0,0 2 0,-1-2 0,0 0 0,1 0 0,1-3 0,-1 1 0,0-1 0,-1-1 0,-2 4 0,2-2 0,-1 1 0,1-3 0,2 1 0,-1-2 0,1 1 0,-1 0 0,1 0 0,-2 1 0,1 0 0,0 0 0,3-3 0,-2 0 0,1 0 0,0 0 0,0-1 0,-1 1 0,1-2 0,0-1 0,1-1 0,1-2 0,0-2 0,-4-3 0,0-4 0,-5-5 0,-1-1 0,0-5 0,-1-1 0,1 1 0,2-2 0,2 4 0,1-1 0,2 3 0,-1-3 0,1 3 0,-2-4 0,0 2 0,1-1 0,0 5 0,2-3 0,-2 5 0,2-1 0,-1 2 0,0-1 0,1 3 0,-1 0 0,2 0 0,-1 1 0,-1-2 0,2 0 0,-3-2 0,2 1 0,0-2 0,-1 1 0,1-4 0,-1 0 0,0-1 0,0-2 0,-2 1 0,1 1 0,-3-1 0,1 2 0,-1 1 0,0 2 0,-1 0 0,1 1 0,0 1 0,0-1 0,-1 2 0,2 1 0,-1-2 0,0 3 0,0-1 0,0 2 0,-3-3 0,0 1 0,-2-1 0,1 0 0,-1 1 0,2 2 0,1 0 0,-1 2 0,0-2 0,0 0 0,-1-1 0,1-1 0,-1 2 0,0-1 0,-1-1 0,0 2 0,1-2 0,0 3 0,1-2 0,0 3 0,0-2 0,1 1 0,0 1 0,0-1 0,1 1 0,0-1 0,1 1 0,-1-1 0,0 0 0,-2-1 0,1 1 0,-3-2 0,1 2 0,2-1 0,-2-1 0,1 2 0,0-1 0,0 1 0,2 1 0,2 0 0,0 0 0,2 2 0,0 0 0,0 1 0,0-1 0,0 0 0,-1-1 0,0 2 0,-2-1 0,0 0 0,-1 1 0,0-1 0,0 0 0,-1 0 0,-2-1 0,-3 0 0,-1-2 0,0 2 0,-1-1 0,4 1 0,1 1 0,2-1 0,2 2 0,2-1 0,-1 1 0,-1 0 0,0-1 0,-1 1 0,-2-1 0,-1 1 0,-3-1 0,1 1 0,-1-1 0,2 1 0,0-2 0,-1 1 0,1 0 0,-1-1 0,3 2 0,0-1 0,4 1 0,0-1 0,2 1 0,3-1 0,-2 1 0,0 0 0,0 0 0,-3 0 0,1 0 0,-4 0 0,-1 0 0,-2 0 0,-3 0 0,0-2 0,-4 1 0,3 0 0,-1 0 0,4 1 0,1-1 0,3 1 0,4-1 0,1 1 0,3 0 0,-1 0 0,0 0 0,1 0 0,0-1 0,-1 1 0,0-1 0,-5 1 0,-2-1 0,-2 0 0,2 0 0,1-1 0,1 2 0,0-1 0,0 0 0,3 1 0,-3 0 0,-12-1 0,-7-1 0,-9 0 0,-4-1 0,7 0 0,3 0 0,6 1 0,13 1 0,-3 0 0,2 1 0,-4 0 0,1 0 0,0 0 0,5 0 0,-2 0 0,4 0 0,1 0 0,3 0 0,0 0 0,1 0 0,-1 1 0,-1-1 0,0 1 0,0-1 0,-4 0 0,-9 0 0,-3 0 0,-8 0 0,6 0 0,1 0 0,7 0 0,2 0 0,1 0 0,5 0 0,1 0 0,3 0 0,-5 3 0,-1-1 0,-4 2 0,0 0 0,-2 2 0,-1 2 0,0-1 0,-1 3 0,3-2 0,-1 0 0,2 0 0,0 0 0,2 0 0,-2 0 0,1 4 0,-2 0 0,1 1 0,1 0 0,-1 0 0,1-2 0,1 0 0,2 0 0,-1-1 0,3 1 0,-1-1 0,2 1 0,-1-2 0,2 0 0,-3 1 0,1 0 0,-1 1 0,-1 0 0,-1 2 0,1-2 0,1 1 0,-1-2 0,4-2 0,-1-2 0,2 0 0,1-1 0,-1 0 0,0 1 0,-1 1 0,1 1 0,-2 0 0,1 2 0,0-2 0,1-1 0,0 0 0,1-2 0,-1 2 0,0-2 0,1 3 0,-2-1 0,2 0 0,-1 1 0,-1 0 0,1 1 0,-1 1 0,0 0 0,1 1 0,-1 0 0,1-1 0,0 1 0,0-1 0,1 0 0,0 1 0,-1 0 0,2 0 0,-3 0 0,2-1 0,-1-1 0,1 0 0,0 0 0,-1 0 0,1 0 0,0 1 0,0-3 0,0 0 0,1-1 0,-1-2 0,1 1 0,0-2 0,0 0 0,0-1 0,-1 0 0,2-1 0,-2 1 0,1 1 0,-1-1 0,-1 2 0,-2 0 0,-1 0 0,-1 2 0,0 0 0,0-1 0,2-1 0,1 0 0,2-3 0,1 0 0,0-2 0,-4-9 0,-3-4 0,-3-9 0,-2-4 0,0-2 0,1 2 0,2 1 0,3 6 0,3 3 0,0 4 0,3 2 0,-1 2 0,1 1 0,-1-1 0,2 2 0,-2-1 0,1-2 0,-1 1 0,1-3 0,0 1 0,-1-5 0,1-1 0,-1-2 0,0-4 0,0 0 0,-2-2 0,2 4 0,0 2 0,0 3 0,-1 2 0,1-2 0,0 3 0,0-2 0,0 1 0,0-1 0,-2 1 0,2-1 0,-1 0 0,1 1 0,-2-2 0,2 2 0,-1-3 0,0 2 0,-1 0 0,1-1 0,-1 0 0,1 2 0,1 1 0,-1 1 0,1-1 0,-1 0 0,-1-1 0,2 0 0,-2 0 0,0-1 0,1 0 0,-1-1 0,1 1 0,-1-2 0,0 1 0,-1 0 0,-1-3 0,2 3 0,-1-1 0,2 1 0,-1 0 0,0 1 0,1 0 0,-1 1 0,0 0 0,1 0 0,-1 0 0,2 1 0,-1 2 0,2 0 0,-1 3 0,0-1 0,0 1 0,0-2 0,-1-1 0,0-2 0,0 1 0,0 0 0,0 1 0,0 1 0,1 1 0,-1 2 0,1 1 0,0 0 0,-1-1 0,1 0 0,-2 0 0,0-1 0,1 0 0,-2-1 0,0-1 0,0-2 0,0-1 0,0-2 0,-2-1 0,1-2 0,-1 1 0,0 0 0,1 2 0,0-1 0,0 2 0,1 1 0,1 1 0,1 1 0,-1 0 0,1 2 0,0 1 0,0 1 0,2 1 0,-1 0 0,0 3 0,1-1 0,-1 2 0,1 0 0,-1 1 0,1 0 0,-4 3 0,-4 3 0,-5 2 0,-2 4 0,1-2 0,1 3 0,1-1 0,2-2 0,-2 4 0,5-4 0,0 2 0,2-2 0,1 0 0,1-2 0,0-1 0,1-1 0,1-2 0,0 0 0,0 0 0,1 2 0,-2 1 0,1 0 0,-3 4 0,2 0 0,-1 1 0,-1 1 0,1-2 0,-1 3 0,1-2 0,0 3 0,0-4 0,1 1 0,0-1 0,0-2 0,0 0 0,-1-2 0,1 2 0,-1-1 0,0 0 0,-1 2 0,-1-1 0,-1 1 0,1 0 0,0 1 0,0-2 0,-1 1 0,1 0 0,0-1 0,-1 0 0,0 1 0,0-1 0,-1 3 0,0-3 0,0 1 0,1-1 0,1-2 0,-3 3 0,0 0 0,-2 1 0,-3 2 0,0 0 0,-1-2 0,-1 3 0,-3 0 0,0 0 0,1 1 0,-2-1 0,3-1 0,-1 0 0,1-3 0,3 0 0,2-2 0,0-1 0,2 0 0,-2 0 0,0 2 0,-2-1 0,0 0 0,1-3 0,2 1 0,-2-2 0,1 1 0,-3 0 0,3-2 0,-1 2 0,2-1 0,0-1 0,-2 2 0,1-1 0,0-1 0,0 2 0,2-2 0,-2 2 0,3-1 0,-2-1 0,1 0 0,1 0 0,1-1 0,-1 1 0,2-1 0,0 0 0,-1-1 0,1 0 0,-1-1 0,-1 1 0,1-1 0,0 1 0,-1 1 0,2 0 0,1 0 0,0-1 0,1 1 0,0-1 0,0 1 0,0-1 0,0 0 0,1 1 0,2-1 0,-1 1 0,2-2 0,1-3 0,1 1 0,0-2 0,0 3 0,0 1 0,-1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29.9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29.92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3:13:29.92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1057 24575,'0'-8'0,"0"-8"0,2-1 0,-1-3 0,1 7 0,0 0 0,-1 1 0,0 1 0,1-1 0,0 2 0,0 0 0,0-2 0,0 1 0,1 1 0,-2 2 0,1 1 0,-1-1 0,0 0 0,1-3 0,0 0 0,2-2 0,-1 0 0,1-1 0,-1 0 0,1-1 0,-1 1 0,-1 0 0,0 0 0,-1 0 0,0 1 0,0-1 0,0-2 0,1 0 0,-1-1 0,0 1 0,0 1 0,-1 1 0,2 0 0,-1-3 0,0 3 0,0-2 0,-1 0 0,1-3 0,1 1 0,0 1 0,0 1 0,0 2 0,2 0 0,-3 0 0,3 0 0,-2 0 0,1-2 0,1 1 0,-1-2 0,2 2 0,-3-2 0,2 3 0,-3 0 0,3-1 0,-2 1 0,2-3 0,-1 1 0,2 0 0,-1 1 0,1 0 0,1-1 0,0 2 0,-1 0 0,2-1 0,0 2 0,0-1 0,1 3 0,-1-1 0,0 3 0,0 0 0,1 1 0,-1 2 0,-1 1 0,-2 2 0,-1 2 0,-1 1 0,1 1 0,1 2 0,0 1 0,1 1 0,-1 0 0,-1 0 0,0 1 0,0-2 0,0 2 0,1 0 0,-1 1 0,2 2 0,-3 1 0,3 1 0,-1 0 0,1 2 0,-1-2 0,0 0 0,1 1 0,-3-3 0,0 0 0,1 1 0,-1-2 0,1 4 0,-1-3 0,1 2 0,0 0 0,1-1 0,1 3 0,-1 0 0,2 2 0,0 0 0,0-1 0,1 0 0,-1 0 0,1 3 0,-1-1 0,0-1 0,1 1 0,-2-3 0,1 1 0,-2-2 0,2 2 0,-2-2 0,1 0 0,-2 0 0,0-3 0,0-2 0,0 1 0,0-2 0,2 2 0,0-1 0,0 1 0,0-1 0,-1-1 0,1 1 0,1 0 0,1 1 0,2 1 0,1 0 0,2 2 0,3 0 0,4 2 0,1 0 0,-1-1 0,1 0 0,-6-2 0,-1 0 0,-3-3 0,-1 1 0,0-2 0,-1 0 0,1 1 0,-1-1 0,1 0 0,2 0 0,1 1 0,1 1 0,0 0 0,3-1 0,0 2 0,1-2 0,1 0 0,-3-1 0,-1-1 0,1-1 0,-4 0 0,2-1 0,-2 1 0,-2-1 0,-1-1 0,-1 1 0,0-2 0,1 3 0,-2-2 0,1 0 0,-2 0 0,1-1 0,-1 1 0,0 0 0,1 0 0,0 0 0,2 0 0,4 1 0,3 0 0,0 1 0,-1-1 0,-3-1 0,-1-1 0,-2 2 0,1-2 0,-1 1 0,1-1 0,-2 0 0,2 1 0,-2-1 0,2-1 0,-3 0 0,-1 0 0,-1 1 0,-1-1 0,2 2 0,1 0 0,5 0 0,0 3 0,1-1 0,1-1 0,-5-1 0,-1-1 0,-3-1 0,-1 0 0,2 1 0,0 0 0,1 1 0,-2-1 0,-1 0 0,1-1 0,1 2 0,3-1 0,7 4 0,2-2 0,3 2 0,7-1 0,0 1 0,3-1 0,5 2 0,2-1 0,6 3 0,-4-2 0,-1 1 0,-12-3 0,-3 0 0,-6-1 0,-7-2 0,-3 0 0,-4-1 0,1-3 0,2 4 0,-1-4 0,0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7:48.0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806 960 16383,'78'24'0,"-1"0"0,0 0 0,0 1 0,-2-3 0,-4-1 0,8 1 0,-3-2 0,9 2 0,3 1 0,0-2 0,-6-1 0,2-2 0,-3-2 0,-1-2 0,1 0 0,0-1 0,1-1 0,0-1 0,1 0 0,2 1 0,1 0 0,2 0 0,1-1 0,-10-1 0,4-1 0,0 0 0,-3 0 0,-4-1 0,17 1 0,-5 0 0,0 0 0,10 0 0,1 0 0,-10-2 0,-2-4 0,-12-4 0,-22-1 0,-4-3 0,2-10 0,-7-4 0,-7-9 0,9-23 0,-14 10 0,12-9 0,22-19 0,-16 15 0,14-16 0,-34 22 0,-2-11 0,-14-2 0,-6-5 0,-12 0 0,-10 18 0,-4 1 0,-19-22 0,-3 13 0,-5 2 0,-17-4 0,20 23 0,-1 4 0,-20-7 0,-3 7 0,-18 1 0,-4 3 0,37 14 0,-3-1 0,-7-2 0,1 1 0,-29-7 0,39 9 0,2 0 0,-11-1 0,-11-3 0,-4 3 0,-20-2 0,2 3 0,34 4 0,-2 1 0,-4 1 0,-2-1 0,-11 0 0,-2 0 0,3 2 0,0 1 0,-3 0 0,1 2 0,8 1 0,2 2 0,1-1 0,1 0 0,0 1 0,3 0 0,7 1 0,2-2 0,-2 1 0,0-1 0,4 1 0,0 0 0,0-2 0,1 1 0,-38 2 0,-1-1 0,10 4 0,-9 1 0,11 0 0,-4 2 0,1 1 0,-8 1 0,23 0 0,-1 1 0,14-3 0,1 2 0,-15 4 0,3 2 0,-18 9 0,3 8 0,13 7 0,0 14 0,27-7 0,3 7 0,3 8 0,5 3 0,3-2 0,5-1 0,5-4 0,7-5 0,13 15 0,9-11 0,13 3 0,5-5 0,3-7 0,5 0 0,30 22 0,-20-22 0,3 0 0,1-9 0,3-3 0,5 0 0,7-1 0,4-2 0,9 2 0,-3-4 0,-12-7 0,-2-2 0,3-1 0,14 4 0,3 0 0,-7-5 0,-3-8 0,-8-4 0,28 2 0,-43-15 0,-34-3 0,-11-6 0,-5 0 0,0-2 0,-2 7 0,0 6 0,0 3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7:50.1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1 116 16383,'32'8'0,"10"-2"0,16 1 0,37 4 0,-38-6 0,7 1 0,5-1 0,7 0 0,-1 0 0,20 0 0,1 0 0,-19-1 0,2-2 0,-6 1 0,4-1 0,-5-1 0,-3 0 0,-6-1 0,18-1 0,-8-1 0,-20-3 0,-1-4 0,23-6 0,-4-2 0,-23 8 0,3 0 0,1 0 0,3 0 0,13 1 0,4 0 0,1 1 0,2 1 0,-1 1 0,0 1 0,11 1 0,1 1 0,-6 1 0,1 1 0,11 1 0,-1-1 0,-12 1 0,-1-1 0,6-1 0,0 0 0,-11 0 0,1-2 0,12-1 0,-1 0 0,-13 0 0,-2 1 0,8-1 0,-3 0 0,-14 1 0,-1 1 0,3-1 0,-1 1 0,-11 1 0,-2-1 0,3 0 0,-3 0 0,25-4 0,-3 1 0,-23 0 0,2 1 0,-19 3 0,6 0 0,-21 1 0,-5 0 0,-6 0 0,-3-1 0,-1 1 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7:53.2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1836 42 16383,'-84'2'0,"5"0"0,14-2 0,-3 1 0,11-1 0,1 0 0,4 0 0,0 0 0,-9 0 0,2 0 0,-14 0 0,-21 1 0,46-1 0,-38 3 0,24-1 0,-32 1 0,15 0 0,3 0 0,13-1 0,-2 0 0,-18 1 0,8-1 0,2 1 0,4 0 0,-11 1 0,43-2 0,14 1 0,11-2 0,5 0 0,4 0 0,2 0 0,11 0 0,15 0 0,38-1 0,29-3 0,-38 1 0,3-2 0,10-5 0,-1-2 0,29-4 0,-41 4 0,-3 2 0,14 1 0,-2 3 0,3 2 0,31 1 0,-32-1 0,0 0 0,26 3 0,-29-1 0,1 0 0,-13 1 0,-9-2 0,1 2 0,-6 1 0,-1 0 0,-9 0 0,-8-1 0,-6 0 0,-2 1 0,0 0 0,3 0 0,5 1 0,-5 1 0,16 7 0,-9 1 0,9 4 0,-7-5 0,-6-3 0,-4-4 0,-4 0 0,-26-3 0,-70-7 0,17 5 0,-6 1 0,-11-2 0,-2-1 0,21 3 0,-2 0 0,2 0 0,-20 0 0,3 0 0,1 0 0,2 0 0,15 0 0,5 0 0,-23 1 0,49 0 0,19 1 0,9 3 0,-2 6 0,-6 3 0,-6 5 0,2 1 0,0 2 0,5-5 0,7-5 0,7-7 0,11-2 0,18-2 0,42 0 0,-19-1 0,4-1 0,11 1 0,6 0 0,27-1 0,-1-1 0,-23 1 0,-1 1 0,9 0 0,-6 0 0,1-1 0,-28 1 0,-24 0 0,-10 1 0,-7 0 0,-2 0 0,4 0 0,11-3 0,17 0 0,10-5 0,24 1 0,-37 2 0,4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7:5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1 164 16383,'1'14'0,"0"4"0,2 10 0,2 2 0,3-3 0,1-6 0,3-6 0,8 10 0,5-7 0,3 1 0,33-26 0,-14-9 0,35-19 0,-34 8 0,-1-2 0,19-11 0,-17 9 0,-4 4 0,-12 10 0,12 3 0,-16 24 0,16 10 0,-2 7 0,3 6 0,-6-1 0,0 2 0,1-2 0,-3 0 0,5 15 0,-36-39 0,23-28 0,14-14 0,12-2 0,6-1 0,22-9 0,-27 21 0,-2 6 0,-3 15 0,41 41 0,-23 2 0,-3 1 0,1 1 0,-24-15 0,-1-2 0,8 3 0,-3-5 0,11-4 0,-8-13 0,-18-11 0,3-12 0,0-18 0,2-10 0,10-30 0,-7-2 0,-6-7 0,-13 24 0,-14 21 0,-5 24 0,-3 9 0,-1 10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7:59.7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16383,'64'1'0,"-15"1"0,12 0 0,5 1 0,13 1 0,5 0 0,-3 1 0,-3 0 0,-1 0 0,1 0 0,5 1 0,4 1 0,6-1 0,3 2 0,-3-1 0,-6 0 0,-4 1 0,-4-1 0,-3 1 0,2 0 0,1 1 0,1 1 0,-1-1 0,-4 1 0,4 0 0,-4-1 0,4 2 0,-3 0 0,6 2 0,-1 0 0,-8-1 0,24 1 0,-4-1 0,-15-1 0,2 1 0,-10-4 0,-16-4 0,-7-2 0,36 1 0,-27-4 0,-30 2 0,-15-2 0,-10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8:01.40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0 113 16383,'31'25'0,"1"-2"0,7-2 0,-4-8 0,-2-6 0,35-18 0,3-11 0,3-6 0,5-2 0,-23 9 0,-2 0 0,10-6 0,-4 5 0,3 7 0,-18 12 0,-10 10 0,-6 8 0,-4 6 0,-2 10 0,-1-2 0,-5-1 0,-5-9 0,-6-8 0,-2-5 0,1-2 0,3-2 0,15-1 0,20-2 0,23-9 0,21 0 0,-4 0 0,-34 9 0,3 5 0,20 12 0,0 5 0,-21-5 0,0 2 0,19 9 0,-5 1 0,-10 0 0,-10-8 0,-18-11 0,-6-8 0,1-9 0,12-8 0,5-10 0,17-18 0,-11 5 0,0-1 0,17-15 0,-21 15 0,-5 6 0,-17 16 0,-13 6 0,-22 21 0,7-6 0,-5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0:58.9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250 183 12171 218370 61427,'-67'1'5076'0'0,"8"0"-4527"0"0,20 6 168 0 0,8-2 101 0 0,9-2-235 0 0,7-1-102 0 0,6-2-110 0 0,4 0 894 0 0,2 0-1040 0 0,15 0 21 0 0,4-2 79 0 0,17-3-23 0 0,4-2-78 0 0,9-2 79 0 0,8 1-34 0 0,9 1-6 0 0,-4 2 1 0 0,5 0-108 0 395,-10 1 1 0 0,2 0-34 1192-395,25-1 1-1192 0,3 1 38 0 0,-14 0 1 0 0,5 0-25 0 0,5 1 0 0 0,8-1 1 0 0,-2 0-80 0 0,-16 1 1 0 0,-3 0 0 0 0,8 0 2 0 154,-1 0 1 0 0,6 0 0 0 0,5-1 0 0 0,1 1-1 0 0,-4 0-34 1256-154,11 0 0-1256 0,-1-1 0 0 0,0 1 0 0 0,0 0-11 0 0,-2 0 0 0 0,-1 0 0 0 0,3-1 0 0 0,9 0-8 0 107,-10 0 1 0 0,11 0-1 0 1,5-1 1 0-1,2 0 0 0 0,-4 0-1 0 0,-7 1 1 0 0,-13 0-14 1322-107,16 0 0-1322 0,-15 1 1 0 0,10 0-14 0 0,-15-1 0 0 0,11 0 0 0 0,4-1 0 0 0,-2 1 1 0 0,-8 0-1 0 0,-16 2-107 0 0,10 1 1 0 0,-14 1 28 0 0,-11 0 0 0 0,-4 0-6 0 0,39 0-100 0 730,-45 2-135 1394-730,-29 1-147-1394 0,-6-1-88 0 0,-6-1-1457 0 0,-2 1-1165 0 0,-11-2-1771 0 0,-8 2 2499 0 0,-12-1 2465 0 0,-9 2 0 0 0,17-2 0 0 0,2 0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38:02.5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76 16383,'84'14'0,"-35"-8"0,5-1 0,36 1 0,9-2 0,-32-2 0,1 0 0,4-1 0,15 0 0,5 0 0,-2-1 0,-10 0 0,-2-1 0,11 0 0,-15-1 0,9-2 0,4 1 0,2-2 0,-3 1 0,-5 0 0,13 0 0,-6 0 0,1 0 0,9-1 0,-14 1 0,9-1 0,4 0 0,1 0 0,-2 0 0,-4 0 0,-10 1 0,10-1 0,-9 1 0,-2 0 0,1 0 0,12 1 0,3-1 0,-5 1 0,-15 1 0,-10 0 0,-10 0 0,32-3 0,-82 3 0,-5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0.9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0 141 12865 225003 62352,'21'68'9245'0'1421,"-4"-4"-8853"0"-1421,-13 3-213 0 0,-1-13-44 0 0,-3 19-1 0 0,0-21-33 0 0,0-4-11 0 0,0 0-79 0 694,0-6 0-1469-694,0-3 34 1469 0,0 10-12 0 0,0-23-21 0 0,0 6-12 0 0,0-25 44 0 0,0-4-21 0 0,0-2-12 0 0,0-9-33 0 0,0-5 10 0 0,0-10-66 0 0,0-44 22 0 0,0 20 17 0 0,1-6 0 0 0,-1-1-6 0 0,2-5 22 0 0,1 6 1 0 0,1-1-34 0 0,4-9 22 0 0,3-16 34 0 0,-1 31-44 0 0,-2 6 55 0 0,1 8-22 0 0,8-10 33 0 0,-7 21 0 0-694,8-7-22 1469 694,-7 21 101-1469 0,11 3-22 0 0,6 3-57 0 0,12 1 12 0 0,-6 2-34 0 0,-2 4 22 0 0,-9 3-44 0 0,-4 7 33 0 0,-1 5 34 0 0,-1 15-45 0 0,-8-5 22 0 0,-1 24-22 0 0,-7-21 22 0 0,-1 9 34 0 0,-6-15-56 0 0,-4-4 68 0 0,-14 3-80 0 694,2-9 57 1469-694,-7 0 11-1469 709,-20-7-22-1469-709,17-6-23 1469 0,-18 2 11 0 0,27-5 23 0 0,5 2 68 0 686,1-1-35-1548-686,8 2 34 1548 0,1 5 79 0 0,7 6-91 0 0,1 2-21 0 0,0 6 414 0 0,31 35-22 0 0,18 4-320 0-361,5-11 0 0-1,7 0-224-1465 362,-6-16 1 1465 0,0-4-2528 0 0,1-2 0 0 0,-4-10 2600 0 0,3-27 0 0 0,-34 3 0 0 0,-22-15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2.4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1 137 11913 225003 63773,'53'31'9715'0'1403,"-2"-6"-9592"0"-717,-13-25 0-1548-686,2-1-67 1548 0,5-7-44 0-723,0-4 32-1465 723,18-17-66 1465 0,-19 5 56 0 0,16-15-1 0 0,-36 17 13 0 0,-4-3 21 0 0,-16 11-11 0-743,-4 4-112-1386 743,-9 4 101 1386 0,-7 4-1 0 0,-33 7 1 0 0,8 6-11 0 743,-18 7 134 1386-743,22 7-67-1386 0,2 2 201 0 0,4 16-179 0 0,13-9 124 0-672,4 25-135 1544 672,12-25-45-1544 0,7 10 34 0 0,7-17-90 0 0,23 4 0 0 0,-1-12-661 0 0,31 0-1097 0 0,-25-15-3228 0 0,10-8-538 0-730,-23-11 5513-1394 730,-7-12 0 1394 0,-10 9 0 0 0,-5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3.3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13471 221012 61560,'2'61'9110'0'1427,"-1"-3"-8898"-194"-1427,-1-11-21 194 0,0 5-79 0 0,0 2-45 0 0,0 2-56 0 0,0-1 12 0 645,0-3-35-1526-645,2-6-100 1526 0,3-4-5636 0 0,30 10 3003 0 0,-12-29-213 0 0,19 7 2958 0 0,-25-30 0 0 0,-8 0 0 0 0,-3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8.0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3.7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28 12373 219292 63632,'8'11'5871'0'764,"-1"-2"-5232"1312"-764,-7-9 1669-1312 0,0 0-1927 0 633,0 5-79-1610-633,0 4 181 1610 0,4 17-338 0 0,-2-2-22 0 0,3 9 169 0 0,2 10-236 0 0,-3-16 22 0 0,2 10-67 0 0,-3-22 45 0 0,-1-5 0 0 0,0-3 34 0 0,0-3-12 0 0,-1-3-44 0 0,5-5-12 0 0,0-7-55 0 0,5-8 33 0 0,1-9-34 0 0,16-35 34 0 0,-8 24-11 0 0,11-22-23 0 0,-15 37 34 0 0,4 4-56 0 0,-6 9 23 0 0,3 3 66 0 0,-6 8 1 0 0,-1 4 22 0 0,-1 7 11 0 0,0 9 11 0 0,0 7-33 0 0,-1 4 90 0 0,1 13-112 0 0,-3-11 89 0 0,5 11-112 0 0,-5-24 22 0 0,2-1 23 0 0,-3-12-23 0 0,-1-4 34 0 0,1-2 11 0 0,-2-1-89 0 0,2-4 11 0-777,0-6-68-1297 777,11-19-33 1297 0,0 4-762 0 0,35-25-235 0 0,-1 27 314 0 0,10-4-6769 0 0,21 43 7564 0 0,-43 2 0 0 0,10 7 0 0 0,-37-12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6.0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310 183 11589 218370 61427,'-35'-17'8571'0'0,"6"3"-8178"0"0,24 12-57 0 0,0 1 112 0 0,0 0-56 0 0,-1 0-123 0 0,-1 1-22 0 0,-3 0 301 0 0,-18 18-290 0 0,4 7-247 0 0,-6 7 23 0 620,16 12-68-1498-620,10-25 57 1498 0,8 5-46 0 0,7-19 23 0 0,8-3 0 0 0,38-17 0 0 802,-6-12-11 1177-802,11-5 0-1177 0,-24-5 22 0 0,-21 4 23 0 0,-8 8 44 0 0,-4-12-112 0 0,-10 18 57 0 0,-12-4-46 0 0,-9 15-21 0 0,-16 10 44 0 0,10 12-34 0 0,-11 26 12 0 0,24-7 22 0 0,-2 10-12 0 0,16-15-55 0-802,5 3-45-1177 802,21-12 101 1177 0,-1-3 33 0 0,18-11-10 0 802,-8-9-12 1177-802,1-7 22-1177 0,-1-6-33 0 0,4-21 44 0 0,-13 10 68 0 783,1-19-90 1243-783,-17 21 90-1243 0,-14-14-123 0 0,-7 19 22 0 0,-12-5 11 0 0,-3 13-33 0 0,-16 1-57 0 0,-8 6 68 0 0,12 5-34 0 0,6 9-11 0 0,29 6 34 0-783,4 13-23-1243 783,5-7 23 1243 0,10 5-1 0 0,21-10 23 0-802,2-7 11-1177 802,47-2-44 1177 802,-28-20 78 1177-802,13-4 67-1177 0,-37-17-124 0 0,-27 12-514 0 0,-43 2-1255 0 608,-34 18-382-1577-608,-8 15-941 1577 0,-7 10 101 0 0,29 14 3003 0 0,7 6 0 0 0,25-18 0 0 0,8-3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1:09.8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3357 1366 9863 221012 61560,'-24'25'15642'0'657,"3"-3"-15541"-1450"-657,19-8-23 1450 0,-1 2-10 0 0,0 0 21 0 0,0 2-44 0 0,-1-1 11 0 0,0 2 22 0 0,0-1-10 0 0,0 1-46 0 0,-1 0 12 0 0,2 2-1 0 0,-2-1 1 0 770,2 1-12 1256-770,-1-1-11-1256 0,0 0 1 0 0,-2 0 21 0 0,-2 9-33 0 0,0-5 0 0 0,-1 7 0 0 0,0 3-22 0 645,3-8 44-1526-645,-2 11-22 1526 0,-5 14 34 0 0,4-18-12 0 620,-6 18-33-1595-620,5-23 45 1595 0,-1-2 10 0 0,-6 11-66 0 0,5-10 56 0-795,-6 9-23-1225 1590,6-11-22 2450-795,0-1 78-1225 0,-11 24-11 0-795,1-5-67-1225 795,-3 8-1 1225 0,6-13 46 0 0,-10 7 22 0 0,11-15-22 0 0,-11 15-34 0 0,10-22 45 0 0,1 1 0 0 0,-11 9-12 0 0,6-6 35 0 0,-6 6-35 0-608,8-9-33 1577 608,0-1 79-1577 0,-18 18-57 0 0,14-17 0 0 0,-11 13-22 0 0,19-22 23 0 0,2-2 10 0 0,2-1 1 0 0,1-3-23 0 0,0 1 56 0 0,-1-2-33 0 0,-1 0-23 0 0,-2 0 34 0 0,-1 0 33 0 0,-12 4 12 0 0,-3 0-68 0 0,-1 2-10 0 0,0-1 32 0 0,9-3-10 0 0,-4 0-34 0 0,-1 1 45 0 0,-55 14-6 0 0,13-8 0 0 0,-3-1 17 0 391,7-3 0 0 1,-1 0 17 1243-392,-15 0 0-1243 0,4-3 84 0 105,-10-8-118 2848-105,35-2 0-2848 0,-2 0 0 0 0,-5 0 1 0 0,0 0-29 0 0,-33-1-17 0 0,41 0 1 0 0,1-1 28 0 659,-28-5-1-1536-659,32 2 0 1536 0,-3-2-11 0-382,-5 0 1 0 0,-2-1 21-1312 382,-2-2 1 1312 0,1-2 22 0 0,1-3 0 0 0,3-1-45 0 0,-27-8 12 0 0,1-10 21 0 764,25 2-21 1312-764,7 6-34-1312 0,-17-14-1 0-764,9 3 12-1312 764,-1-3-11 1312 0,3 0-22 0 0,-12-25 55 0-783,17-14-17-1243 1087,17 25 1 1243 0,4-2-6-1577-1118,-6-33-11 418 814,17-1 11 1159 0,14 14 11 0 0,0 13 34 0 0,4-5-90 0 0,0 34 45 0 0,2-31 11 0 0,21-13-5 0-298,-8 25 0 0 0,3-1-6 1559-12,8-2 0-1559 0,2 2 16 1498 310,0 3 1-1498 0,-1 2-23 0 0,-1 3 1 0 0,-2 2 39 0 790,16-24-57 1192-790,-5 12 23-1192 0,11-6 0 0 0,-17 25-11 0 770,20-24 33 1256-770,-28 35-66-1256 645,17-24-1-1526-645,7-9 22 1526-645,12-13 46 1526 645,-1 2-79-1526 0,-6 11 45 0 0,1 5 22 0 0,-7 9-45 0-770,19-17 45-1256 770,-9 11-22 1256 0,-5 6 0 0 0,21-17 45 0 0,-22 19-102 0-657,21-17 102 1450 1415,1 2-79-186-758,-10 9 45-1264-691,18-9 34 1394 691,-30 24-45-1394 725,0 4-12 1333-725,-20 13 12-1333 0,34-14 33 0 0,-10 6-55 0 0,26-10 44 0-725,-3 7-22 1332 1450,-6 8 11-2664-725,20-2 22 1332-725,-18 8-44-1333 725,-12 3 11 1333 0,12 1-12 0 0,5 6 23 0-373,-27 1 0 0 0,3 2-11-1270 373,12 7 0 1270 0,0 3 22 0 0,31 5-11 0 0,-43-1 0 0 0,-2 3-11 0 0,24 14 11 0 0,-8 5 0 0 0,-11 2 33 0 0,-9 6-55 0 0,-13-4 44 0 0,3 7-44 0 0,-8-7 89 0 0,5 10-100 0 0,-14-19 44 0 0,17 28-34 0 0,-18-29 23 0 0,18 33 34 0 0,-23-36-45 0 0,6 14 11 0 0,-10-18 0 0 0,-2 3 22 0 0,1 1-44 0 0,0 1 33 0 0,-2 3 23 0 0,5 17-57 0 0,-4-11 57 0 0,8 27-45 0 746,-6-27 44 1270-746,15 33-44-1270 0,-11-35-45 0 0,16 34 78 0 691,-19-42-10-1394-691,5 12-35 1394 0,-8-20 34 0 0,-2-2 12 0 0,0 0-68 0 0,-1-3 45 0 669,-1-1 11-1458-669,0-1-22 1458 0,-2-5 56 0 0,1 0 100 0 0,-2-4-189 0 0,-7-2 88 0 0,-1-3-21 0 0,-9-2-46 0 0,2-2 23 0-770,-3-1 68-1256 770,1 1-91 1256 0,-2 0 46 0 0,0 0 10 0 0,0-2-22 0 0,0-1-44 0 0,-2-3 100 0 0,-12-10-78 0 0,6 1 44 0 0,-9-9-44 0 0,8 4 11 0 0,0-2-33 0 0,-31-42 89 0 0,22 19-68 0 0,-14-19 12 0-657,31 38 34 1450 657,13 15-56-1450 0,0 5 22 0 0,4 3 22 0 0,0 3-33 0 0,1 2 11 0 0,2 3-90 0 758,-1 0 113 1264-758,10 9-35-1264 0,0 1 12 0 0,11 10 68 0 0,-1-1-91 0 0,1 4 23 0 0,3 1 23 0 0,1 3-12 0 0,2 2 0 0 0,16 15 11 0 0,-9-11-55 0 0,10 10 66 0-691,-12-16-10 1394 691,-2-1-79-1394 0,1-3 56 0 0,-1-2 33 0 0,10 1-66 0 0,-11-8 33 0 691,21 3 0-1394-691,-28-11 33 1394 0,8 1-44 0 0,-19-5 11 0 0,-2 0-33 0 669,-1 0 55-1458-669,-2 0-33 1458 0,0 0 44 0 750,3 0-66 1322-91,-1 0 78-2858-659,4-2-45 1536 0,1-12 0 0 0,-1 1 11 0 71,15-38-34 2930-71,3-13 23-2930 0,-1 1 56 0 0,-2-3-78 0 0,-16 33 11 0 0,-2 2 44 0 0,0 4-44 0 0,-3 3-112 0 0,0 1-1995 0-694,4-9-8561 1469 694,3 12 6993-1469 0,-4-1 3686 0 0,1 19 0 0 0,-9 3 0 0 0,0 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0:43.03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1 24575,'-4'8'0,"2"-1"0,0-1 0,0-2 0,2-3 0,0 1 0,2 2 0,2 4 0,4 6 0,1 6 0,13 24 0,-6-11 0,8 19 0,-9-21 0,-1 2 0,-1-7 0,0 1 0,-1-5 0,-1 2 0,1-2 0,-1-1 0,-2 1 0,0-3 0,-4 0 0,0-3 0,-2 3 0,1-1 0,1 4 0,2 1 0,1 2 0,2 5 0,-1-1 0,1 5 0,0-4 0,0 3 0,-2-6 0,-1 0 0,-2-2 0,-1-4 0,0 2 0,1-2 0,2 5 0,0 0 0,0 3 0,0 1 0,0-1 0,-1-1 0,-1-2 0,0-1 0,-2 0 0,2-1 0,0 4 0,-1-2 0,1 5 0,0-2 0,2 4 0,-1-3 0,-1 5 0,0-5 0,0 0 0,-1-3 0,-1-3 0,1 3 0,0-4 0,2 2 0,-1-3 0,2 0 0,-2-2 0,2-2 0,0-2 0,-2-3 0,2 0 0,-1 1 0,1-1 0,-2-3 0,1-1 0,-1-3 0,-1-1 0,0-4 0,13-9 0,5-8 0,12-9 0,11-16 0,5-5 0,5-10 0,3-3 0,-10 4 0,-5-3 0,-11 12 0,-8-1 0,-9 12 0,-6 2 0,-2 4 0,-4 6 0,0 1 0,-2 5 0,2 0 0,-1 0 0,1 1 0,0-2 0,1 1 0,0-5 0,0 2 0,0-6 0,-1 2 0,0-3 0,0-5 0,-1-3 0,2-4 0,-1 0 0,6-2 0,-3 5 0,4-2 0,-2 6 0,1 0 0,1 3 0,1-1 0,2 0 0,2 1 0,0-3 0,1 2 0,0-1 0,2 2 0,-2 0 0,2 4 0,-2 3 0,-2 4 0,0 3 0,0 2 0,-3 3 0,-2 3 0,-3 3 0,-3 3 0,-1 1 0,2 1 0,2 2 0,3 4 0,3 4 0,0 2 0,3 5 0,-1 2 0,-2 0 0,0 6 0,-1 0 0,1 5 0,3 6 0,-1 0 0,2 6 0,-3-3 0,-2 2 0,-1-2 0,0-2 0,0 3 0,0-5 0,0 3 0,-2-6 0,-2 1 0,-2-6 0,-1 0 0,1 2 0,-2-3 0,0 2 0,0-2 0,0 4 0,1 1 0,0 5 0,0-1 0,0 2 0,0-3 0,0 0 0,0 2 0,0-3 0,-1 2 0,2-7 0,-1 1 0,1-7 0,-1-2 0,0-1 0,0-5 0,0 1 0,0-3 0,1 2 0,1 1 0,1 0 0,1 4 0,0 1 0,5 1 0,-2-2 0,5-2 0,-3-4 0,1-3 0,0-1 0,0-3 0,1-2 0,-1-2 0,3-5 0,6-5 0,6-6 0,2-6 0,5-6 0,-4-3 0,2-1 0,-1-5 0,-4 4 0,3-7 0,-8 4 0,3-2 0,-6 2 0,-1 1 0,-2-6 0,-7 1 0,0-6 0,-4 4 0,0-4 0,-1 4 0,-2 0 0,3-2 0,-1 1 0,0-3 0,1 2 0,1-3 0,2 3 0,1-2 0,5-4 0,0 3 0,6-7 0,-2 4 0,5-3 0,1 2 0,5-2 0,-1 3 0,2 3 0,-3 6 0,-2 2 0,1 5 0,-4 6 0,-1 3 0,-4 7 0,-5 5 0,-6 6 0,1 0 0,0-1 0,12-2 0,21-8 0,27-6 0,13-3 0,-6 5 0,-32 9 0,-25 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0:47.57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3178 1 24575,'-10'0'0,"-2"0"0,-2 0 0,1 1 0,1 2 0,0 0 0,-2 2 0,4-2 0,2 0 0,3-1 0,0 1 0,0-2 0,1 3 0,0-1 0,0 0 0,-1 2 0,1 0 0,-2 1 0,1 2 0,-2 0 0,1 3 0,-2 1 0,-1 2 0,0 0 0,1 1 0,0-1 0,-1 2 0,1-2 0,-1 2 0,1-1 0,0 0 0,0 1 0,1-2 0,0 1 0,0 2 0,1 0 0,-1 3 0,1-3 0,0 4 0,0-4 0,1 3 0,-1-1 0,0 3 0,1 0 0,-2 5 0,0 1 0,0 1 0,-1 1 0,0-2 0,1 4 0,0-5 0,0 5 0,0-4 0,0 1 0,-1 5 0,2-5 0,-2 8 0,3-4 0,-3 7 0,2-4 0,0-2 0,-2-1 0,0-3 0,0 3 0,3-7 0,1 0 0,2-7 0,0 1 0,0 3 0,0 1 0,-1 6 0,1-5 0,-2 4 0,1-3 0,0 3 0,0-1 0,2 1 0,-1 1 0,2 1 0,-2 7 0,1-3 0,-1 4 0,0-5 0,-1 1 0,-3-3 0,0-1 0,-3 2 0,0-4 0,1-2 0,1-5 0,0-5 0,1-6 0,2-3 0,1-5 0,2-2 0,-2-2 0,-4-5 0,-13-16 0,-16-13 0,-6-7 0,-14-10 0,5 7 0,-3-9 0,7 4 0,6-2 0,10 5 0,5-1 0,4 3 0,3-2 0,3 2 0,2 2 0,0 0 0,2 7 0,0-5 0,1 3 0,2-6 0,-1-1 0,3 0 0,0-2 0,2 4 0,-2-2 0,2 2 0,-2 0 0,0 4 0,-1 1 0,-2-1 0,1 5 0,-2 1 0,4 6 0,-2 4 0,1 1 0,-2-1 0,1 2 0,0-1 0,0 3 0,1-1 0,-2-1 0,0-3 0,-1-1 0,0-2 0,-2 0 0,0 4 0,1 0 0,-2 3 0,4 6 0,-2 3 0,5 4 0,1 4 0,1 2 0,-2 1 0,-8 5 0,-7 6 0,-10 12 0,-7 11 0,-10 18 0,0 11 0,1 6 0,5 6 0,13-11 0,3 3 0,11-10 0,3 3 0,4-1 0,5 7 0,0-6 0,4 4 0,0-10 0,0-5 0,0-5 0,0-11 0,-1 2 0,0-4 0,-1 4 0,0-4 0,0 1 0,-1 0 0,0-1 0,-2 3 0,0-4 0,-2 6 0,-4-1 0,1 0 0,-5 2 0,3-6 0,0-5 0,2-3 0,0-7 0,-1-1 0,0-2 0,-4 2 0,-2-3 0,-3 0 0,2-3 0,-2-2 0,3-2 0,-3 0 0,2-1 0,-2-2 0,-1-2 0,1 0 0,-3-2 0,5-3 0,-3-7 0,3-4 0,-6-15 0,-1-18 0,-5-13 0,-2-28 0,6 1 0,0-8 0,8 16 0,-3 6 0,4 12 0,-5 6 0,-1-3 0,-4 7 0,-1-3 0,2 9 0,0 4 0,3 8 0,2 2 0,-6-1 0,4 2 0,-6-6 0,3 3 0,-7-7 0,2 3 0,-8-6 0,1 6 0,-8-6 0,6 9 0,4 3 0,9 8 0,8 7 0,2 2 0,2 3 0,0 1 0,3 3 0,-1 1 0,3-2 0,2-1 0,5-1 0,1 3 0,2 2 0,0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8.0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1:54.8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24575,'0'3'0,"0"0"0,2 1 0,0 0 0,0 2 0,1-2 0,-2 0 0,0-3 0,0-2 0,1 0 0,-1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1:56.4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2.2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9.0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17 150 24575,'0'-13'0,"0"-20"0,0 9 0,0-16 0,0 21 0,-1 6 0,1 6 0,-1 7 0,1 0 0,-1 4 0,-2 0 0,-1 1 0,0 0 0,2-2 0,2 0 0,2 0 0,1 2 0,1 5 0,-2 4 0,-1 2 0,-1 2 0,0-4 0,0-3 0,3-6 0,-1-2 0,1-2 0,-1-1 0,-2 2 0,-2-7 0,3 4 0,-1-4 0,1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36.2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0 755 24575,'3'8'0,"0"2"0,3 5 0,5 35 0,-4-21 0,2 32 0,-5-33 0,-2 2 0,2-2 0,-1-4 0,1 0 0,-1 0 0,1-2 0,0 3 0,0-3 0,-1 1 0,0-3 0,1 0 0,-1-1 0,0-2 0,1-1 0,-1-1 0,0 0 0,1 0 0,0 2 0,2 1 0,0 3 0,1-1 0,-2-2 0,2 0 0,0-2 0,1 0 0,0 2 0,1 0 0,1 0 0,1 0 0,-2-1 0,2 1 0,-2-3 0,-1 0 0,0-3 0,0-1 0,0-1 0,0 0 0,-1-1 0,1 1 0,0-1 0,-2 2 0,1-3 0,-2 1 0,0-1 0,-1-2 0,0 1 0,1-2 0,-2 1 0,0-4 0,-1 1 0,4-5 0,5-5 0,12-9 0,3-3 0,0 0 0,-6 2 0,-5 4 0,-3 1 0,-5 3 0,-2 1 0,-2 3 0,0 0 0,0 0 0,-1-2 0,2-2 0,1-1 0,-1-1 0,3 0 0,-2 2 0,-1 1 0,-2 3 0,-1 0 0,0 2 0,-1-3 0,1 0 0,-1-1 0,1-1 0,-1 0 0,0 0 0,1-1 0,-1 1 0,0 0 0,0-1 0,0-1 0,0-2 0,0-2 0,0-3 0,0 0 0,0 0 0,1-2 0,-1 4 0,2-1 0,-2 3 0,1-2 0,-1 2 0,0 1 0,0-3 0,1 3 0,0-2 0,-1 3 0,2-2 0,-1 2 0,0 0 0,0 1 0,0 2 0,-1-2 0,1 2 0,-1-3 0,2 3 0,-2-3 0,1 3 0,0-1 0,1 1 0,0-2 0,1-2 0,0 0 0,2-1 0,-1-1 0,1 2 0,-2 0 0,0 1 0,-1-1 0,-1 1 0,2-1 0,-2-2 0,2-1 0,1-2 0,1-1 0,1 0 0,1 1 0,0-1 0,1 3 0,-3 0 0,-1 4 0,0 0 0,-3 2 0,2-1 0,0-1 0,0 0 0,2 0 0,-2 0 0,2-1 0,-2-1 0,1 1 0,0-2 0,0 0 0,0 2 0,-1 1 0,1 2 0,-2 3 0,1 0 0,-2 2 0,-1 2 0,0 0 0,1 0 0,-1 0 0,1 0 0,-1 1 0,0-1 0,0 1 0,0-1 0,0-1 0,0 2 0,1-3 0,0 0 0,0-1 0,0-2 0,0-1 0,0-1 0,0 1 0,0-2 0,0 0 0,1 0 0,-1-2 0,1 2 0,-1 0 0,1 2 0,-1 3 0,-1 0 0,0 2 0,0 0 0,0 1 0,0-1 0,0-1 0,1-5 0,0 0 0,2-5 0,-1 1 0,1-2 0,1-2 0,0 1 0,2-2 0,-1 0 0,1 1 0,0 1 0,0 3 0,-1-1 0,0 2 0,0 0 0,1 0 0,-2 2 0,1-1 0,-2 2 0,0 0 0,1 1 0,-1 0 0,0-1 0,2 1 0,-2-2 0,2 2 0,-2-1 0,2 2 0,-2-1 0,1-2 0,0 1 0,2-2 0,-1 1 0,2 1 0,-1 0 0,2 3 0,-3-1 0,2 2 0,-2 1 0,1 1 0,1-1 0,-1 3 0,1-2 0,-3 2 0,1 0 0,-1 1 0,3-1 0,-1 1 0,2 0 0,-1 0 0,0 0 0,-2 0 0,-1 0 0,0 0 0,1 0 0,1 0 0,1 0 0,1 0 0,-2 0 0,1 0 0,1 1 0,-2-1 0,0 1 0,1 1 0,-1 1 0,1 0 0,0 2 0,1 0 0,1 2 0,1-1 0,3 3 0,1 3 0,2 0 0,-1 4 0,-3-3 0,-2 0 0,-2-3 0,1 1 0,-3-2 0,0 1 0,-2-2 0,-1-1 0,-1 0 0,0-2 0,-1-1 0,0 1 0,0-2 0,0 2 0,0-3 0,0 2 0,-1-2 0,1 1 0,-1 0 0,1-1 0,0 2 0,-1-2 0,1 1 0,0 1 0,0 0 0,0 0 0,-1-1 0,1 0 0,-1 1 0,2 1 0,0 0 0,-1 2 0,2 1 0,-1 1 0,1 2 0,0-1 0,-1 3 0,1-2 0,-1 0 0,1 1 0,-1-2 0,0-1 0,0 1 0,1-2 0,-1 0 0,0 0 0,0-1 0,-1 0 0,0 1 0,0-1 0,1 0 0,-1 1 0,0-2 0,0 0 0,0 0 0,-1-1 0,0 0 0,1-1 0,-1 0 0,1-2 0,0 2 0,-1 0 0,1 2 0,-1-1 0,0 0 0,0 2 0,1 0 0,-1 1 0,0 1 0,0-1 0,1 0 0,0-1 0,0 2 0,0-2 0,0 2 0,-1-1 0,0-1 0,0-1 0,1-1 0,-1-1 0,1 0 0,0 1 0,-1 0 0,1 0 0,-1-1 0,1 1 0,0-1 0,-1 1 0,2 0 0,-2 3 0,2-1 0,-1-2 0,1 5 0,1 0 0,2 6 0,0 2 0,1-1 0,-1 0 0,0 2 0,-1-2 0,0 0 0,0-3 0,-2 1 0,1-1 0,-1-3 0,-1-1 0,0-2 0,1-1 0,-1 1 0,1-1 0,1 3 0,-2-1 0,1 2 0,-2-2 0,2 3 0,0-1 0,0 2 0,1 1 0,-1-1 0,1 1 0,-1 0 0,0-1 0,2 2 0,-1 0 0,0 1 0,0 0 0,0-2 0,-1-1 0,0-4 0,0 1 0,1-1 0,-2-1 0,3 2 0,-3-4 0,3 5 0,0-2 0,1 4 0,1 2 0,0 1 0,1 2 0,-1 0 0,0 1 0,0-3 0,-2-1 0,0-5 0,-3-4 0,0-2 0,0 0 0,0-2 0,0 3 0,2 1 0,-1 3 0,3 1 0,-2 1 0,2 0 0,0-1 0,-1 1 0,1-2 0,0 0 0,-1-1 0,1 2 0,0 0 0,1 3 0,-1-2 0,2 1 0,-2-3 0,-1-1 0,-1-2 0,-1-1 0,-1-1 0,1-2 0,0 0 0,-1-1 0,1 0 0,-1 1 0,1-1 0,0-1 0,-1 2 0,2-2 0,-1 1 0,-1 0 0,2-1 0,-2 1 0,2-1 0,3-1 0,3-1 0,5 0 0,-1 1 0,-3 0 0,-2 1 0,-5-1 0,-1 0 0,-1 0 0,2-4 0,2-3 0,2-4 0,2-2 0,-1 0 0,-2 2 0,-2 1 0,-1 4 0,-1 1 0,-1 3 0,0 0 0,-1 0 0,0-1 0,0-1 0,0-1 0,1-1 0,0 1 0,-1 1 0,1 0 0,-1 2 0,0 0 0,1-1 0,-1-1 0,1-1 0,-1-2 0,0-1 0,0-2 0,0-1 0,1 2 0,-1-2 0,0 1 0,1 0 0,-1-1 0,1 2 0,-1 1 0,1 2 0,0 0 0,0 3 0,0-1 0,-1 2 0,1-1 0,-1 2 0,0-1 0,0 2 0,0-1 0,0 0 0,1-1 0,0-1 0,0 0 0,0-2 0,1-1 0,-1-1 0,2 0 0,-2-1 0,1 0 0,1 1 0,-2 0 0,2 2 0,-2 1 0,-1 1 0,0 1 0,0 1 0,0 0 0,0-1 0,1-1 0,-1 0 0,1-1 0,-1 0 0,1 0 0,-1 0 0,1-1 0,-1 0 0,0 0 0,0-2 0,1 2 0,1-1 0,-1 0 0,0-1 0,0 1 0,0 0 0,1-1 0,-1 1 0,-1 0 0,2 0 0,-2 0 0,2-1 0,-2 0 0,2 0 0,0 2 0,-1 1 0,-1 2 0,0 1 0,0 0 0,0-3 0,2-2 0,-2-3 0,3-2 0,-2 1 0,1 1 0,-2 0 0,1 1 0,-1 1 0,1 1 0,-1 0 0,1 0 0,0 1 0,0-1 0,1-1 0,-2 1 0,1-2 0,0 1 0,1 0 0,-1 2 0,0-1 0,-1 2 0,2 0 0,-2-1 0,1 1 0,0 0 0,0 1 0,1 0 0,-2 1 0,1-1 0,-1 0 0,2 2 0,-2-2 0,1 3 0,-1-3 0,1 3 0,-1-2 0,0 2 0,0-2 0,0 1 0,0 0 0,0 0 0,0 0 0,0 0 0,0-1 0,1 0 0,-1-1 0,1-2 0,0 0 0,-1 0 0,1-2 0,0 2 0,0-2 0,1 2 0,-2 0 0,1 1 0,0-1 0,1 1 0,0 0 0,-2 1 0,2 0 0,-1 0 0,0 2 0,1-3 0,1 0 0,-1 0 0,1-1 0,-1 1 0,1-1 0,-1 1 0,2-3 0,1 3 0,0-3 0,0 0 0,0-1 0,1 1 0,1 1 0,-2 1 0,2-1 0,-3 2 0,1 0 0,-1 2 0,0 0 0,-1 0 0,1 0 0,0 0 0,1 1 0,-2 0 0,0 0 0,-1 0 0,-1 1 0,1-1 0,-1 0 0,2 1 0,-1-1 0,2 0 0,-1 0 0,0-1 0,0 1 0,-1-1 0,2-1 0,-2 2 0,1-2 0,-2 1 0,0 0 0,1 0 0,-1 1 0,0-1 0,1 0 0,0-1 0,1-1 0,0 0 0,1 0 0,-1-1 0,1 1 0,1-2 0,1-3 0,1 1 0,2-4 0,-1 3 0,1-1 0,-1 2 0,-2 0 0,0 2 0,0-2 0,-2 2 0,1 1 0,-3 1 0,1 0 0,-1 0 0,1-1 0,0-2 0,0 0 0,1-1 0,-2 0 0,2-1 0,-1-2 0,0 1 0,1-1 0,-2 3 0,1 1 0,-1 1 0,0 1 0,-1 2 0,0 0 0,0 2 0,0-2 0,-1 1 0,2 1 0,-2 0 0,1 1 0,1-2 0,-1 1 0,2-1 0,-1 0 0,2 1 0,0 0 0,0 0 0,1 0 0,1-1 0,0 1 0,2-1 0,0 0 0,2-1 0,0 0 0,1-1 0,-2 2 0,0 0 0,-3 0 0,1 0 0,-3 1 0,1-1 0,0 1 0,0-1 0,2 0 0,-1 0 0,-1 1 0,3-1 0,-2 3 0,1-1 0,0 1 0,-2-1 0,4 1 0,-2-1 0,1 1 0,0 1 0,-1 0 0,-2 1 0,1-1 0,-3 0 0,0-1 0,7 4 0,0-2 0,9 3 0,0 0 0,-1 1 0,-3 1 0,-3 0 0,-2 0 0,-3 0 0,0 0 0,-2 0 0,1 0 0,-1 0 0,1 3 0,-1-2 0,3 3 0,-3-2 0,4 3 0,-3-2 0,1 0 0,-1-1 0,-1-1 0,0 0 0,1 0 0,-2 0 0,0 0 0,0-2 0,0 1 0,-1 0 0,0-1 0,1 2 0,-1-1 0,0 0 0,1-1 0,-1 1 0,1 0 0,-1 0 0,0 1 0,1-1 0,-1-1 0,0 2 0,0-3 0,0 2 0,0-1 0,0 2 0,1-1 0,0 3 0,1-1 0,-2 1 0,1 1 0,-1-3 0,0 2 0,-1-3 0,1 0 0,-1 1 0,1 0 0,0 1 0,-1-2 0,0-2 0,-2-2 0,2-1 0,-1 5 0,1 0 0,1 2 0,-1 0 0,1-1 0,0 2 0,0-1 0,2 1 0,-2 0 0,3 2 0,-1-1 0,2 1 0,-3-1 0,3 0 0,-3-2 0,1 1 0,0-3 0,-1 2 0,0-1 0,0-1 0,0 0 0,-1-2 0,-1-1 0,2 3 0,-2-1 0,3 5 0,-2-3 0,1 0 0,-2 0 0,1-3 0,-2 0 0,-1-2 0,0-1 0,0 3 0,1-2 0,-1 3 0,1-3 0,0 0 0,-1 0 0,1 2 0,-1-1 0,1 0 0,-1-1 0,0 0 0,1-1 0,0 2 0,0 1 0,2 3 0,-1 1 0,2 1 0,-1 1 0,1 1 0,-1-2 0,0-1 0,0-1 0,-2-3 0,1-2 0,-1-1 0,8 4 0,3-3 0,-1 3 0,-2-4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2.0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 22 24575,'1'-5'0,"6"-4"0,-4 6 0,2-2 0,-7 12 0,-1 3 0,-2 4 0,1-2 0,0-4 0,3-4 0,-1-3 0,2-4 0,0 0 0,1-2 0,0 2 0,1 2 0,2 0 0,-1 0 0,0 0 0,-3 1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14.60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1 24575,'-1'3'0,"0"-1"0,2-1 0,0-2 0,0 2 0,0 0 0,-1-1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13.3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81 24575,'1'6'0,"2"8"0,-2-2 0,2 7 0,0-6 0,0 1 0,-1-2 0,-1-2 0,0-1 0,-1 2 0,1-1 0,-1 5 0,0 3 0,0 2 0,0-1 0,0-1 0,0-6 0,0-3 0,0-4 0,0-7 0,0-8 0,0-5 0,0-7 0,0-4 0,0-1 0,0-1 0,0-1 0,0 6 0,0 4 0,0 4 0,1 5 0,-1 2 0,2 2 0,-1-1 0,0 0 0,1 0 0,0-2 0,0 1 0,1-1 0,-1 2 0,1 1 0,0 2 0,1-1 0,0-1 0,2 2 0,-1 1 0,0 0 0,-1 2 0,-2 0 0,2 1 0,0 0 0,2 0 0,0 0 0,0 0 0,-2 0 0,0 1 0,-1 0 0,1 1 0,-1 0 0,0 1 0,1 2 0,-1 1 0,1 2 0,-2-2 0,1 1 0,-3-3 0,1 0 0,-1-1 0,0-1 0,0 1 0,-1 2 0,-4 2 0,-3 4 0,-2 0 0,-4 1 0,0 2 0,-3-1 0,-1 2 0,0-1 0,2-1 0,4-3 0,5-3 0,8-5 0,5-1 0,4-1 0,1 0 0,-4 1 0,-2 0 0,-2-1 0,-1 2 0,1 0 0,0 1 0,0-1 0,0 1 0,0 2 0,1 1 0,2 3 0,2 1 0,1 3 0,1-3 0,-1-2 0,-1-2 0,-2-2 0,1 1 0,1-1 0,-1-1 0,3 0 0,-2 0 0,-1-1 0,-1 0 0,-3-1 0,1 0 0,-1 0 0,2-1 0,-1 0 0,1 0 0,-2 0 0,1-2 0,1-1 0,3-1 0,-2-2 0,1 0 0,-2 0 0,0 0 0,-2 1 0,-1 0 0,-1 0 0,0 0 0,-1 1 0,0 0 0,0 0 0,0 1 0,0-1 0,-1 0 0,0-1 0,-1 0 0,0 1 0,0 0 0,-1 2 0,1 1 0,-3 3 0,1 1 0,-2 2 0,2 0 0,0 1 0,1 1 0,1 2 0,1-2 0,1 2 0,2 0 0,0 1 0,3-1 0,2 3 0,5-1 0,5 3 0,3 1 0,7 2 0,3-1 0,0 1 0,2 0 0,-5-2 0,-1-2 0,-8-4 0,-7-5 0,-7-10 0,-3-2 0,-1-5 0,-1 0 0,1 3 0,0 1 0,-4 6 0,3 2 0,-3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3:5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1294 24575,'53'0'0,"0"-1"0,32 1 0,-19-1 0,-3 1 0,-15 0 0,-11 0 0,-14 0 0,-12 0 0,-2 0 0,8 0 0,11 0 0,12 0 0,3 0 0,7 0 0,3 0 0,1 0 0,4 0 0,-11-1 0,-2 0 0,-13 0 0,-7 1 0,-11 0 0,-7 0 0,-3 0 0,-4-4 0,0-5 0,0-11 0,0-9 0,1-6 0,1-5 0,2 0 0,-1 1 0,0 0 0,0 5 0,-1 1 0,1 4 0,0-2 0,-1 3 0,1 0 0,-1-1 0,-1 5 0,0 0 0,-1 0 0,0 2 0,0-1 0,0 1 0,0 1 0,1 1 0,-1 0 0,1-1 0,-1 1 0,0-1 0,0 2 0,0-3 0,0 2 0,0-4 0,1-2 0,0-2 0,1-3 0,0 1 0,0-1 0,0 0 0,-1 1 0,0 2 0,-1 4 0,0 0 0,0 5 0,1 1 0,-1 4 0,0 0 0,0 0 0,0 0 0,0 0 0,0 2 0,0 0 0,0 3 0,-1 2 0,0 1 0,-1 3 0,1 5 0,0 4 0,0 6 0,1 2 0,0 1 0,0 3 0,0 2 0,0 4 0,0 0 0,0 4 0,0 0 0,0 0 0,0 4 0,0-2 0,0 2 0,0-4 0,0-1 0,1-5 0,2 6 0,0-7 0,0 4 0,1-8 0,-1 0 0,0 1 0,0 1 0,2 4 0,-2-3 0,2 3 0,0-4 0,0 3 0,2 2 0,1 0 0,1 3 0,-1-3 0,2 0 0,-4-4 0,1-4 0,-4-4 0,0-2 0,-2-1 0,0-1 0,1-1 0,-2 2 0,1-2 0,-1 1 0,0-1 0,0 3 0,0 0 0,0 1 0,0 3 0,0 0 0,0 2 0,0-1 0,0 1 0,0 2 0,-1-1 0,1 2 0,-2-2 0,2 1 0,-1-1 0,1 0 0,0 0 0,0-3 0,0-1 0,0-3 0,0 0 0,0-1 0,0 1 0,0-1 0,0 0 0,0-3 0,4 1 0,1 1 0,8 4 0,0 4 0,3 0 0,-3-1 0,-1-2 0,-4-6 0,-1-1 0,-1-4 0,3 0 0,0-1 0,4-1 0,-1-1 0,3 0 0,-1-2 0,5 1 0,1-1 0,2 2 0,0 0 0,1 1 0,-1 0 0,1 0 0,1 0 0,-3 0 0,5 0 0,2 0 0,6-1 0,1 1 0,1-2 0,2 1 0,1-1 0,4-1 0,2 0 0,2-1 0,2 1 0,-4 1 0,-1 1 0,-3 0 0,-2 0 0,-5 0 0,1 0 0,-6 1 0,2 0 0,0 0 0,-3 0 0,-1 0 0,0 0 0,-5 0 0,1 0 0,-2 1 0,0 0 0,3 1 0,2-1 0,8-1 0,4 0 0,3 0 0,-4 1 0,-3 0 0,-8-1 0,-4 0 0,-2 0 0,-4 0 0,3 0 0,0-1 0,4 0 0,-3 1 0,1 0 0,0 0 0,0 0 0,2 0 0,-2 0 0,-2 1 0,-5-1 0,-2 3 0,-5-3 0,-4 1 0,-2-6 0,-1-6 0,1-9 0,0-5 0,2-10 0,0-1 0,0-3 0,-1-4 0,1 5 0,-2-1 0,2 7 0,-3-1 0,0 7 0,1-1 0,0 0 0,2 3 0,-1-1 0,1 3 0,-1 0 0,0 1 0,-1 0 0,1 0 0,0-1 0,0 1 0,0-2 0,0 1 0,0-7 0,1 3 0,1-7 0,0 2 0,0 0 0,-1-3 0,0 6 0,-1-2 0,0 4 0,1 1 0,0 4 0,0 1 0,1-1 0,1 1 0,-1-4 0,1 1 0,1-6 0,-3-1 0,1 0 0,-2-2 0,0 5 0,-1 2 0,0 5 0,-1 6 0,0 5 0,0 3 0,0 3 0,-1 5 0,0 5 0,0 7 0,0 3 0,1 9 0,0 0 0,0 7 0,0-1 0,1 4 0,-1-4 0,2-1 0,-2 0 0,1-5 0,0 2 0,-1-2 0,2-3 0,-1-1 0,1-1 0,-1 4 0,1 2 0,0 0 0,0 2 0,0-3 0,-1-1 0,1-4 0,-1 1 0,1-2 0,-1-2 0,0 1 0,1-4 0,-2 2 0,1-3 0,0 2 0,-1 0 0,1 1 0,-1 3 0,0 4 0,0 3 0,0 1 0,0 1 0,0-2 0,0-2 0,0 4 0,0-6 0,0 1 0,0-8 0,0-3 0,0-5 0,0-2 0,0-3 0,1 0 0,-1 1 0,0-1 0,0 4 0,0 2 0,0 4 0,0 5 0,0 0 0,0 2 0,0-3 0,0-4 0,0-5 0,3-3 0,6-1 0,7 2 0,5 0 0,3 2 0,0-3 0,-1 0 0,1-3 0,-2-2 0,-1 0 0,-1 0 0,-3 0 0,-2 0 0,-1 0 0,-1 0 0,1 0 0,-2 0 0,2 0 0,-2 0 0,3-1 0,-1 1 0,3 0 0,3 0 0,3-1 0,5 0 0,2-1 0,4 0 0,-2 0 0,1 1 0,-3 1 0,-4 0 0,1 0 0,-3 0 0,3 0 0,2 0 0,6 1 0,4 1 0,0 2 0,5 0 0,-6-1 0,0 1 0,-8-2 0,-4 0 0,-8-1 0,-3 0 0,-3-1 0,-5 2 0,-1-2 0,-1 0 0,5 1 0,0-1 0,5 2 0,1-1 0,3 1 0,3 0 0,-1 0 0,0-1 0,-8 0 0,-2-1 0,0-3 0,5 3 0,-5-3 0,0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0.42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5 24575,'3'-2'0,"0"0"0,-1 1 0,0 2 0,-1 0 0,-3 1 0,3-1 0,-1-1 0,1 0 0,1-1 0,-1 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0.60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 0 24575,'-4'1'0,"2"-1"0,0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19.40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 1 24575,'-1'6'0,"0"4"0,2 3 0,0 5 0,1 1 0,-1 3 0,-1 3 0,0 0 0,0 0 0,0-1 0,0-3 0,0-5 0,0-2 0,0-5 0,3-6 0,3-1 0,5-2 0,-5 1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0.23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31 59 17838,'-12'0'0,"4"0"3033,-1 0-3033,7 0 1154,16-6-1154,7 3 606,12-4-606,1 3 1944,-2 2-1944,-3 0 0,2 2 0,2 1 0,3 3 0,9-1 0,-2 3 0,-2-3 0,-13-1 0,-14-1 0,-10-1 0,-5-1 0,-2 1 0,-2-2 0,-6-6 0,-8-3 0,-10-6 0,10 8 0,2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0.92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24575,'30'0'0,"23"0"0,0 0 0,13 0 0,-30 0 0,-12 0 0,-14 0 0,-9 0 0,-2 0 0,-2 2 0,2-2 0,-1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5:22.69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12 24575,'2'14'0,"9"19"0,-3-5 0,8 13 0,-6-19 0,-1 0 0,-1 0 0,-4-3 0,-1-3 0,-2-2 0,-1-3 0,0 2 0,-1-2 0,1-3 0,-1-3 0,2-11 0,0-10 0,2-17 0,-2-11 0,3-2 0,-1-2 0,2 12 0,0 8 0,-1 8 0,-1 10 0,-1 6 0,2 6 0,4 4 0,3 4 0,2 12 0,-2 2 0,-3 4 0,-4 3 0,-5-2 0,-2 2 0,-1-7 0,1-6 0,2-12 0,3-7 0,3-11 0,4-4 0,3-8 0,3-4 0,2-2 0,-1 0 0,-4 9 0,-5 8 0,-3 6 0,-2 6 0,3 6 0,0 5 0,3 16 0,1 6 0,-1 3 0,0 0 0,-4-13 0,-1-6 0,-1-9 0,4-5 0,8 0 0,11 2 0,18 6 0,5 14 0,-14-12 0,-9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1:54.8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24575,'0'3'0,"0"0"0,2 1 0,0 0 0,0 2 0,1-2 0,-2 0 0,0-3 0,0-2 0,1 0 0,-1 0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6:53.3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27 24575,'19'-1'0,"4"1"0,18-2 0,5 2 0,-1-1 0,3 1 0,-11 0 0,-4 0 0,-5 0 0,-9 0 0,0 0 0,-1 0 0,5 0 0,7 0 0,2 0 0,8 0 0,1 0 0,2 0 0,-4 0 0,-5 0 0,-8 0 0,-4-1 0,-1 1 0,-3-2 0,-1 2 0,-2-2 0,-6 2 0,-2-1 0,-2 0 0,0 0 0,-1 1 0,0-1 0,0 1 0,-1 0 0,3-1 0,0 1 0,4-2 0,3 1 0,2 0 0,5 0 0,1 1 0,5 0 0,0 0 0,6 0 0,-5 0 0,0 0 0,-6 0 0,-6 0 0,-2 0 0,-3 0 0,0 0 0,-2 0 0,0 0 0,3 0 0,4 0 0,2 0 0,4 0 0,2 1 0,5 0 0,0-1 0,4 0 0,0 0 0,-1 0 0,3 0 0,0 0 0,3 1 0,-3 0 0,1-1 0,-2 0 0,-3 0 0,2 0 0,-4 0 0,1 0 0,-3 1 0,2-1 0,-1 1 0,1-1 0,3 1 0,-3-1 0,-1 1 0,1 0 0,-6-1 0,3 1 0,-6-1 0,6 0 0,-1 1 0,0-1 0,1 1 0,-7 0 0,2-1 0,-3 1 0,1-1 0,1 0 0,0 0 0,1 0 0,0 0 0,1 0 0,-2 0 0,-2 0 0,-1 0 0,-1 0 0,3 0 0,-1 0 0,2 1 0,1-1 0,-2 1 0,6 0 0,-4 0 0,2 0 0,-3 0 0,-2 1 0,1-2 0,2 2 0,3-1 0,2 1 0,5 0 0,0-1 0,1 0 0,3 2 0,-4-2 0,3 2 0,-2-2 0,-1 0 0,-5 0 0,-2-1 0,-2 0 0,0 0 0,-1 0 0,4 0 0,-1 0 0,5 0 0,-4 0 0,1 0 0,-4 1 0,4-1 0,2 0 0,2 0 0,6 0 0,-6 0 0,4 0 0,-3 0 0,-1 0 0,0 0 0,-5 0 0,-1 0 0,-1 0 0,2 0 0,0 0 0,-2 0 0,-1 0 0,-3 0 0,-3 0 0,1 0 0,-2 0 0,1 0 0,-2 0 0,2 0 0,-2 0 0,-2 1 0,4 0 0,2 0 0,5 1 0,1-1 0,1 0 0,-1 0 0,0-1 0,0 0 0,-2 0 0,-1 0 0,-2 1 0,-1-1 0,-1 0 0,0 0 0,1 0 0,-1 0 0,0 0 0,2 0 0,0 0 0,3 0 0,0 0 0,-1 0 0,-2 0 0,-3 0 0,-1 0 0,-3 0 0,-1 0 0,-1 0 0,4 0 0,-4 0 0,8 0 0,-5 0 0,6 1 0,1-1 0,2 1 0,2-1 0,0 0 0,3 0 0,-5 1 0,-4-1 0,-1 1 0,-3-1 0,3 0 0,0 0 0,3 0 0,3 0 0,-1 0 0,4 0 0,-5 0 0,1 0 0,-2-1 0,0 1 0,-2-1 0,0 1 0,1 0 0,-3 0 0,0 0 0,1 0 0,-1 0 0,6 0 0,-1 0 0,4 0 0,-3 0 0,1 0 0,-1-1 0,-1 1 0,2-1 0,-1 1 0,5-1 0,0 1 0,0-2 0,-1 2 0,-5-2 0,1 2 0,-3-1 0,3-1 0,-1 0 0,-1-1 0,1 1 0,-1-1 0,1 0 0,7-1 0,-2 0 0,2 1 0,-4 0 0,-3 1 0,-5 1 0,-2 0 0,1 0 0,-2 0 0,8 0 0,0-1 0,4 1 0,-3-1 0,-2 1 0,-5 0 0,-5 0 0,-2 0 0,0 1 0,-3 0 0,5 0 0,-1-1 0,10 0 0,4-1 0,1 0 0,-5 1 0,-6 1 0,-5 4 0,-1-1 0,-3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3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3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24575,'0'3'0,"0"0"0,2 1 0,0 0 0,0 2 0,1-2 0,-2 0 0,0-3 0,0-2 0,1 0 0,-1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3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4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4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17 150 24575,'0'-13'0,"0"-20"0,0 9 0,0-16 0,0 21 0,-1 6 0,1 6 0,-1 7 0,1 0 0,-1 4 0,-2 0 0,-1 1 0,0 0 0,2-2 0,2 0 0,2 0 0,1 2 0,1 5 0,-2 4 0,-1 2 0,-1 2 0,0-4 0,0-3 0,3-6 0,-1-2 0,1-2 0,-1-1 0,-2 2 0,-2-7 0,3 4 0,-1-4 0,1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4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 22 24575,'1'-5'0,"6"-4"0,-4 6 0,2-2 0,-7 12 0,-1 3 0,-2 4 0,1-2 0,0-4 0,3-4 0,-1-3 0,2-4 0,0 0 0,1-2 0,0 2 0,1 2 0,2 0 0,-1 0 0,0 0 0,-3 1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4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 1 24575,'-1'3'0,"0"-1"0,2-1 0,0-2 0,0 2 0,0 0 0,-1-1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31.04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 81 24575,'1'6'0,"2"8"0,-2-2 0,2 7 0,0-6 0,0 1 0,-1-2 0,-1-2 0,0-1 0,-1 2 0,1-1 0,-1 5 0,0 3 0,0 2 0,0-1 0,0-1 0,0-6 0,0-3 0,0-4 0,0-7 0,0-8 0,0-5 0,0-7 0,0-4 0,0-1 0,0-1 0,0-1 0,0 6 0,0 4 0,0 4 0,1 5 0,-1 2 0,2 2 0,-1-1 0,0 0 0,1 0 0,0-2 0,0 1 0,1-1 0,-1 2 0,1 1 0,0 2 0,1-1 0,0-1 0,2 2 0,-1 1 0,0 0 0,-1 2 0,-2 0 0,2 1 0,0 0 0,2 0 0,0 0 0,0 0 0,-2 0 0,0 1 0,-1 0 0,1 1 0,-1 0 0,0 1 0,1 2 0,-1 1 0,1 2 0,-2-2 0,1 1 0,-3-3 0,1 0 0,-1-1 0,0-1 0,0 1 0,-1 2 0,-4 2 0,-3 4 0,-2 0 0,-4 1 0,0 2 0,-3-1 0,-1 2 0,0-1 0,2-1 0,4-3 0,5-3 0,8-5 0,5-1 0,4-1 0,1 0 0,-4 1 0,-2 0 0,-2-1 0,-1 2 0,1 0 0,0 1 0,0-1 0,0 1 0,0 2 0,1 1 0,2 3 0,2 1 0,1 3 0,1-3 0,-1-2 0,-1-2 0,-2-2 0,1 1 0,1-1 0,-1-1 0,3 0 0,-2 0 0,-1-1 0,-1 0 0,-3-1 0,1 0 0,-1 0 0,2-1 0,-1 0 0,1 0 0,-2 0 0,1-2 0,1-1 0,3-1 0,-2-2 0,1 0 0,-2 0 0,0 0 0,-2 1 0,-1 0 0,-1 0 0,0 0 0,-1 1 0,0 0 0,0 0 0,0 1 0,0-1 0,-1 0 0,0-1 0,-1 0 0,0 1 0,0 0 0,-1 2 0,1 1 0,-3 3 0,1 1 0,-2 2 0,2 0 0,0 1 0,1 1 0,1 2 0,1-2 0,1 2 0,2 0 0,0 1 0,3-1 0,2 3 0,5-1 0,5 3 0,3 1 0,7 2 0,3-1 0,0 1 0,2 0 0,-5-2 0,-1-2 0,-8-4 0,-7-5 0,-7-10 0,-3-2 0,-1-5 0,-1 0 0,1 3 0,0 1 0,-4 6 0,3 2 0,-3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29:50.21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1544 24575,'2'1'0,"2"0"0,0-1 0,0 0 0,0 0 0,-1 0 0,2 0 0,0 0 0,5 0 0,4 0 0,5 0 0,4 1 0,1-1 0,2 1 0,-1-1 0,5 1 0,-1 0 0,-2-1 0,6 1 0,-3-1 0,6 0 0,-3 0 0,0 0 0,-5 0 0,-3 0 0,-1 0 0,-5 0 0,-2 0 0,-3 0 0,1 0 0,2 0 0,3 0 0,7 0 0,-1 0 0,2 0 0,-7 0 0,-2 0 0,-4 0 0,2 0 0,2 1 0,4 0 0,2 1 0,3-1 0,-2 0 0,0-1 0,0 1 0,1 0 0,3 1 0,0 0 0,4 0 0,-5-1 0,2 0 0,-7-1 0,-4 0 0,-3 0 0,-3 0 0,0 0 0,0 0 0,0 0 0,1 0 0,-1 0 0,0 0 0,-2 0 0,2 0 0,1 0 0,6 0 0,14 2 0,6-1 0,12 4 0,-7-3 0,2 1 0,-10-2 0,-5 0 0,-8-1 0,-14 0 0,-5 2 0,-6 6 0,1 7 0,1 8 0,2 9 0,4 7 0,2 8 0,1 0 0,1 7 0,-2-6 0,-1 0 0,-2 2 0,-1-4 0,-2 0 0,1 2 0,-1-4 0,1 1 0,-1-4 0,0-2 0,-2-3 0,1-2 0,-1 0 0,0-1 0,0 2 0,-1-2 0,0-1 0,0-2 0,-1-1 0,0 2 0,0-2 0,0 2 0,0 2 0,1-2 0,0 3 0,-1-3 0,0 2 0,0-2 0,0-1 0,0-1 0,0-5 0,0 2 0,0-3 0,0 0 0,0-1 0,-1-2 0,1 3 0,-2-2 0,1-1 0,0 3 0,0-2 0,1 1 0,0-2 0,-1 3 0,0 2 0,0 3 0,-1 7 0,0 0 0,1 3 0,0-5 0,1-5 0,0-8 0,0-5 0,0-4 0,0-12 0,3-12 0,2-14 0,5-14 0,2-3 0,1-10 0,-1 4 0,-1-3 0,0 1 0,-2 4 0,-2-2 0,-3-5 0,-2 3 0,0-5 0,-2 9 0,2 1 0,-1 6 0,2 2 0,-1-4 0,1 6 0,-1 0 0,1-2 0,-1 6 0,1-4 0,1 5 0,-2 0 0,2 1 0,-2 0 0,1-3 0,-2 1 0,0-4 0,-2 5 0,-1-1 0,-1 3 0,-1 1 0,1 0 0,2 5 0,0-1 0,1 5 0,0 0 0,0 3 0,0-1 0,0-1 0,1 0 0,0-7 0,1 4 0,1-5 0,-1 7 0,0-2 0,-1 2 0,0 0 0,-1-1 0,0 3 0,-1 0 0,0 3 0,0 0 0,-1 2 0,0 3 0,-1 0 0,1 3 0,0 0 0,0 1 0,0 1 0,1-1 0,-2-1 0,1-3 0,0-3 0,1-1 0,-1-2 0,2 1 0,-1-2 0,1 2 0,0 3 0,0 6 0,1 2 0,3 3 0,8 1 0,7 0 0,10 0 0,-1 0 0,6 0 0,-5-1 0,1 1 0,0-1 0,-3 1 0,-1 0 0,0 0 0,-7 0 0,-2 0 0,-3 0 0,-1 0 0,1 0 0,-1 0 0,9 0 0,3 0 0,6 0 0,0 0 0,2 0 0,-3 0 0,0 0 0,1 0 0,-4 0 0,4 1 0,-2-1 0,2 1 0,1-1 0,-1 0 0,3 0 0,1 0 0,1 1 0,8 0 0,0 2 0,7 0 0,-7 0 0,-1-1 0,-12 0 0,-5 0 0,0 0 0,-7-1 0,-1 0 0,-3-1 0,0 1 0,1 0 0,1-1 0,2 2 0,-1-1 0,2 1 0,-1-1 0,0 0 0,0-1 0,-1 1 0,7 0 0,4 0 0,3 1 0,10 2 0,0-1 0,7 1 0,-6 0 0,-2 0 0,-10-2 0,-5 1 0,-7-2 0,-2 1 0,1 0 0,0 0 0,4 0 0,-1 0 0,2 0 0,-1 0 0,1-2 0,-3 1 0,4 0 0,-2 0 0,3 0 0,0 0 0,2 0 0,1 0 0,1 0 0,2 0 0,-4-1 0,2 1 0,-7 0 0,1-1 0,-2 1 0,0 0 0,4 0 0,2 2 0,2 0 0,5 2 0,4 0 0,6 0 0,1-2 0,2 1 0,-8-1 0,-9-1 0,-8-1 0,-10-1 0,-5 0 0,-4 0 0,-1 1 0,0-1 0,2 0 0,2 0 0,1-1 0,-1-1 0,0 0 0,-1 0 0,0 1 0,0 0 0,-2 1 0,1-1 0,-3 0 0,1-10 0,-2-3 0,0-10 0,0-3 0,0 0 0,0-2 0,1 0 0,-1 4 0,1 2 0,-1-1 0,0 4 0,0-4 0,0 0 0,0-4 0,0 0 0,0-1 0,0-2 0,0 0 0,0-3 0,0 3 0,0-5 0,0 4 0,-1-3 0,1-1 0,-2 2 0,1 1 0,1-1 0,-1 4 0,0-2 0,0 2 0,1 0 0,0-2 0,-1-1 0,1-4 0,-2 1 0,1-4 0,0 4 0,0-2 0,1 5 0,0-1 0,0-2 0,0 3 0,0-1 0,0-1 0,0 4 0,0-3 0,0 5 0,0-1 0,0 3 0,0 3 0,1-1 0,-1 4 0,1 1 0,0 2 0,0 2 0,-1 2 0,1 2 0,0 1 0,-1 4 0,1 5 0,-1 9 0,0 5 0,0 8 0,0 5 0,0 0 0,1 6 0,-1 0 0,1 2 0,0-1 0,0 1 0,2 0 0,-1 0 0,2 3 0,-2-7 0,2 2 0,-1-3 0,1 0 0,1 1 0,0-2 0,1 2 0,0-5 0,0 2 0,1-2 0,-2-1 0,1 1 0,-1-1 0,-1 0 0,0 0 0,-1 0 0,0 0 0,0 0 0,0-2 0,-1 0 0,0-2 0,-1-1 0,1-2 0,0 1 0,-1-4 0,1 2 0,-1-1 0,1-2 0,-1 2 0,0-1 0,1 1 0,0 0 0,0 0 0,-1 2 0,1-1 0,0 3 0,-1-1 0,1 2 0,-2 0 0,1 1 0,-1 1 0,1-1 0,-1 1 0,1 2 0,-1 0 0,2 3 0,-1-2 0,1-1 0,0-3 0,-1-1 0,0-1 0,0-3 0,0-2 0,0-2 0,0-2 0,-1 0 0,1-2 0,-1 1 0,1 3 0,0 0 0,1 4 0,0-1 0,0 0 0,-1 1 0,1-1 0,-1 0 0,1 0 0,0-1 0,0-4 0,-1-4 0,1-3 0,15 0 0,11 1 0,10 2 0,7 0 0,-6-1 0,-1-1 0,5 0 0,-3-1 0,-1-1 0,-5-1 0,-7 0 0,-3-1 0,-3 0 0,3-1 0,-2-1 0,5 1 0,0-2 0,4 2 0,-2-2 0,0 2 0,1-1 0,-1 0 0,2 1 0,-2 0 0,2 1 0,-2 0 0,-1 1 0,0 0 0,-9-1 0,-4 1 0,-5 0 0,-4 0 0,0 0 0,0 0 0,2 0 0,0 0 0,-1 0 0,-2 0 0,-2-2 0,4 6 0,-4-5 0,2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1:56.4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28.0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7 577 24575,'-4'7'0,"2"-1"0,3-3 0,0 0 0,4 4 0,-1 3 0,0 3 0,0 1 0,-1 2 0,-1 2 0,1 1 0,-2 3 0,0-1 0,-1-1 0,0 1 0,2-1 0,-1 0 0,1-3 0,-1 1 0,-1-4 0,1 0 0,-1 0 0,0 0 0,1 3 0,-1-2 0,2 3 0,-1 0 0,1 0 0,0 5 0,0-2 0,0 0 0,1-2 0,-1-2 0,-1-3 0,0 0 0,1-1 0,-1 0 0,2 2 0,-1 2 0,5 4 0,-1 0 0,3 2 0,-1 0 0,2-2 0,-1-1 0,6 5 0,3-1 0,4 2 0,0-5 0,-2-5 0,-6-8 0,-4-3 0,5-9 0,-2-1 0,9-5 0,4-1 0,1-1 0,-1 1 0,-2-1 0,-7 4 0,-4 1 0,-4 1 0,-3 2 0,-1 1 0,1-2 0,5-7 0,4-9 0,5-9 0,2-17 0,-4-8 0,-1-17 0,-8 6 0,-4-8 0,-3 12 0,-1 4 0,-1 4 0,0 6 0,0 0 0,0 6 0,0 0 0,0 5 0,0 2 0,1-5 0,0 6 0,3-4 0,-2 7 0,2-3 0,-1 4 0,1-2 0,2 0 0,0 0 0,1-2 0,0 4 0,0 1 0,2 4 0,-1 4 0,1 0 0,0 5 0,1 2 0,2 0 0,-2 3 0,2 2 0,-7 4 0,4 3 0,3 6 0,4 5 0,5 3 0,1 4 0,-1 2 0,-1 3 0,-1 6 0,-1 4 0,-4 1 0,1 4 0,-5-3 0,0 4 0,-3-2 0,0 6 0,1 0 0,0-2 0,2 3 0,-2-7 0,0 4 0,-3-3 0,1 4 0,1-1 0,0 1 0,3 4 0,-1-2 0,0 6 0,-1-3 0,-1 3 0,-1-4 0,0-2 0,2 1 0,1-4 0,1 2 0,-1-6 0,1-1 0,-2-7 0,2 0 0,2-2 0,1-4 0,1-2 0,4 1 0,-1-5 0,1-2 0,-3-4 0,-1-5 0,-1-1 0,-1-3 0,3 0 0,-1-2 0,6-2 0,0-2 0,2-4 0,4-6 0,-1-3 0,3-14 0,1-13 0,-5-14 0,-2-6 0,-6-10 0,-8 5 0,0 4 0,-6 2 0,1 15 0,-1 3 0,-1 4 0,-1 8 0,0-4 0,0 7 0,1-4 0,1 4 0,-1-1 0,2-3 0,0 3 0,2-1 0,1 1 0,3-2 0,3 3 0,0 0 0,3-1 0,-1 8 0,1 1 0,-1 7 0,3 0 0,2 2 0,0-1 0,3 0 0,-3 3 0,0 1 0,-5 5 0,-6 3 0,-3 3 0,4 7 0,3 7 0,5 10 0,0 3 0,-2 6 0,-2 0 0,-2 3 0,1 10 0,0 3 0,3 11 0,-1-4 0,5 10 0,0-6 0,5 3 0,1 0 0,1-6 0,1-3 0,-1-9 0,1-5 0,-1-10 0,-5-6 0,-2-7 0,-7-8 0,-2-2 0,-1-4 0,3 2 0,17 1 0,28 2 0,-10 6 0,4 3 0,-1 0 0,-3 1 0,27 12 0,-37-6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31.58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2235 748 24575,'-8'-1'0,"-10"-4"0,3-1 0,-6-6 0,1-4 0,-3-9 0,-5-5 0,-5-11 0,3 2 0,-2-5 0,8 5 0,1 0 0,6 6 0,2 2 0,-1-1 0,3 5 0,-2 0 0,1 2 0,1 5 0,1 2 0,1 6 0,1 1 0,1 3 0,1 1 0,0 2 0,2 1 0,1 1 0,2 1 0,-2-1 0,-2 0 0,-3-3 0,-6-2 0,-1-3 0,-1 2 0,3 0 0,7 5 0,-5 7 0,1 7 0,-5 10 0,-1 21 0,4 10 0,2 7 0,5 1 0,5-11 0,1-2 0,0-7 0,1 1 0,-1-3 0,1 0 0,1 7 0,-1-1 0,2 0 0,-2 4 0,1-3 0,-1 5 0,-1-5 0,-1 5 0,-3-2 0,0-1 0,-2 3 0,0-9 0,-1 3 0,0-6 0,1-1 0,0-4 0,0-3 0,-3 3 0,2-6 0,-1-2 0,4-9 0,2-7 0,-2-7 0,-4-6 0,-8-7 0,-9-9 0,-8-11 0,-9-15 0,1-4 0,-3-11 0,9 1 0,4 5 0,2-6 0,5 6 0,-1-6 0,6 8 0,1-2 0,5 6 0,0 2 0,4-2 0,4 7 0,0 0 0,2-5 0,0 5 0,-1-3 0,2 6 0,0 2 0,1 5 0,1 2 0,1-2 0,0 4 0,0-5 0,0 7 0,0-5 0,-1 5 0,-1 1 0,-1 1 0,0 5 0,-1 2 0,1 3 0,-1 6 0,0 4 0,-7 7 0,-4 5 0,-8 6 0,-3 3 0,1 2 0,3 1 0,-1 4 0,2 1 0,0 8 0,1 2 0,0 10 0,2 7 0,3 1 0,0 8 0,8-2 0,3 2 0,3-7 0,1-3 0,0-7 0,0-1 0,0 5 0,0-4 0,0 0 0,0 4 0,-3-2 0,-3 7 0,-3-2 0,-4 10 0,1 2 0,0-3 0,1 6 0,1-15 0,1 2 0,1-14 0,2-7 0,3-16 0,1-4 0,-13-8 0,-11-6 0,-12-3 0,-8-2 0,11-2 0,5 0 0,5-6 0,3-5 0,1-6 0,1-7 0,5-9 0,2-12 0,1-4 0,-2-12 0,-3 0 0,-3-2 0,-3-10 0,-2 7 0,-5-9 0,-1 12 0,-3-3 0,4 14 0,5 2 0,10 5 0,4 13 0,9 7 0,-3 18 0,5 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34.16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 0 24575,'-1'3'0,"1"4"0,-1 6 0,1 10 0,0 8 0,0 11 0,0 9 0,0 5 0,0 13 0,-1-8 0,1-1 0,-2-12 0,2-22 0,1-16 0,0-17 0,0-15 0,0 0 0,-1 5 0,0 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34.6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58 24575,'16'-2'0,"10"0"0,6-4 0,7 2 0,-6 0 0,-5 1 0,-1 0 0,-7 1 0,-2 1 0,-7 1 0,-1-1 0,-2-3 0,4 0 0,0-2 0,0 1 0,-1 0 0,-4 1 0,-3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35.3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4 24575,'21'-2'0,"-5"1"0,13 0 0,3 1 0,7 0 0,15 0 0,-4 0 0,-7 0 0,-17 0 0,-15 1 0,-14 7 0,1-6 0,-2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36.41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 24575,'0'11'0,"0"4"0,0 6 0,1 5 0,-1 1 0,1 3 0,-1-7 0,0-3 0,0-11 0,1-5 0,0-6 0,8-11 0,6-12 0,4-5 0,2-3 0,-4 11 0,-7 9 0,-4 7 0,-5 6 0,-2 9 0,4 8 0,2 7 0,3 2 0,0-1 0,-1-8 0,-3-3 0,-1-5 0,-2-2 0,1-1 0,0-3 0,6-8 0,7-10 0,16-17 0,4-4 0,0-1 0,-7 11 0,-14 12 0,-7 8 0,-6 9 0,-2 9 0,0 2 0,1 4 0,0-8 0,0-3 0,1-2 0,2 2 0,9 10 0,22 9 0,26 15 0,-22-16 0,4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34:40.8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 84 24575,'44'-8'0,"-1"2"0,46-3 0,-2 3-8503,3 2 8503,-40 1 0,1 0 0,38-2 1719,3-1-1719,-20 3 0,-9-1 0,-21 4 0,-8-2 0,-9 2 6784,-8-2-6784,3 2 0,-2-1 0,2 0 0,-3 1 0,0-1 0,2 1 0,1 0 0,3 0 0,8 2 0,5 0 0,8 1 0,-1-2 0,5 1 0,-4-2 0,-1 1 0,-2-1 0,-7 0 0,-1-1 0,-5 1 0,0-1 0,-1 1 0,1 0 0,5-1 0,4 1 0,5-1 0,-3 1 0,1 0 0,-4 0 0,-2 0 0,2 0 0,-4 1 0,0-1 0,2 2 0,-6-1 0,1 1 0,-7-1 0,1 0 0,0 0 0,1 0 0,4 0 0,-3-1 0,4 0 0,-4 0 0,0 0 0,-4 0 0,0 0 0,1 0 0,-1 0 0,0 0 0,2 0 0,2 0 0,9 0 0,3 0 0,5 0 0,-2 0 0,0 0 0,0 0 0,-3-2 0,5 1 0,-7-2 0,3 2 0,-10 0 0,-2 1 0,-1 0 0,-3 0 0,1 1 0,0-1 0,3 1 0,1-1 0,1 0 0,4 0 0,-3 0 0,3 0 0,0 0 0,-1 0 0,4 0 0,-2 0 0,4 0 0,-5-1 0,1 0 0,1-1 0,-5 0 0,4 0 0,-6 0 0,2 1 0,-2 0 0,2-1 0,4 1 0,-1 0 0,-1 0 0,-1 1 0,-1 0 0,2 0 0,3 0 0,6 0 0,2 0 0,3 0 0,-2-1 0,-6 0 0,-4 0 0,-6 0 0,-4 1 0,-1 0 0,-1 0 0,3 0 0,-2 0 0,4 0 0,-3 0 0,6 0 0,-3 0 0,0 0 0,-3 0 0,-4-1 0,-1 1 0,1-2 0,3 2 0,3-1 0,-2 1 0,1 0 0,-8 0 0,-1 0 0,-3 0 0,-2 0 0,2 0 0,-1 0 0,1 0 0,-3 0 0,0 0 0,-1 0 0,-3 0 0,-1-1 0,3-1 0,11-1 0,14 2 0,33 5 0,-31-1 0,11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9:42.60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73 79 13370 223921 54149,'-15'50'10354'0'2287,"3"-3"-10321"-1209"-2287,8-21-22 1209 0,2 3 57 0 0,-2 1-46 0 0,3 3-44 0 0,0 0 44 0 0,0 0-33 0 0,1 12 11 0 0,0-5 0 0 0,0-2 0 0 0,0-11 33 0 0,0-15-44 0 0,0-4 22 0 0,0-2-11 0-800,0-2 124-1076 800,0-1-35 1076 800,0-1-89 1076-800,-4-1 11-1076 0,3 0 23 0 0,-4-1-12 0 0,2 0 1 0 0,1 0-34 0 0,-2 0-45 0 0,3 0 78 0 0,-2 0-33 0 0,-1 0 22 0 0,3 0 0 0 0,-2 1 23 0 0,2 2-68 0 0,0-1 34 0 0,1 3 34 0 0,0-2-68 0 0,0 0 57 0 0,0 0-1 0 0,0 0 236 0 0,0-1-258 0 0,0-13 44 0 0,0 1-21 0 0,0-14-23 0 0,0 2 0 0 0,0-2 11 0 0,1 0 11 0 0,1-1-10 0 0,1 2-35 0 0,0 2 46 0 0,1 3-12 0 0,-2 3 22 0 0,1 3-66 0 0,0 2 55 0 0,-1 1 1 0 0,1 3-57 0 0,-1-1 45 0 0,1 3 0 0 0,0-1-22 0 0,-1 3 291 0 0,-1 1-291 0 0,3 1 22 0 0,-1-1-22 0 0,3 1 22 0 0,-1 0-22 0 0,-2 0 11 0 0,2 0 11 0 0,-1 0 12 0 0,0 0-46 0 0,0 0 34 0 0,-1 0 1 0 0,1 0-12 0 0,0 0 0 0 0,1 0 0 0 0,0 0-23 0 0,0 0 46 0 0,-2 0-23 0 0,0 0 11 0 0,-1 0-34 0-800,1 0 46-1076 800,0 0-23 1076 0,0 0-11 0 0,2 0 22 0 0,-1 0-34 0 0,1 0 35 0 0,0 0-12 0 0,1 0-23 0 0,0 0 46 0 0,1 0-35 0 0,0 0 35 0 0,2 0-34 0 0,-1-1 11 0 0,7-1 0 0 0,-4 0 11 0 0,5-2-45 0 0,-4 1 45 0 0,-1 0-22 0 0,0 0 45 0 0,-1 0-23 0 0,-2 0-45 0 0,1 1 23 0 0,-2 0 11 0 0,0 0 23 0 0,-2 2-57 0 0,1-1 68 0 0,-2 1-34 0 0,1 0-34 0 0,-1 0 68 0 0,-1-1-57 0 0,1 1 57 0 0,0 0-57 0 0,4 0 46 0 0,-2 0-57 0-821,4 0 34-1033 821,-2 0 23 1033 0,1 0-12 0 0,1 0-22 0 0,0-1 33 0 0,1-1-44 0 0,0 0 44 0 0,1-2-22 0 0,0 1 11 0 0,-1-1-33 0 0,0 0-1 0 0,-1 1 35 0 0,0 1 10 0 0,-1 0-33 0 0,0 1 0 0 0,-1 0 11 0 0,0 1 0 0 0,5 0 22 0 0,-3 0-67 0-724,3 0 68 1159 724,-3 0-35-1159 0,1 0 35 0 0,0 0-46 0 0,0 0 57 0 0,0 0-23 0 0,0 0-33 0 0,-1 0 22 0 0,1 0-11 0 0,0 0 33 0 0,0 0-33 0 0,1 0 44 0 0,1 0-66 0 0,0 0 55 0 0,0 0-44 0 0,-1 0 11 0 0,0 0 11 0 0,4 0 11 0 0,-4 0-22 0 0,3 0 33 0 0,-5 0-44 0 0,-1 1 22 0 0,2 0 33 0 0,-2 0-22 0 0,3-1-44 0 0,0 0 55 0 0,1 0 1 0 813,1 0-35 1037-813,2 0 12-1037 0,1 0 0 0 0,0 0-11 0 0,1 0 34 0 0,-1 0-46 0 0,1 0 57 0 0,0 0-79 0 0,-1 0 56 0 0,7 0-11 0 0,-5 0 34 0 0,5 0-79 0 0,-9 0 79 0 0,2 0-57 0 0,0 0 23 0 0,0 0 23 0 0,0 0-35 0 0,0 0 1 0 0,0 0 22 0 0,0 0 23 0 0,-1 0-68 0 0,0 0 46 0 0,-1 0-1 0 0,1 0-11 0 0,0 0 11 0 0,0 0-33 0 0,-1 0 33 0 0,0 0-11 0 0,9 0 22 0-813,-7 0-33-1037 813,6 0 11 1037 0,-7 0 0 0 0,1 0 0 0 0,1 0 0 0 0,0 0 11 0 0,2 0-11 0 0,2 0-11 0 813,0 0 33 1037-813,1 0-33-1037 0,-1 0-22 0 0,-1 0 55 0 0,-1 0-22 0 0,-3-1-34 0 792,0 1 34 1080-792,-3 0 12-1080 0,-1-1-12 0 0,0 1 0 0 771,4 0 11 1123-771,-4 0-22-1123 0,5-1 11 0 0,-5 1-23 0 0,2 0 12 0 0,0 0 11 0 0,1 0 11 0 0,1 0 0 0 0,1-1-22 0 0,0 1 22 0 0,1-1-22 0-771,1 1 0-1123 771,-1 0 11 1123 0,1 0 22 0 0,-1 0-22 0 0,1 0 0 0 0,0 0-33 0 0,1 0 33 0 0,0 0 11 0 0,10-1 0 0 0,-7 1-22 0 0,16-1 33 0-792,-17 1-33-1080 792,6 0-22 1080 0,-8 0 44 0 0,-1 0-11 0 0,1 0-11 0 0,0 0 33 0 0,1 0-22 0 0,1 0-11 0 792,0-1 11 1080-792,2 0 11-1080 0,-1 0-22 0 0,1-1 11 0 0,-1 2 11 0 0,0-2-11 0 0,0 1 11 0 0,11-1-44 0 0,-8 0 44 0 771,21-2 11 1123-771,-18 2-67-1123 0,9-1 68 0 0,-11 0-34 0 0,-1 1 11 0 0,1 0-12 0 0,-2 1 24 0 0,1-1-1 0 0,-1 1-34 0 0,-1 0 23 0 0,0 1 12 0-771,-2-1-35 1124 771,0 0 12-1124 0,-1-1 22 0 0,1 1-33 0 0,-1-1-1 0 0,11 0 1 0 0,-8 0-34 0 0,16 1 78 0 0,-16 1-55 0-762,5 0 22-1124 762,-8 0-23 1124 0,-1 0 23 0 0,0 0-23 0 0,2 0 23 0 0,-2 0 11 0 0,2 0-22 0 0,0 0 10 0 0,0 0-10 0 0,0 0 0 0 0,0 0 10 0 0,1 0-10 0 0,0 0 0 0 0,0 0 33 0 0,13 0-22 0 0,-10 0-12 0 0,18-2 34 0 0,-21-1-55 0 0,6-1 66 0 0,-11 1-11 0 0,-1 0-33 0 0,0 0 22 0 0,1 1-11 0 0,0-1 11 0 0,3 0-12 0 0,0 0 24 0 0,2-1 21 0 0,1 0-66 0 0,1 1 44 0 0,-1-2 0 0 0,0 2-22 0 0,-2-1 0 0 0,7 0 11 0 0,-7 0-23 0 0,10 1 34 0 0,-15 1-11 0 0,1 0-33 0 0,-6 1 66 0 0,-4 0-77 0 0,2 0 66 0 0,-4 0-56 0 0,0 1 57 0 0,-1-1-46 0 0,-1 1 23 0 0,-1 0 23 0 0,0 0-57 0 0,-1 0 45 0 0,1 0 1 0 0,-1 0-12 0 0,0 0-23 0 0,3 0 34 0 0,-3-1-22 0 0,3 0 56 0-785,-3 1-101-1081 785,1 0 56 1081 0,-1 0 67 0 785,-1 0-67 1081-785,-10 0 0-1081 0,3 0 34 0 0,-9 0-23 0 0,5 0 23 0 0,-1-1 10 0 0,-1-1 1 0 0,-1-1-22 0 0,-1-2 44 0 0,-2-1-34 0 0,0 0 12 0 0,-2-2-11 0 0,-1-1-1 0 0,-1 0 46 0 0,-2-1-79 0 0,0 1 11 0 0,-1-1 11 0 0,0 3 12 0 0,0-1 0 0 0,-8 2-23 0 0,6 1-34 0 0,-12 1 46 0 0,15 1-34 0-785,-3 2 33 1081 785,9 0-33-1081 0,3 0 33 0 0,1 1-11 0 0,2 0-22 0 0,2 0 45 0 0,1 0-45 0 0,3 0-23 0 0,1 0 23 0 0,15 2 33 0 0,-4 3 23 0 785,15 1-67-1081-785,-6 3 44 1081 0,1 0-11 0 0,1 1-11 0 0,1 0-11 0 0,0-1 22 0 0,1 0-22 0 0,-1 0 33 0 0,-1 0-10 0 0,-1 0-12 0 0,-1-2-12 0 0,-2-1 24 0 0,-1-1-12 0 0,-4 1-23 0 0,1-2 46 0 0,-1 3-35 0 0,-3-3 36 0 0,5 4-13 0 0,-6-5-46 0 0,2 1 59 0 0,-3-1-13 0 0,-1-1-34 0 0,-1 0 11 0 0,0 0 24 0 0,-1 1-12 0 0,-1-2 0 0 0,0 1 0 0 0,-1 0 23 0 0,0 0-23 0 0,0 1 22 0 0,0 0-11 0 0,-1 0 34 0 762,-6 0-34-1123-762,-3 1 34 1123 0,-16 5-22 0 0,3-2 10 0 0,-10 3 23 0 0,9-2 67 0 0,-2 1-33 0 0,0 0 22 0 0,0 1 11 0 0,1-1-33 0 0,0 1-1 0 0,1 0 1 0 0,1-1 22 0 0,1 0-56 0 0,1-1 78 0 0,-8 3-89 0 0,7-4 0 0 0,-14 4-11 0 0,18-5 22 0 0,-9 2-12 0 0,14-4-32 0 0,-2 0-24 0 0,8-2 69 0 0,0 1-57 0 0,2-2-34 0 0,1 1 46 0-792,-1-2-2097-1080 792,3 1-402 1080 0,-1-5-1760 0 0,2-2 4247 0 0,-6-5 0 0 0,5 4 0 0 0,-4 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22:39:46.344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103 0 12395 219403 55516,'-12'25'10768'0'0,"1"1"-10656"0"0,5-2-78 0 0,0 3 44 0 0,-1 3-44 0 0,1 4-34 0 0,0 2 22 0 0,1 1 0 0 0,-3 19-10 0 0,3-15-35 0-701,-1 13 46 1200 701,2-19-1-1200 0,1-1-33 0 0,0-4-12 0 0,2-2 46 0 0,-1-5-1 0 0,1-4-11 0 0,1-3-11 0 0,-1-8 12 0 0,1-3 134 0 0,0-4-124 0-724,0-12-33 1159 724,0 0 11-1159 0,0-11 45 0 0,0 3-45 0 724,0-3 22-1159-724,0-2-33 1159 0,0-2 45 0 0,0-1-23 0 0,0-1-22 0 0,0 1 33 0 0,0-2 12 0 0,0 4-34 0 0,1-7 11 0 0,0 10 34 0 0,1-6-23 0 0,1 16-33 0 0,-1 0 44 0 0,-1 7-10 0 0,0 3 122 0 0,-1 0-111 0 0,0 10-45 0 0,0-1 22 0 0,0 7 11 0 0,0-3-10 0 0,0-1-1 0 0,0 6 0 0 0,0-2 23 0 0,-3 13-1 0 0,0-9 1 0 0,-1 7-45 0 0,0-6 44 0 0,2 0-22 0 0,-1-1-11 0 0,2-1-11 0 0,1-3 22 0 0,0-2-11 0 0,0-2 0 0 0,0-3 23 0 0,0-3 66 0 0,0-1 12 0 0,3-2-45 0 0,2-9-11 0 0,0-3 0 0 0,1-9-34 0 0,-3 2 23 0 0,-2 0-1 0 0,-1 3 12 0 0,0 1-23 0 0,0 3 12 0 0,0 2-56 0 0,0 2 78 0 0,0 3-79 0 0,0 2 46 0 0,6 6-23 0 0,-2-1 11 0 0,5 4 11 0 0,-3-5-33 0 0,0 1 33 0 0,0-1 12 0 0,0-1-23 0 0,2 0 12 0 0,2 2-12 0 0,-1-2 11 0 0,3 1-22 0 0,-3-2 45 0 0,1 0-45 0 0,1 0 11 0 0,2 0 12 0 0,1 0-46 0 0,1 0 46 0 0,2 0-11 0 0,0 0 10 0 0,1 0-33 0 0,1 0 11 0 0,1 0 11 0 0,0 0-11 0 0,0 0 0 0 0,2 0 11 0 0,1 0-22 0 0,1 0 11 0-842,3 0 11-990 842,2 0 23 990 0,4 0-68 0 0,1 1 45 0 0,3 0 12 0 0,1-1-23 0 0,0 1 22 0 0,2-1-11 0 0,-2 0-11 0 0,2 0-11 0 0,-2 0 11 0 118,1 0 11 2149-118,-2 0-22-2149 0,-1 0 45 0 0,-2 0-45 0 0,-3 0 33 0 0,-3 0-33 0 0,0 0 0 0 0,-4 0 33 0 0,1 0-33 0 0,-1 0 33 0 0,0-1-22 0 0,1 0 0 0 0,-1-1 11 0 0,13-2-11 0 0,-8 2 0 0 0,9-2 12 0 0,-10 3 10 0 0,0-1-33 0 0,1 1 22 0 0,0 0-33 0 0,0 1 22 0 0,-2 0-23 0 813,-2 0 68 1037-813,-2 0-90-1037 0,-1 0 68 0 0,7 0-23 0 0,-6 0-12 0 792,18 0 12 1080-792,-15 0-44-1080 0,8 0 44 0 0,-9 0 44 0 0,-1 0-66 0 0,1 0 11 0 0,0 0 22 0 0,-1 0-11 0 0,0 0-22 0 0,10 1 22 0 0,-8 0-12 0 0,7 2 24 0 0,-12-1-1 0 0,-1 0-11 0-792,0 1 0-1080 792,-1-1 0 1080 0,1 0 0 0 0,0 0-23 0 0,12-2 35 0 0,-6 1-35 0 0,9-1 57 0 0,-10 0-34 0 792,0 0-11 1080-792,0 0 11-1080 0,-1 0 11 0 0,-1 1-22 0 0,0 1 22 0 0,-1 1 0 0 0,-1 0-45 0 0,1 0 46 0 771,-2 1-24 1123-771,0-1 24-1123 0,-1 0-24 0 0,0-1 1 0-771,0 1 34 1124 771,0-1-23-1124 740,1 0 0 1167-740,7 1 0-1167 0,-6-1-12 0 0,5 1 35 0 0,-9-2-12 0 0,-1 1-22 0 0,-1-1 0 0 0,0 1 22 0 0,1-1 0 0 0,2-1-22 0 0,1 1 0 0 0,1-1 44 0 0,1 0-78 0 0,1 0 79 0 0,-1 0-56 0 0,0 0 55 0 0,0 0-44 0 0,1 0 22 0 0,0 0 0 0 0,0 0-11 0 0,11 0 0 0 0,-7-1-22 0 0,8 1 11 0-740,-9-1 22-1167 740,-1-1-11 1167 0,3 1 0 0 0,-1 0 11 0 0,1-1-33 0 0,2-1 33 0 0,16-3 0 0 0,-8 1-22 0 0,11-3 33 0 0,-14 3 1 0 0,-2-1-34 0 0,-2 1-12 0 0,-4 1 46 0 0,-1 1-35 0 0,-3 0 12 0 0,-2 2 12 0 0,0-2-12 0 0,-1 2-12 0 0,0-1 12 0 740,0 1 0 1167-740,-1-2 0-1167 0,1 2 45 0 0,-1-1-56 0 0,3-1 45 0 0,-1 0 33 0 0,11-3-67 0 0,-6 0 0 0 0,10-3 56 0 0,-8 0-34 0 0,6-1-22 0 0,5-2 0 0 0,8 0 23 0 0,4-1 21 0 0,6-1-21 0 0,26-2-12 0 718,-22 5-45 1213-718,15-2 12-1213 0,-33 6 33 0 0,-8 2-22 0 0,-6 1 11 0 694,-6 2-22 1260-694,-7 1 10-1260 0,-3 1 35 0 0,-2-1-34 0 671,-5 1 11 1309-671,0 0 0-1309 0,-3 0 11 0 648,0 0 0 1359-648,2 0 0-1359 0,-2 0 0 0 0,3 0-33 0 0,-3 0 67 0 0,2 0-45 0 0,-2 0 11 0 0,1 0 0 0 0,0 0 23 0-648,-1 0-45-1359 648,1 0 44 1359 0,0 0 303 0 0,-1 0-302 0 0,-12 0-23 0 0,3 0-11 0 0,-12 0 34 0 0,6 0 10 0 0,-2 0 24 0 648,-10 0-12 1359-648,3 0-34-1359 0,-9 0 12 0 0,6 0-34 0 0,-2 0 33 0 0,-1 0-55 0 0,-1 0 78 0-648,1-2-45-1359 648,0-1-45 1359 0,2-1 68 0 0,1-1 11 0 0,0 0-45 0-671,-10-4 0-1309 671,9 3 22 1309 797,-7-3-11-1111-1501,13 3 45-156 704,1 1-22 1267 0,2 0 22 0 0,1 0 1 0 0,2 1-13 0-726,1-1 12-1217 726,-2-1 12 1217 0,4 2-57 0 0,-1-1 11 0 0,5 2-22 0 0,0 0 0 0 0,0 0-11 0 0,1 1 33 0 0,0 0 12 0 0,2 0-56 0-779,0 1-46 1122 779,3-1 80-1122 0,9 5 10 0 0,1 2-44 0 0,11 3 22 0 0,-1 1 11 0 0,2 0-22 0 0,2 0 11 0 0,1 0 44 0 0,1-1-44 0 0,2 0-33 0 779,14 4 66-1122-779,-10-3-44 1122 0,9 2 22 0 0,-13-4 1 0 0,-1-1-24 0 0,0 0 1 0 0,-1-1 34 0 726,-1-1-35 1217-1513,-1 1 12-99 787,-1-2-22-1118 0,-1 0 22 0 0,-2 0 11 0 694,-2-1-33 1260-694,-2 0 44-1260 0,-2 0-44 0 0,-1-1-1 0 0,-1 0 35 0 671,-2 1-1 1309-671,-1-1-22-1309 0,0 1 22 0 648,-2 0-34 1359-648,-2-1 46-1359 0,-3 0-34 0 0,0 2 33 0 0,-1-1-11 0 0,-2 3-33 0 0,-4-2 22 0 0,-4 1 22 0 0,-2 0-33 0 0,-1 0 0 0 0,1 1 11 0 0,-1-1 11 0 0,0 2 0 0 0,-8 3-22 0 0,5-1 11 0 0,-6 1-11 0 0,7-1 0 0-648,0 0 22-1359 648,-1 2-11 1359 0,-2 0 11 0 0,0 2-22 0 0,-1 1 0 0-671,-2 0-1-1309 671,1 0 24 1309 0,-2 0-12 0 0,1-1 22 0 0,0-1 0 0-694,1-1-33-1260 694,2-1 22 1260 0,2-1 57 0 0,3-3-57 0 0,3-1 22 0 0,4-1 23 0 0,3-2-380 0 0,1-1-181 0 0,4-5-391 0 0,1 0-662 0 0,2-5-761 0 0,-2 3-2421 0 0,-1 0 4740 0 0,-2-1 0 0 0,0 4 0 0 0,0 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2:31.04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1 167 12978,'92'-32'983,"-10"5"0,-19 8 0,-12 5-656,13 4 1,17-1 0,-6 2 163,-6 1 1,-1 1-165,7 0 1,5-1 0,-8 2 163,-13 2 1,-6 2-1,2 0 1,-5 2-1476,-2 2 738,14 9 0,-61-6 0,-1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2.25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2:48.3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 1 10894,'-12'55'983,"3"-5"0,9-25 0,0 5 0,-2 2 0,1 2 0,-2 4 0,0 0-492,-1 21 1,0 1 227,1-3-714,-1 0 1,2-1-40,2-13 12,0-10 33,0 18 12,0-23-91,0 12 102,0-21-362,0 1 0,0-10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2:49.6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12395,'5'79'983,"0"-3"0,-5-21 0,0 4 0,0 3 0,0 27 0,0-23-660,0-15 0,0-1-346,1 1-89,1 9-661,5-13-157,-3-23 602,1 3 0,-4-24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3:06.3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12104,'46'1'983,"-7"0"0,-36-1 0,15 0 0,9 0 0,-4 0 0,2 0 0,-8 0 0,-1 2 0,10 5 0,-6 2-381,-1-1-524,5-2-11,-3-3 23,0-2-68,2 1 46,-7 1-46,6 3 0,0 2-22,1-1 45,-4-1-78,2-3 55,-1 0-11,-1 3-11,7 2 0,-9-2 45,6 0-23,-5-2-22,5-1 12,-2 1-12,4 2 11,-8 0-22,7 1 44,-7-2-33,10 2 0,-10-4 0,5 2 0,3-1 23,-12-1-35,15 2 12,-11-4 12,4 1-1,4-2 0,-8 0 0,5 0 0,-2 0 12,0 0-1,2 0-11,-4 0 101,3 0-123,2 2 34,0 0-147,-3 1-860,2-1 0,-32 35 738,1-15 0,-11 17 0,7-26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3:10.1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304 28 10345,'-50'-8'983,"7"1"0,29 5 0,-1 0 0,-10 0 0,5 0 0,-8 0 0,8 1 0,1 0 0,-6 1-1311,5 0 0,-4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3:13.997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60 10983,'53'-6'983,"-7"0"0,-30 6 0,0 0 0,10 0 0,-8 0 0,9 0 0,-8 0 0,1 0 0,19 1 0,-5-1 0,8 1-490,-13-1-425,10 0 21,-4 0 34,23-4-89,-24 1 33,9-5-33,-13 3-34,-6 1 22,1 1-44,-8 1 33,16-1-11,-11 1 0,12-1-11,-20 3 33,5-3 1,2 2-23,3-1 33,-2 1-66,-2 0 55,0 0-11,0 1-22,1-2 22,1 2-22,-3-1 22,4 1-22,-4 0 11,3 0-22,-1 2 33,0 1-11,4 4 22,-8-2-11,5 3 1,-6 3-340,-1-1 0,1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3:15.181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11981,'53'16'983,"-6"-3"0,-28-13 0,1 0 0,2 0 0,1 0 0,1 0 0,0 0 0,22 2 0,-17 1-541,36 10-465,-37-5-33,13 4 0,-20-9-67,0-1-112,0-1-749,-1-1 656,4-1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3:23.23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63 88 13169,'-35'-31'983,"8"4"0,27 23 0,45-7 0,-20 7 0,40-5 0,-12 9 0,-10-1-492,12 1 1,1 0-1476,-3 8 738,23 0 0,-59 1 0,-17-3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4:18.369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11555,'16'24'983,"-1"-5"0,-9-14 0,2-2 0,4 1 0,5-1 0,-1-1 0,19 2 0,-13 2 0,17 8 0,-20-3-953,0 4-30,-10-5 34,-2 1-34,18 30 45,-10-14 78,28 50-112,-27-48 67,18 31-44,-23-44-12,8 13-10,-10-17 44,9 16-34,-8-14 12,12 18-34,-17-22 22,7 15 12,-9-13 22,3 9-23,-5 1 1,0-5 22,0 16-33,0-14-12,1 6 11,0 0 1,2-7-23,0 6 11,6 9 11,-3-14-10,5 12-24,-3-15 24,-2-3-12,3 3 22,-1 2 0,10 17-22,-3 0 23,2 4-46,-6-7 46,-5-13-34,1 10 22,-2-13 0,0 4-22,2-3 11,-1-4 0,0 2 22,0-1-33,-2-3 22,9 20-11,-7-15 45,7 13-67,-6-16 44,4 5-22,-3-5 22,6 10 1,-7-9-46,4 3 23,-6-5 34,2-3-45,4 5 56,-3-5-45,1 4 11,-1-2 45,-3-3-56,2 6 22,-3-8-22,6 4-11,-1-4 56,1 1-34,-3-2 23,1 0-12,3 0 12,-1-1-23,5 0 34,-7-3-45,4 0 22,-2-1 0,-1 0 1,2 0-46,-1 0 57,8 0-23,-5 1 0,13 2-11,-12-2 0,11 5 23,-7 0-12,4 1 0,-7-1-22,-5-2 22,-1-3 0,0 0 1,4-1 21,-4 0-44,3-4 22,-7 1-11,5-7 34,-3 0-45,3-6 33,-3 2-22,1-2-22,-3 3 55,0-2-55,4-11 44,-3 4-22,2-10-22,-1 8 55,4-15-55,2-3 56,0 1-23,-1 4 22,2-2-66,-7 15 55,6-11-22,-10 19 0,1 0 23,-1-8-1,0 5-44,-1-8 44,0 6 12,0-2-57,1-14 23,-1 9-11,1-19 45,-1 21-34,1-5-12,4-3-10,-3 14 33,3-10 0,-5 15-11,1-2 12,2-9-12,1-5 11,1 0 0,0 0-33,-2 11 55,4-9-55,-2 8 33,12-30 0,-7 18-22,6-11 22,2-2 0,-9 21 12,5-13-23,-9 19-11,0 3 33,4-15 0,-5 17-22,1-11-11,-6 18 34,-1 0-12,3-6-45,-2 6 23,3-6 11,7 9 22,-6 0-10,8 3-24,-3 1 12,-1 0 23,6 3-46,-1 4 57,1 0-45,-3 5 33,0 3-11,-4-3-11,3 5-11,-4-4 45,-1 1-23,0 0-22,1 0 11,-2-2 22,1 1-22,9 20 0,-2-7 11,4 9 1,1-3-12,-10-15 11,13 17-45,-14-19 68,6 8-45,-6-3 22,-2-3 11,2 5-33,-2 3 67,-2-7-101,1 17 79,-3-15-45,0 14 44,-1-6-66,0 7 55,-1-9-22,1-3 22,1-3-44,1-4 33,0 2-11,0-5 0,-1-1 0,2 7 23,0-5-46,3 11 46,-2-10-35,1 5 24,2 10-24,0-2 35,1 6-12,-1-8 11,0 1-44,-2-7 22,4 6 11,-3-10-11,0 0-11,3 4 67,7 15-56,-5-10 57,13 25-46,-12-19 67,3 5-67,-4-6 1,-6-9 10,1 0-11,-1-1 12,7 13-35,-5-15 1,6 9 45,-6-18-57,0-2 46,1-1-23,1-2-11,1 0 22,1-2 22,-3 0-10,2 0-57,0 1 57,-2-1 10,3-1-55,-1-1 55,-2 0-55,5 0 44,-4 0-22,2-3-11,4-8 45,-4 0-23,16-15-45,-11 9 57,7-4-46,-12 12 46,-2 3-34,-3 2 22,6-5-11,-4 2 11,5-5-56,-5 4 56,1-3 12,2-1-34,12-17-1,-2-1 24,4-6-46,-2-4 56,-11 15 1,4-9-46,-2-2 23,-5 7-11,6-20 34,-9 21-1,8-34-56,-4 18 34,1-10 23,-1 16-34,-4 13 33,4-16-33,-4 16 33,4-16-44,-6 25 33,-1-2 23,-1 7-79,-1-5 78,1 3-55,1-10 33,-2 7-11,2-3-22,-1 5 67,2-7-68,-1-1 57,1-2-45,-1 4-1,-1-3 35,0 6-57,2-13 68,-2 14-45,1-5 22,-1 4-22,0 4 22,1-10-11,-1 9-34,2-10 68,-2 10-45,3-9 11,0 3 0,0 0 11,3-5-22,-4 12 22,4-5-34,-5 10 23,3-1 12,0 0-46,0 3 45,8-2-33,-8 4 44,4 1-44,4-2 44,-6 3-44,10-4 44,-9 4-44,1-1 33,0 2-11,-3 0-11,5-1 22,-5 0-11,10 0-22,-7 2 22,2-1-23,-3 1 12,1 0 33,-3 4-22,3 2 0,0 10-33,0 4 55,1 2-11,2 18 1,-6-18-12,3 12 11,-4-9-22,-2 0 22,1 0 0,-3-3-22,-2-8 0,0 0 44,0 1-66,-1 7 44,0-3-22,0 17 44,0-15-44,0 18 11,0-17 22,0 7-66,0-2 66,0 1-56,0 1 68,0 7-45,3-14 33,7 19-33,4-5 22,2 0-22,-3-1 22,0-2-11,1 1-11,-1-1 45,0-4-79,0-2 56,-3-6 11,2 5-55,-3-7 66,1 9-21,4 11-35,0-1 34,-2-1-22,-2-8 34,-3 2-12,-1-6-11,1 2-11,-3-10 22,0-6-11,-1 3-45,6 1 56,-5-6-33,5 2 22,-2-5 0,0-2 0,6 1-23,-4-2 35,2-1-35,4-2 23,0 0 0,2 0-11,4 0 0,19 0 0,-11 0 11,16 0 0,-25 0-45,21 0 67,-21 0-78,17 0 0,-30-2-11,4-4 22,-4-7 33,2-1 47,-1-4-81,0 1 46,5-10-22,3-6 44,-1-1-33,14-32 22,-16 34-22,10-24 22,-15 34-22,-1 1 45,13-39-46,-10 31 35,10-31-23,-12 39 12,3-11-12,-1 7-23,2-7 57,-3 10-23,1 1-11,12-13 0,-8 14-34,7-7 102,-12 14-57,-3 1-11,-1 0-23,-2-1 79,1-4-67,-3 3 0,6-12 11,0 6-11,1-2 22,4-3 23,-1 4-57,4-7 46,-3 7-23,-1 0 0,2-4-23,-5 9 57,9-14-68,-9 18 45,7-8-33,-2 4 44,0 2-22,-1 1 12,-1 0-57,-4 6 56,6-2-56,-1 8 68,-2 3-23,5 6-12,-7 0-10,7 11 56,-6-9-23,2 5-22,-2-6 11,-2 0 11,1-1 0,4 9-33,-5-6 10,3 7 35,-3 8-12,-4-10-22,1 18 11,-3-19 22,0 16-33,-1-14 11,0 8 34,0-5-57,0 1 23,0-1 0,0 1 0,0 3-11,0-8 56,0 14-79,0-9 45,0 0-22,2 6 22,1-11 1,1 5-1,8 5-34,-3-8 57,6 9-23,-6-13-22,2-1 11,8 11-22,-8-9 22,8 7 22,-11-12-22,3 4 34,-1-2-57,4 7 34,-6-7 1,3 4-24,-5-2 46,0 5-45,1 1 0,0 7 44,-3-9-33,0-2 0,-4-9-11,2 4 11,-2 0 11,1 2-33,1 0 44,-1-5-44,1 3 33,2 0-11,0-2 11,4 4 0,-3-6-22,1 2 11,3 1 11,3 4-11,0 0-11,3 4 22,-1-4-22,3 3 11,-2-4 11,4 2 1,-7-8-24,2 3 12,0-2-22,-6-3 33,3 2-78,-4-3 22,3-1 45,3-1 0,-3-1 23,8-5-23,-8 0-34,9-6 56,-10 4-33,3-5 11,-5 5 0,4-6 11,-3 4-44,7-11 44,-4 8-22,12-17-23,-5 7 57,6-9-35,-8 9 1,-2 2 45,-6 6-57,4-5 12,-3 3 34,2-3-23,-2 6-12,1-3 12,2-3 0,1 0 0,-1-1 12,-4 7-1,8-9-34,-1 1 46,2-4-57,-2 3 68,-1-2-79,0 0 67,-1-1 1,0 0-46,-7 12 46,2-3-12,-3-4-33,-1 0 55,2-10-55,-2 8 44,1-5-78,-1 5 56,3-9 34,-4 10-68,1-7 57,-2 13-12,0-4-67,0-1 67,-1 5-45,3-8 46,-1 4-47,0 1 35,0 1 0,-1 4-22,2-5 11,-1 3-12,2-8 35,-2 10-24,1-4 12,4-3-22,1 1 44,1-5-22,9-8-11,-9 13-11,7-9 33,-1 9-33,0 0 55,2 1-66,6-5 33,-9 7 22,6-5-56,4-3 23,5 0 11,12-2-56,-7 8-928,29 6 0,-26 5 0,24-2 0,-20-3 738,0-5 0,-17 6 0,-7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4:20.54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91 192 13773,'-42'-9'983,"7"1"0,28 8 0,0 0 0,34 0 0,-2 0 0,34 0 0,-4 0-492,-5 0 1,4 0 491,35 0-492,-26-1 1,2-1-1,-14 0 1,0-1-375,3-1 1,2-1-62,1-1 0,4-1-6,28-3 1,6 0-36,-27 4 0,1 0 0,3-1 4,16-1 0,4 0 0,-4 0-19,-17 2 0,-2 1 0,1-1 11,14 0 0,1-1 0,-8 1 0,-6 0 1,-4 1-12,21-2 0,-2 0 5,-30 3 1,-2 1 5,-3 0 0,1 0 0,13 1 1,-1 0 10,25 0-39,-25 1 0,-4 1 29,-4 0 10,4 0-33,-21 9-158,-19 0-133,0 6-538,-16-5-144,-4-5 738,-29-2 0,22-1 0,-22-2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4:46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11353,'72'15'983,"2"-3"0,-8-12 0,8 0 0,10 0-492,-15 0 1,3 0-1,-15 0 1,3 0-165,9-1 1,6 1 0,-1 1-435,21 6 0,-2 1-385,0-3 0,-2 1 0,-9 6 0,-8 1 246,8 7 0,-38-9 0,-17-1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22:12:09.0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17 150 24575,'0'-13'0,"0"-20"0,0 9 0,0-16 0,0 21 0,-1 6 0,1 6 0,-1 7 0,1 0 0,-1 4 0,-2 0 0,-1 1 0,0 0 0,2-2 0,2 0 0,2 0 0,1 2 0,1 5 0,-2 4 0,-1 2 0,-1 2 0,0-4 0,0-3 0,3-6 0,-1-2 0,1-2 0,-1-1 0,-2 2 0,-2-7 0,3 4 0,-1-4 0,1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4:48.9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11846,'19'36'983,"-4"-4"0,-15-23 0,0 5 0,0 14 0,1-2 0,0 13 0,5 35 0,0-22 0,4 34 0,-2-34-45,4 27-949,-2-19 11,4 18 34,-6-25 10,1 22-10,-3-17 22,-1 16-56,-3-23 67,-1 16-89,0-18 22,-1 11 33,0 3-21,0-26-1,0 35-22,0-46 11,0 11-12,0-22 35,0 4-46,0-5 35,0 7-12,0-9-23,0 5 57,0 7-45,0-4 11,0 8 11,0 2-22,0-7 44,0 8-66,0-6 33,0-7-348,0 3-503,6-80-133,-4 26 0,5-59 738,-6 50 0,-1 17 0,0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4:58.1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1 209 12059 201503 56346,'51'-11'7037'0'993,"8"-15"-6768"608"-993,-29-1-68-608 0,9-8 35 0 0,-15 14 32 0 0,-3 2-66 0 0,-5 4-34 0 0,-4 4-66 0 0,-3 3 88 0 0,-4 4 12 0 0,-2 1 324 0 0,-2 3-313 0 0,-5 13-202 0 0,-6 3 23 0 0,-7 18-12 0 0,-7 3-33 0 0,-1 6 22 0 0,-1-1-11 0 0,-4 13-56 0 0,12-19-112 0 0,0 8 0 0 0,13-30 90 0 0,3-3-79 0 0,15-17 190 0 0,3-10-77 0 0,14-13 44 0 0,19-31 0 0 0,-10 11-45 0 0,13-15 101 0 0,-19 24-67 0 0,6-2 44 0 0,-13 15-55 0 0,1 0 44 0 0,-15 18 113 0 0,-6 4-102 0 0,-2 7 12 0 0,-12 10 22 0 0,-6 10-78 0 0,-10 13 22 0 0,-5 9 23 0 0,-2 4-45 0 0,0 3 55 0 0,3-1-88 0 0,3-4 66 0 0,1 7-11 0 0,10-21-112 0 0,3 4 135 0 0,10-26-68 0 0,9-3 68 0 0,37-41-34 0 0,9-13 56 0 0,16-16-90 0 0,-15 3 57 0 0,-20 21-46 0 0,-4 5 57 0 0,-6 5-56 0 0,-5 7 78 0 0,-4 5-12 0 0,-9 8 68 0 0,-2 7-78 0 0,-14 17-45 0 0,-4 10 11 0 0,-12 13 22 0 0,-2 7-22 0 0,-2 4-11 0 0,2-1 33 0 0,3-2-10 0 0,5-7-57 0 386,7-7 0-1554-386,5-8-89 1554 0,4-7 122 0 0,9-8 46 0 0,6-4 0 0 0,9-12-46 0 0,5-7 12 0 0,16-25 90 0 0,-8 5-124 0 0,8-14 113 0 0,-13 17-23 0 0,-4 2-11 0 0,-4 5 67 0 0,-4 6-135 0 0,-6 6 57 0 0,-4 6 111 0 0,-4 3-99 0 0,-1 11 43 0-386,-17 27-122 1554 386,1 1 89-1554 0,-12 20-67 0 386,7-15 33-1554-386,3-3-44 1554 0,6-7-57 0 0,5 1 79 0 0,7-16 0 0 0,11 0 0 0 0,8-15 11 0 0,9-1-11 0 0,3-4-22 0 0,-1-5-147 0 0,-1-4-5489 0 0,-7-8 5658 0 0,-11 8 0 0 0,-5 0 0 0 0,-8 10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4:59.3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133 50 12675 201503 56346,'33'0'10062'0'993,"-3"2"-10017"608"-993,-11 4 0-608 0,-1 1-34 0 0,-2 0-11 0 0,0 0 23 0 0,-3-2-1 0 0,-2 0-22 0 0,-2-1 22 0 0,-3-2 12 0 0,-2 0 235 0 0,-2-2-258 0 0,-28 0 0 0 0,9 0-22 0 0,-24 0 11 0 0,15 0 34 0 0,-2 0-34 0 0,2 0-12 0 0,0 0 57 0 0,2 0-11 0 0,-5 2-1 0 0,9-1 35 0 0,-2 1-24 0 0,12-1 1 0 0,3-1 90 0 0,1 1-180 0 386,4-1 45-1554-386,30 0 12 1554 0,-10 0-12 0 0,26 0-35 0 0,-17 2 58 0 0,0 0-11 0 0,16 3-24 0 0,-11-2-11 0 0,31 0 46 0 0,-34-2-46 0 0,13 0 46 0-999,-23-1-46-573 999,-6 0 12 573 0,-3 0 68 0 0,-6 0 77 0 0,-3 0-134 0 0,-9-4 34 0 0,0 0-34 0 0,-7-4 0 0 0,1 2-11 0 0,-2-1 33 0 0,-1 1-22 0 0,-12-2 22 0 0,7 2-33 0 999,-17-3 45 573-999,18 5 44-573-386,-11-3 34 1554 386,20 5-112-1554 0,-1-1-78 0 0,12 3 55 0 0,1 0 23 0-993,7 0 23-608 993,3 0-34 608 0,20 1 22 0 0,-5 2-22 0 0,21 3-1 0 0,7 4 12 0 0,-11-3 23 0 0,13 1-34 0 0,-35-6 22 0 0,3 1 0 0 0,-13-3 45 0 0,-6 1 45 0 0,0-1-101 0 0,-21-3 22 0 0,0-2-11 0 0,-16-5-44 0 380,2 0 33-1519-380,-2-2 22 1519 0,-1 1-44 0 0,1 1-1 0 0,4 1-10 0 0,3 2-102 0 0,7 2-1142 0 0,4 2-549 0 0,9 2-7497 0 0,2 0 9323 0 0,19 1 0 0 0,-12 0 0 0 0,12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15:15:00.5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773 0 12081 202990 55938,'-21'9'8763'0'0,"1"-3"-8393"0"0,8-7-12 0 0,-2 1-89 0 0,-2 0-33 0 0,-1 0-57 0 0,-2 0 22 0 0,0 0-21 0 0,-2 0-24 0 0,-1 0 214 0 986,-25 6-258 641-986,16-1 0-641 415,-19 5 0-1520-415,21-2 90 1520 0,-16 2-157 0 0,10-2 33 0 0,-12 1 12 0 0,15-2 0 0 0,-1-1-57 0 386,3-1 57-1554-386,3 0 44 1554 0,2 0-55 0 0,3 0-23 0 0,3-1 33 0 0,3-1 1 0 0,-5 1-34 0 0,7-1 33 0 0,-6 1-55 0 0,12-2 22 0 0,-2 1-34 0 0,3-1 23 0 0,1 1-34 0 984,0 0-33 605-984,4-1 33-605 0,0 1-11 0 0,2 1 34 0 0,-1 3 33 0 0,0 11-33 0 0,0-5-23 0 0,-1 7 34 0 0,0-5-68 0 0,2-5 34 0 0,-1 4 12 0 0,1-5-34 0 0,0-1 22 0 0,0 7-11 0 0,0 2 45 0 0,2 2 0 0 0,16 14-11 0 0,-6-15-23 0 0,14 9-22 0 0,-10-13 33 0 0,1 0-11 0 0,0-1-22 0 0,1-1 22 0 0,1 1 12 0 0,1-1-34 0-984,-2-1 22-605 984,2 1 22 605 0,-2-1-21 0 0,1 0-35 0 0,-1-2 68 0 0,-1 0-56 0 0,6 1 44 0 0,-5-4-10 0 0,4 1-34 0 0,-7-5 33 0 0,0-1 12 0 0,0 0-34 0 0,9-1 44 0 0,18 0-21 0 0,-3-4-46 0 0,6 1 57 0 0,-18-3-23 0 0,-10 2-33 0 0,1 2 55 0 0,-3-2-44 0 0,2 2 0 0 0,3-2 45 0 0,-4 1-57 0 0,4-1 34 0 0,-8 2 1 0 0,4 0-35 0 0,-3 0 57 0-999,6 0-57-573 999,-7 1 35 573 0,2-1-1 0 0,-1 1-22 0 0,-5-1 33 0 0,4-1-33 0 0,0-3 33 0 0,-2 2-11 0 0,3-4-11 0 999,1-3 23 573-999,2-3-23-573 0,0-1 22 0-999,8-7 23-573 1998,-6 2 22 1146-999,-1 0-33-573 0,-5 4 33 0 0,-10 7-11 0 0,-1-4 11 0 0,0 2-11 0 0,-1-5 56 0 0,0-2-45 0 0,0 2-55 0 0,0-3 55 0 0,0 5 90 0 0,-7-6-57 0 0,0 5 103 0 0,-14-9-181 0 0,4 11 68 0 0,-8-3-1 0 0,-5 1 1 0 0,4 5-45 0 0,-8-3 22 0 0,-2 3 22 0 0,8 3-66 0 0,-9-2 44 0 357,0 1-22-1586-357,-3 1-34 1586 0,-1 1 0 0 0,3 2-100 0 0,-4 3 89 0 0,-7 24 0 0 0,-1 4 0 0 0,4-15 0 0 0,-33 39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5:04.1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 0 11835,'11'47'983,"-1"-5"0,-12-19 0,1 4 0,-1 7 0,1 7 0,-1 9 0,1 10 0,-1 11-492,2-11 1,-1 7-1,0 7 1,0 6-165,0-13 1,0 4 0,0-3-138,0 16 1,-1-2-152,0 16 0,0-7-22,1-39 0,0-2 16,-1 10 1,1 2 5,0-3 0,1-4-50,0 9-11,0 23 33,0-61 0,0-7-339,0-7 0,0-4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5:27.7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11488,'0'0'56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5:43.0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12093,'0'0'983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5:51.9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1 234 17655,'24'-20'382,"1"3"-214,-2 16-67,5-1-4286,8 1 4264,7 0-1354,9 1 1398,41-3-781,-17-2 1,3-2 685,-17 2 0,7-3-1258,0-6 1,15-6 0,5-3 0,-6 2 0,-18 5-715,-9 3 0,-4 2 1944,32-9 0,10-1 0,-47 16 0,-58 17 0,-33 22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5:53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1 331 15695,'47'-13'840,"-3"2"-683,-17 4-23,4-1-5660,2-2 5672,3-3 224,48-20 85,-27 9-438,-12 5 0,7-2-25,9-3 1,8-3 0,-6 5-133,-11 4 0,1 2-457,13-7 1,7-3-1,-5 11 597,-4 17 0,-10 5 0,-1-5 0,19 15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5:16:19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34 10966,'-36'-14'762,"7"3"-526,25 10-35,0 0-33,1-1 303,-4 0-348,3 1-22,-3 0-3146,-1 1 3102,2 0-13,-3 0-21,4 0 100,-1 0 0,-3 0-67,2 0 23,-2 0-57,3 0 3404,1 0-3370,0 0-34,0 0-22,1 0 45,-1 0-23,1 0-11,0 0 34,0 0-11,1 0 10,1 0 1,-1 0 45,0 0-34,1 0-79,-1 0 35,1 0-12,0 0 33,-2 2-10,3 0-1,-2 5 23,1-2-34,2 2 0,-2-3 12,2 1-12,0-1-11,0 2 11,0-1-11,0 0-11,0-1 44,-1-2-10,-1 5 33,1-3 33,-1 3-89,2-2 56,-1 1-11,1-1-10,-1 1 21,1 2-56,0-1 44,0 5-10,0-5-45,0 2 44,0-2-33,0-1 0,0 3 34,2-2-68,1 1 46,8 2-1,-4-5 67,6 3-55,-7-5 10,3-1 34,-5-1 12,2 0-23,-2-1 101,3 1-79,0-1-33,-1 0-12,1 0-10,-1 0-12,1 0 0,5 0 12,-3 1-35,4 0 24,-5 1-1,-1-1-3426,3 1 3438,-1-2-34,3 2 11,-5-2 22,1 1-22,-3 0 22,4 0-22,-4 0 3404,5-1-3438,-7 0 45,4 0 0,-3 0-22,1 0 22,2 0-33,-2 1 33,2-1 0,-2 1-22,1-1-11,-1 1 55,0-1-66,0 0 44,-2 0-11,2 0-11,-4 0 33,1 0-44,-1 0 33,2 0-11,-1 0 11,1 0-22,0 0-11,-1 0 33,3 0-34,1 0 46,0 0-46,1 0 35,-3 0-35,1 0-1747,1 0 1781,1 0-11,0 0-67,7-4 45,-8 2 11,6-3-1,-8 3 12,2-3-1697,0 2 1686,-2-2 1456,0 2-1468,-2 1 46,-1-1-46,0 1 57,0-3-1,-1 2-21,0-3 77,0 0 2091,0-1-2068,0-1-34,0 0-11,0 2 12,-2 0 67,-2-3-68,0 2 23,-2-2 123,1 2-3493,1 2 3348,0-1 77,-1 3-77,1 1 10,-2-1-33,2 2 90,-5-2-124,2 1 34,-2-1 3381,4 1-3414,1-1 21,-1 1 1,2-1 11,-3-1-11,2 2 1,-4-3-13,4 4-22,-5-3 23,5 2 22,-3 0-45,3 2 0,-5-1 12,3 1-34,-3 0 22,3 0 22,-1 0 12,-8-1-67,6 0 55,-6-3-33,7 1-224,-2-4-1210,0 1-270,4-1-648,2 1 110,4 4 58,0-1 2184,0 2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45E2-B455-0DD4-0818-5E0F6F3AF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29BD-E8C1-070D-1B4F-15E339E99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5DE3-3C8B-84A0-3264-517036FB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2C80-E0FD-28BF-1039-644579E0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EAAD-E74B-DDFD-548F-2B4B717F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99B-1021-DE4F-0471-0AA9C555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58054-0FC8-8815-6A3B-7CEA84EC4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12F4-75E3-964E-7140-C88973DF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4274-1A68-3F3F-608F-FE8B33B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BCD6-CBBD-2B45-4778-BA2EAD3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B921C-9E29-FBAF-2E30-4E8D28FB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8104-69E6-8D85-13BB-504275E1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2017-241C-1CDA-2BD8-2A4395DC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8F34-CDCC-19C8-5798-3FC0B8D0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7276-20D8-CB30-E30B-308FC0F7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F28B-3EEF-7D47-6F45-9A7457DE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270F-BDE0-936F-6714-17084BC2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D885-94D0-89A2-38E1-73D34C1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7010-39D1-D9CE-86C9-09F17C3B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1A74-D14C-BF59-9AC5-65D624D4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C8DA-0042-B0BF-97FC-8457D49D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6D1F-9457-1258-D960-592A6D6E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345-65EA-C0E7-7311-1ACDD76F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9BAB-A720-5DD5-8836-72FA38F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AC94-211F-10D9-3860-CE9E7769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1BC-6444-1B20-067D-38B99F11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DBAB-7200-3A03-7695-C977D36A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06FCB-C2C7-B5E3-2264-CFB9C5D8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61BFA-25AF-D970-B457-EB8EC521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C0417-55C9-07E9-5432-F0BD23C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623C-1FED-ACB7-B5B3-31F36D7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1B9E-AB3A-5BE8-F6B0-9E731120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5998-594C-170F-A77C-C2C34069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C3EE-60D3-2650-B3B9-8F580833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7AF04-417A-BEC4-5A35-20E8AA8EC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FA48A-317D-A43F-D24D-3088BEBFB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FF0A2-1C09-C118-8E3F-7E6EEFB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C0EDB-2CC3-E194-1483-375775C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72D02-4377-6FF0-DEB0-71993E6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D11A-0AAB-E11B-5487-59B87F21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FBF3-F864-D07B-AD48-D09FE9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66691-F8D4-8B5D-719F-C6F0E83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70B0A-E8D8-8E79-ABAE-4F30975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0C03E-D5C3-443A-CF68-4D984402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05036-C6C3-3028-9C07-670C9C33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AF12-3025-38E1-A506-3CA17F0F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D76E-7D74-A548-E7AE-F5EC0BA4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32FF-5E21-6C3B-615D-B32D3357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835C5-DDF0-1AA1-C341-2C6A5E199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99C88-AE7C-49C6-1715-1CB085D3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CF47-17C2-43A8-A20D-564D2E54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83BE-08F2-BA3D-C3F3-C75BFF3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0CC0-8144-865C-2881-5A032325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A7973-5189-2CCC-810D-FBBD0CE6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81E62-E4CD-66EB-0594-58199B0A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5C74-3025-93EC-1AF5-4C461A3B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0987-8A92-AD5B-D45F-9CDD4FC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2F811-125E-CB28-558B-EA69874F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15860-B59A-E206-6798-466F4BD0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D007-5B49-7C83-9E71-BF112D3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2D40-6124-5047-17A5-3BC9A1B6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2398-7E93-7F48-B1FB-0D92929ADAF7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A1E9-0658-4D36-D62E-F16676F44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E692-B050-91DC-6B31-A0A98D8B9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1E1B-2314-1E4E-8317-2FE8EF50A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64/OE.25.00292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42" Type="http://schemas.openxmlformats.org/officeDocument/2006/relationships/image" Target="../media/image22.emf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2.xml"/><Relationship Id="rId16" Type="http://schemas.openxmlformats.org/officeDocument/2006/relationships/image" Target="../media/image9.png"/><Relationship Id="rId11" Type="http://schemas.openxmlformats.org/officeDocument/2006/relationships/customXml" Target="../ink/ink4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7.xml"/><Relationship Id="rId5" Type="http://schemas.openxmlformats.org/officeDocument/2006/relationships/image" Target="../media/image3.png"/><Relationship Id="rId90" Type="http://schemas.openxmlformats.org/officeDocument/2006/relationships/image" Target="../media/image47.png"/><Relationship Id="rId14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43" Type="http://schemas.openxmlformats.org/officeDocument/2006/relationships/image" Target="../media/image23.emf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5.png"/><Relationship Id="rId51" Type="http://schemas.openxmlformats.org/officeDocument/2006/relationships/customXml" Target="../ink/ink23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0.xml"/><Relationship Id="rId3" Type="http://schemas.openxmlformats.org/officeDocument/2006/relationships/image" Target="../media/image2.emf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image" Target="../media/image12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46" Type="http://schemas.openxmlformats.org/officeDocument/2006/relationships/image" Target="../media/image25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0.png"/><Relationship Id="rId41" Type="http://schemas.openxmlformats.org/officeDocument/2006/relationships/image" Target="../media/image21.emf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4.emf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1.png"/><Relationship Id="rId81" Type="http://schemas.openxmlformats.org/officeDocument/2006/relationships/customXml" Target="../ink/ink38.xml"/><Relationship Id="rId86" Type="http://schemas.openxmlformats.org/officeDocument/2006/relationships/image" Target="../media/image45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9" Type="http://schemas.openxmlformats.org/officeDocument/2006/relationships/image" Target="../media/image19.emf"/><Relationship Id="rId34" Type="http://schemas.openxmlformats.org/officeDocument/2006/relationships/image" Target="../media/image16.png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76" Type="http://schemas.openxmlformats.org/officeDocument/2006/relationships/image" Target="../media/image40.png"/><Relationship Id="rId7" Type="http://schemas.openxmlformats.org/officeDocument/2006/relationships/customXml" Target="../ink/ink2.xml"/><Relationship Id="rId71" Type="http://schemas.openxmlformats.org/officeDocument/2006/relationships/customXml" Target="../ink/ink33.xml"/><Relationship Id="rId2" Type="http://schemas.openxmlformats.org/officeDocument/2006/relationships/image" Target="../media/image1.emf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image" Target="../media/image20.emf"/><Relationship Id="rId45" Type="http://schemas.openxmlformats.org/officeDocument/2006/relationships/customXml" Target="../ink/ink20.xml"/><Relationship Id="rId66" Type="http://schemas.openxmlformats.org/officeDocument/2006/relationships/image" Target="../media/image35.png"/><Relationship Id="rId87" Type="http://schemas.openxmlformats.org/officeDocument/2006/relationships/customXml" Target="../ink/ink41.xml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emf"/><Relationship Id="rId117" Type="http://schemas.openxmlformats.org/officeDocument/2006/relationships/image" Target="../media/image92.png"/><Relationship Id="rId21" Type="http://schemas.openxmlformats.org/officeDocument/2006/relationships/image" Target="../media/image20.emf"/><Relationship Id="rId42" Type="http://schemas.openxmlformats.org/officeDocument/2006/relationships/customXml" Target="../ink/ink63.xml"/><Relationship Id="rId47" Type="http://schemas.openxmlformats.org/officeDocument/2006/relationships/customXml" Target="../ink/ink68.xml"/><Relationship Id="rId63" Type="http://schemas.openxmlformats.org/officeDocument/2006/relationships/image" Target="../media/image65.png"/><Relationship Id="rId68" Type="http://schemas.openxmlformats.org/officeDocument/2006/relationships/image" Target="../media/image68.png"/><Relationship Id="rId84" Type="http://schemas.openxmlformats.org/officeDocument/2006/relationships/image" Target="../media/image76.png"/><Relationship Id="rId89" Type="http://schemas.openxmlformats.org/officeDocument/2006/relationships/customXml" Target="../ink/ink89.xml"/><Relationship Id="rId112" Type="http://schemas.openxmlformats.org/officeDocument/2006/relationships/customXml" Target="../ink/ink101.xml"/><Relationship Id="rId16" Type="http://schemas.openxmlformats.org/officeDocument/2006/relationships/image" Target="../media/image51.png"/><Relationship Id="rId107" Type="http://schemas.openxmlformats.org/officeDocument/2006/relationships/image" Target="../media/image87.png"/><Relationship Id="rId11" Type="http://schemas.openxmlformats.org/officeDocument/2006/relationships/customXml" Target="../ink/ink47.xml"/><Relationship Id="rId32" Type="http://schemas.openxmlformats.org/officeDocument/2006/relationships/image" Target="../media/image55.png"/><Relationship Id="rId37" Type="http://schemas.openxmlformats.org/officeDocument/2006/relationships/customXml" Target="../ink/ink60.xml"/><Relationship Id="rId53" Type="http://schemas.openxmlformats.org/officeDocument/2006/relationships/image" Target="../media/image60.png"/><Relationship Id="rId58" Type="http://schemas.openxmlformats.org/officeDocument/2006/relationships/customXml" Target="../ink/ink74.xml"/><Relationship Id="rId74" Type="http://schemas.openxmlformats.org/officeDocument/2006/relationships/image" Target="../media/image71.png"/><Relationship Id="rId79" Type="http://schemas.openxmlformats.org/officeDocument/2006/relationships/customXml" Target="../ink/ink84.xml"/><Relationship Id="rId102" Type="http://schemas.openxmlformats.org/officeDocument/2006/relationships/image" Target="../media/image85.png"/><Relationship Id="rId123" Type="http://schemas.openxmlformats.org/officeDocument/2006/relationships/image" Target="../media/image95.png"/><Relationship Id="rId5" Type="http://schemas.openxmlformats.org/officeDocument/2006/relationships/customXml" Target="../ink/ink44.xml"/><Relationship Id="rId90" Type="http://schemas.openxmlformats.org/officeDocument/2006/relationships/image" Target="../media/image79.png"/><Relationship Id="rId95" Type="http://schemas.openxmlformats.org/officeDocument/2006/relationships/customXml" Target="../ink/ink92.xml"/><Relationship Id="rId22" Type="http://schemas.openxmlformats.org/officeDocument/2006/relationships/image" Target="../media/image21.emf"/><Relationship Id="rId27" Type="http://schemas.openxmlformats.org/officeDocument/2006/relationships/customXml" Target="../ink/ink54.xml"/><Relationship Id="rId43" Type="http://schemas.openxmlformats.org/officeDocument/2006/relationships/customXml" Target="../ink/ink64.xml"/><Relationship Id="rId48" Type="http://schemas.openxmlformats.org/officeDocument/2006/relationships/customXml" Target="../ink/ink69.xml"/><Relationship Id="rId64" Type="http://schemas.openxmlformats.org/officeDocument/2006/relationships/image" Target="../media/image66.emf"/><Relationship Id="rId69" Type="http://schemas.openxmlformats.org/officeDocument/2006/relationships/customXml" Target="../ink/ink79.xml"/><Relationship Id="rId113" Type="http://schemas.openxmlformats.org/officeDocument/2006/relationships/image" Target="../media/image90.png"/><Relationship Id="rId118" Type="http://schemas.openxmlformats.org/officeDocument/2006/relationships/customXml" Target="../ink/ink104.xml"/><Relationship Id="rId80" Type="http://schemas.openxmlformats.org/officeDocument/2006/relationships/image" Target="../media/image74.png"/><Relationship Id="rId85" Type="http://schemas.openxmlformats.org/officeDocument/2006/relationships/customXml" Target="../ink/ink87.xml"/><Relationship Id="rId12" Type="http://schemas.openxmlformats.org/officeDocument/2006/relationships/customXml" Target="../ink/ink48.xml"/><Relationship Id="rId17" Type="http://schemas.openxmlformats.org/officeDocument/2006/relationships/customXml" Target="../ink/ink51.xml"/><Relationship Id="rId33" Type="http://schemas.openxmlformats.org/officeDocument/2006/relationships/customXml" Target="../ink/ink58.xml"/><Relationship Id="rId38" Type="http://schemas.openxmlformats.org/officeDocument/2006/relationships/image" Target="../media/image56.png"/><Relationship Id="rId59" Type="http://schemas.openxmlformats.org/officeDocument/2006/relationships/image" Target="../media/image63.png"/><Relationship Id="rId103" Type="http://schemas.openxmlformats.org/officeDocument/2006/relationships/customXml" Target="../ink/ink96.xml"/><Relationship Id="rId108" Type="http://schemas.openxmlformats.org/officeDocument/2006/relationships/customXml" Target="../ink/ink99.xml"/><Relationship Id="rId124" Type="http://schemas.openxmlformats.org/officeDocument/2006/relationships/customXml" Target="../ink/ink107.xml"/><Relationship Id="rId54" Type="http://schemas.openxmlformats.org/officeDocument/2006/relationships/customXml" Target="../ink/ink72.xml"/><Relationship Id="rId70" Type="http://schemas.openxmlformats.org/officeDocument/2006/relationships/image" Target="../media/image69.png"/><Relationship Id="rId75" Type="http://schemas.openxmlformats.org/officeDocument/2006/relationships/customXml" Target="../ink/ink82.xml"/><Relationship Id="rId91" Type="http://schemas.openxmlformats.org/officeDocument/2006/relationships/customXml" Target="../ink/ink90.xml"/><Relationship Id="rId9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23" Type="http://schemas.openxmlformats.org/officeDocument/2006/relationships/image" Target="../media/image23.emf"/><Relationship Id="rId28" Type="http://schemas.openxmlformats.org/officeDocument/2006/relationships/customXml" Target="../ink/ink55.xml"/><Relationship Id="rId49" Type="http://schemas.openxmlformats.org/officeDocument/2006/relationships/image" Target="../media/image58.png"/><Relationship Id="rId114" Type="http://schemas.openxmlformats.org/officeDocument/2006/relationships/customXml" Target="../ink/ink102.xml"/><Relationship Id="rId119" Type="http://schemas.openxmlformats.org/officeDocument/2006/relationships/image" Target="../media/image93.png"/><Relationship Id="rId44" Type="http://schemas.openxmlformats.org/officeDocument/2006/relationships/customXml" Target="../ink/ink65.xml"/><Relationship Id="rId60" Type="http://schemas.openxmlformats.org/officeDocument/2006/relationships/customXml" Target="../ink/ink75.xml"/><Relationship Id="rId65" Type="http://schemas.openxmlformats.org/officeDocument/2006/relationships/customXml" Target="../ink/ink77.xml"/><Relationship Id="rId81" Type="http://schemas.openxmlformats.org/officeDocument/2006/relationships/customXml" Target="../ink/ink85.xml"/><Relationship Id="rId86" Type="http://schemas.openxmlformats.org/officeDocument/2006/relationships/image" Target="../media/image77.png"/><Relationship Id="rId13" Type="http://schemas.openxmlformats.org/officeDocument/2006/relationships/customXml" Target="../ink/ink49.xml"/><Relationship Id="rId18" Type="http://schemas.openxmlformats.org/officeDocument/2006/relationships/customXml" Target="../ink/ink52.xml"/><Relationship Id="rId39" Type="http://schemas.openxmlformats.org/officeDocument/2006/relationships/image" Target="../media/image57.emf"/><Relationship Id="rId109" Type="http://schemas.openxmlformats.org/officeDocument/2006/relationships/image" Target="../media/image88.png"/><Relationship Id="rId34" Type="http://schemas.openxmlformats.org/officeDocument/2006/relationships/image" Target="../media/image17.png"/><Relationship Id="rId50" Type="http://schemas.openxmlformats.org/officeDocument/2006/relationships/customXml" Target="../ink/ink70.xml"/><Relationship Id="rId55" Type="http://schemas.openxmlformats.org/officeDocument/2006/relationships/image" Target="../media/image61.png"/><Relationship Id="rId76" Type="http://schemas.openxmlformats.org/officeDocument/2006/relationships/image" Target="../media/image72.png"/><Relationship Id="rId97" Type="http://schemas.openxmlformats.org/officeDocument/2006/relationships/customXml" Target="../ink/ink93.xml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96.png"/><Relationship Id="rId7" Type="http://schemas.openxmlformats.org/officeDocument/2006/relationships/customXml" Target="../ink/ink45.xml"/><Relationship Id="rId71" Type="http://schemas.openxmlformats.org/officeDocument/2006/relationships/customXml" Target="../ink/ink80.xml"/><Relationship Id="rId92" Type="http://schemas.openxmlformats.org/officeDocument/2006/relationships/image" Target="../media/image80.png"/><Relationship Id="rId2" Type="http://schemas.openxmlformats.org/officeDocument/2006/relationships/image" Target="../media/image2.emf"/><Relationship Id="rId29" Type="http://schemas.openxmlformats.org/officeDocument/2006/relationships/customXml" Target="../ink/ink56.xml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customXml" Target="../ink/ink66.xml"/><Relationship Id="rId66" Type="http://schemas.openxmlformats.org/officeDocument/2006/relationships/image" Target="../media/image67.png"/><Relationship Id="rId87" Type="http://schemas.openxmlformats.org/officeDocument/2006/relationships/customXml" Target="../ink/ink88.xml"/><Relationship Id="rId110" Type="http://schemas.openxmlformats.org/officeDocument/2006/relationships/customXml" Target="../ink/ink100.xml"/><Relationship Id="rId115" Type="http://schemas.openxmlformats.org/officeDocument/2006/relationships/image" Target="../media/image91.png"/><Relationship Id="rId61" Type="http://schemas.openxmlformats.org/officeDocument/2006/relationships/image" Target="../media/image64.png"/><Relationship Id="rId82" Type="http://schemas.openxmlformats.org/officeDocument/2006/relationships/image" Target="../media/image75.png"/><Relationship Id="rId19" Type="http://schemas.openxmlformats.org/officeDocument/2006/relationships/image" Target="../media/image52.png"/><Relationship Id="rId14" Type="http://schemas.openxmlformats.org/officeDocument/2006/relationships/image" Target="../media/image50.png"/><Relationship Id="rId30" Type="http://schemas.openxmlformats.org/officeDocument/2006/relationships/image" Target="../media/image15.png"/><Relationship Id="rId35" Type="http://schemas.openxmlformats.org/officeDocument/2006/relationships/customXml" Target="../ink/ink59.xml"/><Relationship Id="rId56" Type="http://schemas.openxmlformats.org/officeDocument/2006/relationships/customXml" Target="../ink/ink73.xml"/><Relationship Id="rId77" Type="http://schemas.openxmlformats.org/officeDocument/2006/relationships/customXml" Target="../ink/ink83.xml"/><Relationship Id="rId100" Type="http://schemas.openxmlformats.org/officeDocument/2006/relationships/image" Target="../media/image84.png"/><Relationship Id="rId105" Type="http://schemas.openxmlformats.org/officeDocument/2006/relationships/image" Target="../media/image86.png"/><Relationship Id="rId8" Type="http://schemas.openxmlformats.org/officeDocument/2006/relationships/image" Target="../media/image7.png"/><Relationship Id="rId51" Type="http://schemas.openxmlformats.org/officeDocument/2006/relationships/image" Target="../media/image59.png"/><Relationship Id="rId72" Type="http://schemas.openxmlformats.org/officeDocument/2006/relationships/image" Target="../media/image70.png"/><Relationship Id="rId93" Type="http://schemas.openxmlformats.org/officeDocument/2006/relationships/customXml" Target="../ink/ink91.xml"/><Relationship Id="rId98" Type="http://schemas.openxmlformats.org/officeDocument/2006/relationships/image" Target="../media/image83.png"/><Relationship Id="rId121" Type="http://schemas.openxmlformats.org/officeDocument/2006/relationships/image" Target="../media/image94.png"/><Relationship Id="rId3" Type="http://schemas.openxmlformats.org/officeDocument/2006/relationships/customXml" Target="../ink/ink43.xml"/><Relationship Id="rId25" Type="http://schemas.openxmlformats.org/officeDocument/2006/relationships/image" Target="../media/image53.png"/><Relationship Id="rId46" Type="http://schemas.openxmlformats.org/officeDocument/2006/relationships/customXml" Target="../ink/ink67.xml"/><Relationship Id="rId67" Type="http://schemas.openxmlformats.org/officeDocument/2006/relationships/customXml" Target="../ink/ink78.xml"/><Relationship Id="rId116" Type="http://schemas.openxmlformats.org/officeDocument/2006/relationships/customXml" Target="../ink/ink103.xml"/><Relationship Id="rId20" Type="http://schemas.openxmlformats.org/officeDocument/2006/relationships/image" Target="../media/image19.emf"/><Relationship Id="rId41" Type="http://schemas.openxmlformats.org/officeDocument/2006/relationships/customXml" Target="../ink/ink62.xml"/><Relationship Id="rId62" Type="http://schemas.openxmlformats.org/officeDocument/2006/relationships/customXml" Target="../ink/ink76.xml"/><Relationship Id="rId83" Type="http://schemas.openxmlformats.org/officeDocument/2006/relationships/customXml" Target="../ink/ink86.xml"/><Relationship Id="rId88" Type="http://schemas.openxmlformats.org/officeDocument/2006/relationships/image" Target="../media/image78.png"/><Relationship Id="rId111" Type="http://schemas.openxmlformats.org/officeDocument/2006/relationships/image" Target="../media/image89.png"/><Relationship Id="rId15" Type="http://schemas.openxmlformats.org/officeDocument/2006/relationships/customXml" Target="../ink/ink50.xml"/><Relationship Id="rId36" Type="http://schemas.openxmlformats.org/officeDocument/2006/relationships/image" Target="../media/image18.png"/><Relationship Id="rId57" Type="http://schemas.openxmlformats.org/officeDocument/2006/relationships/image" Target="../media/image62.png"/><Relationship Id="rId106" Type="http://schemas.openxmlformats.org/officeDocument/2006/relationships/customXml" Target="../ink/ink98.xml"/><Relationship Id="rId10" Type="http://schemas.openxmlformats.org/officeDocument/2006/relationships/image" Target="../media/image9.png"/><Relationship Id="rId31" Type="http://schemas.openxmlformats.org/officeDocument/2006/relationships/customXml" Target="../ink/ink57.xml"/><Relationship Id="rId52" Type="http://schemas.openxmlformats.org/officeDocument/2006/relationships/customXml" Target="../ink/ink71.xml"/><Relationship Id="rId73" Type="http://schemas.openxmlformats.org/officeDocument/2006/relationships/customXml" Target="../ink/ink81.xml"/><Relationship Id="rId78" Type="http://schemas.openxmlformats.org/officeDocument/2006/relationships/image" Target="../media/image73.png"/><Relationship Id="rId94" Type="http://schemas.openxmlformats.org/officeDocument/2006/relationships/image" Target="../media/image81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customXml" Target="../ink/ink106.xml"/><Relationship Id="rId4" Type="http://schemas.openxmlformats.org/officeDocument/2006/relationships/image" Target="../media/image48.png"/><Relationship Id="rId9" Type="http://schemas.openxmlformats.org/officeDocument/2006/relationships/customXml" Target="../ink/ink4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7.xml"/><Relationship Id="rId21" Type="http://schemas.openxmlformats.org/officeDocument/2006/relationships/customXml" Target="../ink/ink116.xml"/><Relationship Id="rId63" Type="http://schemas.openxmlformats.org/officeDocument/2006/relationships/image" Target="../media/image124.png"/><Relationship Id="rId159" Type="http://schemas.openxmlformats.org/officeDocument/2006/relationships/customXml" Target="../ink/ink190.xml"/><Relationship Id="rId170" Type="http://schemas.openxmlformats.org/officeDocument/2006/relationships/image" Target="../media/image168.png"/><Relationship Id="rId226" Type="http://schemas.openxmlformats.org/officeDocument/2006/relationships/image" Target="../media/image196.png"/><Relationship Id="rId268" Type="http://schemas.openxmlformats.org/officeDocument/2006/relationships/image" Target="../media/image217.png"/><Relationship Id="rId32" Type="http://schemas.openxmlformats.org/officeDocument/2006/relationships/image" Target="../media/image110.png"/><Relationship Id="rId74" Type="http://schemas.openxmlformats.org/officeDocument/2006/relationships/image" Target="../media/image129.png"/><Relationship Id="rId128" Type="http://schemas.openxmlformats.org/officeDocument/2006/relationships/image" Target="../media/image155.png"/><Relationship Id="rId5" Type="http://schemas.openxmlformats.org/officeDocument/2006/relationships/customXml" Target="../ink/ink108.xml"/><Relationship Id="rId181" Type="http://schemas.openxmlformats.org/officeDocument/2006/relationships/customXml" Target="../ink/ink202.xml"/><Relationship Id="rId237" Type="http://schemas.openxmlformats.org/officeDocument/2006/relationships/customXml" Target="../ink/ink230.xml"/><Relationship Id="rId258" Type="http://schemas.openxmlformats.org/officeDocument/2006/relationships/image" Target="../media/image212.png"/><Relationship Id="rId279" Type="http://schemas.openxmlformats.org/officeDocument/2006/relationships/customXml" Target="../ink/ink251.xml"/><Relationship Id="rId22" Type="http://schemas.openxmlformats.org/officeDocument/2006/relationships/image" Target="../media/image105.png"/><Relationship Id="rId43" Type="http://schemas.openxmlformats.org/officeDocument/2006/relationships/customXml" Target="../ink/ink127.xml"/><Relationship Id="rId64" Type="http://schemas.openxmlformats.org/officeDocument/2006/relationships/customXml" Target="../ink/ink139.xml"/><Relationship Id="rId118" Type="http://schemas.openxmlformats.org/officeDocument/2006/relationships/image" Target="../media/image150.png"/><Relationship Id="rId139" Type="http://schemas.openxmlformats.org/officeDocument/2006/relationships/image" Target="../media/image20.emf"/><Relationship Id="rId85" Type="http://schemas.openxmlformats.org/officeDocument/2006/relationships/customXml" Target="../ink/ink151.xml"/><Relationship Id="rId150" Type="http://schemas.openxmlformats.org/officeDocument/2006/relationships/customXml" Target="../ink/ink183.xml"/><Relationship Id="rId171" Type="http://schemas.openxmlformats.org/officeDocument/2006/relationships/customXml" Target="../ink/ink197.xml"/><Relationship Id="rId192" Type="http://schemas.openxmlformats.org/officeDocument/2006/relationships/image" Target="../media/image179.png"/><Relationship Id="rId206" Type="http://schemas.openxmlformats.org/officeDocument/2006/relationships/image" Target="../media/image186.png"/><Relationship Id="rId227" Type="http://schemas.openxmlformats.org/officeDocument/2006/relationships/customXml" Target="../ink/ink225.xml"/><Relationship Id="rId248" Type="http://schemas.openxmlformats.org/officeDocument/2006/relationships/image" Target="../media/image207.png"/><Relationship Id="rId269" Type="http://schemas.openxmlformats.org/officeDocument/2006/relationships/customXml" Target="../ink/ink246.xml"/><Relationship Id="rId12" Type="http://schemas.openxmlformats.org/officeDocument/2006/relationships/image" Target="../media/image100.png"/><Relationship Id="rId33" Type="http://schemas.openxmlformats.org/officeDocument/2006/relationships/customXml" Target="../ink/ink122.xml"/><Relationship Id="rId108" Type="http://schemas.openxmlformats.org/officeDocument/2006/relationships/image" Target="../media/image145.png"/><Relationship Id="rId129" Type="http://schemas.openxmlformats.org/officeDocument/2006/relationships/customXml" Target="../ink/ink173.xml"/><Relationship Id="rId280" Type="http://schemas.openxmlformats.org/officeDocument/2006/relationships/image" Target="../media/image223.png"/><Relationship Id="rId54" Type="http://schemas.openxmlformats.org/officeDocument/2006/relationships/image" Target="../media/image120.png"/><Relationship Id="rId75" Type="http://schemas.openxmlformats.org/officeDocument/2006/relationships/customXml" Target="../ink/ink145.xml"/><Relationship Id="rId96" Type="http://schemas.openxmlformats.org/officeDocument/2006/relationships/image" Target="../media/image139.png"/><Relationship Id="rId140" Type="http://schemas.openxmlformats.org/officeDocument/2006/relationships/customXml" Target="../ink/ink178.xml"/><Relationship Id="rId161" Type="http://schemas.openxmlformats.org/officeDocument/2006/relationships/customXml" Target="../ink/ink192.xml"/><Relationship Id="rId182" Type="http://schemas.openxmlformats.org/officeDocument/2006/relationships/image" Target="../media/image174.png"/><Relationship Id="rId217" Type="http://schemas.openxmlformats.org/officeDocument/2006/relationships/customXml" Target="../ink/ink220.xml"/><Relationship Id="rId6" Type="http://schemas.openxmlformats.org/officeDocument/2006/relationships/image" Target="../media/image97.png"/><Relationship Id="rId238" Type="http://schemas.openxmlformats.org/officeDocument/2006/relationships/image" Target="../media/image202.png"/><Relationship Id="rId259" Type="http://schemas.openxmlformats.org/officeDocument/2006/relationships/customXml" Target="../ink/ink241.xml"/><Relationship Id="rId23" Type="http://schemas.openxmlformats.org/officeDocument/2006/relationships/customXml" Target="../ink/ink117.xml"/><Relationship Id="rId119" Type="http://schemas.openxmlformats.org/officeDocument/2006/relationships/customXml" Target="../ink/ink168.xml"/><Relationship Id="rId270" Type="http://schemas.openxmlformats.org/officeDocument/2006/relationships/image" Target="../media/image218.png"/><Relationship Id="rId44" Type="http://schemas.openxmlformats.org/officeDocument/2006/relationships/image" Target="../media/image116.png"/><Relationship Id="rId65" Type="http://schemas.openxmlformats.org/officeDocument/2006/relationships/image" Target="../media/image125.png"/><Relationship Id="rId86" Type="http://schemas.openxmlformats.org/officeDocument/2006/relationships/image" Target="../media/image134.png"/><Relationship Id="rId130" Type="http://schemas.openxmlformats.org/officeDocument/2006/relationships/image" Target="../media/image156.png"/><Relationship Id="rId151" Type="http://schemas.openxmlformats.org/officeDocument/2006/relationships/customXml" Target="../ink/ink184.xml"/><Relationship Id="rId172" Type="http://schemas.openxmlformats.org/officeDocument/2006/relationships/image" Target="../media/image169.png"/><Relationship Id="rId193" Type="http://schemas.openxmlformats.org/officeDocument/2006/relationships/customXml" Target="../ink/ink208.xml"/><Relationship Id="rId207" Type="http://schemas.openxmlformats.org/officeDocument/2006/relationships/customXml" Target="../ink/ink215.xml"/><Relationship Id="rId228" Type="http://schemas.openxmlformats.org/officeDocument/2006/relationships/image" Target="../media/image197.png"/><Relationship Id="rId249" Type="http://schemas.openxmlformats.org/officeDocument/2006/relationships/customXml" Target="../ink/ink236.xml"/><Relationship Id="rId13" Type="http://schemas.openxmlformats.org/officeDocument/2006/relationships/customXml" Target="../ink/ink112.xml"/><Relationship Id="rId109" Type="http://schemas.openxmlformats.org/officeDocument/2006/relationships/customXml" Target="../ink/ink163.xml"/><Relationship Id="rId260" Type="http://schemas.openxmlformats.org/officeDocument/2006/relationships/image" Target="../media/image213.png"/><Relationship Id="rId34" Type="http://schemas.openxmlformats.org/officeDocument/2006/relationships/image" Target="../media/image111.png"/><Relationship Id="rId55" Type="http://schemas.openxmlformats.org/officeDocument/2006/relationships/customXml" Target="../ink/ink134.xml"/><Relationship Id="rId76" Type="http://schemas.openxmlformats.org/officeDocument/2006/relationships/customXml" Target="../ink/ink146.xml"/><Relationship Id="rId97" Type="http://schemas.openxmlformats.org/officeDocument/2006/relationships/customXml" Target="../ink/ink157.xml"/><Relationship Id="rId120" Type="http://schemas.openxmlformats.org/officeDocument/2006/relationships/image" Target="../media/image151.png"/><Relationship Id="rId141" Type="http://schemas.openxmlformats.org/officeDocument/2006/relationships/image" Target="../media/image158.png"/><Relationship Id="rId7" Type="http://schemas.openxmlformats.org/officeDocument/2006/relationships/customXml" Target="../ink/ink109.xml"/><Relationship Id="rId162" Type="http://schemas.openxmlformats.org/officeDocument/2006/relationships/image" Target="../media/image164.png"/><Relationship Id="rId183" Type="http://schemas.openxmlformats.org/officeDocument/2006/relationships/customXml" Target="../ink/ink203.xml"/><Relationship Id="rId218" Type="http://schemas.openxmlformats.org/officeDocument/2006/relationships/image" Target="../media/image192.png"/><Relationship Id="rId239" Type="http://schemas.openxmlformats.org/officeDocument/2006/relationships/customXml" Target="../ink/ink231.xml"/><Relationship Id="rId250" Type="http://schemas.openxmlformats.org/officeDocument/2006/relationships/image" Target="../media/image208.png"/><Relationship Id="rId271" Type="http://schemas.openxmlformats.org/officeDocument/2006/relationships/customXml" Target="../ink/ink247.xml"/><Relationship Id="rId24" Type="http://schemas.openxmlformats.org/officeDocument/2006/relationships/image" Target="../media/image106.png"/><Relationship Id="rId45" Type="http://schemas.openxmlformats.org/officeDocument/2006/relationships/customXml" Target="../ink/ink128.xml"/><Relationship Id="rId66" Type="http://schemas.openxmlformats.org/officeDocument/2006/relationships/customXml" Target="../ink/ink140.xml"/><Relationship Id="rId87" Type="http://schemas.openxmlformats.org/officeDocument/2006/relationships/customXml" Target="../ink/ink152.xml"/><Relationship Id="rId110" Type="http://schemas.openxmlformats.org/officeDocument/2006/relationships/image" Target="../media/image146.png"/><Relationship Id="rId131" Type="http://schemas.openxmlformats.org/officeDocument/2006/relationships/customXml" Target="../ink/ink174.xml"/><Relationship Id="rId152" Type="http://schemas.openxmlformats.org/officeDocument/2006/relationships/image" Target="../media/image162.png"/><Relationship Id="rId173" Type="http://schemas.openxmlformats.org/officeDocument/2006/relationships/customXml" Target="../ink/ink198.xml"/><Relationship Id="rId194" Type="http://schemas.openxmlformats.org/officeDocument/2006/relationships/image" Target="../media/image180.png"/><Relationship Id="rId208" Type="http://schemas.openxmlformats.org/officeDocument/2006/relationships/image" Target="../media/image187.png"/><Relationship Id="rId229" Type="http://schemas.openxmlformats.org/officeDocument/2006/relationships/customXml" Target="../ink/ink226.xml"/><Relationship Id="rId240" Type="http://schemas.openxmlformats.org/officeDocument/2006/relationships/image" Target="../media/image203.png"/><Relationship Id="rId261" Type="http://schemas.openxmlformats.org/officeDocument/2006/relationships/customXml" Target="../ink/ink242.xml"/><Relationship Id="rId14" Type="http://schemas.openxmlformats.org/officeDocument/2006/relationships/image" Target="../media/image101.png"/><Relationship Id="rId35" Type="http://schemas.openxmlformats.org/officeDocument/2006/relationships/customXml" Target="../ink/ink123.xml"/><Relationship Id="rId56" Type="http://schemas.openxmlformats.org/officeDocument/2006/relationships/image" Target="../media/image121.png"/><Relationship Id="rId77" Type="http://schemas.openxmlformats.org/officeDocument/2006/relationships/image" Target="../media/image130.png"/><Relationship Id="rId100" Type="http://schemas.openxmlformats.org/officeDocument/2006/relationships/image" Target="../media/image141.png"/><Relationship Id="rId8" Type="http://schemas.openxmlformats.org/officeDocument/2006/relationships/image" Target="../media/image98.png"/><Relationship Id="rId98" Type="http://schemas.openxmlformats.org/officeDocument/2006/relationships/image" Target="../media/image140.png"/><Relationship Id="rId121" Type="http://schemas.openxmlformats.org/officeDocument/2006/relationships/customXml" Target="../ink/ink169.xml"/><Relationship Id="rId142" Type="http://schemas.openxmlformats.org/officeDocument/2006/relationships/customXml" Target="../ink/ink179.xml"/><Relationship Id="rId163" Type="http://schemas.openxmlformats.org/officeDocument/2006/relationships/customXml" Target="../ink/ink193.xml"/><Relationship Id="rId184" Type="http://schemas.openxmlformats.org/officeDocument/2006/relationships/image" Target="../media/image175.png"/><Relationship Id="rId219" Type="http://schemas.openxmlformats.org/officeDocument/2006/relationships/customXml" Target="../ink/ink221.xml"/><Relationship Id="rId230" Type="http://schemas.openxmlformats.org/officeDocument/2006/relationships/image" Target="../media/image198.png"/><Relationship Id="rId251" Type="http://schemas.openxmlformats.org/officeDocument/2006/relationships/customXml" Target="../ink/ink237.xml"/><Relationship Id="rId25" Type="http://schemas.openxmlformats.org/officeDocument/2006/relationships/customXml" Target="../ink/ink118.xml"/><Relationship Id="rId46" Type="http://schemas.openxmlformats.org/officeDocument/2006/relationships/customXml" Target="../ink/ink129.xml"/><Relationship Id="rId67" Type="http://schemas.openxmlformats.org/officeDocument/2006/relationships/image" Target="../media/image126.png"/><Relationship Id="rId272" Type="http://schemas.openxmlformats.org/officeDocument/2006/relationships/image" Target="../media/image219.png"/><Relationship Id="rId88" Type="http://schemas.openxmlformats.org/officeDocument/2006/relationships/image" Target="../media/image135.png"/><Relationship Id="rId111" Type="http://schemas.openxmlformats.org/officeDocument/2006/relationships/customXml" Target="../ink/ink164.xml"/><Relationship Id="rId132" Type="http://schemas.openxmlformats.org/officeDocument/2006/relationships/image" Target="../media/image157.png"/><Relationship Id="rId153" Type="http://schemas.openxmlformats.org/officeDocument/2006/relationships/customXml" Target="../ink/ink185.xml"/><Relationship Id="rId174" Type="http://schemas.openxmlformats.org/officeDocument/2006/relationships/image" Target="../media/image170.png"/><Relationship Id="rId195" Type="http://schemas.openxmlformats.org/officeDocument/2006/relationships/customXml" Target="../ink/ink209.xml"/><Relationship Id="rId209" Type="http://schemas.openxmlformats.org/officeDocument/2006/relationships/customXml" Target="../ink/ink216.xml"/><Relationship Id="rId220" Type="http://schemas.openxmlformats.org/officeDocument/2006/relationships/image" Target="../media/image193.png"/><Relationship Id="rId241" Type="http://schemas.openxmlformats.org/officeDocument/2006/relationships/customXml" Target="../ink/ink232.xml"/><Relationship Id="rId15" Type="http://schemas.openxmlformats.org/officeDocument/2006/relationships/customXml" Target="../ink/ink113.xml"/><Relationship Id="rId36" Type="http://schemas.openxmlformats.org/officeDocument/2006/relationships/image" Target="../media/image112.png"/><Relationship Id="rId57" Type="http://schemas.openxmlformats.org/officeDocument/2006/relationships/customXml" Target="../ink/ink135.xml"/><Relationship Id="rId262" Type="http://schemas.openxmlformats.org/officeDocument/2006/relationships/image" Target="../media/image214.png"/><Relationship Id="rId78" Type="http://schemas.openxmlformats.org/officeDocument/2006/relationships/customXml" Target="../ink/ink147.xml"/><Relationship Id="rId99" Type="http://schemas.openxmlformats.org/officeDocument/2006/relationships/customXml" Target="../ink/ink158.xml"/><Relationship Id="rId101" Type="http://schemas.openxmlformats.org/officeDocument/2006/relationships/customXml" Target="../ink/ink159.xml"/><Relationship Id="rId122" Type="http://schemas.openxmlformats.org/officeDocument/2006/relationships/image" Target="../media/image152.png"/><Relationship Id="rId143" Type="http://schemas.openxmlformats.org/officeDocument/2006/relationships/image" Target="../media/image159.png"/><Relationship Id="rId164" Type="http://schemas.openxmlformats.org/officeDocument/2006/relationships/image" Target="../media/image165.png"/><Relationship Id="rId185" Type="http://schemas.openxmlformats.org/officeDocument/2006/relationships/customXml" Target="../ink/ink204.xml"/><Relationship Id="rId9" Type="http://schemas.openxmlformats.org/officeDocument/2006/relationships/customXml" Target="../ink/ink110.xml"/><Relationship Id="rId210" Type="http://schemas.openxmlformats.org/officeDocument/2006/relationships/image" Target="../media/image188.png"/><Relationship Id="rId26" Type="http://schemas.openxmlformats.org/officeDocument/2006/relationships/image" Target="../media/image107.png"/><Relationship Id="rId231" Type="http://schemas.openxmlformats.org/officeDocument/2006/relationships/customXml" Target="../ink/ink227.xml"/><Relationship Id="rId252" Type="http://schemas.openxmlformats.org/officeDocument/2006/relationships/image" Target="../media/image209.png"/><Relationship Id="rId273" Type="http://schemas.openxmlformats.org/officeDocument/2006/relationships/customXml" Target="../ink/ink248.xml"/><Relationship Id="rId47" Type="http://schemas.openxmlformats.org/officeDocument/2006/relationships/image" Target="../media/image117.png"/><Relationship Id="rId68" Type="http://schemas.openxmlformats.org/officeDocument/2006/relationships/customXml" Target="../ink/ink141.xml"/><Relationship Id="rId89" Type="http://schemas.openxmlformats.org/officeDocument/2006/relationships/customXml" Target="../ink/ink153.xml"/><Relationship Id="rId112" Type="http://schemas.openxmlformats.org/officeDocument/2006/relationships/image" Target="../media/image147.png"/><Relationship Id="rId133" Type="http://schemas.openxmlformats.org/officeDocument/2006/relationships/customXml" Target="../ink/ink175.xml"/><Relationship Id="rId154" Type="http://schemas.openxmlformats.org/officeDocument/2006/relationships/customXml" Target="../ink/ink186.xml"/><Relationship Id="rId175" Type="http://schemas.openxmlformats.org/officeDocument/2006/relationships/customXml" Target="../ink/ink199.xml"/><Relationship Id="rId196" Type="http://schemas.openxmlformats.org/officeDocument/2006/relationships/image" Target="../media/image181.png"/><Relationship Id="rId200" Type="http://schemas.openxmlformats.org/officeDocument/2006/relationships/image" Target="../media/image183.png"/><Relationship Id="rId16" Type="http://schemas.openxmlformats.org/officeDocument/2006/relationships/image" Target="../media/image102.png"/><Relationship Id="rId221" Type="http://schemas.openxmlformats.org/officeDocument/2006/relationships/customXml" Target="../ink/ink222.xml"/><Relationship Id="rId242" Type="http://schemas.openxmlformats.org/officeDocument/2006/relationships/image" Target="../media/image204.png"/><Relationship Id="rId263" Type="http://schemas.openxmlformats.org/officeDocument/2006/relationships/customXml" Target="../ink/ink243.xml"/><Relationship Id="rId37" Type="http://schemas.openxmlformats.org/officeDocument/2006/relationships/customXml" Target="../ink/ink124.xml"/><Relationship Id="rId58" Type="http://schemas.openxmlformats.org/officeDocument/2006/relationships/image" Target="../media/image122.png"/><Relationship Id="rId79" Type="http://schemas.openxmlformats.org/officeDocument/2006/relationships/image" Target="../media/image131.png"/><Relationship Id="rId102" Type="http://schemas.openxmlformats.org/officeDocument/2006/relationships/image" Target="../media/image142.png"/><Relationship Id="rId123" Type="http://schemas.openxmlformats.org/officeDocument/2006/relationships/customXml" Target="../ink/ink170.xml"/><Relationship Id="rId144" Type="http://schemas.openxmlformats.org/officeDocument/2006/relationships/customXml" Target="../ink/ink180.xml"/><Relationship Id="rId90" Type="http://schemas.openxmlformats.org/officeDocument/2006/relationships/image" Target="../media/image136.png"/><Relationship Id="rId165" Type="http://schemas.openxmlformats.org/officeDocument/2006/relationships/customXml" Target="../ink/ink194.xml"/><Relationship Id="rId186" Type="http://schemas.openxmlformats.org/officeDocument/2006/relationships/image" Target="../media/image176.png"/><Relationship Id="rId211" Type="http://schemas.openxmlformats.org/officeDocument/2006/relationships/customXml" Target="../ink/ink217.xml"/><Relationship Id="rId232" Type="http://schemas.openxmlformats.org/officeDocument/2006/relationships/image" Target="../media/image199.png"/><Relationship Id="rId253" Type="http://schemas.openxmlformats.org/officeDocument/2006/relationships/customXml" Target="../ink/ink238.xml"/><Relationship Id="rId274" Type="http://schemas.openxmlformats.org/officeDocument/2006/relationships/image" Target="../media/image220.png"/><Relationship Id="rId27" Type="http://schemas.openxmlformats.org/officeDocument/2006/relationships/customXml" Target="../ink/ink119.xml"/><Relationship Id="rId48" Type="http://schemas.openxmlformats.org/officeDocument/2006/relationships/customXml" Target="../ink/ink130.xml"/><Relationship Id="rId69" Type="http://schemas.openxmlformats.org/officeDocument/2006/relationships/customXml" Target="../ink/ink142.xml"/><Relationship Id="rId113" Type="http://schemas.openxmlformats.org/officeDocument/2006/relationships/customXml" Target="../ink/ink165.xml"/><Relationship Id="rId134" Type="http://schemas.openxmlformats.org/officeDocument/2006/relationships/image" Target="../media/image8.png"/><Relationship Id="rId80" Type="http://schemas.openxmlformats.org/officeDocument/2006/relationships/customXml" Target="../ink/ink148.xml"/><Relationship Id="rId155" Type="http://schemas.openxmlformats.org/officeDocument/2006/relationships/customXml" Target="../ink/ink187.xml"/><Relationship Id="rId176" Type="http://schemas.openxmlformats.org/officeDocument/2006/relationships/image" Target="../media/image171.png"/><Relationship Id="rId197" Type="http://schemas.openxmlformats.org/officeDocument/2006/relationships/customXml" Target="../ink/ink210.xml"/><Relationship Id="rId201" Type="http://schemas.openxmlformats.org/officeDocument/2006/relationships/customXml" Target="../ink/ink212.xml"/><Relationship Id="rId222" Type="http://schemas.openxmlformats.org/officeDocument/2006/relationships/image" Target="../media/image194.png"/><Relationship Id="rId243" Type="http://schemas.openxmlformats.org/officeDocument/2006/relationships/customXml" Target="../ink/ink233.xml"/><Relationship Id="rId264" Type="http://schemas.openxmlformats.org/officeDocument/2006/relationships/image" Target="../media/image215.png"/><Relationship Id="rId17" Type="http://schemas.openxmlformats.org/officeDocument/2006/relationships/customXml" Target="../ink/ink114.xml"/><Relationship Id="rId38" Type="http://schemas.openxmlformats.org/officeDocument/2006/relationships/image" Target="../media/image113.png"/><Relationship Id="rId59" Type="http://schemas.openxmlformats.org/officeDocument/2006/relationships/customXml" Target="../ink/ink136.xml"/><Relationship Id="rId103" Type="http://schemas.openxmlformats.org/officeDocument/2006/relationships/customXml" Target="../ink/ink160.xml"/><Relationship Id="rId124" Type="http://schemas.openxmlformats.org/officeDocument/2006/relationships/image" Target="../media/image153.png"/><Relationship Id="rId70" Type="http://schemas.openxmlformats.org/officeDocument/2006/relationships/image" Target="../media/image127.png"/><Relationship Id="rId91" Type="http://schemas.openxmlformats.org/officeDocument/2006/relationships/customXml" Target="../ink/ink154.xml"/><Relationship Id="rId145" Type="http://schemas.openxmlformats.org/officeDocument/2006/relationships/image" Target="../media/image160.png"/><Relationship Id="rId166" Type="http://schemas.openxmlformats.org/officeDocument/2006/relationships/image" Target="../media/image166.png"/><Relationship Id="rId187" Type="http://schemas.openxmlformats.org/officeDocument/2006/relationships/customXml" Target="../ink/ink20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89.png"/><Relationship Id="rId233" Type="http://schemas.openxmlformats.org/officeDocument/2006/relationships/customXml" Target="../ink/ink228.xml"/><Relationship Id="rId254" Type="http://schemas.openxmlformats.org/officeDocument/2006/relationships/image" Target="../media/image210.png"/><Relationship Id="rId28" Type="http://schemas.openxmlformats.org/officeDocument/2006/relationships/image" Target="../media/image108.png"/><Relationship Id="rId49" Type="http://schemas.openxmlformats.org/officeDocument/2006/relationships/image" Target="../media/image118.png"/><Relationship Id="rId114" Type="http://schemas.openxmlformats.org/officeDocument/2006/relationships/image" Target="../media/image148.png"/><Relationship Id="rId275" Type="http://schemas.openxmlformats.org/officeDocument/2006/relationships/customXml" Target="../ink/ink249.xml"/><Relationship Id="rId60" Type="http://schemas.openxmlformats.org/officeDocument/2006/relationships/image" Target="../media/image123.png"/><Relationship Id="rId81" Type="http://schemas.openxmlformats.org/officeDocument/2006/relationships/image" Target="../media/image132.png"/><Relationship Id="rId135" Type="http://schemas.openxmlformats.org/officeDocument/2006/relationships/customXml" Target="../ink/ink176.xml"/><Relationship Id="rId156" Type="http://schemas.openxmlformats.org/officeDocument/2006/relationships/image" Target="../media/image163.png"/><Relationship Id="rId177" Type="http://schemas.openxmlformats.org/officeDocument/2006/relationships/customXml" Target="../ink/ink200.xml"/><Relationship Id="rId198" Type="http://schemas.openxmlformats.org/officeDocument/2006/relationships/image" Target="../media/image182.png"/><Relationship Id="rId202" Type="http://schemas.openxmlformats.org/officeDocument/2006/relationships/image" Target="../media/image184.png"/><Relationship Id="rId223" Type="http://schemas.openxmlformats.org/officeDocument/2006/relationships/customXml" Target="../ink/ink223.xml"/><Relationship Id="rId244" Type="http://schemas.openxmlformats.org/officeDocument/2006/relationships/image" Target="../media/image205.png"/><Relationship Id="rId18" Type="http://schemas.openxmlformats.org/officeDocument/2006/relationships/image" Target="../media/image103.png"/><Relationship Id="rId39" Type="http://schemas.openxmlformats.org/officeDocument/2006/relationships/customXml" Target="../ink/ink125.xml"/><Relationship Id="rId265" Type="http://schemas.openxmlformats.org/officeDocument/2006/relationships/customXml" Target="../ink/ink244.xml"/><Relationship Id="rId50" Type="http://schemas.openxmlformats.org/officeDocument/2006/relationships/customXml" Target="../ink/ink131.xml"/><Relationship Id="rId104" Type="http://schemas.openxmlformats.org/officeDocument/2006/relationships/image" Target="../media/image143.png"/><Relationship Id="rId125" Type="http://schemas.openxmlformats.org/officeDocument/2006/relationships/customXml" Target="../ink/ink171.xml"/><Relationship Id="rId146" Type="http://schemas.openxmlformats.org/officeDocument/2006/relationships/customXml" Target="../ink/ink181.xml"/><Relationship Id="rId167" Type="http://schemas.openxmlformats.org/officeDocument/2006/relationships/customXml" Target="../ink/ink195.xml"/><Relationship Id="rId188" Type="http://schemas.openxmlformats.org/officeDocument/2006/relationships/image" Target="../media/image177.png"/><Relationship Id="rId71" Type="http://schemas.openxmlformats.org/officeDocument/2006/relationships/customXml" Target="../ink/ink143.xml"/><Relationship Id="rId92" Type="http://schemas.openxmlformats.org/officeDocument/2006/relationships/image" Target="../media/image137.png"/><Relationship Id="rId213" Type="http://schemas.openxmlformats.org/officeDocument/2006/relationships/customXml" Target="../ink/ink218.xml"/><Relationship Id="rId234" Type="http://schemas.openxmlformats.org/officeDocument/2006/relationships/image" Target="../media/image200.png"/><Relationship Id="rId2" Type="http://schemas.openxmlformats.org/officeDocument/2006/relationships/image" Target="../media/image2.emf"/><Relationship Id="rId29" Type="http://schemas.openxmlformats.org/officeDocument/2006/relationships/customXml" Target="../ink/ink120.xml"/><Relationship Id="rId255" Type="http://schemas.openxmlformats.org/officeDocument/2006/relationships/customXml" Target="../ink/ink239.xml"/><Relationship Id="rId276" Type="http://schemas.openxmlformats.org/officeDocument/2006/relationships/image" Target="../media/image221.png"/><Relationship Id="rId40" Type="http://schemas.openxmlformats.org/officeDocument/2006/relationships/image" Target="../media/image114.png"/><Relationship Id="rId115" Type="http://schemas.openxmlformats.org/officeDocument/2006/relationships/customXml" Target="../ink/ink166.xml"/><Relationship Id="rId136" Type="http://schemas.openxmlformats.org/officeDocument/2006/relationships/image" Target="../media/image7.png"/><Relationship Id="rId157" Type="http://schemas.openxmlformats.org/officeDocument/2006/relationships/customXml" Target="../ink/ink188.xml"/><Relationship Id="rId178" Type="http://schemas.openxmlformats.org/officeDocument/2006/relationships/image" Target="../media/image172.png"/><Relationship Id="rId61" Type="http://schemas.openxmlformats.org/officeDocument/2006/relationships/customXml" Target="../ink/ink137.xml"/><Relationship Id="rId82" Type="http://schemas.openxmlformats.org/officeDocument/2006/relationships/customXml" Target="../ink/ink149.xml"/><Relationship Id="rId199" Type="http://schemas.openxmlformats.org/officeDocument/2006/relationships/customXml" Target="../ink/ink211.xml"/><Relationship Id="rId203" Type="http://schemas.openxmlformats.org/officeDocument/2006/relationships/customXml" Target="../ink/ink213.xml"/><Relationship Id="rId19" Type="http://schemas.openxmlformats.org/officeDocument/2006/relationships/customXml" Target="../ink/ink115.xml"/><Relationship Id="rId224" Type="http://schemas.openxmlformats.org/officeDocument/2006/relationships/image" Target="../media/image195.png"/><Relationship Id="rId245" Type="http://schemas.openxmlformats.org/officeDocument/2006/relationships/customXml" Target="../ink/ink234.xml"/><Relationship Id="rId266" Type="http://schemas.openxmlformats.org/officeDocument/2006/relationships/image" Target="../media/image216.png"/><Relationship Id="rId30" Type="http://schemas.openxmlformats.org/officeDocument/2006/relationships/image" Target="../media/image109.png"/><Relationship Id="rId105" Type="http://schemas.openxmlformats.org/officeDocument/2006/relationships/customXml" Target="../ink/ink161.xml"/><Relationship Id="rId126" Type="http://schemas.openxmlformats.org/officeDocument/2006/relationships/image" Target="../media/image154.png"/><Relationship Id="rId147" Type="http://schemas.openxmlformats.org/officeDocument/2006/relationships/image" Target="../media/image161.png"/><Relationship Id="rId168" Type="http://schemas.openxmlformats.org/officeDocument/2006/relationships/image" Target="../media/image167.png"/><Relationship Id="rId51" Type="http://schemas.openxmlformats.org/officeDocument/2006/relationships/customXml" Target="../ink/ink132.xml"/><Relationship Id="rId72" Type="http://schemas.openxmlformats.org/officeDocument/2006/relationships/image" Target="../media/image128.png"/><Relationship Id="rId93" Type="http://schemas.openxmlformats.org/officeDocument/2006/relationships/customXml" Target="../ink/ink155.xml"/><Relationship Id="rId189" Type="http://schemas.openxmlformats.org/officeDocument/2006/relationships/customXml" Target="../ink/ink206.xml"/><Relationship Id="rId3" Type="http://schemas.openxmlformats.org/officeDocument/2006/relationships/image" Target="../media/image19.emf"/><Relationship Id="rId214" Type="http://schemas.openxmlformats.org/officeDocument/2006/relationships/image" Target="../media/image190.png"/><Relationship Id="rId235" Type="http://schemas.openxmlformats.org/officeDocument/2006/relationships/customXml" Target="../ink/ink229.xml"/><Relationship Id="rId256" Type="http://schemas.openxmlformats.org/officeDocument/2006/relationships/image" Target="../media/image211.png"/><Relationship Id="rId277" Type="http://schemas.openxmlformats.org/officeDocument/2006/relationships/customXml" Target="../ink/ink250.xml"/><Relationship Id="rId116" Type="http://schemas.openxmlformats.org/officeDocument/2006/relationships/image" Target="../media/image149.png"/><Relationship Id="rId137" Type="http://schemas.openxmlformats.org/officeDocument/2006/relationships/customXml" Target="../ink/ink177.xml"/><Relationship Id="rId158" Type="http://schemas.openxmlformats.org/officeDocument/2006/relationships/customXml" Target="../ink/ink189.xml"/><Relationship Id="rId20" Type="http://schemas.openxmlformats.org/officeDocument/2006/relationships/image" Target="../media/image104.png"/><Relationship Id="rId41" Type="http://schemas.openxmlformats.org/officeDocument/2006/relationships/customXml" Target="../ink/ink126.xml"/><Relationship Id="rId62" Type="http://schemas.openxmlformats.org/officeDocument/2006/relationships/customXml" Target="../ink/ink138.xml"/><Relationship Id="rId83" Type="http://schemas.openxmlformats.org/officeDocument/2006/relationships/image" Target="../media/image133.png"/><Relationship Id="rId179" Type="http://schemas.openxmlformats.org/officeDocument/2006/relationships/customXml" Target="../ink/ink201.xml"/><Relationship Id="rId190" Type="http://schemas.openxmlformats.org/officeDocument/2006/relationships/image" Target="../media/image178.png"/><Relationship Id="rId204" Type="http://schemas.openxmlformats.org/officeDocument/2006/relationships/image" Target="../media/image185.png"/><Relationship Id="rId225" Type="http://schemas.openxmlformats.org/officeDocument/2006/relationships/customXml" Target="../ink/ink224.xml"/><Relationship Id="rId246" Type="http://schemas.openxmlformats.org/officeDocument/2006/relationships/image" Target="../media/image206.png"/><Relationship Id="rId267" Type="http://schemas.openxmlformats.org/officeDocument/2006/relationships/customXml" Target="../ink/ink245.xml"/><Relationship Id="rId106" Type="http://schemas.openxmlformats.org/officeDocument/2006/relationships/image" Target="../media/image144.png"/><Relationship Id="rId127" Type="http://schemas.openxmlformats.org/officeDocument/2006/relationships/customXml" Target="../ink/ink172.xml"/><Relationship Id="rId10" Type="http://schemas.openxmlformats.org/officeDocument/2006/relationships/image" Target="../media/image99.png"/><Relationship Id="rId31" Type="http://schemas.openxmlformats.org/officeDocument/2006/relationships/customXml" Target="../ink/ink121.xml"/><Relationship Id="rId52" Type="http://schemas.openxmlformats.org/officeDocument/2006/relationships/image" Target="../media/image119.png"/><Relationship Id="rId73" Type="http://schemas.openxmlformats.org/officeDocument/2006/relationships/customXml" Target="../ink/ink144.xml"/><Relationship Id="rId94" Type="http://schemas.openxmlformats.org/officeDocument/2006/relationships/image" Target="../media/image138.png"/><Relationship Id="rId148" Type="http://schemas.openxmlformats.org/officeDocument/2006/relationships/image" Target="../media/image23.emf"/><Relationship Id="rId169" Type="http://schemas.openxmlformats.org/officeDocument/2006/relationships/customXml" Target="../ink/ink196.xml"/><Relationship Id="rId4" Type="http://schemas.openxmlformats.org/officeDocument/2006/relationships/image" Target="../media/image21.emf"/><Relationship Id="rId180" Type="http://schemas.openxmlformats.org/officeDocument/2006/relationships/image" Target="../media/image173.png"/><Relationship Id="rId215" Type="http://schemas.openxmlformats.org/officeDocument/2006/relationships/customXml" Target="../ink/ink219.xml"/><Relationship Id="rId236" Type="http://schemas.openxmlformats.org/officeDocument/2006/relationships/image" Target="../media/image201.png"/><Relationship Id="rId257" Type="http://schemas.openxmlformats.org/officeDocument/2006/relationships/customXml" Target="../ink/ink240.xml"/><Relationship Id="rId278" Type="http://schemas.openxmlformats.org/officeDocument/2006/relationships/image" Target="../media/image222.png"/><Relationship Id="rId42" Type="http://schemas.openxmlformats.org/officeDocument/2006/relationships/image" Target="../media/image115.png"/><Relationship Id="rId84" Type="http://schemas.openxmlformats.org/officeDocument/2006/relationships/customXml" Target="../ink/ink150.xml"/><Relationship Id="rId138" Type="http://schemas.openxmlformats.org/officeDocument/2006/relationships/image" Target="../media/image13.png"/><Relationship Id="rId191" Type="http://schemas.openxmlformats.org/officeDocument/2006/relationships/customXml" Target="../ink/ink207.xml"/><Relationship Id="rId205" Type="http://schemas.openxmlformats.org/officeDocument/2006/relationships/customXml" Target="../ink/ink214.xml"/><Relationship Id="rId247" Type="http://schemas.openxmlformats.org/officeDocument/2006/relationships/customXml" Target="../ink/ink235.xml"/><Relationship Id="rId107" Type="http://schemas.openxmlformats.org/officeDocument/2006/relationships/customXml" Target="../ink/ink162.xml"/><Relationship Id="rId11" Type="http://schemas.openxmlformats.org/officeDocument/2006/relationships/customXml" Target="../ink/ink111.xml"/><Relationship Id="rId53" Type="http://schemas.openxmlformats.org/officeDocument/2006/relationships/customXml" Target="../ink/ink133.xml"/><Relationship Id="rId149" Type="http://schemas.openxmlformats.org/officeDocument/2006/relationships/customXml" Target="../ink/ink182.xml"/><Relationship Id="rId95" Type="http://schemas.openxmlformats.org/officeDocument/2006/relationships/customXml" Target="../ink/ink156.xml"/><Relationship Id="rId160" Type="http://schemas.openxmlformats.org/officeDocument/2006/relationships/customXml" Target="../ink/ink191.xml"/><Relationship Id="rId216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9" Type="http://schemas.openxmlformats.org/officeDocument/2006/relationships/image" Target="../media/image232.png"/><Relationship Id="rId21" Type="http://schemas.openxmlformats.org/officeDocument/2006/relationships/image" Target="../media/image106.png"/><Relationship Id="rId34" Type="http://schemas.openxmlformats.org/officeDocument/2006/relationships/image" Target="../media/image23.emf"/><Relationship Id="rId42" Type="http://schemas.openxmlformats.org/officeDocument/2006/relationships/customXml" Target="../ink/ink270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55" Type="http://schemas.openxmlformats.org/officeDocument/2006/relationships/image" Target="../media/image237.png"/><Relationship Id="rId7" Type="http://schemas.openxmlformats.org/officeDocument/2006/relationships/image" Target="../media/image99.png"/><Relationship Id="rId2" Type="http://schemas.openxmlformats.org/officeDocument/2006/relationships/image" Target="../media/image19.emf"/><Relationship Id="rId16" Type="http://schemas.openxmlformats.org/officeDocument/2006/relationships/customXml" Target="../ink/ink258.xml"/><Relationship Id="rId29" Type="http://schemas.openxmlformats.org/officeDocument/2006/relationships/image" Target="../media/image8.png"/><Relationship Id="rId11" Type="http://schemas.openxmlformats.org/officeDocument/2006/relationships/image" Target="../media/image101.png"/><Relationship Id="rId24" Type="http://schemas.openxmlformats.org/officeDocument/2006/relationships/customXml" Target="../ink/ink262.xml"/><Relationship Id="rId32" Type="http://schemas.openxmlformats.org/officeDocument/2006/relationships/customXml" Target="../ink/ink266.xml"/><Relationship Id="rId37" Type="http://schemas.openxmlformats.org/officeDocument/2006/relationships/image" Target="../media/image231.png"/><Relationship Id="rId40" Type="http://schemas.openxmlformats.org/officeDocument/2006/relationships/image" Target="../media/image233.emf"/><Relationship Id="rId45" Type="http://schemas.openxmlformats.org/officeDocument/2006/relationships/image" Target="../media/image162.png"/><Relationship Id="rId53" Type="http://schemas.openxmlformats.org/officeDocument/2006/relationships/image" Target="../media/image236.png"/><Relationship Id="rId58" Type="http://schemas.openxmlformats.org/officeDocument/2006/relationships/customXml" Target="../ink/ink279.xml"/><Relationship Id="rId5" Type="http://schemas.openxmlformats.org/officeDocument/2006/relationships/image" Target="../media/image97.png"/><Relationship Id="rId61" Type="http://schemas.openxmlformats.org/officeDocument/2006/relationships/customXml" Target="../ink/ink280.xml"/><Relationship Id="rId19" Type="http://schemas.openxmlformats.org/officeDocument/2006/relationships/image" Target="../media/image227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../media/image230.png"/><Relationship Id="rId30" Type="http://schemas.openxmlformats.org/officeDocument/2006/relationships/customXml" Target="../ink/ink265.xml"/><Relationship Id="rId35" Type="http://schemas.openxmlformats.org/officeDocument/2006/relationships/image" Target="../media/image20.emf"/><Relationship Id="rId43" Type="http://schemas.openxmlformats.org/officeDocument/2006/relationships/image" Target="../media/image234.png"/><Relationship Id="rId48" Type="http://schemas.openxmlformats.org/officeDocument/2006/relationships/customXml" Target="../ink/ink274.xml"/><Relationship Id="rId56" Type="http://schemas.openxmlformats.org/officeDocument/2006/relationships/customXml" Target="../ink/ink278.xml"/><Relationship Id="rId8" Type="http://schemas.openxmlformats.org/officeDocument/2006/relationships/customXml" Target="../ink/ink254.xml"/><Relationship Id="rId51" Type="http://schemas.openxmlformats.org/officeDocument/2006/relationships/image" Target="../media/image235.png"/><Relationship Id="rId3" Type="http://schemas.openxmlformats.org/officeDocument/2006/relationships/image" Target="../media/image21.emf"/><Relationship Id="rId12" Type="http://schemas.openxmlformats.org/officeDocument/2006/relationships/customXml" Target="../ink/ink256.xml"/><Relationship Id="rId17" Type="http://schemas.openxmlformats.org/officeDocument/2006/relationships/image" Target="../media/image119.png"/><Relationship Id="rId25" Type="http://schemas.openxmlformats.org/officeDocument/2006/relationships/image" Target="../media/image229.png"/><Relationship Id="rId33" Type="http://schemas.openxmlformats.org/officeDocument/2006/relationships/image" Target="../media/image13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39.png"/><Relationship Id="rId20" Type="http://schemas.openxmlformats.org/officeDocument/2006/relationships/customXml" Target="../ink/ink260.xml"/><Relationship Id="rId41" Type="http://schemas.openxmlformats.org/officeDocument/2006/relationships/customXml" Target="../ink/ink269.xml"/><Relationship Id="rId54" Type="http://schemas.openxmlformats.org/officeDocument/2006/relationships/customXml" Target="../ink/ink277.xml"/><Relationship Id="rId62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3.xml"/><Relationship Id="rId15" Type="http://schemas.openxmlformats.org/officeDocument/2006/relationships/image" Target="../media/image226.png"/><Relationship Id="rId23" Type="http://schemas.openxmlformats.org/officeDocument/2006/relationships/image" Target="../media/image228.png"/><Relationship Id="rId28" Type="http://schemas.openxmlformats.org/officeDocument/2006/relationships/customXml" Target="../ink/ink264.xml"/><Relationship Id="rId36" Type="http://schemas.openxmlformats.org/officeDocument/2006/relationships/customXml" Target="../ink/ink267.xml"/><Relationship Id="rId49" Type="http://schemas.openxmlformats.org/officeDocument/2006/relationships/image" Target="../media/image163.png"/><Relationship Id="rId57" Type="http://schemas.openxmlformats.org/officeDocument/2006/relationships/image" Target="../media/image238.png"/><Relationship Id="rId10" Type="http://schemas.openxmlformats.org/officeDocument/2006/relationships/customXml" Target="../ink/ink255.xml"/><Relationship Id="rId31" Type="http://schemas.openxmlformats.org/officeDocument/2006/relationships/image" Target="../media/image7.png"/><Relationship Id="rId44" Type="http://schemas.openxmlformats.org/officeDocument/2006/relationships/customXml" Target="../ink/ink271.xml"/><Relationship Id="rId52" Type="http://schemas.openxmlformats.org/officeDocument/2006/relationships/customXml" Target="../ink/ink276.xml"/><Relationship Id="rId60" Type="http://schemas.openxmlformats.org/officeDocument/2006/relationships/image" Target="../media/image240.emf"/><Relationship Id="rId4" Type="http://schemas.openxmlformats.org/officeDocument/2006/relationships/customXml" Target="../ink/ink252.xml"/><Relationship Id="rId9" Type="http://schemas.openxmlformats.org/officeDocument/2006/relationships/image" Target="../media/image22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5.xml"/><Relationship Id="rId21" Type="http://schemas.openxmlformats.org/officeDocument/2006/relationships/customXml" Target="../ink/ink289.xml"/><Relationship Id="rId42" Type="http://schemas.openxmlformats.org/officeDocument/2006/relationships/customXml" Target="../ink/ink298.xml"/><Relationship Id="rId63" Type="http://schemas.openxmlformats.org/officeDocument/2006/relationships/customXml" Target="../ink/ink313.xml"/><Relationship Id="rId84" Type="http://schemas.openxmlformats.org/officeDocument/2006/relationships/customXml" Target="../ink/ink323.xml"/><Relationship Id="rId138" Type="http://schemas.openxmlformats.org/officeDocument/2006/relationships/customXml" Target="../ink/ink358.xml"/><Relationship Id="rId107" Type="http://schemas.openxmlformats.org/officeDocument/2006/relationships/customXml" Target="../ink/ink340.xml"/><Relationship Id="rId11" Type="http://schemas.openxmlformats.org/officeDocument/2006/relationships/customXml" Target="../ink/ink284.xml"/><Relationship Id="rId32" Type="http://schemas.openxmlformats.org/officeDocument/2006/relationships/image" Target="../media/image8.png"/><Relationship Id="rId37" Type="http://schemas.openxmlformats.org/officeDocument/2006/relationships/image" Target="../media/image245.emf"/><Relationship Id="rId53" Type="http://schemas.openxmlformats.org/officeDocument/2006/relationships/customXml" Target="../ink/ink307.xml"/><Relationship Id="rId58" Type="http://schemas.openxmlformats.org/officeDocument/2006/relationships/customXml" Target="../ink/ink311.xml"/><Relationship Id="rId74" Type="http://schemas.openxmlformats.org/officeDocument/2006/relationships/image" Target="../media/image239.png"/><Relationship Id="rId79" Type="http://schemas.openxmlformats.org/officeDocument/2006/relationships/image" Target="../media/image251.png"/><Relationship Id="rId102" Type="http://schemas.openxmlformats.org/officeDocument/2006/relationships/image" Target="../media/image256.emf"/><Relationship Id="rId123" Type="http://schemas.openxmlformats.org/officeDocument/2006/relationships/image" Target="../media/image265.png"/><Relationship Id="rId128" Type="http://schemas.openxmlformats.org/officeDocument/2006/relationships/customXml" Target="../ink/ink353.xml"/><Relationship Id="rId5" Type="http://schemas.openxmlformats.org/officeDocument/2006/relationships/customXml" Target="../ink/ink281.xml"/><Relationship Id="rId90" Type="http://schemas.openxmlformats.org/officeDocument/2006/relationships/customXml" Target="../ink/ink329.xml"/><Relationship Id="rId95" Type="http://schemas.openxmlformats.org/officeDocument/2006/relationships/customXml" Target="../ink/ink334.xml"/><Relationship Id="rId22" Type="http://schemas.openxmlformats.org/officeDocument/2006/relationships/image" Target="../media/image227.png"/><Relationship Id="rId27" Type="http://schemas.openxmlformats.org/officeDocument/2006/relationships/customXml" Target="../ink/ink292.xml"/><Relationship Id="rId43" Type="http://schemas.openxmlformats.org/officeDocument/2006/relationships/image" Target="../media/image158.png"/><Relationship Id="rId48" Type="http://schemas.openxmlformats.org/officeDocument/2006/relationships/customXml" Target="../ink/ink302.xml"/><Relationship Id="rId64" Type="http://schemas.openxmlformats.org/officeDocument/2006/relationships/image" Target="../media/image234.png"/><Relationship Id="rId69" Type="http://schemas.openxmlformats.org/officeDocument/2006/relationships/customXml" Target="../ink/ink316.xml"/><Relationship Id="rId113" Type="http://schemas.openxmlformats.org/officeDocument/2006/relationships/customXml" Target="../ink/ink343.xml"/><Relationship Id="rId118" Type="http://schemas.openxmlformats.org/officeDocument/2006/relationships/customXml" Target="../ink/ink346.xml"/><Relationship Id="rId134" Type="http://schemas.openxmlformats.org/officeDocument/2006/relationships/customXml" Target="../ink/ink356.xml"/><Relationship Id="rId139" Type="http://schemas.openxmlformats.org/officeDocument/2006/relationships/image" Target="../media/image270.png"/><Relationship Id="rId80" Type="http://schemas.openxmlformats.org/officeDocument/2006/relationships/customXml" Target="../ink/ink320.xml"/><Relationship Id="rId85" Type="http://schemas.openxmlformats.org/officeDocument/2006/relationships/customXml" Target="../ink/ink324.xml"/><Relationship Id="rId12" Type="http://schemas.openxmlformats.org/officeDocument/2006/relationships/image" Target="../media/image224.png"/><Relationship Id="rId17" Type="http://schemas.openxmlformats.org/officeDocument/2006/relationships/customXml" Target="../ink/ink287.xml"/><Relationship Id="rId33" Type="http://schemas.openxmlformats.org/officeDocument/2006/relationships/customXml" Target="../ink/ink295.xml"/><Relationship Id="rId38" Type="http://schemas.openxmlformats.org/officeDocument/2006/relationships/customXml" Target="../ink/ink297.xml"/><Relationship Id="rId59" Type="http://schemas.openxmlformats.org/officeDocument/2006/relationships/image" Target="../media/image248.png"/><Relationship Id="rId103" Type="http://schemas.openxmlformats.org/officeDocument/2006/relationships/customXml" Target="../ink/ink338.xml"/><Relationship Id="rId108" Type="http://schemas.openxmlformats.org/officeDocument/2006/relationships/image" Target="../media/image259.png"/><Relationship Id="rId124" Type="http://schemas.openxmlformats.org/officeDocument/2006/relationships/customXml" Target="../ink/ink350.xml"/><Relationship Id="rId129" Type="http://schemas.openxmlformats.org/officeDocument/2006/relationships/image" Target="../media/image163.png"/><Relationship Id="rId54" Type="http://schemas.openxmlformats.org/officeDocument/2006/relationships/customXml" Target="../ink/ink308.xml"/><Relationship Id="rId70" Type="http://schemas.openxmlformats.org/officeDocument/2006/relationships/image" Target="../media/image237.png"/><Relationship Id="rId75" Type="http://schemas.openxmlformats.org/officeDocument/2006/relationships/image" Target="../media/image240.emf"/><Relationship Id="rId91" Type="http://schemas.openxmlformats.org/officeDocument/2006/relationships/customXml" Target="../ink/ink330.xml"/><Relationship Id="rId96" Type="http://schemas.openxmlformats.org/officeDocument/2006/relationships/customXml" Target="../ink/ink335.xml"/><Relationship Id="rId140" Type="http://schemas.openxmlformats.org/officeDocument/2006/relationships/customXml" Target="../ink/ink3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23" Type="http://schemas.openxmlformats.org/officeDocument/2006/relationships/customXml" Target="../ink/ink290.xml"/><Relationship Id="rId28" Type="http://schemas.openxmlformats.org/officeDocument/2006/relationships/image" Target="../media/image243.png"/><Relationship Id="rId49" Type="http://schemas.openxmlformats.org/officeDocument/2006/relationships/customXml" Target="../ink/ink303.xml"/><Relationship Id="rId114" Type="http://schemas.openxmlformats.org/officeDocument/2006/relationships/image" Target="../media/image262.png"/><Relationship Id="rId119" Type="http://schemas.openxmlformats.org/officeDocument/2006/relationships/image" Target="../media/image264.png"/><Relationship Id="rId44" Type="http://schemas.openxmlformats.org/officeDocument/2006/relationships/customXml" Target="../ink/ink299.xml"/><Relationship Id="rId60" Type="http://schemas.openxmlformats.org/officeDocument/2006/relationships/image" Target="../media/image233.emf"/><Relationship Id="rId65" Type="http://schemas.openxmlformats.org/officeDocument/2006/relationships/customXml" Target="../ink/ink314.xml"/><Relationship Id="rId81" Type="http://schemas.openxmlformats.org/officeDocument/2006/relationships/image" Target="../media/image252.png"/><Relationship Id="rId86" Type="http://schemas.openxmlformats.org/officeDocument/2006/relationships/customXml" Target="../ink/ink325.xml"/><Relationship Id="rId130" Type="http://schemas.openxmlformats.org/officeDocument/2006/relationships/customXml" Target="../ink/ink354.xml"/><Relationship Id="rId135" Type="http://schemas.openxmlformats.org/officeDocument/2006/relationships/image" Target="../media/image268.png"/><Relationship Id="rId13" Type="http://schemas.openxmlformats.org/officeDocument/2006/relationships/customXml" Target="../ink/ink285.xml"/><Relationship Id="rId18" Type="http://schemas.openxmlformats.org/officeDocument/2006/relationships/image" Target="../media/image226.png"/><Relationship Id="rId39" Type="http://schemas.openxmlformats.org/officeDocument/2006/relationships/image" Target="../media/image246.png"/><Relationship Id="rId109" Type="http://schemas.openxmlformats.org/officeDocument/2006/relationships/customXml" Target="../ink/ink341.xml"/><Relationship Id="rId34" Type="http://schemas.openxmlformats.org/officeDocument/2006/relationships/image" Target="../media/image7.png"/><Relationship Id="rId50" Type="http://schemas.openxmlformats.org/officeDocument/2006/relationships/customXml" Target="../ink/ink304.xml"/><Relationship Id="rId55" Type="http://schemas.openxmlformats.org/officeDocument/2006/relationships/customXml" Target="../ink/ink309.xml"/><Relationship Id="rId76" Type="http://schemas.openxmlformats.org/officeDocument/2006/relationships/image" Target="../media/image249.emf"/><Relationship Id="rId97" Type="http://schemas.openxmlformats.org/officeDocument/2006/relationships/customXml" Target="../ink/ink336.xml"/><Relationship Id="rId104" Type="http://schemas.openxmlformats.org/officeDocument/2006/relationships/image" Target="../media/image257.png"/><Relationship Id="rId120" Type="http://schemas.openxmlformats.org/officeDocument/2006/relationships/customXml" Target="../ink/ink347.xml"/><Relationship Id="rId125" Type="http://schemas.openxmlformats.org/officeDocument/2006/relationships/image" Target="../media/image162.png"/><Relationship Id="rId141" Type="http://schemas.openxmlformats.org/officeDocument/2006/relationships/image" Target="../media/image271.png"/><Relationship Id="rId7" Type="http://schemas.openxmlformats.org/officeDocument/2006/relationships/customXml" Target="../ink/ink282.xml"/><Relationship Id="rId71" Type="http://schemas.openxmlformats.org/officeDocument/2006/relationships/customXml" Target="../ink/ink317.xml"/><Relationship Id="rId92" Type="http://schemas.openxmlformats.org/officeDocument/2006/relationships/customXml" Target="../ink/ink331.xml"/><Relationship Id="rId2" Type="http://schemas.openxmlformats.org/officeDocument/2006/relationships/image" Target="../media/image2.emf"/><Relationship Id="rId29" Type="http://schemas.openxmlformats.org/officeDocument/2006/relationships/customXml" Target="../ink/ink293.xml"/><Relationship Id="rId24" Type="http://schemas.openxmlformats.org/officeDocument/2006/relationships/image" Target="../media/image106.png"/><Relationship Id="rId40" Type="http://schemas.openxmlformats.org/officeDocument/2006/relationships/image" Target="../media/image23.emf"/><Relationship Id="rId45" Type="http://schemas.openxmlformats.org/officeDocument/2006/relationships/image" Target="../media/image159.png"/><Relationship Id="rId66" Type="http://schemas.openxmlformats.org/officeDocument/2006/relationships/image" Target="../media/image235.png"/><Relationship Id="rId87" Type="http://schemas.openxmlformats.org/officeDocument/2006/relationships/customXml" Target="../ink/ink326.xml"/><Relationship Id="rId110" Type="http://schemas.openxmlformats.org/officeDocument/2006/relationships/image" Target="../media/image260.png"/><Relationship Id="rId115" Type="http://schemas.openxmlformats.org/officeDocument/2006/relationships/customXml" Target="../ink/ink344.xml"/><Relationship Id="rId131" Type="http://schemas.openxmlformats.org/officeDocument/2006/relationships/image" Target="../media/image266.png"/><Relationship Id="rId136" Type="http://schemas.openxmlformats.org/officeDocument/2006/relationships/customXml" Target="../ink/ink357.xml"/><Relationship Id="rId61" Type="http://schemas.openxmlformats.org/officeDocument/2006/relationships/customXml" Target="../ink/ink312.xml"/><Relationship Id="rId82" Type="http://schemas.openxmlformats.org/officeDocument/2006/relationships/customXml" Target="../ink/ink321.xml"/><Relationship Id="rId19" Type="http://schemas.openxmlformats.org/officeDocument/2006/relationships/customXml" Target="../ink/ink288.xml"/><Relationship Id="rId14" Type="http://schemas.openxmlformats.org/officeDocument/2006/relationships/image" Target="../media/image101.png"/><Relationship Id="rId30" Type="http://schemas.openxmlformats.org/officeDocument/2006/relationships/image" Target="../media/image244.png"/><Relationship Id="rId35" Type="http://schemas.openxmlformats.org/officeDocument/2006/relationships/customXml" Target="../ink/ink296.xml"/><Relationship Id="rId56" Type="http://schemas.openxmlformats.org/officeDocument/2006/relationships/customXml" Target="../ink/ink310.xml"/><Relationship Id="rId77" Type="http://schemas.openxmlformats.org/officeDocument/2006/relationships/image" Target="../media/image250.emf"/><Relationship Id="rId100" Type="http://schemas.openxmlformats.org/officeDocument/2006/relationships/image" Target="../media/image254.emf"/><Relationship Id="rId105" Type="http://schemas.openxmlformats.org/officeDocument/2006/relationships/customXml" Target="../ink/ink339.xml"/><Relationship Id="rId126" Type="http://schemas.openxmlformats.org/officeDocument/2006/relationships/customXml" Target="../ink/ink351.xml"/><Relationship Id="rId8" Type="http://schemas.openxmlformats.org/officeDocument/2006/relationships/image" Target="../media/image242.png"/><Relationship Id="rId51" Type="http://schemas.openxmlformats.org/officeDocument/2006/relationships/customXml" Target="../ink/ink305.xml"/><Relationship Id="rId72" Type="http://schemas.openxmlformats.org/officeDocument/2006/relationships/image" Target="../media/image238.png"/><Relationship Id="rId93" Type="http://schemas.openxmlformats.org/officeDocument/2006/relationships/customXml" Target="../ink/ink332.xml"/><Relationship Id="rId98" Type="http://schemas.openxmlformats.org/officeDocument/2006/relationships/customXml" Target="../ink/ink337.xml"/><Relationship Id="rId121" Type="http://schemas.openxmlformats.org/officeDocument/2006/relationships/customXml" Target="../ink/ink348.xml"/><Relationship Id="rId142" Type="http://schemas.openxmlformats.org/officeDocument/2006/relationships/customXml" Target="../ink/ink360.xml"/><Relationship Id="rId3" Type="http://schemas.openxmlformats.org/officeDocument/2006/relationships/image" Target="../media/image19.emf"/><Relationship Id="rId25" Type="http://schemas.openxmlformats.org/officeDocument/2006/relationships/customXml" Target="../ink/ink291.xml"/><Relationship Id="rId46" Type="http://schemas.openxmlformats.org/officeDocument/2006/relationships/customXml" Target="../ink/ink300.xml"/><Relationship Id="rId67" Type="http://schemas.openxmlformats.org/officeDocument/2006/relationships/customXml" Target="../ink/ink315.xml"/><Relationship Id="rId116" Type="http://schemas.openxmlformats.org/officeDocument/2006/relationships/image" Target="../media/image263.png"/><Relationship Id="rId137" Type="http://schemas.openxmlformats.org/officeDocument/2006/relationships/image" Target="../media/image269.png"/><Relationship Id="rId20" Type="http://schemas.openxmlformats.org/officeDocument/2006/relationships/image" Target="../media/image119.png"/><Relationship Id="rId41" Type="http://schemas.openxmlformats.org/officeDocument/2006/relationships/image" Target="../media/image20.emf"/><Relationship Id="rId62" Type="http://schemas.openxmlformats.org/officeDocument/2006/relationships/image" Target="../media/image231.png"/><Relationship Id="rId83" Type="http://schemas.openxmlformats.org/officeDocument/2006/relationships/customXml" Target="../ink/ink322.xml"/><Relationship Id="rId88" Type="http://schemas.openxmlformats.org/officeDocument/2006/relationships/customXml" Target="../ink/ink327.xml"/><Relationship Id="rId111" Type="http://schemas.openxmlformats.org/officeDocument/2006/relationships/customXml" Target="../ink/ink342.xml"/><Relationship Id="rId132" Type="http://schemas.openxmlformats.org/officeDocument/2006/relationships/customXml" Target="../ink/ink355.xml"/><Relationship Id="rId15" Type="http://schemas.openxmlformats.org/officeDocument/2006/relationships/customXml" Target="../ink/ink286.xml"/><Relationship Id="rId36" Type="http://schemas.openxmlformats.org/officeDocument/2006/relationships/image" Target="../media/image13.png"/><Relationship Id="rId57" Type="http://schemas.openxmlformats.org/officeDocument/2006/relationships/image" Target="../media/image247.png"/><Relationship Id="rId106" Type="http://schemas.openxmlformats.org/officeDocument/2006/relationships/image" Target="../media/image258.png"/><Relationship Id="rId127" Type="http://schemas.openxmlformats.org/officeDocument/2006/relationships/customXml" Target="../ink/ink352.xml"/><Relationship Id="rId10" Type="http://schemas.openxmlformats.org/officeDocument/2006/relationships/image" Target="../media/image99.png"/><Relationship Id="rId31" Type="http://schemas.openxmlformats.org/officeDocument/2006/relationships/customXml" Target="../ink/ink294.xml"/><Relationship Id="rId52" Type="http://schemas.openxmlformats.org/officeDocument/2006/relationships/customXml" Target="../ink/ink306.xml"/><Relationship Id="rId73" Type="http://schemas.openxmlformats.org/officeDocument/2006/relationships/customXml" Target="../ink/ink318.xml"/><Relationship Id="rId78" Type="http://schemas.openxmlformats.org/officeDocument/2006/relationships/customXml" Target="../ink/ink319.xml"/><Relationship Id="rId94" Type="http://schemas.openxmlformats.org/officeDocument/2006/relationships/customXml" Target="../ink/ink333.xml"/><Relationship Id="rId99" Type="http://schemas.openxmlformats.org/officeDocument/2006/relationships/image" Target="../media/image253.emf"/><Relationship Id="rId101" Type="http://schemas.openxmlformats.org/officeDocument/2006/relationships/image" Target="../media/image255.emf"/><Relationship Id="rId122" Type="http://schemas.openxmlformats.org/officeDocument/2006/relationships/customXml" Target="../ink/ink349.xml"/><Relationship Id="rId143" Type="http://schemas.openxmlformats.org/officeDocument/2006/relationships/image" Target="../media/image272.png"/><Relationship Id="rId4" Type="http://schemas.openxmlformats.org/officeDocument/2006/relationships/image" Target="../media/image21.emf"/><Relationship Id="rId9" Type="http://schemas.openxmlformats.org/officeDocument/2006/relationships/customXml" Target="../ink/ink283.xml"/><Relationship Id="rId26" Type="http://schemas.openxmlformats.org/officeDocument/2006/relationships/image" Target="../media/image228.png"/><Relationship Id="rId47" Type="http://schemas.openxmlformats.org/officeDocument/2006/relationships/customXml" Target="../ink/ink301.xml"/><Relationship Id="rId68" Type="http://schemas.openxmlformats.org/officeDocument/2006/relationships/image" Target="../media/image236.png"/><Relationship Id="rId89" Type="http://schemas.openxmlformats.org/officeDocument/2006/relationships/customXml" Target="../ink/ink328.xml"/><Relationship Id="rId112" Type="http://schemas.openxmlformats.org/officeDocument/2006/relationships/image" Target="../media/image261.png"/><Relationship Id="rId133" Type="http://schemas.openxmlformats.org/officeDocument/2006/relationships/image" Target="../media/image267.png"/><Relationship Id="rId16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74D-22F1-7388-7F6E-DFBC39C5B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new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B278-1313-3053-8196-D22AC364E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3AF6-2CC5-8B22-43D3-E5830DC8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A549-2AE4-79FB-D1C3-F65C46E9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6C6C6C"/>
                </a:solidFill>
                <a:effectLst/>
                <a:latin typeface="Archivo"/>
              </a:rPr>
              <a:t>Johnson </a:t>
            </a:r>
            <a:r>
              <a:rPr lang="en-US" b="0" i="0" u="none" strike="noStrike" dirty="0" err="1">
                <a:solidFill>
                  <a:srgbClr val="6C6C6C"/>
                </a:solidFill>
                <a:effectLst/>
                <a:latin typeface="Archivo"/>
              </a:rPr>
              <a:t>Koziol</a:t>
            </a:r>
            <a:r>
              <a:rPr lang="en-US" b="0" i="0" u="none" strike="noStrike" dirty="0">
                <a:solidFill>
                  <a:srgbClr val="6C6C6C"/>
                </a:solidFill>
                <a:effectLst/>
                <a:latin typeface="Archivo"/>
              </a:rPr>
              <a:t> Hamm </a:t>
            </a:r>
            <a:r>
              <a:rPr lang="en-US" b="0" i="0" u="none" strike="noStrike" dirty="0" err="1">
                <a:solidFill>
                  <a:srgbClr val="6C6C6C"/>
                </a:solidFill>
                <a:effectLst/>
                <a:latin typeface="Archivo"/>
              </a:rPr>
              <a:t>Opt</a:t>
            </a:r>
            <a:r>
              <a:rPr lang="en-US" b="0" i="0" u="none" strike="noStrike" dirty="0">
                <a:solidFill>
                  <a:srgbClr val="6C6C6C"/>
                </a:solidFill>
                <a:effectLst/>
                <a:latin typeface="Archivo"/>
              </a:rPr>
              <a:t> Express 2017 </a:t>
            </a:r>
            <a:r>
              <a:rPr lang="en-US" b="0" i="0" u="none" strike="noStrike" dirty="0">
                <a:solidFill>
                  <a:srgbClr val="7800CC"/>
                </a:solidFill>
                <a:effectLst/>
                <a:latin typeface="Archivo"/>
                <a:hlinkClick r:id="rId2"/>
              </a:rPr>
              <a:t>https://doi.org/10.1364/OE.25.002928</a:t>
            </a:r>
            <a:endParaRPr lang="en-US" b="0" i="0" u="none" strike="noStrike" dirty="0">
              <a:solidFill>
                <a:srgbClr val="222222"/>
              </a:solidFill>
              <a:effectLst/>
              <a:latin typeface="Archivo"/>
            </a:endParaRPr>
          </a:p>
          <a:p>
            <a:r>
              <a:rPr lang="en-US" dirty="0"/>
              <a:t>Roberts JCP 2006</a:t>
            </a:r>
          </a:p>
          <a:p>
            <a:r>
              <a:rPr lang="en-US" sz="1800" dirty="0" err="1">
                <a:effectLst/>
                <a:latin typeface="ArialNarrow" panose="020B0606020202030204" pitchFamily="34" charset="0"/>
              </a:rPr>
              <a:t>Kubarych</a:t>
            </a:r>
            <a:r>
              <a:rPr lang="en-US" sz="1800" dirty="0">
                <a:effectLst/>
                <a:latin typeface="ArialNarrow" panose="020B0606020202030204" pitchFamily="34" charset="0"/>
              </a:rPr>
              <a:t> J. Chem. Phys. </a:t>
            </a:r>
            <a:r>
              <a:rPr lang="en-US" sz="1800" b="1" dirty="0">
                <a:effectLst/>
                <a:latin typeface="ArialNarrow" panose="020B0606020202030204" pitchFamily="34" charset="0"/>
              </a:rPr>
              <a:t>154</a:t>
            </a:r>
            <a:r>
              <a:rPr lang="en-US" sz="1800" dirty="0">
                <a:effectLst/>
                <a:latin typeface="ArialNarrow" panose="020B0606020202030204" pitchFamily="34" charset="0"/>
              </a:rPr>
              <a:t>, 174202 (2021); </a:t>
            </a:r>
            <a:r>
              <a:rPr lang="en-US" sz="1800" dirty="0" err="1">
                <a:effectLst/>
                <a:latin typeface="ArialNarrow" panose="020B0606020202030204" pitchFamily="34" charset="0"/>
              </a:rPr>
              <a:t>doi</a:t>
            </a:r>
            <a:r>
              <a:rPr lang="en-US" sz="1800" dirty="0">
                <a:effectLst/>
                <a:latin typeface="ArialNarrow" panose="020B0606020202030204" pitchFamily="34" charset="0"/>
              </a:rPr>
              <a:t>: 10.1063/5.0043961 </a:t>
            </a:r>
            <a:endParaRPr lang="en-US" dirty="0">
              <a:effectLst/>
            </a:endParaRPr>
          </a:p>
          <a:p>
            <a:r>
              <a:rPr lang="en-US" dirty="0"/>
              <a:t>H&amp;Z for reconstruction of R and NR from abs Sec 9.3.2 and </a:t>
            </a:r>
            <a:r>
              <a:rPr lang="en-US"/>
              <a:t>references therein</a:t>
            </a:r>
            <a:endParaRPr lang="en-US" dirty="0"/>
          </a:p>
          <a:p>
            <a:r>
              <a:rPr lang="en-US" dirty="0"/>
              <a:t>Paul’s paper for rescaling?</a:t>
            </a:r>
          </a:p>
        </p:txBody>
      </p:sp>
    </p:spTree>
    <p:extLst>
      <p:ext uri="{BB962C8B-B14F-4D97-AF65-F5344CB8AC3E}">
        <p14:creationId xmlns:p14="http://schemas.microsoft.com/office/powerpoint/2010/main" val="42181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FF1B3EFD-3F14-63AF-2A38-FBADC3D3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81" y="95891"/>
            <a:ext cx="5118100" cy="838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6309A2-BAC0-B3BD-7264-925CEF7848A0}"/>
              </a:ext>
            </a:extLst>
          </p:cNvPr>
          <p:cNvGrpSpPr/>
          <p:nvPr/>
        </p:nvGrpSpPr>
        <p:grpSpPr>
          <a:xfrm>
            <a:off x="2442418" y="2698998"/>
            <a:ext cx="8728649" cy="2018148"/>
            <a:chOff x="2536686" y="1643196"/>
            <a:chExt cx="8728649" cy="20181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ABC8-C63A-CBF8-6D80-A35A4A7649A9}"/>
                </a:ext>
              </a:extLst>
            </p:cNvPr>
            <p:cNvGrpSpPr/>
            <p:nvPr/>
          </p:nvGrpSpPr>
          <p:grpSpPr>
            <a:xfrm>
              <a:off x="2567940" y="2215868"/>
              <a:ext cx="1261241" cy="1045779"/>
              <a:chOff x="903890" y="622738"/>
              <a:chExt cx="1261241" cy="104577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6A3DCA5-1C2F-1A4B-353E-FDAC86E57B31}"/>
                  </a:ext>
                </a:extLst>
              </p:cNvPr>
              <p:cNvCxnSpPr/>
              <p:nvPr/>
            </p:nvCxnSpPr>
            <p:spPr>
              <a:xfrm>
                <a:off x="903890" y="1145628"/>
                <a:ext cx="126124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B54FAC7-A689-5DE3-E64B-106F64931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8235" y="622738"/>
                <a:ext cx="0" cy="10457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4554E7-CE92-8765-D7E4-6D243ADB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0066" y="1643196"/>
              <a:ext cx="736600" cy="469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F9B539-8CDA-E530-5823-20190C119546}"/>
                    </a:ext>
                  </a:extLst>
                </p14:cNvPr>
                <p14:cNvContentPartPr/>
                <p14:nvPr/>
              </p14:nvContentPartPr>
              <p14:xfrm>
                <a:off x="2536686" y="2201764"/>
                <a:ext cx="1659960" cy="55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F9B539-8CDA-E530-5823-20190C1195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2366" y="2197444"/>
                  <a:ext cx="1668600" cy="56196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7A0E93-C7D9-A87E-249E-21AD1C67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0539" y="2162880"/>
              <a:ext cx="1511318" cy="23694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96FBE2-DAA2-5D84-1EAE-B2EDB6227B89}"/>
                </a:ext>
              </a:extLst>
            </p:cNvPr>
            <p:cNvSpPr txBox="1"/>
            <p:nvPr/>
          </p:nvSpPr>
          <p:spPr>
            <a:xfrm>
              <a:off x="5700110" y="2155258"/>
              <a:ext cx="1130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Fourier</a:t>
              </a:r>
            </a:p>
            <a:p>
              <a:r>
                <a:rPr lang="en-US" dirty="0"/>
                <a:t>Transform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21448D-CBDF-728A-08FC-401246932196}"/>
                </a:ext>
              </a:extLst>
            </p:cNvPr>
            <p:cNvGrpSpPr/>
            <p:nvPr/>
          </p:nvGrpSpPr>
          <p:grpSpPr>
            <a:xfrm>
              <a:off x="7803548" y="2159280"/>
              <a:ext cx="1261241" cy="1045779"/>
              <a:chOff x="903890" y="622738"/>
              <a:chExt cx="1261241" cy="104577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CC396B-733D-3E32-DA8A-EB124B5A0105}"/>
                  </a:ext>
                </a:extLst>
              </p:cNvPr>
              <p:cNvCxnSpPr/>
              <p:nvPr/>
            </p:nvCxnSpPr>
            <p:spPr>
              <a:xfrm>
                <a:off x="903890" y="1145628"/>
                <a:ext cx="126124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074372F-A665-04DD-6133-4BCCDEE6B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8235" y="622738"/>
                <a:ext cx="0" cy="10457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3133B2-9F5F-B13C-EEBE-010D3EEEA3D0}"/>
                    </a:ext>
                  </a:extLst>
                </p14:cNvPr>
                <p14:cNvContentPartPr/>
                <p14:nvPr/>
              </p14:nvContentPartPr>
              <p14:xfrm>
                <a:off x="8419806" y="2345404"/>
                <a:ext cx="1080720" cy="62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3133B2-9F5F-B13C-EEBE-010D3EEEA3D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15486" y="2341082"/>
                  <a:ext cx="1089360" cy="635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ACBDC8-4544-9717-6364-14D9AF7F568F}"/>
                    </a:ext>
                  </a:extLst>
                </p14:cNvPr>
                <p14:cNvContentPartPr/>
                <p14:nvPr/>
              </p14:nvContentPartPr>
              <p14:xfrm>
                <a:off x="7282206" y="2350804"/>
                <a:ext cx="1144080" cy="67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ACBDC8-4544-9717-6364-14D9AF7F5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77886" y="2346482"/>
                  <a:ext cx="1152720" cy="685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8FB784-058C-5685-A03B-90F8B0F5B17A}"/>
                    </a:ext>
                  </a:extLst>
                </p14:cNvPr>
                <p14:cNvContentPartPr/>
                <p14:nvPr/>
              </p14:nvContentPartPr>
              <p14:xfrm>
                <a:off x="9074646" y="2684884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8FB784-058C-5685-A03B-90F8B0F5B1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70326" y="26805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D3EB63-79B2-25D6-A285-D231C59B2598}"/>
                    </a:ext>
                  </a:extLst>
                </p14:cNvPr>
                <p14:cNvContentPartPr/>
                <p14:nvPr/>
              </p14:nvContentPartPr>
              <p14:xfrm flipV="1">
                <a:off x="8415486" y="2344324"/>
                <a:ext cx="1026000" cy="62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D3EB63-79B2-25D6-A285-D231C59B25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flipV="1">
                  <a:off x="8411166" y="2340002"/>
                  <a:ext cx="1034640" cy="63180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3EBD28-5A20-A2EB-CBF2-102041DD9BAB}"/>
                </a:ext>
              </a:extLst>
            </p:cNvPr>
            <p:cNvGrpSpPr/>
            <p:nvPr/>
          </p:nvGrpSpPr>
          <p:grpSpPr>
            <a:xfrm>
              <a:off x="7617726" y="2347564"/>
              <a:ext cx="1438920" cy="666000"/>
              <a:chOff x="5953676" y="754434"/>
              <a:chExt cx="1438920" cy="666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F61351E-C407-56E0-67EE-3EB9A4DD1CBD}"/>
                      </a:ext>
                    </a:extLst>
                  </p14:cNvPr>
                  <p14:cNvContentPartPr/>
                  <p14:nvPr/>
                </p14:nvContentPartPr>
                <p14:xfrm>
                  <a:off x="6738476" y="1078434"/>
                  <a:ext cx="5760" cy="1080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F61351E-C407-56E0-67EE-3EB9A4DD1CB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734156" y="1074114"/>
                    <a:ext cx="144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EC0BB2-4373-F879-3C4C-825299C0C474}"/>
                      </a:ext>
                    </a:extLst>
                  </p14:cNvPr>
                  <p14:cNvContentPartPr/>
                  <p14:nvPr/>
                </p14:nvContentPartPr>
                <p14:xfrm>
                  <a:off x="6883556" y="754434"/>
                  <a:ext cx="360" cy="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EC0BB2-4373-F879-3C4C-825299C0C47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879236" y="750114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B55380D9-0A1E-3DFD-9D91-27C0739708FC}"/>
                      </a:ext>
                    </a:extLst>
                  </p14:cNvPr>
                  <p14:cNvContentPartPr/>
                  <p14:nvPr/>
                </p14:nvContentPartPr>
                <p14:xfrm>
                  <a:off x="7206836" y="1354194"/>
                  <a:ext cx="360" cy="36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B55380D9-0A1E-3DFD-9D91-27C0739708F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02516" y="1349874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87FE5610-88AC-4729-403E-5B1D741C6ED0}"/>
                      </a:ext>
                    </a:extLst>
                  </p14:cNvPr>
                  <p14:cNvContentPartPr/>
                  <p14:nvPr/>
                </p14:nvContentPartPr>
                <p14:xfrm>
                  <a:off x="7122956" y="1332594"/>
                  <a:ext cx="8640" cy="5400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87FE5610-88AC-4729-403E-5B1D741C6ED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118448" y="1328274"/>
                    <a:ext cx="17656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8909131-F1A9-0285-BF80-C7FDC3C64452}"/>
                      </a:ext>
                    </a:extLst>
                  </p14:cNvPr>
                  <p14:cNvContentPartPr/>
                  <p14:nvPr/>
                </p14:nvContentPartPr>
                <p14:xfrm>
                  <a:off x="7006316" y="1089234"/>
                  <a:ext cx="5760" cy="180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8909131-F1A9-0285-BF80-C7FDC3C6445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01996" y="1085634"/>
                    <a:ext cx="144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98DD494-0297-FE49-6FEA-BA0FD3B1E8DA}"/>
                      </a:ext>
                    </a:extLst>
                  </p14:cNvPr>
                  <p14:cNvContentPartPr/>
                  <p14:nvPr/>
                </p14:nvContentPartPr>
                <p14:xfrm>
                  <a:off x="7007036" y="1091394"/>
                  <a:ext cx="3600" cy="108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B98DD494-0297-FE49-6FEA-BA0FD3B1E8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002236" y="1087074"/>
                    <a:ext cx="1320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2EB5571-44BC-A798-C464-385610193A8C}"/>
                      </a:ext>
                    </a:extLst>
                  </p14:cNvPr>
                  <p14:cNvContentPartPr/>
                  <p14:nvPr/>
                </p14:nvContentPartPr>
                <p14:xfrm>
                  <a:off x="7238516" y="1092474"/>
                  <a:ext cx="7920" cy="205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2EB5571-44BC-A798-C464-385610193A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234196" y="1088154"/>
                    <a:ext cx="165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9BE83A7-37E4-E8A7-0878-21EBB88CB4E4}"/>
                      </a:ext>
                    </a:extLst>
                  </p14:cNvPr>
                  <p14:cNvContentPartPr/>
                  <p14:nvPr/>
                </p14:nvContentPartPr>
                <p14:xfrm>
                  <a:off x="7391156" y="806274"/>
                  <a:ext cx="1440" cy="32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9BE83A7-37E4-E8A7-0878-21EBB88CB4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700" y="801954"/>
                    <a:ext cx="8352" cy="1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2FEFB725-6622-CCE2-4260-F3E91C6996DC}"/>
                      </a:ext>
                    </a:extLst>
                  </p14:cNvPr>
                  <p14:cNvContentPartPr/>
                  <p14:nvPr/>
                </p14:nvContentPartPr>
                <p14:xfrm flipV="1">
                  <a:off x="5953676" y="828594"/>
                  <a:ext cx="802800" cy="59184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2FEFB725-6622-CCE2-4260-F3E91C6996DC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V="1">
                    <a:off x="5949356" y="824274"/>
                    <a:ext cx="811440" cy="600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C48A80-E94C-6B8F-E73D-6D1095C5E817}"/>
                    </a:ext>
                  </a:extLst>
                </p14:cNvPr>
                <p14:cNvContentPartPr/>
                <p14:nvPr/>
              </p14:nvContentPartPr>
              <p14:xfrm>
                <a:off x="9570006" y="2255764"/>
                <a:ext cx="172080" cy="16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C48A80-E94C-6B8F-E73D-6D1095C5E8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5677" y="2251444"/>
                  <a:ext cx="180738" cy="169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1F06D7-A868-7801-B912-CA21FF74E801}"/>
                </a:ext>
              </a:extLst>
            </p:cNvPr>
            <p:cNvGrpSpPr/>
            <p:nvPr/>
          </p:nvGrpSpPr>
          <p:grpSpPr>
            <a:xfrm>
              <a:off x="9498006" y="2526484"/>
              <a:ext cx="329760" cy="137520"/>
              <a:chOff x="7833956" y="933354"/>
              <a:chExt cx="329760" cy="137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C6222EF-5B2B-C6BA-5856-DA38C1651B23}"/>
                      </a:ext>
                    </a:extLst>
                  </p14:cNvPr>
                  <p14:cNvContentPartPr/>
                  <p14:nvPr/>
                </p14:nvContentPartPr>
                <p14:xfrm>
                  <a:off x="7885796" y="933354"/>
                  <a:ext cx="14400" cy="9180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C6222EF-5B2B-C6BA-5856-DA38C1651B2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881476" y="929034"/>
                    <a:ext cx="230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3B7ED20-E698-11B6-C56A-E17C01EFA270}"/>
                      </a:ext>
                    </a:extLst>
                  </p14:cNvPr>
                  <p14:cNvContentPartPr/>
                  <p14:nvPr/>
                </p14:nvContentPartPr>
                <p14:xfrm>
                  <a:off x="7833956" y="1030194"/>
                  <a:ext cx="158040" cy="2124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3B7ED20-E698-11B6-C56A-E17C01EFA27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829636" y="1025874"/>
                    <a:ext cx="16668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E13D60A-18FA-2111-5B7A-71F088CEB214}"/>
                      </a:ext>
                    </a:extLst>
                  </p14:cNvPr>
                  <p14:cNvContentPartPr/>
                  <p14:nvPr/>
                </p14:nvContentPartPr>
                <p14:xfrm>
                  <a:off x="7833956" y="934794"/>
                  <a:ext cx="98640" cy="144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E13D60A-18FA-2111-5B7A-71F088CEB21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829636" y="930474"/>
                    <a:ext cx="107280" cy="1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0E03BFC-72EE-78C4-55E8-D78BA2DD38FD}"/>
                      </a:ext>
                    </a:extLst>
                  </p14:cNvPr>
                  <p14:cNvContentPartPr/>
                  <p14:nvPr/>
                </p14:nvContentPartPr>
                <p14:xfrm>
                  <a:off x="7984436" y="959634"/>
                  <a:ext cx="179280" cy="1112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E03BFC-72EE-78C4-55E8-D78BA2DD38F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980116" y="955314"/>
                    <a:ext cx="187920" cy="11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E446EFD-0791-8264-A286-3B765807B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279631" y="2644564"/>
              <a:ext cx="114300" cy="2286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7C86F23-77BD-5C39-E37B-2EA3797C7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091875" y="2593269"/>
              <a:ext cx="215900" cy="1778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B1A43FB-23FA-5489-86B2-D2E4E1431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116010" y="3333881"/>
              <a:ext cx="165100" cy="2667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6D4379A-22B3-7080-C07F-60EDFE3D0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332936" y="3394644"/>
              <a:ext cx="165100" cy="2667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CE5201C-810A-E343-E791-507E6BE15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858688" y="1895021"/>
              <a:ext cx="2406647" cy="18415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A0F915-BA02-866F-EA22-460C8DCBC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072209" y="1742863"/>
              <a:ext cx="863600" cy="4699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77FAA7-68AC-3EB4-B585-4388E3E0D125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495107" y="1221888"/>
            <a:ext cx="5308600" cy="723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989DC-7387-E7F6-8D21-8D5C780E9385}"/>
              </a:ext>
            </a:extLst>
          </p:cNvPr>
          <p:cNvGrpSpPr/>
          <p:nvPr/>
        </p:nvGrpSpPr>
        <p:grpSpPr>
          <a:xfrm>
            <a:off x="5604476" y="3770514"/>
            <a:ext cx="1243800" cy="214920"/>
            <a:chOff x="5604476" y="3770514"/>
            <a:chExt cx="1243800" cy="214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5B8D2C-EB1E-FDAD-6CD8-0187242FD50A}"/>
                    </a:ext>
                  </a:extLst>
                </p14:cNvPr>
                <p14:cNvContentPartPr/>
                <p14:nvPr/>
              </p14:nvContentPartPr>
              <p14:xfrm>
                <a:off x="5604476" y="3770514"/>
                <a:ext cx="23400" cy="21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5B8D2C-EB1E-FDAD-6CD8-0187242FD5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95476" y="3761874"/>
                  <a:ext cx="41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586211-F697-BCE7-020C-98B59BA51357}"/>
                    </a:ext>
                  </a:extLst>
                </p14:cNvPr>
                <p14:cNvContentPartPr/>
                <p14:nvPr/>
              </p14:nvContentPartPr>
              <p14:xfrm>
                <a:off x="5608796" y="3793194"/>
                <a:ext cx="1239480" cy="14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586211-F697-BCE7-020C-98B59BA513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99796" y="3784194"/>
                  <a:ext cx="1257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0E913D-3758-1C41-958B-D3801AA0DF8F}"/>
                  </a:ext>
                </a:extLst>
              </p14:cNvPr>
              <p14:cNvContentPartPr/>
              <p14:nvPr/>
            </p14:nvContentPartPr>
            <p14:xfrm>
              <a:off x="5793778" y="1786618"/>
              <a:ext cx="768960" cy="140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0E913D-3758-1C41-958B-D3801AA0DF8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84778" y="1777618"/>
                <a:ext cx="78660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84F5E74-CDBE-866F-D08C-395FC1034C25}"/>
              </a:ext>
            </a:extLst>
          </p:cNvPr>
          <p:cNvGrpSpPr/>
          <p:nvPr/>
        </p:nvGrpSpPr>
        <p:grpSpPr>
          <a:xfrm>
            <a:off x="5717458" y="2029978"/>
            <a:ext cx="776520" cy="564840"/>
            <a:chOff x="5717458" y="2029978"/>
            <a:chExt cx="776520" cy="564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B2EAC8-CF68-1388-88DC-E8F46D597D31}"/>
                    </a:ext>
                  </a:extLst>
                </p14:cNvPr>
                <p14:cNvContentPartPr/>
                <p14:nvPr/>
              </p14:nvContentPartPr>
              <p14:xfrm>
                <a:off x="5959018" y="2058778"/>
                <a:ext cx="95400" cy="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B2EAC8-CF68-1388-88DC-E8F46D597D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50378" y="2049778"/>
                  <a:ext cx="113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74E618-8EB2-83CB-A372-BBC61EC925BD}"/>
                    </a:ext>
                  </a:extLst>
                </p14:cNvPr>
                <p14:cNvContentPartPr/>
                <p14:nvPr/>
              </p14:nvContentPartPr>
              <p14:xfrm>
                <a:off x="5969818" y="2091538"/>
                <a:ext cx="92160" cy="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74E618-8EB2-83CB-A372-BBC61EC925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60818" y="2082538"/>
                  <a:ext cx="10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3516FC-E280-C3E7-7815-2C0FB8EB1F7C}"/>
                    </a:ext>
                  </a:extLst>
                </p14:cNvPr>
                <p14:cNvContentPartPr/>
                <p14:nvPr/>
              </p14:nvContentPartPr>
              <p14:xfrm>
                <a:off x="6133258" y="2029978"/>
                <a:ext cx="103680" cy="106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3516FC-E280-C3E7-7815-2C0FB8EB1F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4258" y="2021338"/>
                  <a:ext cx="12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F9C986-57A0-0B5F-0477-8C02D4966142}"/>
                    </a:ext>
                  </a:extLst>
                </p14:cNvPr>
                <p14:cNvContentPartPr/>
                <p14:nvPr/>
              </p14:nvContentPartPr>
              <p14:xfrm>
                <a:off x="5758138" y="2133298"/>
                <a:ext cx="123120" cy="37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F9C986-57A0-0B5F-0477-8C02D49661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49138" y="2124658"/>
                  <a:ext cx="140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504745-921F-72B2-111E-2CF275F83564}"/>
                    </a:ext>
                  </a:extLst>
                </p14:cNvPr>
                <p14:cNvContentPartPr/>
                <p14:nvPr/>
              </p14:nvContentPartPr>
              <p14:xfrm>
                <a:off x="5717458" y="2289178"/>
                <a:ext cx="137520" cy="2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504745-921F-72B2-111E-2CF275F835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08458" y="2280538"/>
                  <a:ext cx="155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AAC65-63E8-56B7-3775-297944903C85}"/>
                    </a:ext>
                  </a:extLst>
                </p14:cNvPr>
                <p14:cNvContentPartPr/>
                <p14:nvPr/>
              </p14:nvContentPartPr>
              <p14:xfrm>
                <a:off x="5988538" y="2322298"/>
                <a:ext cx="97560" cy="3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AAC65-63E8-56B7-3775-297944903C8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79538" y="2313658"/>
                  <a:ext cx="115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8BF218-5FD6-9571-5B61-8BFE674B68AB}"/>
                    </a:ext>
                  </a:extLst>
                </p14:cNvPr>
                <p14:cNvContentPartPr/>
                <p14:nvPr/>
              </p14:nvContentPartPr>
              <p14:xfrm>
                <a:off x="5997898" y="2408698"/>
                <a:ext cx="102600" cy="2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8BF218-5FD6-9571-5B61-8BFE674B68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88898" y="2400058"/>
                  <a:ext cx="120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602C5E-FD3F-9ECE-641F-B0E1DAB707AE}"/>
                    </a:ext>
                  </a:extLst>
                </p14:cNvPr>
                <p14:cNvContentPartPr/>
                <p14:nvPr/>
              </p14:nvContentPartPr>
              <p14:xfrm>
                <a:off x="6297778" y="2185858"/>
                <a:ext cx="54720" cy="334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602C5E-FD3F-9ECE-641F-B0E1DAB707A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89138" y="2177218"/>
                  <a:ext cx="72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3480BE-1FD4-DC52-63ED-A2628E55D97C}"/>
                    </a:ext>
                  </a:extLst>
                </p14:cNvPr>
                <p14:cNvContentPartPr/>
                <p14:nvPr/>
              </p14:nvContentPartPr>
              <p14:xfrm>
                <a:off x="6232258" y="2336698"/>
                <a:ext cx="176400" cy="8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3480BE-1FD4-DC52-63ED-A2628E55D9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23618" y="2327698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7BC638-B2EB-DBD6-17B3-D3FAABC2F5F3}"/>
                    </a:ext>
                  </a:extLst>
                </p14:cNvPr>
                <p14:cNvContentPartPr/>
                <p14:nvPr/>
              </p14:nvContentPartPr>
              <p14:xfrm>
                <a:off x="6410458" y="2480338"/>
                <a:ext cx="83520" cy="11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7BC638-B2EB-DBD6-17B3-D3FAABC2F5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01458" y="2471338"/>
                  <a:ext cx="10116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BCCAC7-17B1-6A19-BCC0-92D4A934C451}"/>
                  </a:ext>
                </a:extLst>
              </p14:cNvPr>
              <p14:cNvContentPartPr/>
              <p14:nvPr/>
            </p14:nvContentPartPr>
            <p14:xfrm>
              <a:off x="4286098" y="1807858"/>
              <a:ext cx="1292760" cy="67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BCCAC7-17B1-6A19-BCC0-92D4A934C45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77098" y="1798858"/>
                <a:ext cx="1310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E9F3458-07F6-E963-246A-F4E9D06E0263}"/>
                  </a:ext>
                </a:extLst>
              </p14:cNvPr>
              <p14:cNvContentPartPr/>
              <p14:nvPr/>
            </p14:nvContentPartPr>
            <p14:xfrm>
              <a:off x="7556698" y="1797058"/>
              <a:ext cx="1328040" cy="74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E9F3458-07F6-E963-246A-F4E9D06E026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48058" y="1788418"/>
                <a:ext cx="13456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A3BCA67-E17F-48E3-7C56-3F49E0D7F5B0}"/>
              </a:ext>
            </a:extLst>
          </p:cNvPr>
          <p:cNvGrpSpPr/>
          <p:nvPr/>
        </p:nvGrpSpPr>
        <p:grpSpPr>
          <a:xfrm>
            <a:off x="9926218" y="283618"/>
            <a:ext cx="2115720" cy="1479240"/>
            <a:chOff x="9926218" y="283618"/>
            <a:chExt cx="2115720" cy="1479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1E508D-13B1-FD74-F1BE-5B56414DD75B}"/>
                    </a:ext>
                  </a:extLst>
                </p14:cNvPr>
                <p14:cNvContentPartPr/>
                <p14:nvPr/>
              </p14:nvContentPartPr>
              <p14:xfrm>
                <a:off x="10646938" y="619858"/>
                <a:ext cx="31680" cy="103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1E508D-13B1-FD74-F1BE-5B56414DD7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37938" y="611218"/>
                  <a:ext cx="4932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0C82E4-5E72-F1F8-16CF-3B440064CE14}"/>
                    </a:ext>
                  </a:extLst>
                </p14:cNvPr>
                <p14:cNvContentPartPr/>
                <p14:nvPr/>
              </p14:nvContentPartPr>
              <p14:xfrm>
                <a:off x="9926218" y="1132138"/>
                <a:ext cx="1560960" cy="73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0C82E4-5E72-F1F8-16CF-3B440064CE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17218" y="1123498"/>
                  <a:ext cx="1578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AF9188-D936-72BA-CCA4-7851B8BDF689}"/>
                    </a:ext>
                  </a:extLst>
                </p14:cNvPr>
                <p14:cNvContentPartPr/>
                <p14:nvPr/>
              </p14:nvContentPartPr>
              <p14:xfrm>
                <a:off x="11739898" y="926578"/>
                <a:ext cx="216000" cy="293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AF9188-D936-72BA-CCA4-7851B8BDF6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730898" y="917578"/>
                  <a:ext cx="2336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537894-25BA-1E0A-79E0-CEE7A98E990C}"/>
                    </a:ext>
                  </a:extLst>
                </p14:cNvPr>
                <p14:cNvContentPartPr/>
                <p14:nvPr/>
              </p14:nvContentPartPr>
              <p14:xfrm>
                <a:off x="11865898" y="1096138"/>
                <a:ext cx="176040" cy="144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537894-25BA-1E0A-79E0-CEE7A98E99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57258" y="1087498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D8767E-F3F0-5CA3-2A69-CE165E51A2F0}"/>
                    </a:ext>
                  </a:extLst>
                </p14:cNvPr>
                <p14:cNvContentPartPr/>
                <p14:nvPr/>
              </p14:nvContentPartPr>
              <p14:xfrm>
                <a:off x="10594378" y="283618"/>
                <a:ext cx="51480" cy="226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D8767E-F3F0-5CA3-2A69-CE165E51A2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85378" y="274618"/>
                  <a:ext cx="69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3D034C-C646-DD87-26E9-704ED6C990FB}"/>
                    </a:ext>
                  </a:extLst>
                </p14:cNvPr>
                <p14:cNvContentPartPr/>
                <p14:nvPr/>
              </p14:nvContentPartPr>
              <p14:xfrm>
                <a:off x="10688698" y="399898"/>
                <a:ext cx="262440" cy="10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3D034C-C646-DD87-26E9-704ED6C990F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80058" y="391258"/>
                  <a:ext cx="28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DAED8E5-1E16-CD93-DC41-5CDC0E967DE4}"/>
                    </a:ext>
                  </a:extLst>
                </p14:cNvPr>
                <p14:cNvContentPartPr/>
                <p14:nvPr/>
              </p14:nvContentPartPr>
              <p14:xfrm>
                <a:off x="11239498" y="1090378"/>
                <a:ext cx="163800" cy="11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DAED8E5-1E16-CD93-DC41-5CDC0E967DE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30498" y="1081738"/>
                  <a:ext cx="181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7F3CD4-CE1E-5CB8-01B1-7999620287B4}"/>
                    </a:ext>
                  </a:extLst>
                </p14:cNvPr>
                <p14:cNvContentPartPr/>
                <p14:nvPr/>
              </p14:nvContentPartPr>
              <p14:xfrm>
                <a:off x="10163458" y="653698"/>
                <a:ext cx="1297440" cy="1109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7F3CD4-CE1E-5CB8-01B1-7999620287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54818" y="645058"/>
                  <a:ext cx="1315080" cy="11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23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C9ABC8-C63A-CBF8-6D80-A35A4A7649A9}"/>
              </a:ext>
            </a:extLst>
          </p:cNvPr>
          <p:cNvGrpSpPr/>
          <p:nvPr/>
        </p:nvGrpSpPr>
        <p:grpSpPr>
          <a:xfrm>
            <a:off x="2567940" y="2215868"/>
            <a:ext cx="1261241" cy="1045779"/>
            <a:chOff x="903890" y="622738"/>
            <a:chExt cx="1261241" cy="10457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6A3DCA5-1C2F-1A4B-353E-FDAC86E57B31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54FAC7-A689-5DE3-E64B-106F64931F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4554E7-CE92-8765-D7E4-6D243ADB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81" y="1223080"/>
            <a:ext cx="7366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96FBE2-DAA2-5D84-1EAE-B2EDB6227B89}"/>
              </a:ext>
            </a:extLst>
          </p:cNvPr>
          <p:cNvSpPr txBox="1"/>
          <p:nvPr/>
        </p:nvSpPr>
        <p:spPr>
          <a:xfrm>
            <a:off x="5700110" y="2155258"/>
            <a:ext cx="113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21448D-CBDF-728A-08FC-401246932196}"/>
              </a:ext>
            </a:extLst>
          </p:cNvPr>
          <p:cNvGrpSpPr/>
          <p:nvPr/>
        </p:nvGrpSpPr>
        <p:grpSpPr>
          <a:xfrm>
            <a:off x="7803548" y="2159280"/>
            <a:ext cx="1261241" cy="1045779"/>
            <a:chOff x="903890" y="622738"/>
            <a:chExt cx="1261241" cy="10457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CC396B-733D-3E32-DA8A-EB124B5A0105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74372F-A665-04DD-6133-4BCCDEE6BC61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3133B2-9F5F-B13C-EEBE-010D3EEEA3D0}"/>
                  </a:ext>
                </a:extLst>
              </p14:cNvPr>
              <p14:cNvContentPartPr/>
              <p14:nvPr/>
            </p14:nvContentPartPr>
            <p14:xfrm>
              <a:off x="8419806" y="2345404"/>
              <a:ext cx="1080720" cy="627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3133B2-9F5F-B13C-EEBE-010D3EEEA3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5486" y="2341084"/>
                <a:ext cx="1089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ACBDC8-4544-9717-6364-14D9AF7F568F}"/>
                  </a:ext>
                </a:extLst>
              </p14:cNvPr>
              <p14:cNvContentPartPr/>
              <p14:nvPr/>
            </p14:nvContentPartPr>
            <p14:xfrm>
              <a:off x="7282206" y="2350804"/>
              <a:ext cx="1144080" cy="67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ACBDC8-4544-9717-6364-14D9AF7F56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7886" y="2346484"/>
                <a:ext cx="11527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8FB784-058C-5685-A03B-90F8B0F5B17A}"/>
                  </a:ext>
                </a:extLst>
              </p14:cNvPr>
              <p14:cNvContentPartPr/>
              <p14:nvPr/>
            </p14:nvContentPartPr>
            <p14:xfrm>
              <a:off x="9074646" y="2684884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8FB784-058C-5685-A03B-90F8B0F5B1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70326" y="268056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F61351E-C407-56E0-67EE-3EB9A4DD1CBD}"/>
                  </a:ext>
                </a:extLst>
              </p14:cNvPr>
              <p14:cNvContentPartPr/>
              <p14:nvPr/>
            </p14:nvContentPartPr>
            <p14:xfrm>
              <a:off x="8402526" y="2671564"/>
              <a:ext cx="5760" cy="10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F61351E-C407-56E0-67EE-3EB9A4DD1C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98206" y="2667244"/>
                <a:ext cx="14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EC0BB2-4373-F879-3C4C-825299C0C474}"/>
                  </a:ext>
                </a:extLst>
              </p14:cNvPr>
              <p14:cNvContentPartPr/>
              <p14:nvPr/>
            </p14:nvContentPartPr>
            <p14:xfrm>
              <a:off x="8547606" y="2347564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EC0BB2-4373-F879-3C4C-825299C0C4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43286" y="234324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5380D9-0A1E-3DFD-9D91-27C0739708FC}"/>
                  </a:ext>
                </a:extLst>
              </p14:cNvPr>
              <p14:cNvContentPartPr/>
              <p14:nvPr/>
            </p14:nvContentPartPr>
            <p14:xfrm>
              <a:off x="8870886" y="2947324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5380D9-0A1E-3DFD-9D91-27C0739708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566" y="294300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FE5610-88AC-4729-403E-5B1D741C6ED0}"/>
                  </a:ext>
                </a:extLst>
              </p14:cNvPr>
              <p14:cNvContentPartPr/>
              <p14:nvPr/>
            </p14:nvContentPartPr>
            <p14:xfrm>
              <a:off x="8787006" y="2925724"/>
              <a:ext cx="8640" cy="5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FE5610-88AC-4729-403E-5B1D741C6ED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2686" y="2921404"/>
                <a:ext cx="172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EB5571-44BC-A798-C464-385610193A8C}"/>
                  </a:ext>
                </a:extLst>
              </p14:cNvPr>
              <p14:cNvContentPartPr/>
              <p14:nvPr/>
            </p14:nvContentPartPr>
            <p14:xfrm>
              <a:off x="8902566" y="2685604"/>
              <a:ext cx="7920" cy="20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EB5571-44BC-A798-C464-385610193A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8246" y="2681284"/>
                <a:ext cx="16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9BE83A7-37E4-E8A7-0878-21EBB88CB4E4}"/>
                  </a:ext>
                </a:extLst>
              </p14:cNvPr>
              <p14:cNvContentPartPr/>
              <p14:nvPr/>
            </p14:nvContentPartPr>
            <p14:xfrm>
              <a:off x="9055206" y="2399404"/>
              <a:ext cx="1440" cy="3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9BE83A7-37E4-E8A7-0878-21EBB88CB4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0886" y="2395084"/>
                <a:ext cx="100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C48A80-E94C-6B8F-E73D-6D1095C5E817}"/>
                  </a:ext>
                </a:extLst>
              </p14:cNvPr>
              <p14:cNvContentPartPr/>
              <p14:nvPr/>
            </p14:nvContentPartPr>
            <p14:xfrm>
              <a:off x="9570006" y="2255764"/>
              <a:ext cx="172080" cy="160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C48A80-E94C-6B8F-E73D-6D1095C5E8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65686" y="2251444"/>
                <a:ext cx="180720" cy="16956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E446EFD-0791-8264-A286-3B765807BFE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79631" y="2644564"/>
            <a:ext cx="114300" cy="228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7C86F23-77BD-5C39-E37B-2EA3797C7B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91875" y="2593269"/>
            <a:ext cx="215900" cy="177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1A43FB-23FA-5489-86B2-D2E4E1431F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16010" y="3333881"/>
            <a:ext cx="165100" cy="2667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6D4379A-22B3-7080-C07F-60EDFE3D09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32936" y="3394644"/>
            <a:ext cx="165100" cy="266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BA0F915-BA02-866F-EA22-460C8DCBC23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72209" y="1742863"/>
            <a:ext cx="863600" cy="469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E603D31-3FFC-86F3-0582-514D6B6ABD97}"/>
                  </a:ext>
                </a:extLst>
              </p14:cNvPr>
              <p14:cNvContentPartPr/>
              <p14:nvPr/>
            </p14:nvContentPartPr>
            <p14:xfrm>
              <a:off x="2361236" y="2204154"/>
              <a:ext cx="1581480" cy="48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E603D31-3FFC-86F3-0582-514D6B6ABD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56916" y="2199834"/>
                <a:ext cx="1590120" cy="49680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92D1FDD9-7297-0BF0-B777-ABD7D5586A5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19060" y="1880376"/>
            <a:ext cx="2324100" cy="2413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6E2552-5F68-1561-46F5-A272EE7B70C5}"/>
              </a:ext>
            </a:extLst>
          </p:cNvPr>
          <p:cNvGrpSpPr/>
          <p:nvPr/>
        </p:nvGrpSpPr>
        <p:grpSpPr>
          <a:xfrm>
            <a:off x="7438316" y="2526484"/>
            <a:ext cx="2389450" cy="176630"/>
            <a:chOff x="7438316" y="2526484"/>
            <a:chExt cx="2389450" cy="1766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09131-F1A9-0285-BF80-C7FDC3C64452}"/>
                    </a:ext>
                  </a:extLst>
                </p14:cNvPr>
                <p14:cNvContentPartPr/>
                <p14:nvPr/>
              </p14:nvContentPartPr>
              <p14:xfrm>
                <a:off x="8670366" y="2682364"/>
                <a:ext cx="5760" cy="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09131-F1A9-0285-BF80-C7FDC3C64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6046" y="2678044"/>
                  <a:ext cx="144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8DD494-0297-FE49-6FEA-BA0FD3B1E8DA}"/>
                    </a:ext>
                  </a:extLst>
                </p14:cNvPr>
                <p14:cNvContentPartPr/>
                <p14:nvPr/>
              </p14:nvContentPartPr>
              <p14:xfrm>
                <a:off x="8671086" y="2684524"/>
                <a:ext cx="360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8DD494-0297-FE49-6FEA-BA0FD3B1E8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6766" y="2680204"/>
                  <a:ext cx="12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6222EF-5B2B-C6BA-5856-DA38C1651B23}"/>
                    </a:ext>
                  </a:extLst>
                </p14:cNvPr>
                <p14:cNvContentPartPr/>
                <p14:nvPr/>
              </p14:nvContentPartPr>
              <p14:xfrm>
                <a:off x="9549846" y="2526484"/>
                <a:ext cx="14400" cy="9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6222EF-5B2B-C6BA-5856-DA38C1651B2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45526" y="2522164"/>
                  <a:ext cx="23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B7ED20-E698-11B6-C56A-E17C01EFA270}"/>
                    </a:ext>
                  </a:extLst>
                </p14:cNvPr>
                <p14:cNvContentPartPr/>
                <p14:nvPr/>
              </p14:nvContentPartPr>
              <p14:xfrm>
                <a:off x="9498006" y="2623324"/>
                <a:ext cx="158040" cy="2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B7ED20-E698-11B6-C56A-E17C01EFA2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93686" y="2619004"/>
                  <a:ext cx="166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13D60A-18FA-2111-5B7A-71F088CEB214}"/>
                    </a:ext>
                  </a:extLst>
                </p14:cNvPr>
                <p14:cNvContentPartPr/>
                <p14:nvPr/>
              </p14:nvContentPartPr>
              <p14:xfrm>
                <a:off x="9498006" y="2527924"/>
                <a:ext cx="9864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13D60A-18FA-2111-5B7A-71F088CEB2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3686" y="2523604"/>
                  <a:ext cx="1072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E03BFC-72EE-78C4-55E8-D78BA2DD38FD}"/>
                    </a:ext>
                  </a:extLst>
                </p14:cNvPr>
                <p14:cNvContentPartPr/>
                <p14:nvPr/>
              </p14:nvContentPartPr>
              <p14:xfrm>
                <a:off x="9648486" y="2552764"/>
                <a:ext cx="179280" cy="111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E03BFC-72EE-78C4-55E8-D78BA2DD38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44166" y="2548444"/>
                  <a:ext cx="187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D86B5A-9CEA-A5A6-C5C4-49062A15A1D0}"/>
                    </a:ext>
                  </a:extLst>
                </p14:cNvPr>
                <p14:cNvContentPartPr/>
                <p14:nvPr/>
              </p14:nvContentPartPr>
              <p14:xfrm>
                <a:off x="7438316" y="2680434"/>
                <a:ext cx="2031840" cy="22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D86B5A-9CEA-A5A6-C5C4-49062A15A1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33996" y="2676114"/>
                  <a:ext cx="2040480" cy="31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7560B83-7D75-68EB-F26A-B9DAE1A830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032250" y="192155"/>
            <a:ext cx="4127500" cy="12446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E25ECDC-7491-B280-BFD5-7EB6117D7E0F}"/>
              </a:ext>
            </a:extLst>
          </p:cNvPr>
          <p:cNvGrpSpPr/>
          <p:nvPr/>
        </p:nvGrpSpPr>
        <p:grpSpPr>
          <a:xfrm>
            <a:off x="2647644" y="5111896"/>
            <a:ext cx="1261241" cy="1045779"/>
            <a:chOff x="903890" y="622738"/>
            <a:chExt cx="1261241" cy="1045779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1D01BA3-BAB8-26EF-CFC5-7DA413B2CF2A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08A9257-193D-D11D-5F02-14AAAD3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018B4759-0915-8CF2-6852-24E4128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85" y="4119108"/>
            <a:ext cx="7366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87FD623-D855-AC36-2086-5349CA4609F1}"/>
              </a:ext>
            </a:extLst>
          </p:cNvPr>
          <p:cNvSpPr txBox="1"/>
          <p:nvPr/>
        </p:nvSpPr>
        <p:spPr>
          <a:xfrm>
            <a:off x="5779814" y="5051286"/>
            <a:ext cx="1130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  <a:p>
            <a:r>
              <a:rPr lang="en-US" dirty="0"/>
              <a:t>Transform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817D1-1D31-9BC8-D011-BE4665A61607}"/>
              </a:ext>
            </a:extLst>
          </p:cNvPr>
          <p:cNvGrpSpPr/>
          <p:nvPr/>
        </p:nvGrpSpPr>
        <p:grpSpPr>
          <a:xfrm>
            <a:off x="7883252" y="5055308"/>
            <a:ext cx="1261241" cy="1045779"/>
            <a:chOff x="903890" y="622738"/>
            <a:chExt cx="1261241" cy="104577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1209BF-7B6B-0729-8CC2-8FB0F7EECB46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35CCE5-5600-BDCC-1D56-7F1FFEBF06C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A1998A0-5B7C-FBE0-999A-06AB6153C5EE}"/>
                  </a:ext>
                </a:extLst>
              </p14:cNvPr>
              <p14:cNvContentPartPr/>
              <p14:nvPr/>
            </p14:nvContentPartPr>
            <p14:xfrm>
              <a:off x="9154350" y="5580912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A1998A0-5B7C-FBE0-999A-06AB6153C5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0030" y="55765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0E0B3C-26E1-4867-18EA-36F3684A781B}"/>
                  </a:ext>
                </a:extLst>
              </p14:cNvPr>
              <p14:cNvContentPartPr/>
              <p14:nvPr/>
            </p14:nvContentPartPr>
            <p14:xfrm>
              <a:off x="8482230" y="5567592"/>
              <a:ext cx="5760" cy="10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0E0B3C-26E1-4867-18EA-36F3684A78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7910" y="5563272"/>
                <a:ext cx="14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22CA1B0-29F0-9212-B6EF-7D39B766A863}"/>
                  </a:ext>
                </a:extLst>
              </p14:cNvPr>
              <p14:cNvContentPartPr/>
              <p14:nvPr/>
            </p14:nvContentPartPr>
            <p14:xfrm>
              <a:off x="8627310" y="5243592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22CA1B0-29F0-9212-B6EF-7D39B766A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990" y="52392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DBA3E12-CE92-1313-DFE1-C053C2CDCAB2}"/>
                  </a:ext>
                </a:extLst>
              </p14:cNvPr>
              <p14:cNvContentPartPr/>
              <p14:nvPr/>
            </p14:nvContentPartPr>
            <p14:xfrm>
              <a:off x="8950590" y="5843352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DBA3E12-CE92-1313-DFE1-C053C2CDCA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6270" y="58390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89A612F-56A0-F0E9-5201-B711D7EF2E0A}"/>
                  </a:ext>
                </a:extLst>
              </p14:cNvPr>
              <p14:cNvContentPartPr/>
              <p14:nvPr/>
            </p14:nvContentPartPr>
            <p14:xfrm>
              <a:off x="8866710" y="5821752"/>
              <a:ext cx="8640" cy="54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89A612F-56A0-F0E9-5201-B711D7EF2E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62390" y="5817432"/>
                <a:ext cx="172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A7D64CB-670B-F185-C8A8-97078D80C8CF}"/>
                  </a:ext>
                </a:extLst>
              </p14:cNvPr>
              <p14:cNvContentPartPr/>
              <p14:nvPr/>
            </p14:nvContentPartPr>
            <p14:xfrm>
              <a:off x="8982270" y="5581632"/>
              <a:ext cx="7920" cy="20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A7D64CB-670B-F185-C8A8-97078D80C8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7950" y="5577312"/>
                <a:ext cx="16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04FBF9-1A8F-E547-5F46-5B2B0FC94B87}"/>
                  </a:ext>
                </a:extLst>
              </p14:cNvPr>
              <p14:cNvContentPartPr/>
              <p14:nvPr/>
            </p14:nvContentPartPr>
            <p14:xfrm>
              <a:off x="9134910" y="5295432"/>
              <a:ext cx="1440" cy="3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04FBF9-1A8F-E547-5F46-5B2B0FC94B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0590" y="5291112"/>
                <a:ext cx="100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C73105C-12C8-DB13-EE8D-3DF82C514B3B}"/>
                  </a:ext>
                </a:extLst>
              </p14:cNvPr>
              <p14:cNvContentPartPr/>
              <p14:nvPr/>
            </p14:nvContentPartPr>
            <p14:xfrm>
              <a:off x="9649710" y="5151792"/>
              <a:ext cx="172080" cy="160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C73105C-12C8-DB13-EE8D-3DF82C514B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45390" y="5147472"/>
                <a:ext cx="180720" cy="169560"/>
              </a:xfrm>
              <a:prstGeom prst="rect">
                <a:avLst/>
              </a:prstGeom>
            </p:spPr>
          </p:pic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B1B1ACA2-BA4B-1E92-1C1D-250C11B928A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59335" y="5540592"/>
            <a:ext cx="114300" cy="2286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F600BB2-DC46-DF86-6F94-D549B0645A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71579" y="5489297"/>
            <a:ext cx="215900" cy="1778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CC1C2DF-E4DF-3560-91B6-CDF6AA6A61C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95714" y="6229909"/>
            <a:ext cx="165100" cy="2667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AE08A29-7597-C155-0FBD-5C926AEA36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12640" y="6290672"/>
            <a:ext cx="165100" cy="2667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BAC80F8-8049-2398-5A01-155C5C0211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51913" y="4638891"/>
            <a:ext cx="863600" cy="4699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272CB3F-805A-15C3-CAC4-EB8B2D30DB8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98764" y="4776404"/>
            <a:ext cx="2324100" cy="241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BACEB2B-6386-F36B-1100-A54438BD4784}"/>
                  </a:ext>
                </a:extLst>
              </p14:cNvPr>
              <p14:cNvContentPartPr/>
              <p14:nvPr/>
            </p14:nvContentPartPr>
            <p14:xfrm>
              <a:off x="2138756" y="5017194"/>
              <a:ext cx="2099160" cy="1267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BACEB2B-6386-F36B-1100-A54438BD478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34436" y="5012874"/>
                <a:ext cx="210780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E935485-FBD0-A117-35E7-36A2A5FC2C33}"/>
                  </a:ext>
                </a:extLst>
              </p14:cNvPr>
              <p14:cNvContentPartPr/>
              <p14:nvPr/>
            </p14:nvContentPartPr>
            <p14:xfrm>
              <a:off x="8504996" y="5336874"/>
              <a:ext cx="947880" cy="516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935485-FBD0-A117-35E7-36A2A5FC2C3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00676" y="5332554"/>
                <a:ext cx="9565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793713E-DDDA-8563-B3F5-A73661B2C1B3}"/>
                  </a:ext>
                </a:extLst>
              </p14:cNvPr>
              <p14:cNvContentPartPr/>
              <p14:nvPr/>
            </p14:nvContentPartPr>
            <p14:xfrm>
              <a:off x="7703996" y="5289714"/>
              <a:ext cx="804960" cy="531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793713E-DDDA-8563-B3F5-A73661B2C1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99676" y="5285394"/>
                <a:ext cx="81360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9972EEC-CB56-44B8-A280-EFAD3F7ABADE}"/>
              </a:ext>
            </a:extLst>
          </p:cNvPr>
          <p:cNvGrpSpPr/>
          <p:nvPr/>
        </p:nvGrpSpPr>
        <p:grpSpPr>
          <a:xfrm>
            <a:off x="9528116" y="5608314"/>
            <a:ext cx="362160" cy="194400"/>
            <a:chOff x="9528116" y="5608314"/>
            <a:chExt cx="3621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C61D75-9DC1-FBE7-AF75-EA593AC0F4E4}"/>
                    </a:ext>
                  </a:extLst>
                </p14:cNvPr>
                <p14:cNvContentPartPr/>
                <p14:nvPr/>
              </p14:nvContentPartPr>
              <p14:xfrm>
                <a:off x="9600476" y="5616954"/>
                <a:ext cx="1800" cy="180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C61D75-9DC1-FBE7-AF75-EA593AC0F4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96156" y="5612634"/>
                  <a:ext cx="10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70601BE-650A-84A6-4DDF-26467D496AE8}"/>
                    </a:ext>
                  </a:extLst>
                </p14:cNvPr>
                <p14:cNvContentPartPr/>
                <p14:nvPr/>
              </p14:nvContentPartPr>
              <p14:xfrm>
                <a:off x="9528116" y="5778594"/>
                <a:ext cx="117720" cy="2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70601BE-650A-84A6-4DDF-26467D496A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23796" y="5774274"/>
                  <a:ext cx="126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B9FC37-FA6C-2EA3-34E2-13D76940F91A}"/>
                    </a:ext>
                  </a:extLst>
                </p14:cNvPr>
                <p14:cNvContentPartPr/>
                <p14:nvPr/>
              </p14:nvContentPartPr>
              <p14:xfrm>
                <a:off x="9539636" y="5608314"/>
                <a:ext cx="115920" cy="6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B9FC37-FA6C-2EA3-34E2-13D76940F9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5316" y="5603994"/>
                  <a:ext cx="124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5A6814E-662A-2F8D-5DE0-99D867C9A093}"/>
                    </a:ext>
                  </a:extLst>
                </p14:cNvPr>
                <p14:cNvContentPartPr/>
                <p14:nvPr/>
              </p14:nvContentPartPr>
              <p14:xfrm>
                <a:off x="9707756" y="5716314"/>
                <a:ext cx="182520" cy="8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5A6814E-662A-2F8D-5DE0-99D867C9A0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03436" y="5711994"/>
                  <a:ext cx="1911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FC3DDB2-5AEC-C4A0-836B-1EE37C25B72C}"/>
                  </a:ext>
                </a:extLst>
              </p14:cNvPr>
              <p14:cNvContentPartPr/>
              <p14:nvPr/>
            </p14:nvContentPartPr>
            <p14:xfrm>
              <a:off x="7707956" y="5591754"/>
              <a:ext cx="1711440" cy="30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FC3DDB2-5AEC-C4A0-836B-1EE37C25B7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03636" y="5587434"/>
                <a:ext cx="1720080" cy="39240"/>
              </a:xfrm>
              <a:prstGeom prst="rect">
                <a:avLst/>
              </a:prstGeom>
            </p:spPr>
          </p:pic>
        </mc:Fallback>
      </mc:AlternateContent>
      <p:pic>
        <p:nvPicPr>
          <p:cNvPr id="117" name="Picture 116">
            <a:extLst>
              <a:ext uri="{FF2B5EF4-FFF2-40B4-BE49-F238E27FC236}">
                <a16:creationId xmlns:a16="http://schemas.microsoft.com/office/drawing/2014/main" id="{892A8693-F01A-7C44-9345-DD2EF0158A80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023237" y="3549383"/>
            <a:ext cx="3992276" cy="92243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D0CED77-CDDE-0393-EBA9-E25D0A7E5811}"/>
              </a:ext>
            </a:extLst>
          </p:cNvPr>
          <p:cNvSpPr txBox="1"/>
          <p:nvPr/>
        </p:nvSpPr>
        <p:spPr>
          <a:xfrm>
            <a:off x="216816" y="207917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6BE9EF-F68E-BCB7-5F32-2BBBDA3E47D9}"/>
              </a:ext>
            </a:extLst>
          </p:cNvPr>
          <p:cNvSpPr txBox="1"/>
          <p:nvPr/>
        </p:nvSpPr>
        <p:spPr>
          <a:xfrm>
            <a:off x="165585" y="53559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ODD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B19F746-6F13-47A5-7E0C-4674360CD525}"/>
                  </a:ext>
                </a:extLst>
              </p14:cNvPr>
              <p14:cNvContentPartPr/>
              <p14:nvPr/>
            </p14:nvContentPartPr>
            <p14:xfrm>
              <a:off x="5516636" y="2761794"/>
              <a:ext cx="1476720" cy="205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B19F746-6F13-47A5-7E0C-4674360CD52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07636" y="2752794"/>
                <a:ext cx="1494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E4BD1E-9082-4B77-E1BE-24A3117E772E}"/>
                  </a:ext>
                </a:extLst>
              </p14:cNvPr>
              <p14:cNvContentPartPr/>
              <p14:nvPr/>
            </p14:nvContentPartPr>
            <p14:xfrm>
              <a:off x="5571716" y="5693634"/>
              <a:ext cx="1562400" cy="212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E4BD1E-9082-4B77-E1BE-24A3117E77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63076" y="5684634"/>
                <a:ext cx="1580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397ED7A-65A6-EC02-5A12-B8DB75AC97EB}"/>
                  </a:ext>
                </a:extLst>
              </p14:cNvPr>
              <p14:cNvContentPartPr/>
              <p14:nvPr/>
            </p14:nvContentPartPr>
            <p14:xfrm>
              <a:off x="357058" y="2178658"/>
              <a:ext cx="432360" cy="60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397ED7A-65A6-EC02-5A12-B8DB75AC97E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5418" y="2035018"/>
                <a:ext cx="576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E2E9134-650F-F53F-8F65-2C04360963BF}"/>
                  </a:ext>
                </a:extLst>
              </p14:cNvPr>
              <p14:cNvContentPartPr/>
              <p14:nvPr/>
            </p14:nvContentPartPr>
            <p14:xfrm>
              <a:off x="3451258" y="2353978"/>
              <a:ext cx="17280" cy="300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E2E9134-650F-F53F-8F65-2C04360963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79618" y="2210338"/>
                <a:ext cx="1609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F59E9E9-0DD2-BF1A-6688-723F44EC877F}"/>
                  </a:ext>
                </a:extLst>
              </p14:cNvPr>
              <p14:cNvContentPartPr/>
              <p14:nvPr/>
            </p14:nvContentPartPr>
            <p14:xfrm>
              <a:off x="2711458" y="2343538"/>
              <a:ext cx="11520" cy="288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F59E9E9-0DD2-BF1A-6688-723F44EC8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39818" y="2199898"/>
                <a:ext cx="1551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4409B29-EDCF-3DC2-E3B3-E705254F2F57}"/>
                  </a:ext>
                </a:extLst>
              </p14:cNvPr>
              <p14:cNvContentPartPr/>
              <p14:nvPr/>
            </p14:nvContentPartPr>
            <p14:xfrm>
              <a:off x="5896018" y="441298"/>
              <a:ext cx="419400" cy="103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4409B29-EDCF-3DC2-E3B3-E705254F2F5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24378" y="297298"/>
                <a:ext cx="5630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52790C5-E069-CFC7-83DD-2FFEF929B5BF}"/>
                  </a:ext>
                </a:extLst>
              </p14:cNvPr>
              <p14:cNvContentPartPr/>
              <p14:nvPr/>
            </p14:nvContentPartPr>
            <p14:xfrm>
              <a:off x="6711778" y="956818"/>
              <a:ext cx="109440" cy="10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52790C5-E069-CFC7-83DD-2FFEF929B5B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40138" y="813178"/>
                <a:ext cx="2530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C1AE1D-3C87-D219-AEBA-4BEF8069E0FC}"/>
                  </a:ext>
                </a:extLst>
              </p14:cNvPr>
              <p14:cNvContentPartPr/>
              <p14:nvPr/>
            </p14:nvContentPartPr>
            <p14:xfrm>
              <a:off x="6978538" y="419698"/>
              <a:ext cx="438840" cy="21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C1AE1D-3C87-D219-AEBA-4BEF8069E0F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906898" y="276058"/>
                <a:ext cx="5824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CA18E46-FEEE-8186-B34B-7A9163CF1BD7}"/>
                  </a:ext>
                </a:extLst>
              </p14:cNvPr>
              <p14:cNvContentPartPr/>
              <p14:nvPr/>
            </p14:nvContentPartPr>
            <p14:xfrm>
              <a:off x="7924618" y="956098"/>
              <a:ext cx="206280" cy="2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CA18E46-FEEE-8186-B34B-7A9163CF1BD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52978" y="812458"/>
                <a:ext cx="3499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12C19CA-285F-A1A8-5CA4-569C965A0F1E}"/>
                  </a:ext>
                </a:extLst>
              </p14:cNvPr>
              <p14:cNvContentPartPr/>
              <p14:nvPr/>
            </p14:nvContentPartPr>
            <p14:xfrm>
              <a:off x="7712938" y="956098"/>
              <a:ext cx="176400" cy="32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12C19CA-285F-A1A8-5CA4-569C965A0F1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41298" y="812458"/>
                <a:ext cx="320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1C3C22E-0493-1A41-9448-5BA95C90FF97}"/>
                  </a:ext>
                </a:extLst>
              </p14:cNvPr>
              <p14:cNvContentPartPr/>
              <p14:nvPr/>
            </p14:nvContentPartPr>
            <p14:xfrm>
              <a:off x="7251778" y="2406538"/>
              <a:ext cx="2291400" cy="555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1C3C22E-0493-1A41-9448-5BA95C90FF9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216138" y="2334898"/>
                <a:ext cx="236304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9B35622-2368-1536-0B1F-35ECC53116E3}"/>
                  </a:ext>
                </a:extLst>
              </p14:cNvPr>
              <p14:cNvContentPartPr/>
              <p14:nvPr/>
            </p14:nvContentPartPr>
            <p14:xfrm>
              <a:off x="5748058" y="1244458"/>
              <a:ext cx="1080360" cy="69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9B35622-2368-1536-0B1F-35ECC53116E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12058" y="1172818"/>
                <a:ext cx="1152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7E6DDF-385E-CBF0-DD71-C77DDE66C2DD}"/>
                  </a:ext>
                </a:extLst>
              </p14:cNvPr>
              <p14:cNvContentPartPr/>
              <p14:nvPr/>
            </p14:nvContentPartPr>
            <p14:xfrm>
              <a:off x="304498" y="5517658"/>
              <a:ext cx="550080" cy="43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7E6DDF-385E-CBF0-DD71-C77DDE66C2D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50858" y="5410018"/>
                <a:ext cx="657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6EDF96B-9B8B-5FEF-43EC-EEC5E7813B8A}"/>
                  </a:ext>
                </a:extLst>
              </p14:cNvPr>
              <p14:cNvContentPartPr/>
              <p14:nvPr/>
            </p14:nvContentPartPr>
            <p14:xfrm>
              <a:off x="3846538" y="5107978"/>
              <a:ext cx="54360" cy="614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6EDF96B-9B8B-5FEF-43EC-EEC5E7813B8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92898" y="4999978"/>
                <a:ext cx="162000" cy="82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FDC4A18-2966-2FB5-0141-5276226BB603}"/>
              </a:ext>
            </a:extLst>
          </p:cNvPr>
          <p:cNvGrpSpPr/>
          <p:nvPr/>
        </p:nvGrpSpPr>
        <p:grpSpPr>
          <a:xfrm>
            <a:off x="3095578" y="4624498"/>
            <a:ext cx="345240" cy="410040"/>
            <a:chOff x="3095578" y="4624498"/>
            <a:chExt cx="345240" cy="410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11D8AE-0A81-4F7B-A3A0-34770087A27B}"/>
                    </a:ext>
                  </a:extLst>
                </p14:cNvPr>
                <p14:cNvContentPartPr/>
                <p14:nvPr/>
              </p14:nvContentPartPr>
              <p14:xfrm>
                <a:off x="3142378" y="4843738"/>
                <a:ext cx="278640" cy="190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11D8AE-0A81-4F7B-A3A0-34770087A2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33738" y="4834738"/>
                  <a:ext cx="296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FCA6ADA-5F1A-D4D8-BFB1-9CDA1B100827}"/>
                    </a:ext>
                  </a:extLst>
                </p14:cNvPr>
                <p14:cNvContentPartPr/>
                <p14:nvPr/>
              </p14:nvContentPartPr>
              <p14:xfrm>
                <a:off x="3147058" y="4701178"/>
                <a:ext cx="173520" cy="4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FCA6ADA-5F1A-D4D8-BFB1-9CDA1B10082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38058" y="4692538"/>
                  <a:ext cx="191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8DE20C-4EB7-3280-EE5B-DFC51B290162}"/>
                    </a:ext>
                  </a:extLst>
                </p14:cNvPr>
                <p14:cNvContentPartPr/>
                <p14:nvPr/>
              </p14:nvContentPartPr>
              <p14:xfrm>
                <a:off x="3095578" y="4624498"/>
                <a:ext cx="345240" cy="199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8DE20C-4EB7-3280-EE5B-DFC51B2901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86578" y="4615498"/>
                  <a:ext cx="3628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2D9BE07-8837-59E2-1FD9-06952B8505E0}"/>
                  </a:ext>
                </a:extLst>
              </p14:cNvPr>
              <p14:cNvContentPartPr/>
              <p14:nvPr/>
            </p14:nvContentPartPr>
            <p14:xfrm>
              <a:off x="2771578" y="5601898"/>
              <a:ext cx="10800" cy="645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2D9BE07-8837-59E2-1FD9-06952B8505E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17578" y="5493898"/>
                <a:ext cx="1184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13E3D65-1E7D-DC1C-5205-8A07F324B64B}"/>
                  </a:ext>
                </a:extLst>
              </p14:cNvPr>
              <p14:cNvContentPartPr/>
              <p14:nvPr/>
            </p14:nvContentPartPr>
            <p14:xfrm>
              <a:off x="5538898" y="3720538"/>
              <a:ext cx="360" cy="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13E3D65-1E7D-DC1C-5205-8A07F324B64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84898" y="361253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1237B77-A2D7-3380-E8FF-FE2B01E69F22}"/>
                  </a:ext>
                </a:extLst>
              </p14:cNvPr>
              <p14:cNvContentPartPr/>
              <p14:nvPr/>
            </p14:nvContentPartPr>
            <p14:xfrm>
              <a:off x="5812138" y="4004218"/>
              <a:ext cx="360" cy="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1237B77-A2D7-3380-E8FF-FE2B01E69F2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758138" y="389657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DA56C78-E37B-D89E-2D55-0C309F66EF3B}"/>
                  </a:ext>
                </a:extLst>
              </p14:cNvPr>
              <p14:cNvContentPartPr/>
              <p14:nvPr/>
            </p14:nvContentPartPr>
            <p14:xfrm>
              <a:off x="5149738" y="4214458"/>
              <a:ext cx="480240" cy="84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DA56C78-E37B-D89E-2D55-0C309F66EF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34618" y="4198978"/>
                <a:ext cx="510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36DF1A4-17D1-844D-3882-051E7840D04D}"/>
                  </a:ext>
                </a:extLst>
              </p14:cNvPr>
              <p14:cNvContentPartPr/>
              <p14:nvPr/>
            </p14:nvContentPartPr>
            <p14:xfrm>
              <a:off x="6820858" y="4148218"/>
              <a:ext cx="433800" cy="1191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36DF1A4-17D1-844D-3882-051E7840D0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05738" y="4133098"/>
                <a:ext cx="464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772214E-3DA4-7F40-4E29-22B76153A683}"/>
                  </a:ext>
                </a:extLst>
              </p14:cNvPr>
              <p14:cNvContentPartPr/>
              <p14:nvPr/>
            </p14:nvContentPartPr>
            <p14:xfrm>
              <a:off x="6116338" y="4160458"/>
              <a:ext cx="155880" cy="81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772214E-3DA4-7F40-4E29-22B76153A6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00858" y="4145338"/>
                <a:ext cx="18612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071FEE8-A28B-8A08-75D6-99EECEFB66F3}"/>
              </a:ext>
            </a:extLst>
          </p:cNvPr>
          <p:cNvGrpSpPr/>
          <p:nvPr/>
        </p:nvGrpSpPr>
        <p:grpSpPr>
          <a:xfrm>
            <a:off x="5697658" y="4130218"/>
            <a:ext cx="497160" cy="177840"/>
            <a:chOff x="5697658" y="4130218"/>
            <a:chExt cx="4971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A679544-63EA-E97E-DFD4-3A791E65BFE8}"/>
                    </a:ext>
                  </a:extLst>
                </p14:cNvPr>
                <p14:cNvContentPartPr/>
                <p14:nvPr/>
              </p14:nvContentPartPr>
              <p14:xfrm>
                <a:off x="5759578" y="4130218"/>
                <a:ext cx="33840" cy="17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A679544-63EA-E97E-DFD4-3A791E65BF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4098" y="4115098"/>
                  <a:ext cx="64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02AE13-6862-74CD-4043-AC7C514DF53D}"/>
                    </a:ext>
                  </a:extLst>
                </p14:cNvPr>
                <p14:cNvContentPartPr/>
                <p14:nvPr/>
              </p14:nvContentPartPr>
              <p14:xfrm>
                <a:off x="5697658" y="4190698"/>
                <a:ext cx="200520" cy="29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02AE13-6862-74CD-4043-AC7C514DF5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82178" y="4175578"/>
                  <a:ext cx="231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F987584-FA15-72F6-E206-4C89B65AB029}"/>
                    </a:ext>
                  </a:extLst>
                </p14:cNvPr>
                <p14:cNvContentPartPr/>
                <p14:nvPr/>
              </p14:nvContentPartPr>
              <p14:xfrm>
                <a:off x="6190138" y="4130218"/>
                <a:ext cx="4680" cy="177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F987584-FA15-72F6-E206-4C89B65AB0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4658" y="4115098"/>
                  <a:ext cx="3492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3D94A4F-1AFE-25A6-4D38-49AB8EF774B6}"/>
                  </a:ext>
                </a:extLst>
              </p14:cNvPr>
              <p14:cNvContentPartPr/>
              <p14:nvPr/>
            </p14:nvContentPartPr>
            <p14:xfrm>
              <a:off x="7694578" y="4161898"/>
              <a:ext cx="48240" cy="81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3D94A4F-1AFE-25A6-4D38-49AB8EF774B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79458" y="4146778"/>
                <a:ext cx="788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D3B6195-7E4A-D6A2-BC10-47B33E3AB253}"/>
                  </a:ext>
                </a:extLst>
              </p14:cNvPr>
              <p14:cNvContentPartPr/>
              <p14:nvPr/>
            </p14:nvContentPartPr>
            <p14:xfrm>
              <a:off x="6905098" y="4161178"/>
              <a:ext cx="94680" cy="103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D3B6195-7E4A-D6A2-BC10-47B33E3AB25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89978" y="4145698"/>
                <a:ext cx="125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48A7C9F-4A45-3B15-FA93-957BC7767243}"/>
                  </a:ext>
                </a:extLst>
              </p14:cNvPr>
              <p14:cNvContentPartPr/>
              <p14:nvPr/>
            </p14:nvContentPartPr>
            <p14:xfrm>
              <a:off x="5048578" y="4534498"/>
              <a:ext cx="732240" cy="48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48A7C9F-4A45-3B15-FA93-957BC77672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33458" y="4519378"/>
                <a:ext cx="7628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98848C9-4750-6863-E3C7-1CF703952B9B}"/>
                  </a:ext>
                </a:extLst>
              </p14:cNvPr>
              <p14:cNvContentPartPr/>
              <p14:nvPr/>
            </p14:nvContentPartPr>
            <p14:xfrm>
              <a:off x="7651378" y="5321098"/>
              <a:ext cx="1666800" cy="532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98848C9-4750-6863-E3C7-1CF703952B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97738" y="5213458"/>
                <a:ext cx="177444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281F7B1-7C5D-A861-1739-278B432EC447}"/>
                  </a:ext>
                </a:extLst>
              </p14:cNvPr>
              <p14:cNvContentPartPr/>
              <p14:nvPr/>
            </p14:nvContentPartPr>
            <p14:xfrm>
              <a:off x="9627418" y="5710258"/>
              <a:ext cx="300600" cy="20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281F7B1-7C5D-A861-1739-278B432EC44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73418" y="5602618"/>
                <a:ext cx="40824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1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5CA98C-AFBD-D06D-DD8E-4AA85512EDC6}"/>
              </a:ext>
            </a:extLst>
          </p:cNvPr>
          <p:cNvGrpSpPr/>
          <p:nvPr/>
        </p:nvGrpSpPr>
        <p:grpSpPr>
          <a:xfrm>
            <a:off x="2285136" y="1244907"/>
            <a:ext cx="1261241" cy="1045779"/>
            <a:chOff x="903890" y="622738"/>
            <a:chExt cx="1261241" cy="10457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FA7EC02-9D1E-9286-AFD0-07D7C712A631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B34788-BDF5-82C1-F3F8-87638852D3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769076-16B6-38FF-2206-16DA870B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77" y="252119"/>
            <a:ext cx="7366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8BDBF-11AA-4258-6580-3B29E516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27" y="1673603"/>
            <a:ext cx="1143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E511-4173-BE7B-8522-5EABD811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206" y="2362920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14:cNvPr>
              <p14:cNvContentPartPr/>
              <p14:nvPr/>
            </p14:nvContentPartPr>
            <p14:xfrm>
              <a:off x="2273396" y="173867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9076" y="1734354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84A18-F7A4-0BA6-018F-8F8A860B7896}"/>
              </a:ext>
            </a:extLst>
          </p:cNvPr>
          <p:cNvGrpSpPr/>
          <p:nvPr/>
        </p:nvGrpSpPr>
        <p:grpSpPr>
          <a:xfrm>
            <a:off x="2270156" y="1423314"/>
            <a:ext cx="1356120" cy="553680"/>
            <a:chOff x="2270156" y="1423314"/>
            <a:chExt cx="135612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D33026-84E9-4BA1-9FFF-45BC7FDF71DB}"/>
                    </a:ext>
                  </a:extLst>
                </p14:cNvPr>
                <p14:cNvContentPartPr/>
                <p14:nvPr/>
              </p14:nvContentPartPr>
              <p14:xfrm>
                <a:off x="2270156" y="1440954"/>
                <a:ext cx="1343160" cy="53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D33026-84E9-4BA1-9FFF-45BC7FDF71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62596" y="1433394"/>
                  <a:ext cx="13582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14:cNvPr>
                <p14:cNvContentPartPr/>
                <p14:nvPr/>
              </p14:nvContentPartPr>
              <p14:xfrm>
                <a:off x="2912756" y="1423314"/>
                <a:ext cx="4068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5196" y="1415754"/>
                  <a:ext cx="55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14:cNvPr>
                <p14:cNvContentPartPr/>
                <p14:nvPr/>
              </p14:nvContentPartPr>
              <p14:xfrm>
                <a:off x="3007076" y="1451394"/>
                <a:ext cx="32400" cy="1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9516" y="1443834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4756" y="14722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78840" cy="5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4756" y="1472274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14:cNvPr>
                <p14:cNvContentPartPr/>
                <p14:nvPr/>
              </p14:nvContentPartPr>
              <p14:xfrm>
                <a:off x="3214436" y="1592874"/>
                <a:ext cx="23760" cy="2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6876" y="1585314"/>
                  <a:ext cx="38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14:cNvPr>
                <p14:cNvContentPartPr/>
                <p14:nvPr/>
              </p14:nvContentPartPr>
              <p14:xfrm>
                <a:off x="3252236" y="1677834"/>
                <a:ext cx="21960" cy="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4676" y="1670274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14:cNvPr>
                <p14:cNvContentPartPr/>
                <p14:nvPr/>
              </p14:nvContentPartPr>
              <p14:xfrm>
                <a:off x="3257276" y="1678194"/>
                <a:ext cx="89280" cy="6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9716" y="1670634"/>
                  <a:ext cx="104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14:cNvPr>
                <p14:cNvContentPartPr/>
                <p14:nvPr/>
              </p14:nvContentPartPr>
              <p14:xfrm>
                <a:off x="3383996" y="1753074"/>
                <a:ext cx="115560" cy="2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6436" y="1745514"/>
                  <a:ext cx="130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14:cNvPr>
                <p14:cNvContentPartPr/>
                <p14:nvPr/>
              </p14:nvContentPartPr>
              <p14:xfrm>
                <a:off x="3553916" y="1762794"/>
                <a:ext cx="7236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46356" y="1755234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29E219-6A2E-FD62-7AFE-6B4E73D346DA}"/>
              </a:ext>
            </a:extLst>
          </p:cNvPr>
          <p:cNvGrpSpPr/>
          <p:nvPr/>
        </p:nvGrpSpPr>
        <p:grpSpPr>
          <a:xfrm>
            <a:off x="2292675" y="3401941"/>
            <a:ext cx="1261241" cy="1045779"/>
            <a:chOff x="903890" y="622738"/>
            <a:chExt cx="1261241" cy="104577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90A68E-55AD-ABCF-679C-CEED248F75DE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7E96B-8304-F00B-7767-6D24FFBC837E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44B7632-6B65-C809-C16C-825C3780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13" y="3810530"/>
            <a:ext cx="114300" cy="228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72690B-F9DA-91D8-6231-D60042A19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470" y="4519954"/>
            <a:ext cx="165100" cy="2667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63711-967A-AC22-FECC-EBC1C535CCF9}"/>
              </a:ext>
            </a:extLst>
          </p:cNvPr>
          <p:cNvGrpSpPr/>
          <p:nvPr/>
        </p:nvGrpSpPr>
        <p:grpSpPr>
          <a:xfrm>
            <a:off x="2285125" y="5183418"/>
            <a:ext cx="1261241" cy="1045779"/>
            <a:chOff x="903890" y="622738"/>
            <a:chExt cx="1261241" cy="104577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A1B45F-7458-1DE2-DEC4-AF86F2A60875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ABEAA8-D119-E5DD-41A5-789AC09C785A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C2E6B-AC19-68FF-4366-C30C01F3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46" y="5592007"/>
            <a:ext cx="11430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DA52F5-FF58-4A5A-2BEC-D384212D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195" y="6301431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B6D08B-DFAA-B471-9293-DB4C67CC5D8B}"/>
                  </a:ext>
                </a:extLst>
              </p14:cNvPr>
              <p14:cNvContentPartPr/>
              <p14:nvPr/>
            </p14:nvContentPartPr>
            <p14:xfrm>
              <a:off x="2910956" y="3657474"/>
              <a:ext cx="20880" cy="8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B6D08B-DFAA-B471-9293-DB4C67CC5D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03396" y="3649914"/>
                <a:ext cx="36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68B9E06-2253-DAA5-EA15-9200D8C2541C}"/>
                  </a:ext>
                </a:extLst>
              </p14:cNvPr>
              <p14:cNvContentPartPr/>
              <p14:nvPr/>
            </p14:nvContentPartPr>
            <p14:xfrm>
              <a:off x="2857316" y="3657474"/>
              <a:ext cx="672480" cy="431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68B9E06-2253-DAA5-EA15-9200D8C254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49756" y="3649914"/>
                <a:ext cx="68760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6C92459-A815-2CCF-91F2-8F7D70BFCC5D}"/>
              </a:ext>
            </a:extLst>
          </p:cNvPr>
          <p:cNvGrpSpPr/>
          <p:nvPr/>
        </p:nvGrpSpPr>
        <p:grpSpPr>
          <a:xfrm>
            <a:off x="2320556" y="3657474"/>
            <a:ext cx="1224000" cy="422280"/>
            <a:chOff x="2320556" y="3657474"/>
            <a:chExt cx="122400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B73CA6-2C5F-C051-1F30-907B2D68934F}"/>
                    </a:ext>
                  </a:extLst>
                </p14:cNvPr>
                <p14:cNvContentPartPr/>
                <p14:nvPr/>
              </p14:nvContentPartPr>
              <p14:xfrm>
                <a:off x="2320556" y="3680514"/>
                <a:ext cx="601920" cy="399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B73CA6-2C5F-C051-1F30-907B2D6893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2996" y="3672954"/>
                  <a:ext cx="617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A83E0A-7ED7-4630-D1F8-6545CD7708D3}"/>
                    </a:ext>
                  </a:extLst>
                </p14:cNvPr>
                <p14:cNvContentPartPr/>
                <p14:nvPr/>
              </p14:nvContentPartPr>
              <p14:xfrm>
                <a:off x="2394356" y="3899034"/>
                <a:ext cx="10800" cy="1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A83E0A-7ED7-4630-D1F8-6545CD7708D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86796" y="3891474"/>
                  <a:ext cx="25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3993F5-525D-B589-352C-32C81F52E8E6}"/>
                    </a:ext>
                  </a:extLst>
                </p14:cNvPr>
                <p14:cNvContentPartPr/>
                <p14:nvPr/>
              </p14:nvContentPartPr>
              <p14:xfrm>
                <a:off x="2460596" y="3856554"/>
                <a:ext cx="38160" cy="3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3993F5-525D-B589-352C-32C81F52E8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3036" y="3848994"/>
                  <a:ext cx="53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7E997B-72F6-BFB5-7F1E-01B6B6C8EF8A}"/>
                    </a:ext>
                  </a:extLst>
                </p14:cNvPr>
                <p14:cNvContentPartPr/>
                <p14:nvPr/>
              </p14:nvContentPartPr>
              <p14:xfrm>
                <a:off x="2545196" y="3809754"/>
                <a:ext cx="2484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7E997B-72F6-BFB5-7F1E-01B6B6C8EF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37636" y="3802194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644F25-9142-BD65-E8F6-545286A91231}"/>
                    </a:ext>
                  </a:extLst>
                </p14:cNvPr>
                <p14:cNvContentPartPr/>
                <p14:nvPr/>
              </p14:nvContentPartPr>
              <p14:xfrm>
                <a:off x="2554556" y="3778074"/>
                <a:ext cx="72360" cy="5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644F25-9142-BD65-E8F6-545286A912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46996" y="3770514"/>
                  <a:ext cx="87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2417CE-B50D-606C-759A-2AD027985736}"/>
                    </a:ext>
                  </a:extLst>
                </p14:cNvPr>
                <p14:cNvContentPartPr/>
                <p14:nvPr/>
              </p14:nvContentPartPr>
              <p14:xfrm>
                <a:off x="2629796" y="3748194"/>
                <a:ext cx="29880" cy="24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2417CE-B50D-606C-759A-2AD0279857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22236" y="3740634"/>
                  <a:ext cx="44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6DCE01-FF57-6EDB-366B-D00F9C05368D}"/>
                    </a:ext>
                  </a:extLst>
                </p14:cNvPr>
                <p14:cNvContentPartPr/>
                <p14:nvPr/>
              </p14:nvContentPartPr>
              <p14:xfrm>
                <a:off x="2705396" y="3707514"/>
                <a:ext cx="6120" cy="2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6DCE01-FF57-6EDB-366B-D00F9C0536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97836" y="3699954"/>
                  <a:ext cx="21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BCBE94-CA99-F761-0829-33907D2F72B1}"/>
                    </a:ext>
                  </a:extLst>
                </p14:cNvPr>
                <p14:cNvContentPartPr/>
                <p14:nvPr/>
              </p14:nvContentPartPr>
              <p14:xfrm>
                <a:off x="2705396" y="373271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BCBE94-CA99-F761-0829-33907D2F72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97836" y="372515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F6B72-5CDA-2428-6B6D-A00A89B2E458}"/>
                    </a:ext>
                  </a:extLst>
                </p14:cNvPr>
                <p14:cNvContentPartPr/>
                <p14:nvPr/>
              </p14:nvContentPartPr>
              <p14:xfrm>
                <a:off x="2827796" y="3657474"/>
                <a:ext cx="54360" cy="1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F6B72-5CDA-2428-6B6D-A00A89B2E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20236" y="3649914"/>
                  <a:ext cx="69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E10D74-07D9-36BD-21DA-1A467DDCE8A9}"/>
                    </a:ext>
                  </a:extLst>
                </p14:cNvPr>
                <p14:cNvContentPartPr/>
                <p14:nvPr/>
              </p14:nvContentPartPr>
              <p14:xfrm>
                <a:off x="2941196" y="3657474"/>
                <a:ext cx="37440" cy="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E10D74-07D9-36BD-21DA-1A467DDCE8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33636" y="3649914"/>
                  <a:ext cx="52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46F755-63C0-519B-CD52-92D6FF707988}"/>
                    </a:ext>
                  </a:extLst>
                </p14:cNvPr>
                <p14:cNvContentPartPr/>
                <p14:nvPr/>
              </p14:nvContentPartPr>
              <p14:xfrm>
                <a:off x="3044876" y="3685554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46F755-63C0-519B-CD52-92D6FF7079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37316" y="367799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0BF602-46E9-5F5B-319A-747ED298E67D}"/>
                    </a:ext>
                  </a:extLst>
                </p14:cNvPr>
                <p14:cNvContentPartPr/>
                <p14:nvPr/>
              </p14:nvContentPartPr>
              <p14:xfrm>
                <a:off x="3120116" y="3695274"/>
                <a:ext cx="24120" cy="6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0BF602-46E9-5F5B-319A-747ED298E6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12556" y="3687714"/>
                  <a:ext cx="39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43FCB3-D952-DBF7-DCB3-CAB909DB8D72}"/>
                    </a:ext>
                  </a:extLst>
                </p14:cNvPr>
                <p14:cNvContentPartPr/>
                <p14:nvPr/>
              </p14:nvContentPartPr>
              <p14:xfrm>
                <a:off x="3185996" y="3732714"/>
                <a:ext cx="31320" cy="2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43FCB3-D952-DBF7-DCB3-CAB909DB8D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8436" y="3725154"/>
                  <a:ext cx="46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082C91-02E0-A0E0-A918-DF1B830AC93E}"/>
                    </a:ext>
                  </a:extLst>
                </p14:cNvPr>
                <p14:cNvContentPartPr/>
                <p14:nvPr/>
              </p14:nvContentPartPr>
              <p14:xfrm>
                <a:off x="3261596" y="3770514"/>
                <a:ext cx="25560" cy="5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082C91-02E0-A0E0-A918-DF1B830AC93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54036" y="3762954"/>
                  <a:ext cx="40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5AFA43-D5B0-BAC6-A854-92000B70679D}"/>
                    </a:ext>
                  </a:extLst>
                </p14:cNvPr>
                <p14:cNvContentPartPr/>
                <p14:nvPr/>
              </p14:nvContentPartPr>
              <p14:xfrm>
                <a:off x="3308756" y="3846114"/>
                <a:ext cx="37440" cy="4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5AFA43-D5B0-BAC6-A854-92000B70679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01196" y="3838554"/>
                  <a:ext cx="5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5E1322-A402-B042-2D62-27CFAAE9BCB1}"/>
                    </a:ext>
                  </a:extLst>
                </p14:cNvPr>
                <p14:cNvContentPartPr/>
                <p14:nvPr/>
              </p14:nvContentPartPr>
              <p14:xfrm>
                <a:off x="3393356" y="3921354"/>
                <a:ext cx="46080" cy="15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5E1322-A402-B042-2D62-27CFAAE9BC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85796" y="3913794"/>
                  <a:ext cx="61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A34D54-C9E8-68E8-DA1B-01DA4C938E42}"/>
                    </a:ext>
                  </a:extLst>
                </p14:cNvPr>
                <p14:cNvContentPartPr/>
                <p14:nvPr/>
              </p14:nvContentPartPr>
              <p14:xfrm>
                <a:off x="3544196" y="3949794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A34D54-C9E8-68E8-DA1B-01DA4C938E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36636" y="394223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B561EB1-8FE4-77FE-55FE-06BD938726D2}"/>
                  </a:ext>
                </a:extLst>
              </p14:cNvPr>
              <p14:cNvContentPartPr/>
              <p14:nvPr/>
            </p14:nvContentPartPr>
            <p14:xfrm>
              <a:off x="2903396" y="5919714"/>
              <a:ext cx="5400" cy="20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B561EB1-8FE4-77FE-55FE-06BD938726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95836" y="5912154"/>
                <a:ext cx="205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3065D6-F91D-8E7F-F2D3-DD9EAB4870DB}"/>
                  </a:ext>
                </a:extLst>
              </p14:cNvPr>
              <p14:cNvContentPartPr/>
              <p14:nvPr/>
            </p14:nvContentPartPr>
            <p14:xfrm>
              <a:off x="2331356" y="5531274"/>
              <a:ext cx="572040" cy="498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3065D6-F91D-8E7F-F2D3-DD9EAB4870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24156" y="5523714"/>
                <a:ext cx="5871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42B6DB-8546-785C-7AB1-E6CE91C1B0FA}"/>
                  </a:ext>
                </a:extLst>
              </p14:cNvPr>
              <p14:cNvContentPartPr/>
              <p14:nvPr/>
            </p14:nvContentPartPr>
            <p14:xfrm>
              <a:off x="2893676" y="5401314"/>
              <a:ext cx="554040" cy="418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42B6DB-8546-785C-7AB1-E6CE91C1B0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86476" y="5393754"/>
                <a:ext cx="569160" cy="43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C922BA1-F241-9D58-E0E6-ED9AB7E57375}"/>
              </a:ext>
            </a:extLst>
          </p:cNvPr>
          <p:cNvGrpSpPr/>
          <p:nvPr/>
        </p:nvGrpSpPr>
        <p:grpSpPr>
          <a:xfrm>
            <a:off x="2413076" y="5721714"/>
            <a:ext cx="247680" cy="47520"/>
            <a:chOff x="2413076" y="5721714"/>
            <a:chExt cx="247680" cy="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E75346-8E3D-2AC6-A3BA-AD4E031C4620}"/>
                    </a:ext>
                  </a:extLst>
                </p14:cNvPr>
                <p14:cNvContentPartPr/>
                <p14:nvPr/>
              </p14:nvContentPartPr>
              <p14:xfrm>
                <a:off x="2413076" y="5768874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E75346-8E3D-2AC6-A3BA-AD4E031C46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05516" y="57613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5259C1-566C-9F04-30B0-D6DAA04F3644}"/>
                    </a:ext>
                  </a:extLst>
                </p14:cNvPr>
                <p14:cNvContentPartPr/>
                <p14:nvPr/>
              </p14:nvContentPartPr>
              <p14:xfrm>
                <a:off x="2413076" y="5740434"/>
                <a:ext cx="104760" cy="2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5259C1-566C-9F04-30B0-D6DAA04F36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05516" y="5732874"/>
                  <a:ext cx="11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011F42-9EF6-6B71-A4A6-D1E6C42E04F7}"/>
                    </a:ext>
                  </a:extLst>
                </p14:cNvPr>
                <p14:cNvContentPartPr/>
                <p14:nvPr/>
              </p14:nvContentPartPr>
              <p14:xfrm>
                <a:off x="2573276" y="5721714"/>
                <a:ext cx="50400" cy="2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011F42-9EF6-6B71-A4A6-D1E6C42E04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65716" y="5714514"/>
                  <a:ext cx="65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60C1E0-C43E-12E4-E628-975700D88D24}"/>
                    </a:ext>
                  </a:extLst>
                </p14:cNvPr>
                <p14:cNvContentPartPr/>
                <p14:nvPr/>
              </p14:nvContentPartPr>
              <p14:xfrm>
                <a:off x="2582636" y="5731434"/>
                <a:ext cx="78120" cy="3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60C1E0-C43E-12E4-E628-975700D88D2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75076" y="5723874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C92C67-5F0B-FFE5-C1E3-8E229988AB5D}"/>
                  </a:ext>
                </a:extLst>
              </p14:cNvPr>
              <p14:cNvContentPartPr/>
              <p14:nvPr/>
            </p14:nvContentPartPr>
            <p14:xfrm>
              <a:off x="2714756" y="5844474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C92C67-5F0B-FFE5-C1E3-8E229988AB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7196" y="5836914"/>
                <a:ext cx="1548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628E03B-4236-4FC6-05C8-09D439795AEE}"/>
              </a:ext>
            </a:extLst>
          </p:cNvPr>
          <p:cNvGrpSpPr/>
          <p:nvPr/>
        </p:nvGrpSpPr>
        <p:grpSpPr>
          <a:xfrm>
            <a:off x="2743196" y="5929434"/>
            <a:ext cx="218520" cy="153720"/>
            <a:chOff x="2743196" y="5929434"/>
            <a:chExt cx="21852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95E9E2-01EB-8542-2C58-B9CFA6623A66}"/>
                    </a:ext>
                  </a:extLst>
                </p14:cNvPr>
                <p14:cNvContentPartPr/>
                <p14:nvPr/>
              </p14:nvContentPartPr>
              <p14:xfrm>
                <a:off x="2743196" y="5929434"/>
                <a:ext cx="20160" cy="4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95E9E2-01EB-8542-2C58-B9CFA6623A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5636" y="5921874"/>
                  <a:ext cx="35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3AA619-F60A-6FD8-3F41-93C08A61FB63}"/>
                    </a:ext>
                  </a:extLst>
                </p14:cNvPr>
                <p14:cNvContentPartPr/>
                <p14:nvPr/>
              </p14:nvContentPartPr>
              <p14:xfrm>
                <a:off x="2780636" y="6014034"/>
                <a:ext cx="35280" cy="3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3AA619-F60A-6FD8-3F41-93C08A61FB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73076" y="6006474"/>
                  <a:ext cx="5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3B0153-A5FD-309C-B17B-99F83F28BA7C}"/>
                    </a:ext>
                  </a:extLst>
                </p14:cNvPr>
                <p14:cNvContentPartPr/>
                <p14:nvPr/>
              </p14:nvContentPartPr>
              <p14:xfrm>
                <a:off x="2789996" y="6023394"/>
                <a:ext cx="93960" cy="4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3B0153-A5FD-309C-B17B-99F83F28BA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82436" y="6015834"/>
                  <a:ext cx="109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55D307-249B-9F7A-9170-61B8F0B65AF8}"/>
                    </a:ext>
                  </a:extLst>
                </p14:cNvPr>
                <p14:cNvContentPartPr/>
                <p14:nvPr/>
              </p14:nvContentPartPr>
              <p14:xfrm>
                <a:off x="2912756" y="6061194"/>
                <a:ext cx="48960" cy="2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55D307-249B-9F7A-9170-61B8F0B65A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05196" y="6053634"/>
                  <a:ext cx="637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3E63C7E-3AF6-4A64-0BF8-CB37AE0453BB}"/>
              </a:ext>
            </a:extLst>
          </p:cNvPr>
          <p:cNvGrpSpPr/>
          <p:nvPr/>
        </p:nvGrpSpPr>
        <p:grpSpPr>
          <a:xfrm>
            <a:off x="2922116" y="5420394"/>
            <a:ext cx="674640" cy="322920"/>
            <a:chOff x="2922116" y="5420394"/>
            <a:chExt cx="67464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18E57E-EAE9-B2D8-10DE-3095ACB195BA}"/>
                    </a:ext>
                  </a:extLst>
                </p14:cNvPr>
                <p14:cNvContentPartPr/>
                <p14:nvPr/>
              </p14:nvContentPartPr>
              <p14:xfrm>
                <a:off x="2922116" y="5420394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18E57E-EAE9-B2D8-10DE-3095ACB195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14556" y="541283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98EEBC-6E25-C401-7317-382862066C0B}"/>
                    </a:ext>
                  </a:extLst>
                </p14:cNvPr>
                <p14:cNvContentPartPr/>
                <p14:nvPr/>
              </p14:nvContentPartPr>
              <p14:xfrm>
                <a:off x="2922116" y="5420394"/>
                <a:ext cx="69120" cy="88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98EEBC-6E25-C401-7317-382862066C0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14556" y="5412834"/>
                  <a:ext cx="84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74272D-23B5-BD56-E1B6-28A7638ACE2E}"/>
                    </a:ext>
                  </a:extLst>
                </p14:cNvPr>
                <p14:cNvContentPartPr/>
                <p14:nvPr/>
              </p14:nvContentPartPr>
              <p14:xfrm>
                <a:off x="3044876" y="5530194"/>
                <a:ext cx="7560" cy="1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74272D-23B5-BD56-E1B6-28A7638ACE2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37316" y="5522634"/>
                  <a:ext cx="2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53E405-1A05-21B4-9314-1C3FE780AAC0}"/>
                    </a:ext>
                  </a:extLst>
                </p14:cNvPr>
                <p14:cNvContentPartPr/>
                <p14:nvPr/>
              </p14:nvContentPartPr>
              <p14:xfrm>
                <a:off x="3044516" y="5542794"/>
                <a:ext cx="83520" cy="2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53E405-1A05-21B4-9314-1C3FE780AAC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37316" y="5535234"/>
                  <a:ext cx="98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3951C4-E984-3E94-1401-72350D19323E}"/>
                    </a:ext>
                  </a:extLst>
                </p14:cNvPr>
                <p14:cNvContentPartPr/>
                <p14:nvPr/>
              </p14:nvContentPartPr>
              <p14:xfrm>
                <a:off x="3167276" y="5561514"/>
                <a:ext cx="59400" cy="29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3951C4-E984-3E94-1401-72350D19323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59716" y="5553954"/>
                  <a:ext cx="74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3ECA3F-CC12-C452-049E-BF8B20798981}"/>
                    </a:ext>
                  </a:extLst>
                </p14:cNvPr>
                <p14:cNvContentPartPr/>
                <p14:nvPr/>
              </p14:nvContentPartPr>
              <p14:xfrm>
                <a:off x="3261596" y="5618034"/>
                <a:ext cx="46080" cy="1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3ECA3F-CC12-C452-049E-BF8B207989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54036" y="5610834"/>
                  <a:ext cx="6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AF0630-D505-9A1A-92AE-25C589960128}"/>
                    </a:ext>
                  </a:extLst>
                </p14:cNvPr>
                <p14:cNvContentPartPr/>
                <p14:nvPr/>
              </p14:nvContentPartPr>
              <p14:xfrm>
                <a:off x="3336836" y="5655834"/>
                <a:ext cx="23760" cy="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AF0630-D505-9A1A-92AE-25C58996012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29276" y="5648274"/>
                  <a:ext cx="38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A75AA6-45E4-252D-2E62-87B690E38797}"/>
                    </a:ext>
                  </a:extLst>
                </p14:cNvPr>
                <p14:cNvContentPartPr/>
                <p14:nvPr/>
              </p14:nvContentPartPr>
              <p14:xfrm>
                <a:off x="3345116" y="5659434"/>
                <a:ext cx="69480" cy="5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A75AA6-45E4-252D-2E62-87B690E3879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37556" y="5651874"/>
                  <a:ext cx="8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69B712-D656-5468-195A-EF9BF5A9E46E}"/>
                    </a:ext>
                  </a:extLst>
                </p14:cNvPr>
                <p14:cNvContentPartPr/>
                <p14:nvPr/>
              </p14:nvContentPartPr>
              <p14:xfrm>
                <a:off x="3506756" y="5731434"/>
                <a:ext cx="38160" cy="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69B712-D656-5468-195A-EF9BF5A9E4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99196" y="5723874"/>
                  <a:ext cx="53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2F770B-B00D-C4F0-417B-1321B4B4C484}"/>
                    </a:ext>
                  </a:extLst>
                </p14:cNvPr>
                <p14:cNvContentPartPr/>
                <p14:nvPr/>
              </p14:nvContentPartPr>
              <p14:xfrm>
                <a:off x="3515756" y="5731434"/>
                <a:ext cx="8100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2F770B-B00D-C4F0-417B-1321B4B4C48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08196" y="5724234"/>
                  <a:ext cx="96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04F100-A032-D568-44FA-7C987B88ED4A}"/>
              </a:ext>
            </a:extLst>
          </p:cNvPr>
          <p:cNvGrpSpPr/>
          <p:nvPr/>
        </p:nvGrpSpPr>
        <p:grpSpPr>
          <a:xfrm>
            <a:off x="2749676" y="2926674"/>
            <a:ext cx="330840" cy="142920"/>
            <a:chOff x="2749676" y="2926674"/>
            <a:chExt cx="330840" cy="142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C6C9B6-3F5B-748E-766E-0CB43D4CBCC8}"/>
                    </a:ext>
                  </a:extLst>
                </p14:cNvPr>
                <p14:cNvContentPartPr/>
                <p14:nvPr/>
              </p14:nvContentPartPr>
              <p14:xfrm>
                <a:off x="2749676" y="2926674"/>
                <a:ext cx="300240" cy="24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C6C9B6-3F5B-748E-766E-0CB43D4CBC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40676" y="2918034"/>
                  <a:ext cx="31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38374D-A90C-44E0-C0AB-F5F83A45A748}"/>
                    </a:ext>
                  </a:extLst>
                </p14:cNvPr>
                <p14:cNvContentPartPr/>
                <p14:nvPr/>
              </p14:nvContentPartPr>
              <p14:xfrm>
                <a:off x="2812316" y="2999394"/>
                <a:ext cx="268200" cy="70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38374D-A90C-44E0-C0AB-F5F83A45A74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03676" y="2990394"/>
                  <a:ext cx="2858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401B68-13C8-E662-4F6C-DB5B3042FC08}"/>
              </a:ext>
            </a:extLst>
          </p:cNvPr>
          <p:cNvGrpSpPr/>
          <p:nvPr/>
        </p:nvGrpSpPr>
        <p:grpSpPr>
          <a:xfrm>
            <a:off x="2818436" y="4920714"/>
            <a:ext cx="212400" cy="170640"/>
            <a:chOff x="2818436" y="4920714"/>
            <a:chExt cx="212400" cy="170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A3F2E4-E9D0-D2FF-79E7-F5C181AE4983}"/>
                    </a:ext>
                  </a:extLst>
                </p14:cNvPr>
                <p14:cNvContentPartPr/>
                <p14:nvPr/>
              </p14:nvContentPartPr>
              <p14:xfrm>
                <a:off x="2903396" y="4920714"/>
                <a:ext cx="33480" cy="170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A3F2E4-E9D0-D2FF-79E7-F5C181AE49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94396" y="4911714"/>
                  <a:ext cx="51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2A1ACE-0A71-C44F-0B62-70679970939C}"/>
                    </a:ext>
                  </a:extLst>
                </p14:cNvPr>
                <p14:cNvContentPartPr/>
                <p14:nvPr/>
              </p14:nvContentPartPr>
              <p14:xfrm>
                <a:off x="2818436" y="4988034"/>
                <a:ext cx="212400" cy="27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2A1ACE-0A71-C44F-0B62-7067997093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09436" y="4979394"/>
                  <a:ext cx="2300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2CB6AD0-498C-53C1-FF89-D431D95323D0}"/>
              </a:ext>
            </a:extLst>
          </p:cNvPr>
          <p:cNvGrpSpPr/>
          <p:nvPr/>
        </p:nvGrpSpPr>
        <p:grpSpPr>
          <a:xfrm>
            <a:off x="782276" y="3879954"/>
            <a:ext cx="633600" cy="255240"/>
            <a:chOff x="782276" y="3879954"/>
            <a:chExt cx="633600" cy="255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D82479-453A-D144-DF9E-469CB8A827DC}"/>
                    </a:ext>
                  </a:extLst>
                </p14:cNvPr>
                <p14:cNvContentPartPr/>
                <p14:nvPr/>
              </p14:nvContentPartPr>
              <p14:xfrm>
                <a:off x="782276" y="3954114"/>
                <a:ext cx="180360" cy="181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D82479-453A-D144-DF9E-469CB8A827D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3276" y="3945474"/>
                  <a:ext cx="198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9B824A-574F-911C-F671-2BD81398DB0C}"/>
                    </a:ext>
                  </a:extLst>
                </p14:cNvPr>
                <p14:cNvContentPartPr/>
                <p14:nvPr/>
              </p14:nvContentPartPr>
              <p14:xfrm>
                <a:off x="980276" y="3879954"/>
                <a:ext cx="435600" cy="22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9B824A-574F-911C-F671-2BD81398DB0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1276" y="3870954"/>
                  <a:ext cx="4532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B2A58E-86CB-02F2-0BB9-112F1AFB0119}"/>
              </a:ext>
            </a:extLst>
          </p:cNvPr>
          <p:cNvGrpSpPr/>
          <p:nvPr/>
        </p:nvGrpSpPr>
        <p:grpSpPr>
          <a:xfrm>
            <a:off x="849596" y="5570874"/>
            <a:ext cx="454320" cy="350640"/>
            <a:chOff x="849596" y="5570874"/>
            <a:chExt cx="454320" cy="350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6C4B6D-F270-857E-0840-D8BEBB330A75}"/>
                    </a:ext>
                  </a:extLst>
                </p14:cNvPr>
                <p14:cNvContentPartPr/>
                <p14:nvPr/>
              </p14:nvContentPartPr>
              <p14:xfrm>
                <a:off x="849596" y="5760234"/>
                <a:ext cx="115560" cy="16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6C4B6D-F270-857E-0840-D8BEBB330A7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0956" y="5751594"/>
                  <a:ext cx="133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301765-9A67-1052-8334-6BBF8C0895CC}"/>
                    </a:ext>
                  </a:extLst>
                </p14:cNvPr>
                <p14:cNvContentPartPr/>
                <p14:nvPr/>
              </p14:nvContentPartPr>
              <p14:xfrm>
                <a:off x="1020596" y="5584914"/>
                <a:ext cx="146880" cy="31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301765-9A67-1052-8334-6BBF8C0895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1956" y="5576274"/>
                  <a:ext cx="164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C1176A-82B0-E128-E08B-8A644A905E84}"/>
                    </a:ext>
                  </a:extLst>
                </p14:cNvPr>
                <p14:cNvContentPartPr/>
                <p14:nvPr/>
              </p14:nvContentPartPr>
              <p14:xfrm>
                <a:off x="1135796" y="5570874"/>
                <a:ext cx="168120" cy="31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C1176A-82B0-E128-E08B-8A644A905E8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7156" y="5562234"/>
                  <a:ext cx="18576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3B6CEB7-26B7-68E8-B07B-47E167FBD096}"/>
                  </a:ext>
                </a:extLst>
              </p14:cNvPr>
              <p14:cNvContentPartPr/>
              <p14:nvPr/>
            </p14:nvContentPartPr>
            <p14:xfrm>
              <a:off x="4892396" y="3811914"/>
              <a:ext cx="406800" cy="138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3B6CEB7-26B7-68E8-B07B-47E167FBD09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83396" y="3802914"/>
                <a:ext cx="4244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3B62B8A-0A2F-2CC7-B022-6C92DEB304D1}"/>
                  </a:ext>
                </a:extLst>
              </p14:cNvPr>
              <p14:cNvContentPartPr/>
              <p14:nvPr/>
            </p14:nvContentPartPr>
            <p14:xfrm>
              <a:off x="4852076" y="5538474"/>
              <a:ext cx="463320" cy="132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3B62B8A-0A2F-2CC7-B022-6C92DEB304D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43076" y="5529474"/>
                <a:ext cx="480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14:cNvPr>
              <p14:cNvContentPartPr/>
              <p14:nvPr/>
            </p14:nvContentPartPr>
            <p14:xfrm>
              <a:off x="4930196" y="1633554"/>
              <a:ext cx="436680" cy="172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921196" y="1624914"/>
                <a:ext cx="454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14:cNvPr>
              <p14:cNvContentPartPr/>
              <p14:nvPr/>
            </p14:nvContentPartPr>
            <p14:xfrm>
              <a:off x="4938476" y="1630674"/>
              <a:ext cx="15120" cy="15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929476" y="1621674"/>
                <a:ext cx="32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B3C9826-BDFA-19CD-4D0D-4B066CEC3ACE}"/>
                  </a:ext>
                </a:extLst>
              </p14:cNvPr>
              <p14:cNvContentPartPr/>
              <p14:nvPr/>
            </p14:nvContentPartPr>
            <p14:xfrm>
              <a:off x="4883036" y="3820194"/>
              <a:ext cx="31320" cy="164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B3C9826-BDFA-19CD-4D0D-4B066CEC3A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74036" y="3811554"/>
                <a:ext cx="48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ADD0975-22E1-9B98-BC9F-14AA3D4D1947}"/>
                  </a:ext>
                </a:extLst>
              </p14:cNvPr>
              <p14:cNvContentPartPr/>
              <p14:nvPr/>
            </p14:nvContentPartPr>
            <p14:xfrm>
              <a:off x="4844516" y="5542794"/>
              <a:ext cx="19800" cy="189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ADD0975-22E1-9B98-BC9F-14AA3D4D194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35516" y="5533794"/>
                <a:ext cx="37440" cy="20736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49C6808-E1F5-ED44-8C5A-634CD5B9D67A}"/>
              </a:ext>
            </a:extLst>
          </p:cNvPr>
          <p:cNvCxnSpPr>
            <a:cxnSpLocks/>
          </p:cNvCxnSpPr>
          <p:nvPr/>
        </p:nvCxnSpPr>
        <p:spPr>
          <a:xfrm>
            <a:off x="8313624" y="3215082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pic>
        <p:nvPicPr>
          <p:cNvPr id="99" name="Picture 98">
            <a:extLst>
              <a:ext uri="{FF2B5EF4-FFF2-40B4-BE49-F238E27FC236}">
                <a16:creationId xmlns:a16="http://schemas.microsoft.com/office/drawing/2014/main" id="{B533612D-E993-62E7-AB25-C17FBEC61985}"/>
              </a:ext>
            </a:extLst>
          </p:cNvPr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>
            <a:off x="9590234" y="3640774"/>
            <a:ext cx="215900" cy="1778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3027A89-F83A-4382-A1AF-18F5EE77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668" y="4450446"/>
            <a:ext cx="165100" cy="2667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6B77FA-278C-0773-2CA8-BC74CD25CA14}"/>
              </a:ext>
            </a:extLst>
          </p:cNvPr>
          <p:cNvCxnSpPr>
            <a:cxnSpLocks/>
          </p:cNvCxnSpPr>
          <p:nvPr/>
        </p:nvCxnSpPr>
        <p:spPr>
          <a:xfrm rot="5400000">
            <a:off x="8313624" y="3215082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67A35C-6671-7FA9-DB86-343859B211E7}"/>
                  </a:ext>
                </a:extLst>
              </p14:cNvPr>
              <p14:cNvContentPartPr/>
              <p14:nvPr/>
            </p14:nvContentPartPr>
            <p14:xfrm>
              <a:off x="8356316" y="3293874"/>
              <a:ext cx="1003320" cy="415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67A35C-6671-7FA9-DB86-343859B211E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48756" y="3286314"/>
                <a:ext cx="1018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E23778F-86F6-033B-744F-B0FC7F1B81AF}"/>
                  </a:ext>
                </a:extLst>
              </p14:cNvPr>
              <p14:cNvContentPartPr/>
              <p14:nvPr/>
            </p14:nvContentPartPr>
            <p14:xfrm>
              <a:off x="7471436" y="3351834"/>
              <a:ext cx="937440" cy="387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E23778F-86F6-033B-744F-B0FC7F1B81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63876" y="3344274"/>
                <a:ext cx="952560" cy="402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BDA5035-FF0A-2E20-ECC3-CED2F0703A03}"/>
              </a:ext>
            </a:extLst>
          </p:cNvPr>
          <p:cNvCxnSpPr>
            <a:cxnSpLocks/>
          </p:cNvCxnSpPr>
          <p:nvPr/>
        </p:nvCxnSpPr>
        <p:spPr>
          <a:xfrm>
            <a:off x="8311764" y="5007886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A88D9BE-44F6-DBB3-9E3C-395E9927CBCE}"/>
              </a:ext>
            </a:extLst>
          </p:cNvPr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>
            <a:off x="9588374" y="5433578"/>
            <a:ext cx="215900" cy="1778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2C90979A-30ED-BEAB-A774-B2254E106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08" y="6243250"/>
            <a:ext cx="165100" cy="2667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4B1AD7-26DB-53F8-3D43-7FF7B9E5723E}"/>
              </a:ext>
            </a:extLst>
          </p:cNvPr>
          <p:cNvCxnSpPr>
            <a:cxnSpLocks/>
          </p:cNvCxnSpPr>
          <p:nvPr/>
        </p:nvCxnSpPr>
        <p:spPr>
          <a:xfrm rot="5400000">
            <a:off x="8311764" y="5007886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EEB32E1-10ED-6038-94A2-44657E55AF5D}"/>
                  </a:ext>
                </a:extLst>
              </p14:cNvPr>
              <p14:cNvContentPartPr/>
              <p14:nvPr/>
            </p14:nvContentPartPr>
            <p14:xfrm>
              <a:off x="7409458" y="3718018"/>
              <a:ext cx="1850040" cy="45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EEB32E1-10ED-6038-94A2-44657E55AF5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01898" y="3710458"/>
                <a:ext cx="1865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AF00A1F-8148-E253-3D9F-48F1E4DC1EF0}"/>
                  </a:ext>
                </a:extLst>
              </p14:cNvPr>
              <p14:cNvContentPartPr/>
              <p14:nvPr/>
            </p14:nvContentPartPr>
            <p14:xfrm>
              <a:off x="7290298" y="5498218"/>
              <a:ext cx="2175840" cy="6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AF00A1F-8148-E253-3D9F-48F1E4DC1EF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2738" y="5490658"/>
                <a:ext cx="2190960" cy="79560"/>
              </a:xfrm>
              <a:prstGeom prst="rect">
                <a:avLst/>
              </a:prstGeom>
            </p:spPr>
          </p:pic>
        </mc:Fallback>
      </mc:AlternateContent>
      <p:pic>
        <p:nvPicPr>
          <p:cNvPr id="113" name="Picture 112">
            <a:extLst>
              <a:ext uri="{FF2B5EF4-FFF2-40B4-BE49-F238E27FC236}">
                <a16:creationId xmlns:a16="http://schemas.microsoft.com/office/drawing/2014/main" id="{A1E4AB55-A74C-452B-EEA4-01055B6B4F6B}"/>
              </a:ext>
            </a:extLst>
          </p:cNvPr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>
            <a:off x="8092038" y="113100"/>
            <a:ext cx="863600" cy="46990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F7572D4-0912-1F9F-C27E-B91C603404F9}"/>
              </a:ext>
            </a:extLst>
          </p:cNvPr>
          <p:cNvCxnSpPr>
            <a:cxnSpLocks/>
          </p:cNvCxnSpPr>
          <p:nvPr/>
        </p:nvCxnSpPr>
        <p:spPr>
          <a:xfrm>
            <a:off x="8425610" y="981322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C370395D-D6A3-9A06-8FE1-06A59425E9CA}"/>
              </a:ext>
            </a:extLst>
          </p:cNvPr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>
            <a:off x="9702220" y="1407014"/>
            <a:ext cx="215900" cy="1778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62A077D-1EF6-A4E2-645F-BA8893BC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54" y="2216686"/>
            <a:ext cx="165100" cy="26670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4C384E-FB06-EF19-B579-95E71CCED644}"/>
              </a:ext>
            </a:extLst>
          </p:cNvPr>
          <p:cNvCxnSpPr>
            <a:cxnSpLocks/>
          </p:cNvCxnSpPr>
          <p:nvPr/>
        </p:nvCxnSpPr>
        <p:spPr>
          <a:xfrm rot="5400000">
            <a:off x="8425610" y="981322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F8A8D88-157F-F900-4420-EC6A4FDF5985}"/>
                  </a:ext>
                </a:extLst>
              </p14:cNvPr>
              <p14:cNvContentPartPr/>
              <p14:nvPr/>
            </p14:nvContentPartPr>
            <p14:xfrm>
              <a:off x="8468302" y="1060114"/>
              <a:ext cx="1003320" cy="415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F8A8D88-157F-F900-4420-EC6A4FDF598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60742" y="1052554"/>
                <a:ext cx="1018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8CAB252-C1C9-7857-8A29-B61A729145F7}"/>
                  </a:ext>
                </a:extLst>
              </p14:cNvPr>
              <p14:cNvContentPartPr/>
              <p14:nvPr/>
            </p14:nvContentPartPr>
            <p14:xfrm>
              <a:off x="7583422" y="1118074"/>
              <a:ext cx="937440" cy="387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8CAB252-C1C9-7857-8A29-B61A729145F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75862" y="1110514"/>
                <a:ext cx="95256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5D58153-0DA1-EC50-2A03-C8A3F2BB6DF0}"/>
              </a:ext>
            </a:extLst>
          </p:cNvPr>
          <p:cNvGrpSpPr/>
          <p:nvPr/>
        </p:nvGrpSpPr>
        <p:grpSpPr>
          <a:xfrm>
            <a:off x="7538053" y="1145150"/>
            <a:ext cx="2048868" cy="642753"/>
            <a:chOff x="241685" y="1272538"/>
            <a:chExt cx="2320013" cy="6931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6655E79-58EC-D429-B005-CAC43DC9352A}"/>
                    </a:ext>
                  </a:extLst>
                </p14:cNvPr>
                <p14:cNvContentPartPr/>
                <p14:nvPr/>
              </p14:nvContentPartPr>
              <p14:xfrm>
                <a:off x="241685" y="1298294"/>
                <a:ext cx="1633680" cy="667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6655E79-58EC-D429-B005-CAC43DC9352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6793" y="1293637"/>
                  <a:ext cx="1643465" cy="6767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6A653F-45EA-190D-CF04-4CDDF907B562}"/>
                </a:ext>
              </a:extLst>
            </p:cNvPr>
            <p:cNvGrpSpPr/>
            <p:nvPr/>
          </p:nvGrpSpPr>
          <p:grpSpPr>
            <a:xfrm>
              <a:off x="1867258" y="1272538"/>
              <a:ext cx="694440" cy="410760"/>
              <a:chOff x="1867258" y="1272538"/>
              <a:chExt cx="694440" cy="41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5227E04E-8B28-97F9-A601-83980F8E0187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5227E04E-8B28-97F9-A601-83980F8E0187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754FDE2-2C2F-B522-28C7-89F5A0C814E0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0754FDE2-2C2F-B522-28C7-89F5A0C814E0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6AFCE27-A9C8-DC56-D72C-200FC226D129}"/>
                      </a:ext>
                    </a:extLst>
                  </p14:cNvPr>
                  <p14:cNvContentPartPr/>
                  <p14:nvPr/>
                </p14:nvContentPartPr>
                <p14:xfrm>
                  <a:off x="1867258" y="1272538"/>
                  <a:ext cx="694440" cy="4107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C6AFCE27-A9C8-DC56-D72C-200FC226D129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862365" y="1267879"/>
                    <a:ext cx="704227" cy="42007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E7D751A-E9DF-33EF-10C8-8E0F6ED19EB9}"/>
              </a:ext>
            </a:extLst>
          </p:cNvPr>
          <p:cNvGrpSpPr/>
          <p:nvPr/>
        </p:nvGrpSpPr>
        <p:grpSpPr>
          <a:xfrm>
            <a:off x="7377474" y="5201273"/>
            <a:ext cx="2048868" cy="642753"/>
            <a:chOff x="241685" y="1272538"/>
            <a:chExt cx="2320013" cy="6931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57C4D8-5916-AECA-BBA0-9899FCC1C159}"/>
                    </a:ext>
                  </a:extLst>
                </p14:cNvPr>
                <p14:cNvContentPartPr/>
                <p14:nvPr/>
              </p14:nvContentPartPr>
              <p14:xfrm>
                <a:off x="241685" y="1298294"/>
                <a:ext cx="1633680" cy="66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57C4D8-5916-AECA-BBA0-9899FCC1C15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6793" y="1293637"/>
                  <a:ext cx="1643465" cy="6767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7F3647-BB17-7C9B-77FD-A770CC292B04}"/>
                </a:ext>
              </a:extLst>
            </p:cNvPr>
            <p:cNvGrpSpPr/>
            <p:nvPr/>
          </p:nvGrpSpPr>
          <p:grpSpPr>
            <a:xfrm>
              <a:off x="1867258" y="1272538"/>
              <a:ext cx="694440" cy="410760"/>
              <a:chOff x="1867258" y="1272538"/>
              <a:chExt cx="694440" cy="41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6DCF2934-AA86-927A-415F-17D7932B98F8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6DCF2934-AA86-927A-415F-17D7932B98F8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FEBD4C44-991D-CF3F-1C36-44D83ECEBF49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FEBD4C44-991D-CF3F-1C36-44D83ECEBF49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537DFAF6-3901-0723-AA1B-E27207988680}"/>
                      </a:ext>
                    </a:extLst>
                  </p14:cNvPr>
                  <p14:cNvContentPartPr/>
                  <p14:nvPr/>
                </p14:nvContentPartPr>
                <p14:xfrm>
                  <a:off x="1867258" y="1272538"/>
                  <a:ext cx="694440" cy="41076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537DFAF6-3901-0723-AA1B-E27207988680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862365" y="1267879"/>
                    <a:ext cx="704227" cy="42007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58DE075-6F0C-9DB3-32B3-7E73FB29EB55}"/>
                  </a:ext>
                </a:extLst>
              </p14:cNvPr>
              <p14:cNvContentPartPr/>
              <p14:nvPr/>
            </p14:nvContentPartPr>
            <p14:xfrm>
              <a:off x="2238418" y="1880218"/>
              <a:ext cx="663120" cy="435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58DE075-6F0C-9DB3-32B3-7E73FB29EB5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229778" y="1871578"/>
                <a:ext cx="6807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837A03F-781F-3565-2D7B-D50A8A6610F5}"/>
                  </a:ext>
                </a:extLst>
              </p14:cNvPr>
              <p14:cNvContentPartPr/>
              <p14:nvPr/>
            </p14:nvContentPartPr>
            <p14:xfrm>
              <a:off x="2304298" y="3406618"/>
              <a:ext cx="523080" cy="72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837A03F-781F-3565-2D7B-D50A8A6610F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295658" y="3397618"/>
                <a:ext cx="54072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0B18E2A-3D50-A698-4D11-794514FFB17D}"/>
              </a:ext>
            </a:extLst>
          </p:cNvPr>
          <p:cNvGrpSpPr/>
          <p:nvPr/>
        </p:nvGrpSpPr>
        <p:grpSpPr>
          <a:xfrm>
            <a:off x="2508418" y="3071458"/>
            <a:ext cx="1162440" cy="370800"/>
            <a:chOff x="2508418" y="3071458"/>
            <a:chExt cx="1162440" cy="370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CD5A6C4-A5A4-4BEA-5A11-4A84A2277276}"/>
                    </a:ext>
                  </a:extLst>
                </p14:cNvPr>
                <p14:cNvContentPartPr/>
                <p14:nvPr/>
              </p14:nvContentPartPr>
              <p14:xfrm>
                <a:off x="2969578" y="3264778"/>
                <a:ext cx="701280" cy="17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CD5A6C4-A5A4-4BEA-5A11-4A84A227727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60578" y="3256138"/>
                  <a:ext cx="718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7D26A32-EA1A-5B7D-8D19-9BD1E6C5161F}"/>
                    </a:ext>
                  </a:extLst>
                </p14:cNvPr>
                <p14:cNvContentPartPr/>
                <p14:nvPr/>
              </p14:nvContentPartPr>
              <p14:xfrm>
                <a:off x="2508418" y="3071458"/>
                <a:ext cx="823320" cy="306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7D26A32-EA1A-5B7D-8D19-9BD1E6C5161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99778" y="3062818"/>
                  <a:ext cx="8409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548BAD1-CCFE-0581-1711-4BE67C295895}"/>
              </a:ext>
            </a:extLst>
          </p:cNvPr>
          <p:cNvGrpSpPr/>
          <p:nvPr/>
        </p:nvGrpSpPr>
        <p:grpSpPr>
          <a:xfrm>
            <a:off x="2207098" y="4272778"/>
            <a:ext cx="637200" cy="821880"/>
            <a:chOff x="2207098" y="4272778"/>
            <a:chExt cx="637200" cy="821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078C5C6-16F8-AA4F-4E62-783B71E28A78}"/>
                    </a:ext>
                  </a:extLst>
                </p14:cNvPr>
                <p14:cNvContentPartPr/>
                <p14:nvPr/>
              </p14:nvContentPartPr>
              <p14:xfrm>
                <a:off x="2227618" y="4272778"/>
                <a:ext cx="616680" cy="15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078C5C6-16F8-AA4F-4E62-783B71E28A7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218618" y="4264138"/>
                  <a:ext cx="634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470C2F-06A6-88AE-4576-798B1F803AB1}"/>
                    </a:ext>
                  </a:extLst>
                </p14:cNvPr>
                <p14:cNvContentPartPr/>
                <p14:nvPr/>
              </p14:nvContentPartPr>
              <p14:xfrm>
                <a:off x="2440738" y="4393018"/>
                <a:ext cx="50400" cy="479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470C2F-06A6-88AE-4576-798B1F803AB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32098" y="4384378"/>
                  <a:ext cx="680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22472BD-36E6-E9D1-588C-43C3B7E27E51}"/>
                    </a:ext>
                  </a:extLst>
                </p14:cNvPr>
                <p14:cNvContentPartPr/>
                <p14:nvPr/>
              </p14:nvContentPartPr>
              <p14:xfrm>
                <a:off x="2207098" y="5084938"/>
                <a:ext cx="176760" cy="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22472BD-36E6-E9D1-588C-43C3B7E27E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198098" y="5075938"/>
                  <a:ext cx="194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A72AEB8-EFC6-2BA0-88CD-B0E1DA87C1E3}"/>
                    </a:ext>
                  </a:extLst>
                </p14:cNvPr>
                <p14:cNvContentPartPr/>
                <p14:nvPr/>
              </p14:nvContentPartPr>
              <p14:xfrm>
                <a:off x="2501218" y="4970458"/>
                <a:ext cx="2736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A72AEB8-EFC6-2BA0-88CD-B0E1DA87C1E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92578" y="4961818"/>
                  <a:ext cx="450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F7B8087-432B-9E6D-D9AF-A7AB627EBA99}"/>
              </a:ext>
            </a:extLst>
          </p:cNvPr>
          <p:cNvGrpSpPr/>
          <p:nvPr/>
        </p:nvGrpSpPr>
        <p:grpSpPr>
          <a:xfrm>
            <a:off x="2385658" y="5244418"/>
            <a:ext cx="232200" cy="215280"/>
            <a:chOff x="2385658" y="5244418"/>
            <a:chExt cx="232200" cy="215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209CAB-63B8-4DB9-EE4E-73686DB40879}"/>
                    </a:ext>
                  </a:extLst>
                </p14:cNvPr>
                <p14:cNvContentPartPr/>
                <p14:nvPr/>
              </p14:nvContentPartPr>
              <p14:xfrm>
                <a:off x="2469898" y="5244418"/>
                <a:ext cx="20520" cy="195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209CAB-63B8-4DB9-EE4E-73686DB408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60898" y="5235778"/>
                  <a:ext cx="3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42BFCC-B5D8-6649-71DA-4DB2C362094D}"/>
                    </a:ext>
                  </a:extLst>
                </p14:cNvPr>
                <p14:cNvContentPartPr/>
                <p14:nvPr/>
              </p14:nvContentPartPr>
              <p14:xfrm>
                <a:off x="2385658" y="5349538"/>
                <a:ext cx="232200" cy="110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42BFCC-B5D8-6649-71DA-4DB2C36209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77018" y="5340898"/>
                  <a:ext cx="24984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9571F21-5800-BAFC-0781-AC3AF2A300DA}"/>
                  </a:ext>
                </a:extLst>
              </p14:cNvPr>
              <p14:cNvContentPartPr/>
              <p14:nvPr/>
            </p14:nvContentPartPr>
            <p14:xfrm>
              <a:off x="8826418" y="3615418"/>
              <a:ext cx="14400" cy="185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9571F21-5800-BAFC-0781-AC3AF2A300D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817418" y="3606418"/>
                <a:ext cx="32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A4829C-BCD0-D9F4-B9AD-EFC627DE06B3}"/>
                  </a:ext>
                </a:extLst>
              </p14:cNvPr>
              <p14:cNvContentPartPr/>
              <p14:nvPr/>
            </p14:nvContentPartPr>
            <p14:xfrm>
              <a:off x="7858378" y="3643858"/>
              <a:ext cx="33120" cy="183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A4829C-BCD0-D9F4-B9AD-EFC627DE06B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849738" y="3634858"/>
                <a:ext cx="5076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D3A42C5-D4F8-6CE7-63F5-CB7C362A131D}"/>
              </a:ext>
            </a:extLst>
          </p:cNvPr>
          <p:cNvGrpSpPr/>
          <p:nvPr/>
        </p:nvGrpSpPr>
        <p:grpSpPr>
          <a:xfrm>
            <a:off x="8607898" y="3406618"/>
            <a:ext cx="462960" cy="111960"/>
            <a:chOff x="8607898" y="3406618"/>
            <a:chExt cx="462960" cy="111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F37EBF-BA78-A260-D6DC-C44A7B27BB9F}"/>
                    </a:ext>
                  </a:extLst>
                </p14:cNvPr>
                <p14:cNvContentPartPr/>
                <p14:nvPr/>
              </p14:nvContentPartPr>
              <p14:xfrm>
                <a:off x="8607898" y="3458098"/>
                <a:ext cx="105840" cy="60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F37EBF-BA78-A260-D6DC-C44A7B27BB9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98898" y="3449098"/>
                  <a:ext cx="123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530C7B-3FB6-4FC7-36D4-2B694B9121AF}"/>
                    </a:ext>
                  </a:extLst>
                </p14:cNvPr>
                <p14:cNvContentPartPr/>
                <p14:nvPr/>
              </p14:nvContentPartPr>
              <p14:xfrm>
                <a:off x="8859178" y="3406618"/>
                <a:ext cx="211680" cy="108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530C7B-3FB6-4FC7-36D4-2B694B912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50178" y="3397618"/>
                  <a:ext cx="2293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342C752-9B89-A8C1-7FD2-14E1600DC2DC}"/>
                  </a:ext>
                </a:extLst>
              </p14:cNvPr>
              <p14:cNvContentPartPr/>
              <p14:nvPr/>
            </p14:nvContentPartPr>
            <p14:xfrm>
              <a:off x="7761898" y="5447818"/>
              <a:ext cx="73440" cy="120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342C752-9B89-A8C1-7FD2-14E1600DC2D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753258" y="5438818"/>
                <a:ext cx="910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B10C599-ACB1-FD28-67DC-C8A93C28FF7A}"/>
                  </a:ext>
                </a:extLst>
              </p14:cNvPr>
              <p14:cNvContentPartPr/>
              <p14:nvPr/>
            </p14:nvContentPartPr>
            <p14:xfrm>
              <a:off x="8797978" y="5500378"/>
              <a:ext cx="69480" cy="83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B10C599-ACB1-FD28-67DC-C8A93C28FF7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788978" y="5491738"/>
                <a:ext cx="87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24E8D30-6428-B7C7-153F-6889E87EFBE0}"/>
                  </a:ext>
                </a:extLst>
              </p14:cNvPr>
              <p14:cNvContentPartPr/>
              <p14:nvPr/>
            </p14:nvContentPartPr>
            <p14:xfrm>
              <a:off x="2837458" y="5833018"/>
              <a:ext cx="68040" cy="190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24E8D30-6428-B7C7-153F-6889E87EFBE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828818" y="5824378"/>
                <a:ext cx="85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8162AEE-9219-CA38-BE69-310C4CF805FC}"/>
                  </a:ext>
                </a:extLst>
              </p14:cNvPr>
              <p14:cNvContentPartPr/>
              <p14:nvPr/>
            </p14:nvContentPartPr>
            <p14:xfrm>
              <a:off x="2890018" y="5444218"/>
              <a:ext cx="99360" cy="172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8162AEE-9219-CA38-BE69-310C4CF805F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881378" y="5435218"/>
                <a:ext cx="117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1FD3145-8108-0F53-8BDD-EE112DC64297}"/>
                  </a:ext>
                </a:extLst>
              </p14:cNvPr>
              <p14:cNvContentPartPr/>
              <p14:nvPr/>
            </p14:nvContentPartPr>
            <p14:xfrm>
              <a:off x="7263298" y="5228578"/>
              <a:ext cx="987480" cy="627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1FD3145-8108-0F53-8BDD-EE112DC6429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254298" y="5219578"/>
                <a:ext cx="1005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E47AB6B-D81D-6F5F-E8AF-FE5FBBE3AAA9}"/>
                  </a:ext>
                </a:extLst>
              </p14:cNvPr>
              <p14:cNvContentPartPr/>
              <p14:nvPr/>
            </p14:nvContentPartPr>
            <p14:xfrm>
              <a:off x="2764018" y="851338"/>
              <a:ext cx="827640" cy="97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E47AB6B-D81D-6F5F-E8AF-FE5FBBE3AAA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755378" y="842338"/>
                <a:ext cx="8452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BBDCF64-E346-72A4-7B93-C20F0504BC23}"/>
                  </a:ext>
                </a:extLst>
              </p14:cNvPr>
              <p14:cNvContentPartPr/>
              <p14:nvPr/>
            </p14:nvContentPartPr>
            <p14:xfrm>
              <a:off x="777538" y="5971618"/>
              <a:ext cx="724320" cy="2401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BBDCF64-E346-72A4-7B93-C20F0504BC2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68898" y="5962978"/>
                <a:ext cx="74196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9280DD9-0EC2-12B2-4986-98E11B715809}"/>
              </a:ext>
            </a:extLst>
          </p:cNvPr>
          <p:cNvGrpSpPr/>
          <p:nvPr/>
        </p:nvGrpSpPr>
        <p:grpSpPr>
          <a:xfrm>
            <a:off x="8953858" y="609418"/>
            <a:ext cx="370440" cy="322200"/>
            <a:chOff x="8953858" y="609418"/>
            <a:chExt cx="370440" cy="322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CA1EE5-DE9B-CDCD-9FE2-E99C7702CC70}"/>
                    </a:ext>
                  </a:extLst>
                </p14:cNvPr>
                <p14:cNvContentPartPr/>
                <p14:nvPr/>
              </p14:nvContentPartPr>
              <p14:xfrm>
                <a:off x="8953858" y="618778"/>
                <a:ext cx="173520" cy="31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CA1EE5-DE9B-CDCD-9FE2-E99C7702CC7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44858" y="610138"/>
                  <a:ext cx="191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D4CFC82-5CD5-B202-A13C-2A8DD037A466}"/>
                    </a:ext>
                  </a:extLst>
                </p14:cNvPr>
                <p14:cNvContentPartPr/>
                <p14:nvPr/>
              </p14:nvContentPartPr>
              <p14:xfrm>
                <a:off x="9091018" y="840538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D4CFC82-5CD5-B202-A13C-2A8DD037A46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82378" y="831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2ADCCFE-3725-1B3B-74B0-9DB7B0B0A698}"/>
                    </a:ext>
                  </a:extLst>
                </p14:cNvPr>
                <p14:cNvContentPartPr/>
                <p14:nvPr/>
              </p14:nvContentPartPr>
              <p14:xfrm>
                <a:off x="8985898" y="840538"/>
                <a:ext cx="360" cy="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ADCCFE-3725-1B3B-74B0-9DB7B0B0A6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76898" y="831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7B6D51F-8E0A-A2C7-9FE7-A0A3C2D0FE2D}"/>
                    </a:ext>
                  </a:extLst>
                </p14:cNvPr>
                <p14:cNvContentPartPr/>
                <p14:nvPr/>
              </p14:nvContentPartPr>
              <p14:xfrm>
                <a:off x="9028378" y="630298"/>
                <a:ext cx="193320" cy="192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7B6D51F-8E0A-A2C7-9FE7-A0A3C2D0FE2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19378" y="621658"/>
                  <a:ext cx="210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A680354-8C2B-ED96-4660-7DBA56DCE742}"/>
                    </a:ext>
                  </a:extLst>
                </p14:cNvPr>
                <p14:cNvContentPartPr/>
                <p14:nvPr/>
              </p14:nvContentPartPr>
              <p14:xfrm>
                <a:off x="8954578" y="784018"/>
                <a:ext cx="126360" cy="88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A680354-8C2B-ED96-4660-7DBA56DCE74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45938" y="775018"/>
                  <a:ext cx="14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42E0814-66D7-0E05-0E4B-E0CFA218F9E6}"/>
                    </a:ext>
                  </a:extLst>
                </p14:cNvPr>
                <p14:cNvContentPartPr/>
                <p14:nvPr/>
              </p14:nvContentPartPr>
              <p14:xfrm>
                <a:off x="9278218" y="609418"/>
                <a:ext cx="46080" cy="126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42E0814-66D7-0E05-0E4B-E0CFA218F9E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69578" y="600778"/>
                  <a:ext cx="6372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54B7FEF-6540-3831-CD95-BF08FD9919D5}"/>
                  </a:ext>
                </a:extLst>
              </p14:cNvPr>
              <p14:cNvContentPartPr/>
              <p14:nvPr/>
            </p14:nvContentPartPr>
            <p14:xfrm>
              <a:off x="9835858" y="1061218"/>
              <a:ext cx="3240" cy="44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54B7FEF-6540-3831-CD95-BF08FD9919D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827218" y="1052578"/>
                <a:ext cx="2088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B5075D0-EBDE-1076-57DD-BFC00A3CCEA7}"/>
              </a:ext>
            </a:extLst>
          </p:cNvPr>
          <p:cNvGrpSpPr/>
          <p:nvPr/>
        </p:nvGrpSpPr>
        <p:grpSpPr>
          <a:xfrm>
            <a:off x="9215578" y="1024858"/>
            <a:ext cx="503640" cy="301680"/>
            <a:chOff x="9215578" y="1024858"/>
            <a:chExt cx="503640" cy="301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445513E-D250-6472-14E2-D026016F7E76}"/>
                    </a:ext>
                  </a:extLst>
                </p14:cNvPr>
                <p14:cNvContentPartPr/>
                <p14:nvPr/>
              </p14:nvContentPartPr>
              <p14:xfrm>
                <a:off x="9215578" y="1077418"/>
                <a:ext cx="110880" cy="210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445513E-D250-6472-14E2-D026016F7E7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206578" y="1068418"/>
                  <a:ext cx="128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80C09A9-CCE2-45C6-84CC-0089D4CD9D35}"/>
                    </a:ext>
                  </a:extLst>
                </p14:cNvPr>
                <p14:cNvContentPartPr/>
                <p14:nvPr/>
              </p14:nvContentPartPr>
              <p14:xfrm>
                <a:off x="9385498" y="1198018"/>
                <a:ext cx="30600" cy="63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80C09A9-CCE2-45C6-84CC-0089D4CD9D3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76858" y="1189018"/>
                  <a:ext cx="4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C35C86-CC5C-4756-C33C-FB8CA46954B2}"/>
                    </a:ext>
                  </a:extLst>
                </p14:cNvPr>
                <p14:cNvContentPartPr/>
                <p14:nvPr/>
              </p14:nvContentPartPr>
              <p14:xfrm>
                <a:off x="9395938" y="1208458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C35C86-CC5C-4756-C33C-FB8CA46954B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87298" y="1199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AE2FB0D-53F8-F0F2-0148-D3175F2DE8B4}"/>
                    </a:ext>
                  </a:extLst>
                </p14:cNvPr>
                <p14:cNvContentPartPr/>
                <p14:nvPr/>
              </p14:nvContentPartPr>
              <p14:xfrm>
                <a:off x="9452098" y="1090378"/>
                <a:ext cx="72360" cy="117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AE2FB0D-53F8-F0F2-0148-D3175F2DE8B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43098" y="1081738"/>
                  <a:ext cx="90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9514EAD-2EE4-433B-3D54-27390DC657BA}"/>
                    </a:ext>
                  </a:extLst>
                </p14:cNvPr>
                <p14:cNvContentPartPr/>
                <p14:nvPr/>
              </p14:nvContentPartPr>
              <p14:xfrm>
                <a:off x="9595738" y="1063018"/>
                <a:ext cx="123480" cy="263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9514EAD-2EE4-433B-3D54-27390DC657B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87098" y="1054378"/>
                  <a:ext cx="141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7D6F914-C86E-68B8-94C7-41A6BA45B98E}"/>
                    </a:ext>
                  </a:extLst>
                </p14:cNvPr>
                <p14:cNvContentPartPr/>
                <p14:nvPr/>
              </p14:nvContentPartPr>
              <p14:xfrm>
                <a:off x="9338338" y="1024858"/>
                <a:ext cx="24120" cy="60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7D6F914-C86E-68B8-94C7-41A6BA45B98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29338" y="1015858"/>
                  <a:ext cx="41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E37E0B-1FFC-039A-587F-26CC5870A159}"/>
              </a:ext>
            </a:extLst>
          </p:cNvPr>
          <p:cNvGrpSpPr/>
          <p:nvPr/>
        </p:nvGrpSpPr>
        <p:grpSpPr>
          <a:xfrm>
            <a:off x="10047898" y="220618"/>
            <a:ext cx="1892160" cy="1543320"/>
            <a:chOff x="10047898" y="220618"/>
            <a:chExt cx="1892160" cy="1543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4571618-91B8-1029-6FE7-C6515BDFD68A}"/>
                    </a:ext>
                  </a:extLst>
                </p14:cNvPr>
                <p14:cNvContentPartPr/>
                <p14:nvPr/>
              </p14:nvContentPartPr>
              <p14:xfrm>
                <a:off x="10047898" y="220618"/>
                <a:ext cx="43920" cy="306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4571618-91B8-1029-6FE7-C6515BDFD68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038898" y="211618"/>
                  <a:ext cx="61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0F777AA-A1E6-AA4E-CB1E-E5FB4EB8E796}"/>
                    </a:ext>
                  </a:extLst>
                </p14:cNvPr>
                <p14:cNvContentPartPr/>
                <p14:nvPr/>
              </p14:nvContentPartPr>
              <p14:xfrm>
                <a:off x="10078858" y="231418"/>
                <a:ext cx="134280" cy="27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0F777AA-A1E6-AA4E-CB1E-E5FB4EB8E79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70218" y="222778"/>
                  <a:ext cx="151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610E6D3-7E51-C0A1-E184-74D13BD89094}"/>
                    </a:ext>
                  </a:extLst>
                </p14:cNvPr>
                <p14:cNvContentPartPr/>
                <p14:nvPr/>
              </p14:nvContentPartPr>
              <p14:xfrm>
                <a:off x="10247338" y="378298"/>
                <a:ext cx="138240" cy="141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610E6D3-7E51-C0A1-E184-74D13BD890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38698" y="369298"/>
                  <a:ext cx="155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4B86BC-41C1-851E-8BF2-D8284305A211}"/>
                    </a:ext>
                  </a:extLst>
                </p14:cNvPr>
                <p14:cNvContentPartPr/>
                <p14:nvPr/>
              </p14:nvContentPartPr>
              <p14:xfrm>
                <a:off x="10403218" y="385858"/>
                <a:ext cx="362160" cy="147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4B86BC-41C1-851E-8BF2-D8284305A21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94218" y="376858"/>
                  <a:ext cx="37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05DD805-71D3-7C7D-96C8-AEEC4A8AA256}"/>
                    </a:ext>
                  </a:extLst>
                </p14:cNvPr>
                <p14:cNvContentPartPr/>
                <p14:nvPr/>
              </p14:nvContentPartPr>
              <p14:xfrm>
                <a:off x="10795978" y="366418"/>
                <a:ext cx="200520" cy="152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05DD805-71D3-7C7D-96C8-AEEC4A8AA25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87338" y="357418"/>
                  <a:ext cx="218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55C4F28-B71A-BC65-7F12-B24EBAC296FE}"/>
                    </a:ext>
                  </a:extLst>
                </p14:cNvPr>
                <p14:cNvContentPartPr/>
                <p14:nvPr/>
              </p14:nvContentPartPr>
              <p14:xfrm>
                <a:off x="11008738" y="346618"/>
                <a:ext cx="84240" cy="18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55C4F28-B71A-BC65-7F12-B24EBAC296F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99738" y="337978"/>
                  <a:ext cx="101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67599C-1419-E4C9-FCF4-CC0069E59CAA}"/>
                    </a:ext>
                  </a:extLst>
                </p14:cNvPr>
                <p14:cNvContentPartPr/>
                <p14:nvPr/>
              </p14:nvContentPartPr>
              <p14:xfrm>
                <a:off x="11182978" y="335458"/>
                <a:ext cx="165600" cy="64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67599C-1419-E4C9-FCF4-CC0069E59CA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73978" y="326818"/>
                  <a:ext cx="183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D4C6CEE-CBFE-1C26-15CD-9986458930D6}"/>
                    </a:ext>
                  </a:extLst>
                </p14:cNvPr>
                <p14:cNvContentPartPr/>
                <p14:nvPr/>
              </p14:nvContentPartPr>
              <p14:xfrm>
                <a:off x="10405018" y="660178"/>
                <a:ext cx="48960" cy="316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D4C6CEE-CBFE-1C26-15CD-998645893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6378" y="651538"/>
                  <a:ext cx="66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14B5A9C-F2DE-29D9-6B3F-9CC4CACB8E1A}"/>
                    </a:ext>
                  </a:extLst>
                </p14:cNvPr>
                <p14:cNvContentPartPr/>
                <p14:nvPr/>
              </p14:nvContentPartPr>
              <p14:xfrm>
                <a:off x="10430578" y="630298"/>
                <a:ext cx="185040" cy="379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14B5A9C-F2DE-29D9-6B3F-9CC4CACB8E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421578" y="621658"/>
                  <a:ext cx="202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F3512FF-91FE-03A6-572A-F4A7C67CD46F}"/>
                    </a:ext>
                  </a:extLst>
                </p14:cNvPr>
                <p14:cNvContentPartPr/>
                <p14:nvPr/>
              </p14:nvContentPartPr>
              <p14:xfrm>
                <a:off x="10636138" y="835498"/>
                <a:ext cx="241560" cy="133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F3512FF-91FE-03A6-572A-F4A7C67CD46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27498" y="826858"/>
                  <a:ext cx="259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FAAB808-3E8F-988F-D240-F00CF0D37497}"/>
                    </a:ext>
                  </a:extLst>
                </p14:cNvPr>
                <p14:cNvContentPartPr/>
                <p14:nvPr/>
              </p14:nvContentPartPr>
              <p14:xfrm>
                <a:off x="10930618" y="868618"/>
                <a:ext cx="185040" cy="105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FAAB808-3E8F-988F-D240-F00CF0D3749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1618" y="859978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A7E41A9-D5F1-4594-8629-72CEF3E20561}"/>
                    </a:ext>
                  </a:extLst>
                </p14:cNvPr>
                <p14:cNvContentPartPr/>
                <p14:nvPr/>
              </p14:nvContentPartPr>
              <p14:xfrm>
                <a:off x="11130418" y="861778"/>
                <a:ext cx="40680" cy="99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A7E41A9-D5F1-4594-8629-72CEF3E2056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121418" y="852778"/>
                  <a:ext cx="58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D815008-E607-5E5E-7463-7CF889E06454}"/>
                    </a:ext>
                  </a:extLst>
                </p14:cNvPr>
                <p14:cNvContentPartPr/>
                <p14:nvPr/>
              </p14:nvContentPartPr>
              <p14:xfrm>
                <a:off x="11082538" y="729298"/>
                <a:ext cx="45720" cy="31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D815008-E607-5E5E-7463-7CF889E0645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073538" y="720658"/>
                  <a:ext cx="63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EDFC741-8586-1F5B-7352-24E27C4F0523}"/>
                    </a:ext>
                  </a:extLst>
                </p14:cNvPr>
                <p14:cNvContentPartPr/>
                <p14:nvPr/>
              </p14:nvContentPartPr>
              <p14:xfrm>
                <a:off x="11114938" y="836218"/>
                <a:ext cx="253440" cy="370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EDFC741-8586-1F5B-7352-24E27C4F052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105938" y="827578"/>
                  <a:ext cx="271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1BD19B9-B54D-8C07-83A5-AE285E0B4318}"/>
                    </a:ext>
                  </a:extLst>
                </p14:cNvPr>
                <p14:cNvContentPartPr/>
                <p14:nvPr/>
              </p14:nvContentPartPr>
              <p14:xfrm>
                <a:off x="10469818" y="1186138"/>
                <a:ext cx="326520" cy="392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1BD19B9-B54D-8C07-83A5-AE285E0B431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61178" y="1177138"/>
                  <a:ext cx="344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4272E45-ACB5-920C-B1E2-F1410A25B0CE}"/>
                    </a:ext>
                  </a:extLst>
                </p14:cNvPr>
                <p14:cNvContentPartPr/>
                <p14:nvPr/>
              </p14:nvContentPartPr>
              <p14:xfrm>
                <a:off x="10709938" y="1305658"/>
                <a:ext cx="182520" cy="263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4272E45-ACB5-920C-B1E2-F1410A25B0C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700938" y="1296658"/>
                  <a:ext cx="200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1CB247D-5B47-68E2-0DC0-68478A4A01DC}"/>
                    </a:ext>
                  </a:extLst>
                </p14:cNvPr>
                <p14:cNvContentPartPr/>
                <p14:nvPr/>
              </p14:nvContentPartPr>
              <p14:xfrm>
                <a:off x="10848538" y="1187218"/>
                <a:ext cx="194040" cy="353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1CB247D-5B47-68E2-0DC0-68478A4A01D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839898" y="1178218"/>
                  <a:ext cx="211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A5594A-4251-15C6-C475-F2E2FC8825F1}"/>
                    </a:ext>
                  </a:extLst>
                </p14:cNvPr>
                <p14:cNvContentPartPr/>
                <p14:nvPr/>
              </p14:nvContentPartPr>
              <p14:xfrm>
                <a:off x="10898938" y="1338778"/>
                <a:ext cx="261360" cy="222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A5594A-4251-15C6-C475-F2E2FC8825F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90298" y="1330138"/>
                  <a:ext cx="279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5BF17C4-75A4-4F21-4003-094909B58B9D}"/>
                    </a:ext>
                  </a:extLst>
                </p14:cNvPr>
                <p14:cNvContentPartPr/>
                <p14:nvPr/>
              </p14:nvContentPartPr>
              <p14:xfrm>
                <a:off x="11119618" y="1313578"/>
                <a:ext cx="29880" cy="25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5BF17C4-75A4-4F21-4003-094909B58B9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110978" y="1304578"/>
                  <a:ext cx="47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EACE9E-93BE-C7F3-0FF5-5D7D68A63757}"/>
                    </a:ext>
                  </a:extLst>
                </p14:cNvPr>
                <p14:cNvContentPartPr/>
                <p14:nvPr/>
              </p14:nvContentPartPr>
              <p14:xfrm>
                <a:off x="11204578" y="1367218"/>
                <a:ext cx="171720" cy="160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EACE9E-93BE-C7F3-0FF5-5D7D68A6375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195578" y="1358578"/>
                  <a:ext cx="189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8E9055E-3C84-63EF-86B1-E3FE8DAE6D65}"/>
                    </a:ext>
                  </a:extLst>
                </p14:cNvPr>
                <p14:cNvContentPartPr/>
                <p14:nvPr/>
              </p14:nvContentPartPr>
              <p14:xfrm>
                <a:off x="11388538" y="1205218"/>
                <a:ext cx="453960" cy="558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8E9055E-3C84-63EF-86B1-E3FE8DAE6D6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379538" y="1196578"/>
                  <a:ext cx="4716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5CB30B-26E5-97E1-E2FB-87AA69FB3346}"/>
                    </a:ext>
                  </a:extLst>
                </p14:cNvPr>
                <p14:cNvContentPartPr/>
                <p14:nvPr/>
              </p14:nvContentPartPr>
              <p14:xfrm>
                <a:off x="11807218" y="1324018"/>
                <a:ext cx="132840" cy="189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5CB30B-26E5-97E1-E2FB-87AA69FB334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798218" y="1315378"/>
                  <a:ext cx="150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FEE962E-D101-DF4E-DE28-F9756FD06493}"/>
                    </a:ext>
                  </a:extLst>
                </p14:cNvPr>
                <p14:cNvContentPartPr/>
                <p14:nvPr/>
              </p14:nvContentPartPr>
              <p14:xfrm>
                <a:off x="11615338" y="1201258"/>
                <a:ext cx="40680" cy="9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FEE962E-D101-DF4E-DE28-F9756FD0649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606338" y="1192258"/>
                  <a:ext cx="583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413590D-20CD-2FA6-9F72-BE509F22557F}"/>
              </a:ext>
            </a:extLst>
          </p:cNvPr>
          <p:cNvGrpSpPr/>
          <p:nvPr/>
        </p:nvGrpSpPr>
        <p:grpSpPr>
          <a:xfrm>
            <a:off x="2558818" y="1038178"/>
            <a:ext cx="1058760" cy="1289880"/>
            <a:chOff x="2558818" y="1038178"/>
            <a:chExt cx="1058760" cy="1289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A99E434-92AC-A8BA-27E6-58963F72A993}"/>
                    </a:ext>
                  </a:extLst>
                </p14:cNvPr>
                <p14:cNvContentPartPr/>
                <p14:nvPr/>
              </p14:nvContentPartPr>
              <p14:xfrm>
                <a:off x="2957698" y="1200538"/>
                <a:ext cx="631440" cy="60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A99E434-92AC-A8BA-27E6-58963F72A99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949058" y="1191898"/>
                  <a:ext cx="649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7E82066-3B02-8808-A972-CFA455318C16}"/>
                    </a:ext>
                  </a:extLst>
                </p14:cNvPr>
                <p14:cNvContentPartPr/>
                <p14:nvPr/>
              </p14:nvContentPartPr>
              <p14:xfrm>
                <a:off x="3449818" y="1113778"/>
                <a:ext cx="167760" cy="182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7E82066-3B02-8808-A972-CFA455318C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441178" y="1105138"/>
                  <a:ext cx="185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9D7FB6-8D05-A455-72FE-581DC05BE28B}"/>
                    </a:ext>
                  </a:extLst>
                </p14:cNvPr>
                <p14:cNvContentPartPr/>
                <p14:nvPr/>
              </p14:nvContentPartPr>
              <p14:xfrm>
                <a:off x="2558818" y="1038178"/>
                <a:ext cx="1058760" cy="1289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9D7FB6-8D05-A455-72FE-581DC05BE28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49818" y="1029178"/>
                  <a:ext cx="1076400" cy="130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515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5CA98C-AFBD-D06D-DD8E-4AA85512EDC6}"/>
              </a:ext>
            </a:extLst>
          </p:cNvPr>
          <p:cNvGrpSpPr/>
          <p:nvPr/>
        </p:nvGrpSpPr>
        <p:grpSpPr>
          <a:xfrm>
            <a:off x="9394142" y="2746928"/>
            <a:ext cx="1261241" cy="1045779"/>
            <a:chOff x="903890" y="622738"/>
            <a:chExt cx="1261241" cy="10457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FA7EC02-9D1E-9286-AFD0-07D7C712A631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B34788-BDF5-82C1-F3F8-87638852D3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88BDBF-11AA-4258-6580-3B29E516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340" y="3150515"/>
            <a:ext cx="1143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E511-4173-BE7B-8522-5EABD8114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12" y="3864941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14:cNvPr>
              <p14:cNvContentPartPr/>
              <p14:nvPr/>
            </p14:nvContentPartPr>
            <p14:xfrm>
              <a:off x="9382402" y="324069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8082" y="323637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84A18-F7A4-0BA6-018F-8F8A860B7896}"/>
              </a:ext>
            </a:extLst>
          </p:cNvPr>
          <p:cNvGrpSpPr/>
          <p:nvPr/>
        </p:nvGrpSpPr>
        <p:grpSpPr>
          <a:xfrm>
            <a:off x="10021762" y="2925335"/>
            <a:ext cx="713520" cy="357480"/>
            <a:chOff x="2912756" y="1423314"/>
            <a:chExt cx="7135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14:cNvPr>
                <p14:cNvContentPartPr/>
                <p14:nvPr/>
              </p14:nvContentPartPr>
              <p14:xfrm>
                <a:off x="2912756" y="1423314"/>
                <a:ext cx="4068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5262" y="1415754"/>
                  <a:ext cx="55667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14:cNvPr>
                <p14:cNvContentPartPr/>
                <p14:nvPr/>
              </p14:nvContentPartPr>
              <p14:xfrm>
                <a:off x="3007076" y="1451394"/>
                <a:ext cx="32400" cy="1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9516" y="1443834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4756" y="14722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78840" cy="5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4756" y="1472274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14:cNvPr>
                <p14:cNvContentPartPr/>
                <p14:nvPr/>
              </p14:nvContentPartPr>
              <p14:xfrm>
                <a:off x="3214436" y="1592874"/>
                <a:ext cx="23760" cy="2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6989" y="1585314"/>
                  <a:ext cx="38654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14:cNvPr>
                <p14:cNvContentPartPr/>
                <p14:nvPr/>
              </p14:nvContentPartPr>
              <p14:xfrm>
                <a:off x="3252236" y="1677834"/>
                <a:ext cx="21960" cy="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4676" y="1670274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14:cNvPr>
                <p14:cNvContentPartPr/>
                <p14:nvPr/>
              </p14:nvContentPartPr>
              <p14:xfrm>
                <a:off x="3257276" y="1678194"/>
                <a:ext cx="89280" cy="6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9685" y="1670678"/>
                  <a:ext cx="104461" cy="76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14:cNvPr>
                <p14:cNvContentPartPr/>
                <p14:nvPr/>
              </p14:nvContentPartPr>
              <p14:xfrm>
                <a:off x="3383996" y="1753074"/>
                <a:ext cx="115560" cy="2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6412" y="1745514"/>
                  <a:ext cx="130727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14:cNvPr>
                <p14:cNvContentPartPr/>
                <p14:nvPr/>
              </p14:nvContentPartPr>
              <p14:xfrm>
                <a:off x="3553916" y="1762794"/>
                <a:ext cx="7236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6356" y="1755234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14:cNvPr>
              <p14:cNvContentPartPr/>
              <p14:nvPr/>
            </p14:nvContentPartPr>
            <p14:xfrm>
              <a:off x="8227734" y="3231359"/>
              <a:ext cx="436680" cy="172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18734" y="3222359"/>
                <a:ext cx="454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14:cNvPr>
              <p14:cNvContentPartPr/>
              <p14:nvPr/>
            </p14:nvContentPartPr>
            <p14:xfrm>
              <a:off x="8227242" y="3268111"/>
              <a:ext cx="15120" cy="15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18242" y="3259132"/>
                <a:ext cx="32760" cy="172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pic>
        <p:nvPicPr>
          <p:cNvPr id="113" name="Picture 112">
            <a:extLst>
              <a:ext uri="{FF2B5EF4-FFF2-40B4-BE49-F238E27FC236}">
                <a16:creationId xmlns:a16="http://schemas.microsoft.com/office/drawing/2014/main" id="{A1E4AB55-A74C-452B-EEA4-01055B6B4F6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40061" y="1785397"/>
            <a:ext cx="863600" cy="46990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F7572D4-0912-1F9F-C27E-B91C603404F9}"/>
              </a:ext>
            </a:extLst>
          </p:cNvPr>
          <p:cNvCxnSpPr>
            <a:cxnSpLocks/>
          </p:cNvCxnSpPr>
          <p:nvPr/>
        </p:nvCxnSpPr>
        <p:spPr>
          <a:xfrm>
            <a:off x="1646817" y="2724726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C370395D-D6A3-9A06-8FE1-06A59425E9C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44752" y="3150418"/>
            <a:ext cx="215900" cy="1778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62A077D-1EF6-A4E2-645F-BA8893BC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61" y="3960090"/>
            <a:ext cx="165100" cy="26670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4C384E-FB06-EF19-B579-95E71CCED644}"/>
              </a:ext>
            </a:extLst>
          </p:cNvPr>
          <p:cNvCxnSpPr>
            <a:cxnSpLocks/>
          </p:cNvCxnSpPr>
          <p:nvPr/>
        </p:nvCxnSpPr>
        <p:spPr>
          <a:xfrm rot="5400000">
            <a:off x="1646817" y="2724726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F8A8D88-157F-F900-4420-EC6A4FDF5985}"/>
                  </a:ext>
                </a:extLst>
              </p14:cNvPr>
              <p14:cNvContentPartPr/>
              <p14:nvPr/>
            </p14:nvContentPartPr>
            <p14:xfrm>
              <a:off x="1689509" y="2803518"/>
              <a:ext cx="1003320" cy="415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F8A8D88-157F-F900-4420-EC6A4FDF59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1949" y="2795958"/>
                <a:ext cx="101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8CAB252-C1C9-7857-8A29-B61A729145F7}"/>
                  </a:ext>
                </a:extLst>
              </p14:cNvPr>
              <p14:cNvContentPartPr/>
              <p14:nvPr/>
            </p14:nvContentPartPr>
            <p14:xfrm>
              <a:off x="804629" y="2861478"/>
              <a:ext cx="937440" cy="387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8CAB252-C1C9-7857-8A29-B61A729145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069" y="2853918"/>
                <a:ext cx="952560" cy="40284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24670DF0-8C4A-4D6A-3767-96E2A3C55C0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579292" y="1932674"/>
            <a:ext cx="838200" cy="46990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217D08-D070-590F-8FBD-5B05DD482557}"/>
              </a:ext>
            </a:extLst>
          </p:cNvPr>
          <p:cNvCxnSpPr>
            <a:cxnSpLocks/>
          </p:cNvCxnSpPr>
          <p:nvPr/>
        </p:nvCxnSpPr>
        <p:spPr>
          <a:xfrm>
            <a:off x="5952320" y="2794361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FBD27208-042A-F4B8-0B9F-2DBB035A83B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228930" y="3220053"/>
            <a:ext cx="215900" cy="1778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B7F87C83-4ECC-0575-FEC0-42B4DD69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64" y="4029725"/>
            <a:ext cx="165100" cy="2667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F91693-6681-9B35-5A7E-9F834D81A930}"/>
              </a:ext>
            </a:extLst>
          </p:cNvPr>
          <p:cNvCxnSpPr>
            <a:cxnSpLocks/>
          </p:cNvCxnSpPr>
          <p:nvPr/>
        </p:nvCxnSpPr>
        <p:spPr>
          <a:xfrm rot="5400000">
            <a:off x="5952320" y="2794361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9FAA9C8-D366-014F-D432-68284E5BD112}"/>
                  </a:ext>
                </a:extLst>
              </p14:cNvPr>
              <p14:cNvContentPartPr/>
              <p14:nvPr/>
            </p14:nvContentPartPr>
            <p14:xfrm>
              <a:off x="5995012" y="2873153"/>
              <a:ext cx="1003320" cy="415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9FAA9C8-D366-014F-D432-68284E5BD1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87452" y="2865593"/>
                <a:ext cx="101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B0AFC6-E79B-1450-5EAA-3EB4B1F7CEFA}"/>
                  </a:ext>
                </a:extLst>
              </p14:cNvPr>
              <p14:cNvContentPartPr/>
              <p14:nvPr/>
            </p14:nvContentPartPr>
            <p14:xfrm>
              <a:off x="5232599" y="3277123"/>
              <a:ext cx="764640" cy="11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B0AFC6-E79B-1450-5EAA-3EB4B1F7CE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8279" y="3272803"/>
                <a:ext cx="7732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F9070C5-CB47-1613-D80B-68F88981A580}"/>
              </a:ext>
            </a:extLst>
          </p:cNvPr>
          <p:cNvGrpSpPr/>
          <p:nvPr/>
        </p:nvGrpSpPr>
        <p:grpSpPr>
          <a:xfrm>
            <a:off x="714650" y="2922662"/>
            <a:ext cx="2048868" cy="642753"/>
            <a:chOff x="241685" y="1272538"/>
            <a:chExt cx="2320013" cy="6931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07A0AC0-4B0D-9B90-AA28-994ED4638380}"/>
                    </a:ext>
                  </a:extLst>
                </p14:cNvPr>
                <p14:cNvContentPartPr/>
                <p14:nvPr/>
              </p14:nvContentPartPr>
              <p14:xfrm>
                <a:off x="241685" y="1298294"/>
                <a:ext cx="1633680" cy="667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07A0AC0-4B0D-9B90-AA28-994ED46383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793" y="1293637"/>
                  <a:ext cx="1643465" cy="6767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D186142-B329-2076-8BB0-68BC97950F69}"/>
                </a:ext>
              </a:extLst>
            </p:cNvPr>
            <p:cNvGrpSpPr/>
            <p:nvPr/>
          </p:nvGrpSpPr>
          <p:grpSpPr>
            <a:xfrm>
              <a:off x="1867258" y="1272538"/>
              <a:ext cx="694440" cy="410760"/>
              <a:chOff x="1867258" y="1272538"/>
              <a:chExt cx="694440" cy="41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ADCCE838-DCE2-714D-D877-A46AC7D9532F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ADCCE838-DCE2-714D-D877-A46AC7D9532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D1078388-3DFD-9121-60FA-BBB3EC8B6131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D1078388-3DFD-9121-60FA-BBB3EC8B6131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BFF65ACF-8AA6-8805-F683-6BDCFDED6188}"/>
                      </a:ext>
                    </a:extLst>
                  </p14:cNvPr>
                  <p14:cNvContentPartPr/>
                  <p14:nvPr/>
                </p14:nvContentPartPr>
                <p14:xfrm>
                  <a:off x="1867258" y="1272538"/>
                  <a:ext cx="694440" cy="41076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BFF65ACF-8AA6-8805-F683-6BDCFDED618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862365" y="1267879"/>
                    <a:ext cx="704227" cy="42007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92115EF-C2DB-12E6-3FC7-7CDD8380DCF2}"/>
                  </a:ext>
                </a:extLst>
              </p14:cNvPr>
              <p14:cNvContentPartPr/>
              <p14:nvPr/>
            </p14:nvContentPartPr>
            <p14:xfrm>
              <a:off x="5138279" y="3061483"/>
              <a:ext cx="2037240" cy="634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92115EF-C2DB-12E6-3FC7-7CDD8380DC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33959" y="3057163"/>
                <a:ext cx="20458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433ED44-ED47-9CCE-2C14-8E297A8795B0}"/>
                  </a:ext>
                </a:extLst>
              </p14:cNvPr>
              <p14:cNvContentPartPr/>
              <p14:nvPr/>
            </p14:nvContentPartPr>
            <p14:xfrm>
              <a:off x="10012262" y="2951822"/>
              <a:ext cx="765360" cy="470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433ED44-ED47-9CCE-2C14-8E297A8795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07942" y="2947502"/>
                <a:ext cx="7740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956A927-7E11-ED77-6B51-1D6BD62826A5}"/>
                  </a:ext>
                </a:extLst>
              </p14:cNvPr>
              <p14:cNvContentPartPr/>
              <p14:nvPr/>
            </p14:nvContentPartPr>
            <p14:xfrm>
              <a:off x="9211982" y="2964782"/>
              <a:ext cx="792360" cy="469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956A927-7E11-ED77-6B51-1D6BD62826A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07662" y="2960462"/>
                <a:ext cx="801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7CE4933-72CE-DC98-1282-2C8738171487}"/>
                  </a:ext>
                </a:extLst>
              </p14:cNvPr>
              <p14:cNvContentPartPr/>
              <p14:nvPr/>
            </p14:nvContentPartPr>
            <p14:xfrm>
              <a:off x="9996062" y="3094382"/>
              <a:ext cx="671400" cy="329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7CE4933-72CE-DC98-1282-2C87381714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91742" y="3090062"/>
                <a:ext cx="680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5062F04-399C-91BC-AE48-E847DF9AEC01}"/>
                  </a:ext>
                </a:extLst>
              </p14:cNvPr>
              <p14:cNvContentPartPr/>
              <p14:nvPr/>
            </p14:nvContentPartPr>
            <p14:xfrm>
              <a:off x="9264182" y="2984582"/>
              <a:ext cx="714240" cy="453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5062F04-399C-91BC-AE48-E847DF9AEC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59862" y="2980262"/>
                <a:ext cx="722880" cy="462600"/>
              </a:xfrm>
              <a:prstGeom prst="rect">
                <a:avLst/>
              </a:prstGeom>
            </p:spPr>
          </p:pic>
        </mc:Fallback>
      </mc:AlternateContent>
      <p:pic>
        <p:nvPicPr>
          <p:cNvPr id="145" name="Picture 144">
            <a:extLst>
              <a:ext uri="{FF2B5EF4-FFF2-40B4-BE49-F238E27FC236}">
                <a16:creationId xmlns:a16="http://schemas.microsoft.com/office/drawing/2014/main" id="{823DFB58-D86F-DB7D-377C-4EF29C9865E0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9599542" y="1984439"/>
            <a:ext cx="723900" cy="469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067187D-8F3F-3980-3B29-17CF91714EE9}"/>
                  </a:ext>
                </a:extLst>
              </p14:cNvPr>
              <p14:cNvContentPartPr/>
              <p14:nvPr/>
            </p14:nvContentPartPr>
            <p14:xfrm>
              <a:off x="3783024" y="3320312"/>
              <a:ext cx="393120" cy="226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067187D-8F3F-3980-3B29-17CF91714EE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52424" y="3289712"/>
                <a:ext cx="4546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5CA98C-AFBD-D06D-DD8E-4AA85512EDC6}"/>
              </a:ext>
            </a:extLst>
          </p:cNvPr>
          <p:cNvGrpSpPr/>
          <p:nvPr/>
        </p:nvGrpSpPr>
        <p:grpSpPr>
          <a:xfrm>
            <a:off x="421462" y="1252907"/>
            <a:ext cx="1261241" cy="1045779"/>
            <a:chOff x="903890" y="622738"/>
            <a:chExt cx="1261241" cy="104577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FA7EC02-9D1E-9286-AFD0-07D7C712A631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B34788-BDF5-82C1-F3F8-87638852D3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769076-16B6-38FF-2206-16DA870B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70" y="459442"/>
            <a:ext cx="7366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8BDBF-11AA-4258-6580-3B29E516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53" y="1681603"/>
            <a:ext cx="1143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E511-4173-BE7B-8522-5EABD811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32" y="2370920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14:cNvPr>
              <p14:cNvContentPartPr/>
              <p14:nvPr/>
            </p14:nvContentPartPr>
            <p14:xfrm>
              <a:off x="409722" y="174667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A4DE26-836A-55D3-7CE3-ACC612973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402" y="1742354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EC84A18-F7A4-0BA6-018F-8F8A860B7896}"/>
              </a:ext>
            </a:extLst>
          </p:cNvPr>
          <p:cNvGrpSpPr/>
          <p:nvPr/>
        </p:nvGrpSpPr>
        <p:grpSpPr>
          <a:xfrm>
            <a:off x="406482" y="1431314"/>
            <a:ext cx="1356120" cy="553680"/>
            <a:chOff x="2270156" y="1423314"/>
            <a:chExt cx="135612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D33026-84E9-4BA1-9FFF-45BC7FDF71DB}"/>
                    </a:ext>
                  </a:extLst>
                </p14:cNvPr>
                <p14:cNvContentPartPr/>
                <p14:nvPr/>
              </p14:nvContentPartPr>
              <p14:xfrm>
                <a:off x="2270156" y="1440954"/>
                <a:ext cx="1343160" cy="53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D33026-84E9-4BA1-9FFF-45BC7FDF71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62596" y="1433394"/>
                  <a:ext cx="135828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14:cNvPr>
                <p14:cNvContentPartPr/>
                <p14:nvPr/>
              </p14:nvContentPartPr>
              <p14:xfrm>
                <a:off x="2912756" y="1423314"/>
                <a:ext cx="4068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047F95-44D4-9241-815D-FABA297A3C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5262" y="1415754"/>
                  <a:ext cx="55667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14:cNvPr>
                <p14:cNvContentPartPr/>
                <p14:nvPr/>
              </p14:nvContentPartPr>
              <p14:xfrm>
                <a:off x="3007076" y="1451394"/>
                <a:ext cx="32400" cy="1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4266DA-DE62-3F4F-740C-2AB5752109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9516" y="1443834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091A18-C065-8EAC-9A75-A59FF2D0D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4756" y="14722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78840" cy="5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8C3D8A-9D98-D618-9784-C1906FC3FD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4756" y="1472274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14:cNvPr>
                <p14:cNvContentPartPr/>
                <p14:nvPr/>
              </p14:nvContentPartPr>
              <p14:xfrm>
                <a:off x="3214436" y="1592874"/>
                <a:ext cx="23760" cy="2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7C8267-4604-4C44-9795-8C9894B7AA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6989" y="1585314"/>
                  <a:ext cx="38654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14:cNvPr>
                <p14:cNvContentPartPr/>
                <p14:nvPr/>
              </p14:nvContentPartPr>
              <p14:xfrm>
                <a:off x="3252236" y="1677834"/>
                <a:ext cx="21960" cy="3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2AAA29-E242-9080-D594-2D28C372F6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4676" y="1670274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14:cNvPr>
                <p14:cNvContentPartPr/>
                <p14:nvPr/>
              </p14:nvContentPartPr>
              <p14:xfrm>
                <a:off x="3257276" y="1678194"/>
                <a:ext cx="89280" cy="6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FF9A28-972E-F766-907C-F4EB10FF97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9685" y="1670678"/>
                  <a:ext cx="104461" cy="76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14:cNvPr>
                <p14:cNvContentPartPr/>
                <p14:nvPr/>
              </p14:nvContentPartPr>
              <p14:xfrm>
                <a:off x="3383996" y="1753074"/>
                <a:ext cx="115560" cy="2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3446A6-25D8-8B5C-62EB-B6F3F8D6B1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6412" y="1745514"/>
                  <a:ext cx="130727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14:cNvPr>
                <p14:cNvContentPartPr/>
                <p14:nvPr/>
              </p14:nvContentPartPr>
              <p14:xfrm>
                <a:off x="3553916" y="1762794"/>
                <a:ext cx="7236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771922-F51B-7770-5EF6-942AC4B165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46356" y="1755234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14:cNvPr>
              <p14:cNvContentPartPr/>
              <p14:nvPr/>
            </p14:nvContentPartPr>
            <p14:xfrm>
              <a:off x="2529182" y="1684574"/>
              <a:ext cx="436680" cy="172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9205FB-408B-3C92-35A7-FA8D6865CE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20182" y="1675574"/>
                <a:ext cx="454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14:cNvPr>
              <p14:cNvContentPartPr/>
              <p14:nvPr/>
            </p14:nvContentPartPr>
            <p14:xfrm>
              <a:off x="2537462" y="1681694"/>
              <a:ext cx="15120" cy="1544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EC8948-FDA8-6812-3B05-CC372029C30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28462" y="1672715"/>
                <a:ext cx="32760" cy="172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9C88629-4417-31E9-FD48-7EF7C0DCFBB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69D521-EA21-87F9-49F2-08341D2DA8E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14:cNvPr>
              <p14:cNvContentPartPr/>
              <p14:nvPr/>
            </p14:nvContentPartPr>
            <p14:xfrm flipV="1">
              <a:off x="0" y="0"/>
              <a:ext cx="0" cy="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BD7513C-4D57-3DC0-144D-CC1F32352BC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V="1"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118E120-84C1-0684-858D-8EA6EB7358B6}"/>
              </a:ext>
            </a:extLst>
          </p:cNvPr>
          <p:cNvSpPr txBox="1"/>
          <p:nvPr/>
        </p:nvSpPr>
        <p:spPr>
          <a:xfrm>
            <a:off x="311724" y="-10207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Pump-probe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14C9E2D-825F-1179-6BBA-11EBBD06850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87388" y="1048304"/>
            <a:ext cx="1088374" cy="2003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3709095-C683-830E-4B4E-338A074AE418}"/>
                  </a:ext>
                </a:extLst>
              </p14:cNvPr>
              <p14:cNvContentPartPr/>
              <p14:nvPr/>
            </p14:nvContentPartPr>
            <p14:xfrm>
              <a:off x="5759292" y="1625534"/>
              <a:ext cx="479880" cy="182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3709095-C683-830E-4B4E-338A074AE4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8332" y="1594934"/>
                <a:ext cx="541440" cy="244080"/>
              </a:xfrm>
              <a:prstGeom prst="rect">
                <a:avLst/>
              </a:prstGeom>
            </p:spPr>
          </p:pic>
        </mc:Fallback>
      </mc:AlternateContent>
      <p:pic>
        <p:nvPicPr>
          <p:cNvPr id="123" name="Picture 122">
            <a:extLst>
              <a:ext uri="{FF2B5EF4-FFF2-40B4-BE49-F238E27FC236}">
                <a16:creationId xmlns:a16="http://schemas.microsoft.com/office/drawing/2014/main" id="{2175E0AE-5718-09BE-316F-8517B59429E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544196" y="326390"/>
            <a:ext cx="863600" cy="46990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8FC3053-11A1-CAF3-7214-F6D2519F35E0}"/>
              </a:ext>
            </a:extLst>
          </p:cNvPr>
          <p:cNvCxnSpPr>
            <a:cxnSpLocks/>
          </p:cNvCxnSpPr>
          <p:nvPr/>
        </p:nvCxnSpPr>
        <p:spPr>
          <a:xfrm>
            <a:off x="3991643" y="1281294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BEABE4F-E768-E277-0AB0-03927C1CFEB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68253" y="1706986"/>
            <a:ext cx="215900" cy="1778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C58B385-7CBD-2102-B5FD-42E21857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87" y="2516658"/>
            <a:ext cx="165100" cy="26670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7126CA-5949-525C-26A5-2B07735E6083}"/>
              </a:ext>
            </a:extLst>
          </p:cNvPr>
          <p:cNvCxnSpPr>
            <a:cxnSpLocks/>
          </p:cNvCxnSpPr>
          <p:nvPr/>
        </p:nvCxnSpPr>
        <p:spPr>
          <a:xfrm rot="5400000">
            <a:off x="3991643" y="1281294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C2970E9-33FD-D4BE-0E9D-27D1C40E3877}"/>
                  </a:ext>
                </a:extLst>
              </p14:cNvPr>
              <p14:cNvContentPartPr/>
              <p14:nvPr/>
            </p14:nvContentPartPr>
            <p14:xfrm>
              <a:off x="4034335" y="1360086"/>
              <a:ext cx="1003320" cy="415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C2970E9-33FD-D4BE-0E9D-27D1C40E38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6775" y="1352526"/>
                <a:ext cx="1018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DC02853-1371-D29E-20BC-A69A2CBDCED9}"/>
                  </a:ext>
                </a:extLst>
              </p14:cNvPr>
              <p14:cNvContentPartPr/>
              <p14:nvPr/>
            </p14:nvContentPartPr>
            <p14:xfrm>
              <a:off x="3149455" y="1418046"/>
              <a:ext cx="937440" cy="387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DC02853-1371-D29E-20BC-A69A2CBDCE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1895" y="1410486"/>
                <a:ext cx="95256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6A9B586-B37D-76A5-51B2-F5B31E6F586A}"/>
              </a:ext>
            </a:extLst>
          </p:cNvPr>
          <p:cNvGrpSpPr/>
          <p:nvPr/>
        </p:nvGrpSpPr>
        <p:grpSpPr>
          <a:xfrm>
            <a:off x="10413884" y="1375594"/>
            <a:ext cx="1261241" cy="1045779"/>
            <a:chOff x="903890" y="622738"/>
            <a:chExt cx="1261241" cy="1045779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3E14F6-80ED-E37B-1A32-9B96954B391F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746B13-AF4C-9147-D8F9-F0B4C0BB37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C7C4343-A593-8530-DF26-FF04CF3B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82" y="1779181"/>
            <a:ext cx="114300" cy="22860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A7C920CD-B808-D0AD-BAAC-82733E3BA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954" y="2493607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F5F66F2-0E51-87DB-AFBF-944AEAE43FDE}"/>
                  </a:ext>
                </a:extLst>
              </p14:cNvPr>
              <p14:cNvContentPartPr/>
              <p14:nvPr/>
            </p14:nvContentPartPr>
            <p14:xfrm>
              <a:off x="10402144" y="1869361"/>
              <a:ext cx="360" cy="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F5F66F2-0E51-87DB-AFBF-944AEAE43F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97824" y="1865041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D4F91BD-CE0D-F7D2-F8AE-68320637F977}"/>
              </a:ext>
            </a:extLst>
          </p:cNvPr>
          <p:cNvGrpSpPr/>
          <p:nvPr/>
        </p:nvGrpSpPr>
        <p:grpSpPr>
          <a:xfrm>
            <a:off x="11041504" y="1554001"/>
            <a:ext cx="713520" cy="357480"/>
            <a:chOff x="2912756" y="1423314"/>
            <a:chExt cx="7135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08B9A16-2742-30C0-BB5B-29D059B66BA1}"/>
                    </a:ext>
                  </a:extLst>
                </p14:cNvPr>
                <p14:cNvContentPartPr/>
                <p14:nvPr/>
              </p14:nvContentPartPr>
              <p14:xfrm>
                <a:off x="2912756" y="1423314"/>
                <a:ext cx="40680" cy="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08B9A16-2742-30C0-BB5B-29D059B66B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5262" y="1415754"/>
                  <a:ext cx="55667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07A625-A3F5-7DA9-DECE-7A5CFF8AF175}"/>
                    </a:ext>
                  </a:extLst>
                </p14:cNvPr>
                <p14:cNvContentPartPr/>
                <p14:nvPr/>
              </p14:nvContentPartPr>
              <p14:xfrm>
                <a:off x="3007076" y="1451394"/>
                <a:ext cx="32400" cy="1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07A625-A3F5-7DA9-DECE-7A5CFF8AF1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9516" y="1443834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2C5EEE-1D1B-11DC-77E7-A9556403A87C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2C5EEE-1D1B-11DC-77E7-A9556403A8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4756" y="14722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A1AA04-B83C-D63D-D286-7B11FDF6E3F3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78840" cy="55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A1AA04-B83C-D63D-D286-7B11FDF6E3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4756" y="1472274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3C0E698-C31D-6110-FE8C-68031FFBAF8C}"/>
                    </a:ext>
                  </a:extLst>
                </p14:cNvPr>
                <p14:cNvContentPartPr/>
                <p14:nvPr/>
              </p14:nvContentPartPr>
              <p14:xfrm>
                <a:off x="3214436" y="1592874"/>
                <a:ext cx="23760" cy="23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3C0E698-C31D-6110-FE8C-68031FFBAF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6989" y="1585314"/>
                  <a:ext cx="38654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604B65-3763-CC49-B24D-15294455F682}"/>
                    </a:ext>
                  </a:extLst>
                </p14:cNvPr>
                <p14:cNvContentPartPr/>
                <p14:nvPr/>
              </p14:nvContentPartPr>
              <p14:xfrm>
                <a:off x="3252236" y="1677834"/>
                <a:ext cx="21960" cy="3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604B65-3763-CC49-B24D-15294455F6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4676" y="1670274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2C4A71-B724-9786-8C00-F260DE61B8E5}"/>
                    </a:ext>
                  </a:extLst>
                </p14:cNvPr>
                <p14:cNvContentPartPr/>
                <p14:nvPr/>
              </p14:nvContentPartPr>
              <p14:xfrm>
                <a:off x="3257276" y="1678194"/>
                <a:ext cx="89280" cy="61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2C4A71-B724-9786-8C00-F260DE61B8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9685" y="1670678"/>
                  <a:ext cx="104461" cy="76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AE9AEB-38A1-B460-9AA0-805CC0496122}"/>
                    </a:ext>
                  </a:extLst>
                </p14:cNvPr>
                <p14:cNvContentPartPr/>
                <p14:nvPr/>
              </p14:nvContentPartPr>
              <p14:xfrm>
                <a:off x="3383996" y="1753074"/>
                <a:ext cx="115560" cy="27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AE9AEB-38A1-B460-9AA0-805CC04961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6412" y="1745514"/>
                  <a:ext cx="130727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50AB213-9FAF-EBA3-07F6-E3A3C69A82DF}"/>
                    </a:ext>
                  </a:extLst>
                </p14:cNvPr>
                <p14:cNvContentPartPr/>
                <p14:nvPr/>
              </p14:nvContentPartPr>
              <p14:xfrm>
                <a:off x="3553916" y="1762794"/>
                <a:ext cx="72360" cy="16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50AB213-9FAF-EBA3-07F6-E3A3C69A82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46356" y="1755234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7ED03A4-A16B-D607-9736-ADA3A5E7B2F4}"/>
                  </a:ext>
                </a:extLst>
              </p14:cNvPr>
              <p14:cNvContentPartPr/>
              <p14:nvPr/>
            </p14:nvContentPartPr>
            <p14:xfrm>
              <a:off x="9247476" y="1860025"/>
              <a:ext cx="436680" cy="172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7ED03A4-A16B-D607-9736-ADA3A5E7B2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38476" y="1851025"/>
                <a:ext cx="454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00C5806-9DB0-ACD6-B9C6-896D90D838CC}"/>
                  </a:ext>
                </a:extLst>
              </p14:cNvPr>
              <p14:cNvContentPartPr/>
              <p14:nvPr/>
            </p14:nvContentPartPr>
            <p14:xfrm>
              <a:off x="9246984" y="1896777"/>
              <a:ext cx="15120" cy="154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00C5806-9DB0-ACD6-B9C6-896D90D838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7984" y="1887798"/>
                <a:ext cx="32760" cy="172039"/>
              </a:xfrm>
              <a:prstGeom prst="rect">
                <a:avLst/>
              </a:prstGeom>
            </p:spPr>
          </p:pic>
        </mc:Fallback>
      </mc:AlternateContent>
      <p:pic>
        <p:nvPicPr>
          <p:cNvPr id="149" name="Picture 148">
            <a:extLst>
              <a:ext uri="{FF2B5EF4-FFF2-40B4-BE49-F238E27FC236}">
                <a16:creationId xmlns:a16="http://schemas.microsoft.com/office/drawing/2014/main" id="{F0CFA84D-1003-E48B-BCB3-B31052085BC4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599034" y="561340"/>
            <a:ext cx="838200" cy="469900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79BD19-3D69-089B-FFE3-428C4DEAC4A0}"/>
              </a:ext>
            </a:extLst>
          </p:cNvPr>
          <p:cNvCxnSpPr>
            <a:cxnSpLocks/>
          </p:cNvCxnSpPr>
          <p:nvPr/>
        </p:nvCxnSpPr>
        <p:spPr>
          <a:xfrm>
            <a:off x="6972062" y="1423027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AE65A00-E6D9-5A2D-C0D5-7155E7964BA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248672" y="1848719"/>
            <a:ext cx="215900" cy="1778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374CF755-3577-DDB8-A1CA-133C73C3B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06" y="2658391"/>
            <a:ext cx="165100" cy="266700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576EE53-C68C-B628-5871-F009DE327EE2}"/>
              </a:ext>
            </a:extLst>
          </p:cNvPr>
          <p:cNvCxnSpPr>
            <a:cxnSpLocks/>
          </p:cNvCxnSpPr>
          <p:nvPr/>
        </p:nvCxnSpPr>
        <p:spPr>
          <a:xfrm rot="5400000">
            <a:off x="6972062" y="1423027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F26B820-0100-9723-EEE4-A73FB1190D52}"/>
                  </a:ext>
                </a:extLst>
              </p14:cNvPr>
              <p14:cNvContentPartPr/>
              <p14:nvPr/>
            </p14:nvContentPartPr>
            <p14:xfrm>
              <a:off x="7014754" y="1501819"/>
              <a:ext cx="1003320" cy="4150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F26B820-0100-9723-EEE4-A73FB1190D5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07194" y="1494259"/>
                <a:ext cx="101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5FBE552-3139-2CBA-7429-92485B2C7EE5}"/>
                  </a:ext>
                </a:extLst>
              </p14:cNvPr>
              <p14:cNvContentPartPr/>
              <p14:nvPr/>
            </p14:nvContentPartPr>
            <p14:xfrm>
              <a:off x="6252341" y="1905789"/>
              <a:ext cx="764640" cy="11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5FBE552-3139-2CBA-7429-92485B2C7E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48021" y="1901469"/>
                <a:ext cx="773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50449D4-05C8-DFBE-8D86-162F71735371}"/>
                  </a:ext>
                </a:extLst>
              </p14:cNvPr>
              <p14:cNvContentPartPr/>
              <p14:nvPr/>
            </p14:nvContentPartPr>
            <p14:xfrm>
              <a:off x="6158021" y="1690149"/>
              <a:ext cx="2037240" cy="634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50449D4-05C8-DFBE-8D86-162F7173537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53701" y="1685829"/>
                <a:ext cx="20458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49C939B-BCBF-7631-6DFE-3B9FC254E095}"/>
                  </a:ext>
                </a:extLst>
              </p14:cNvPr>
              <p14:cNvContentPartPr/>
              <p14:nvPr/>
            </p14:nvContentPartPr>
            <p14:xfrm>
              <a:off x="11032004" y="1580488"/>
              <a:ext cx="765360" cy="470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49C939B-BCBF-7631-6DFE-3B9FC254E09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27684" y="1576168"/>
                <a:ext cx="7740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21B5FFE-960C-AD0B-B4B8-DB6D4F47C5A5}"/>
                  </a:ext>
                </a:extLst>
              </p14:cNvPr>
              <p14:cNvContentPartPr/>
              <p14:nvPr/>
            </p14:nvContentPartPr>
            <p14:xfrm>
              <a:off x="10231724" y="1593448"/>
              <a:ext cx="792360" cy="469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21B5FFE-960C-AD0B-B4B8-DB6D4F47C5A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227404" y="1589128"/>
                <a:ext cx="801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3E9DA38-C6F9-98C3-C1AC-4A30A4CFBB17}"/>
                  </a:ext>
                </a:extLst>
              </p14:cNvPr>
              <p14:cNvContentPartPr/>
              <p14:nvPr/>
            </p14:nvContentPartPr>
            <p14:xfrm>
              <a:off x="11015804" y="1723048"/>
              <a:ext cx="671400" cy="329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3E9DA38-C6F9-98C3-C1AC-4A30A4CFBB1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11484" y="1718728"/>
                <a:ext cx="680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93C96A-5A92-3236-CB20-06DC5DD7692D}"/>
                  </a:ext>
                </a:extLst>
              </p14:cNvPr>
              <p14:cNvContentPartPr/>
              <p14:nvPr/>
            </p14:nvContentPartPr>
            <p14:xfrm>
              <a:off x="10283924" y="1613248"/>
              <a:ext cx="714240" cy="453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93C96A-5A92-3236-CB20-06DC5DD769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279604" y="1608928"/>
                <a:ext cx="722880" cy="462600"/>
              </a:xfrm>
              <a:prstGeom prst="rect">
                <a:avLst/>
              </a:prstGeom>
            </p:spPr>
          </p:pic>
        </mc:Fallback>
      </mc:AlternateContent>
      <p:pic>
        <p:nvPicPr>
          <p:cNvPr id="161" name="Picture 160">
            <a:extLst>
              <a:ext uri="{FF2B5EF4-FFF2-40B4-BE49-F238E27FC236}">
                <a16:creationId xmlns:a16="http://schemas.microsoft.com/office/drawing/2014/main" id="{BADCC63A-C80A-159F-F48B-F1DBC4D3EAE3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619284" y="613105"/>
            <a:ext cx="723900" cy="46990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443EE031-EBA5-7BEB-3D27-769907159C48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0231724" y="1269936"/>
            <a:ext cx="381712" cy="284065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4D6F96B8-9F80-1544-1E8E-04EE5D23963F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1286213" y="1271693"/>
            <a:ext cx="568622" cy="271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6C7C9D8-1BC2-ED04-465F-BB78D29D8C16}"/>
                  </a:ext>
                </a:extLst>
              </p14:cNvPr>
              <p14:cNvContentPartPr/>
              <p14:nvPr/>
            </p14:nvContentPartPr>
            <p14:xfrm>
              <a:off x="9919738" y="1505818"/>
              <a:ext cx="1010160" cy="1227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6C7C9D8-1BC2-ED04-465F-BB78D29D8C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10738" y="1496818"/>
                <a:ext cx="1027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0DBC03F-426E-A242-95F6-0D65E8EEA889}"/>
                  </a:ext>
                </a:extLst>
              </p14:cNvPr>
              <p14:cNvContentPartPr/>
              <p14:nvPr/>
            </p14:nvContentPartPr>
            <p14:xfrm>
              <a:off x="11131138" y="1515538"/>
              <a:ext cx="965880" cy="68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0DBC03F-426E-A242-95F6-0D65E8EEA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22138" y="1506538"/>
                <a:ext cx="983520" cy="86040"/>
              </a:xfrm>
              <a:prstGeom prst="rect">
                <a:avLst/>
              </a:prstGeom>
            </p:spPr>
          </p:pic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EC2A903C-2285-EFB5-6AB6-E907EA91A472}"/>
              </a:ext>
            </a:extLst>
          </p:cNvPr>
          <p:cNvSpPr txBox="1"/>
          <p:nvPr/>
        </p:nvSpPr>
        <p:spPr>
          <a:xfrm>
            <a:off x="3034203" y="-10207"/>
            <a:ext cx="21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Absorptive spectrum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F0D081-2E00-C101-007C-840FA0DE996B}"/>
              </a:ext>
            </a:extLst>
          </p:cNvPr>
          <p:cNvGrpSpPr/>
          <p:nvPr/>
        </p:nvGrpSpPr>
        <p:grpSpPr>
          <a:xfrm>
            <a:off x="651292" y="4397319"/>
            <a:ext cx="1261241" cy="1045779"/>
            <a:chOff x="903890" y="622738"/>
            <a:chExt cx="1261241" cy="1045779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9DCEC72-2678-9F31-8188-63D1B29E1AF3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386B3E3-5A72-DB2A-75E9-C98BDB3536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3" name="Picture 202">
            <a:extLst>
              <a:ext uri="{FF2B5EF4-FFF2-40B4-BE49-F238E27FC236}">
                <a16:creationId xmlns:a16="http://schemas.microsoft.com/office/drawing/2014/main" id="{84979907-4463-BFC4-38E1-E49ED13A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90" y="4800906"/>
            <a:ext cx="114300" cy="228600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1E79BA2C-1369-4F19-9165-D279A304C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362" y="5515332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38E6319-F929-430F-2AE8-5A7218E65160}"/>
                  </a:ext>
                </a:extLst>
              </p14:cNvPr>
              <p14:cNvContentPartPr/>
              <p14:nvPr/>
            </p14:nvContentPartPr>
            <p14:xfrm>
              <a:off x="639552" y="4891086"/>
              <a:ext cx="360" cy="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38E6319-F929-430F-2AE8-5A7218E651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232" y="488676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418E92-5381-568D-640A-D445209C3BB2}"/>
              </a:ext>
            </a:extLst>
          </p:cNvPr>
          <p:cNvGrpSpPr/>
          <p:nvPr/>
        </p:nvGrpSpPr>
        <p:grpSpPr>
          <a:xfrm>
            <a:off x="1278912" y="4575726"/>
            <a:ext cx="713520" cy="357480"/>
            <a:chOff x="2912756" y="1423314"/>
            <a:chExt cx="7135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8B2B7E-FFE3-75F4-3677-4ED35528F23A}"/>
                    </a:ext>
                  </a:extLst>
                </p14:cNvPr>
                <p14:cNvContentPartPr/>
                <p14:nvPr/>
              </p14:nvContentPartPr>
              <p14:xfrm>
                <a:off x="2912756" y="1423314"/>
                <a:ext cx="40680" cy="6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8B2B7E-FFE3-75F4-3677-4ED35528F2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5262" y="1415754"/>
                  <a:ext cx="55667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AD8510B-7EC6-20A5-82D2-B9636CF24C51}"/>
                    </a:ext>
                  </a:extLst>
                </p14:cNvPr>
                <p14:cNvContentPartPr/>
                <p14:nvPr/>
              </p14:nvContentPartPr>
              <p14:xfrm>
                <a:off x="3007076" y="1451394"/>
                <a:ext cx="32400" cy="11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AD8510B-7EC6-20A5-82D2-B9636CF24C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9516" y="1443834"/>
                  <a:ext cx="4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CA7287D-27C0-D9FA-11CC-84C3FE38D77D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36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CA7287D-27C0-D9FA-11CC-84C3FE38D7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4756" y="147227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6FAA8A-8D65-D630-EC1A-62081C5912D5}"/>
                    </a:ext>
                  </a:extLst>
                </p14:cNvPr>
                <p14:cNvContentPartPr/>
                <p14:nvPr/>
              </p14:nvContentPartPr>
              <p14:xfrm>
                <a:off x="3082316" y="1479834"/>
                <a:ext cx="78840" cy="55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6FAA8A-8D65-D630-EC1A-62081C5912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4756" y="1472274"/>
                  <a:ext cx="9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EAAE2B1-2F63-991D-B418-80130EEC60A8}"/>
                    </a:ext>
                  </a:extLst>
                </p14:cNvPr>
                <p14:cNvContentPartPr/>
                <p14:nvPr/>
              </p14:nvContentPartPr>
              <p14:xfrm>
                <a:off x="3214436" y="1592874"/>
                <a:ext cx="23760" cy="23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EAAE2B1-2F63-991D-B418-80130EEC60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6989" y="1585314"/>
                  <a:ext cx="38654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9779BED-9BC8-9A7C-7E25-5D581B261ECC}"/>
                    </a:ext>
                  </a:extLst>
                </p14:cNvPr>
                <p14:cNvContentPartPr/>
                <p14:nvPr/>
              </p14:nvContentPartPr>
              <p14:xfrm>
                <a:off x="3252236" y="1677834"/>
                <a:ext cx="21960" cy="3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9779BED-9BC8-9A7C-7E25-5D581B261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44676" y="1670274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038FE34-6F91-D3C0-25B8-CD0211833FE1}"/>
                    </a:ext>
                  </a:extLst>
                </p14:cNvPr>
                <p14:cNvContentPartPr/>
                <p14:nvPr/>
              </p14:nvContentPartPr>
              <p14:xfrm>
                <a:off x="3257276" y="1678194"/>
                <a:ext cx="89280" cy="61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038FE34-6F91-D3C0-25B8-CD0211833F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9685" y="1670678"/>
                  <a:ext cx="104461" cy="76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3576CAC-1CBE-EDD1-C654-D11813341787}"/>
                    </a:ext>
                  </a:extLst>
                </p14:cNvPr>
                <p14:cNvContentPartPr/>
                <p14:nvPr/>
              </p14:nvContentPartPr>
              <p14:xfrm>
                <a:off x="3383996" y="1753074"/>
                <a:ext cx="115560" cy="27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3576CAC-1CBE-EDD1-C654-D1181334178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76412" y="1745514"/>
                  <a:ext cx="130727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D4AFA5F-5ED5-65F7-31D6-F395FB6C1154}"/>
                    </a:ext>
                  </a:extLst>
                </p14:cNvPr>
                <p14:cNvContentPartPr/>
                <p14:nvPr/>
              </p14:nvContentPartPr>
              <p14:xfrm>
                <a:off x="3553916" y="1762794"/>
                <a:ext cx="72360" cy="16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D4AFA5F-5ED5-65F7-31D6-F395FB6C11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46356" y="1755234"/>
                  <a:ext cx="874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D96734A-87C5-0434-261A-0F4D291F3B4A}"/>
                  </a:ext>
                </a:extLst>
              </p14:cNvPr>
              <p14:cNvContentPartPr/>
              <p14:nvPr/>
            </p14:nvContentPartPr>
            <p14:xfrm>
              <a:off x="1269412" y="4602213"/>
              <a:ext cx="765360" cy="470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D96734A-87C5-0434-261A-0F4D291F3B4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65092" y="4597893"/>
                <a:ext cx="7740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5F727B9-54D2-AB9A-8231-20B9A51B78B0}"/>
                  </a:ext>
                </a:extLst>
              </p14:cNvPr>
              <p14:cNvContentPartPr/>
              <p14:nvPr/>
            </p14:nvContentPartPr>
            <p14:xfrm>
              <a:off x="1253212" y="4744773"/>
              <a:ext cx="671400" cy="329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5F727B9-54D2-AB9A-8231-20B9A51B78B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48892" y="4740453"/>
                <a:ext cx="680040" cy="338040"/>
              </a:xfrm>
              <a:prstGeom prst="rect">
                <a:avLst/>
              </a:prstGeom>
            </p:spPr>
          </p:pic>
        </mc:Fallback>
      </mc:AlternateContent>
      <p:pic>
        <p:nvPicPr>
          <p:cNvPr id="222" name="Picture 221">
            <a:extLst>
              <a:ext uri="{FF2B5EF4-FFF2-40B4-BE49-F238E27FC236}">
                <a16:creationId xmlns:a16="http://schemas.microsoft.com/office/drawing/2014/main" id="{3EBC8033-C42F-6DFE-4023-D4FB5C64F4D3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523621" y="4293418"/>
            <a:ext cx="568622" cy="271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9217D7D-EEB8-ADAD-F910-47971E72BC86}"/>
                  </a:ext>
                </a:extLst>
              </p14:cNvPr>
              <p14:cNvContentPartPr/>
              <p14:nvPr/>
            </p14:nvContentPartPr>
            <p14:xfrm>
              <a:off x="1368546" y="4537263"/>
              <a:ext cx="965880" cy="68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9217D7D-EEB8-ADAD-F910-47971E72BC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59546" y="4528263"/>
                <a:ext cx="98352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CA3397B-2C71-4B63-11A5-FD7246B54466}"/>
              </a:ext>
            </a:extLst>
          </p:cNvPr>
          <p:cNvGrpSpPr/>
          <p:nvPr/>
        </p:nvGrpSpPr>
        <p:grpSpPr>
          <a:xfrm>
            <a:off x="7311052" y="4517352"/>
            <a:ext cx="1261241" cy="1045779"/>
            <a:chOff x="903890" y="622738"/>
            <a:chExt cx="1261241" cy="1045779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8C2E7B6-755D-7539-B2A8-D70F049B0897}"/>
                </a:ext>
              </a:extLst>
            </p:cNvPr>
            <p:cNvCxnSpPr/>
            <p:nvPr/>
          </p:nvCxnSpPr>
          <p:spPr>
            <a:xfrm>
              <a:off x="903890" y="1145628"/>
              <a:ext cx="12612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B319928-1842-6CA0-DFBF-34DF6E05EEA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235" y="622738"/>
              <a:ext cx="0" cy="1045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3" name="Picture 252">
            <a:extLst>
              <a:ext uri="{FF2B5EF4-FFF2-40B4-BE49-F238E27FC236}">
                <a16:creationId xmlns:a16="http://schemas.microsoft.com/office/drawing/2014/main" id="{8997BDC6-B6BF-6474-01A5-871101D8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50" y="4920939"/>
            <a:ext cx="114300" cy="228600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2ED82E02-02A4-F102-AB81-45E14C28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122" y="5635365"/>
            <a:ext cx="165100" cy="266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C6A490F-B2B6-0EE4-76E2-2BC80F935ED1}"/>
                  </a:ext>
                </a:extLst>
              </p14:cNvPr>
              <p14:cNvContentPartPr/>
              <p14:nvPr/>
            </p14:nvContentPartPr>
            <p14:xfrm>
              <a:off x="7299312" y="501111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C6A490F-B2B6-0EE4-76E2-2BC80F935E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94992" y="500679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D344EB5-7215-D425-C76C-EF9A1081B0CA}"/>
                  </a:ext>
                </a:extLst>
              </p14:cNvPr>
              <p14:cNvContentPartPr/>
              <p14:nvPr/>
            </p14:nvContentPartPr>
            <p14:xfrm>
              <a:off x="7128892" y="4735206"/>
              <a:ext cx="792360" cy="4694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D344EB5-7215-D425-C76C-EF9A1081B0C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24572" y="4730886"/>
                <a:ext cx="801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B95704B-87D6-4949-A11B-C9116206F491}"/>
                  </a:ext>
                </a:extLst>
              </p14:cNvPr>
              <p14:cNvContentPartPr/>
              <p14:nvPr/>
            </p14:nvContentPartPr>
            <p14:xfrm>
              <a:off x="7181092" y="4755006"/>
              <a:ext cx="714240" cy="453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B95704B-87D6-4949-A11B-C9116206F49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76772" y="4750686"/>
                <a:ext cx="722880" cy="462600"/>
              </a:xfrm>
              <a:prstGeom prst="rect">
                <a:avLst/>
              </a:prstGeom>
            </p:spPr>
          </p:pic>
        </mc:Fallback>
      </mc:AlternateContent>
      <p:pic>
        <p:nvPicPr>
          <p:cNvPr id="271" name="Picture 270">
            <a:extLst>
              <a:ext uri="{FF2B5EF4-FFF2-40B4-BE49-F238E27FC236}">
                <a16:creationId xmlns:a16="http://schemas.microsoft.com/office/drawing/2014/main" id="{91BCF4DB-3AA3-D272-BFC0-526C3E3698CA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7128892" y="4411694"/>
            <a:ext cx="381712" cy="284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ACAF605-A6B1-CC77-3B5F-8418DE52788C}"/>
                  </a:ext>
                </a:extLst>
              </p14:cNvPr>
              <p14:cNvContentPartPr/>
              <p14:nvPr/>
            </p14:nvContentPartPr>
            <p14:xfrm>
              <a:off x="6816906" y="4647576"/>
              <a:ext cx="1010160" cy="1227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ACAF605-A6B1-CC77-3B5F-8418DE52788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07906" y="4638576"/>
                <a:ext cx="1027800" cy="140400"/>
              </a:xfrm>
              <a:prstGeom prst="rect">
                <a:avLst/>
              </a:prstGeom>
            </p:spPr>
          </p:pic>
        </mc:Fallback>
      </mc:AlternateContent>
      <p:pic>
        <p:nvPicPr>
          <p:cNvPr id="276" name="Picture 275">
            <a:extLst>
              <a:ext uri="{FF2B5EF4-FFF2-40B4-BE49-F238E27FC236}">
                <a16:creationId xmlns:a16="http://schemas.microsoft.com/office/drawing/2014/main" id="{E4D13BC0-BDAA-D04D-F078-781F51C67503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3565246" y="3754863"/>
            <a:ext cx="1498600" cy="469900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D1FE2A6E-AA19-E8FF-0089-38AAB9FE61B8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10367474" y="3782347"/>
            <a:ext cx="1536700" cy="469900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2158AEF9-A658-32C2-5AF3-4B4B6BEA88B8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1492142" y="3635918"/>
            <a:ext cx="927100" cy="469900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0086DBC5-3BE3-FD56-3A67-2E2D602FF19D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7469686" y="3710065"/>
            <a:ext cx="927100" cy="469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12454CF-491F-240A-1D33-75D4188D1494}"/>
                  </a:ext>
                </a:extLst>
              </p14:cNvPr>
              <p14:cNvContentPartPr/>
              <p14:nvPr/>
            </p14:nvContentPartPr>
            <p14:xfrm>
              <a:off x="499618" y="4925818"/>
              <a:ext cx="730440" cy="248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12454CF-491F-240A-1D33-75D4188D149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5298" y="4921498"/>
                <a:ext cx="739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35C1FE2-E956-EDF5-6F23-A43B1E512C8F}"/>
                  </a:ext>
                </a:extLst>
              </p14:cNvPr>
              <p14:cNvContentPartPr/>
              <p14:nvPr/>
            </p14:nvContentPartPr>
            <p14:xfrm>
              <a:off x="497098" y="4915378"/>
              <a:ext cx="744120" cy="72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35C1FE2-E956-EDF5-6F23-A43B1E512C8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2778" y="4911058"/>
                <a:ext cx="752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B14D044-BAFE-C99B-B59A-0224908DFDFE}"/>
                  </a:ext>
                </a:extLst>
              </p14:cNvPr>
              <p14:cNvContentPartPr/>
              <p14:nvPr/>
            </p14:nvContentPartPr>
            <p14:xfrm>
              <a:off x="7940818" y="5041018"/>
              <a:ext cx="743040" cy="144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B14D044-BAFE-C99B-B59A-0224908DFDF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36498" y="5036698"/>
                <a:ext cx="751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1F7F3C6-AF4F-6A00-9D8D-9BC59E83C158}"/>
                  </a:ext>
                </a:extLst>
              </p14:cNvPr>
              <p14:cNvContentPartPr/>
              <p14:nvPr/>
            </p14:nvContentPartPr>
            <p14:xfrm>
              <a:off x="7961338" y="5035618"/>
              <a:ext cx="691560" cy="43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1F7F3C6-AF4F-6A00-9D8D-9BC59E83C15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57018" y="5031298"/>
                <a:ext cx="700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BEDF9D5-CC68-489C-9EE7-6B12181EFEE7}"/>
                  </a:ext>
                </a:extLst>
              </p14:cNvPr>
              <p14:cNvContentPartPr/>
              <p14:nvPr/>
            </p14:nvContentPartPr>
            <p14:xfrm>
              <a:off x="2361975" y="4861566"/>
              <a:ext cx="436680" cy="1724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BEDF9D5-CC68-489C-9EE7-6B12181EFEE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352975" y="4852926"/>
                <a:ext cx="454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23C4332-59B2-B446-0FB6-11986C859274}"/>
                  </a:ext>
                </a:extLst>
              </p14:cNvPr>
              <p14:cNvContentPartPr/>
              <p14:nvPr/>
            </p14:nvContentPartPr>
            <p14:xfrm>
              <a:off x="959422" y="3832645"/>
              <a:ext cx="479880" cy="1828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23C4332-59B2-B446-0FB6-11986C85927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28462" y="3802045"/>
                <a:ext cx="5414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5736C3E-0ED2-64BB-DC3C-D830A7A28FCE}"/>
                  </a:ext>
                </a:extLst>
              </p14:cNvPr>
              <p14:cNvContentPartPr/>
              <p14:nvPr/>
            </p14:nvContentPartPr>
            <p14:xfrm>
              <a:off x="6825970" y="3875929"/>
              <a:ext cx="479880" cy="1828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5736C3E-0ED2-64BB-DC3C-D830A7A28FC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95010" y="3844969"/>
                <a:ext cx="541440" cy="24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0BD5646-CB2B-25AB-01DD-FBA448EF438E}"/>
              </a:ext>
            </a:extLst>
          </p:cNvPr>
          <p:cNvCxnSpPr>
            <a:cxnSpLocks/>
          </p:cNvCxnSpPr>
          <p:nvPr/>
        </p:nvCxnSpPr>
        <p:spPr>
          <a:xfrm>
            <a:off x="3842357" y="4437534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30673F17-50FD-8B9E-E0A1-A0C24124B6E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118967" y="4863226"/>
            <a:ext cx="215900" cy="177800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BEC0888A-98EB-7B62-BBC6-A718450CF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401" y="5672898"/>
            <a:ext cx="165100" cy="266700"/>
          </a:xfrm>
          <a:prstGeom prst="rect">
            <a:avLst/>
          </a:prstGeom>
        </p:spPr>
      </p:pic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E2DCBFE-A962-B765-1112-07EFB471E410}"/>
              </a:ext>
            </a:extLst>
          </p:cNvPr>
          <p:cNvCxnSpPr>
            <a:cxnSpLocks/>
          </p:cNvCxnSpPr>
          <p:nvPr/>
        </p:nvCxnSpPr>
        <p:spPr>
          <a:xfrm rot="5400000">
            <a:off x="3842357" y="4437534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2B3B214-2A50-F5C5-DC47-32607D50C832}"/>
                  </a:ext>
                </a:extLst>
              </p14:cNvPr>
              <p14:cNvContentPartPr/>
              <p14:nvPr/>
            </p14:nvContentPartPr>
            <p14:xfrm>
              <a:off x="3885049" y="4516326"/>
              <a:ext cx="1003320" cy="4150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2B3B214-2A50-F5C5-DC47-32607D50C83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77489" y="4508766"/>
                <a:ext cx="101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BE38E40-14C3-5E76-D559-C208FBBF519D}"/>
                  </a:ext>
                </a:extLst>
              </p14:cNvPr>
              <p14:cNvContentPartPr/>
              <p14:nvPr/>
            </p14:nvContentPartPr>
            <p14:xfrm>
              <a:off x="2989262" y="4763055"/>
              <a:ext cx="2037240" cy="407849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BE38E40-14C3-5E76-D559-C208FBBF519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84942" y="4758735"/>
                <a:ext cx="2045880" cy="416488"/>
              </a:xfrm>
              <a:prstGeom prst="rect">
                <a:avLst/>
              </a:prstGeom>
            </p:spPr>
          </p:pic>
        </mc:Fallback>
      </mc:AlternateContent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07A5ABF-AA03-F7BA-8FA4-F08708921765}"/>
              </a:ext>
            </a:extLst>
          </p:cNvPr>
          <p:cNvCxnSpPr>
            <a:cxnSpLocks/>
          </p:cNvCxnSpPr>
          <p:nvPr/>
        </p:nvCxnSpPr>
        <p:spPr>
          <a:xfrm>
            <a:off x="10631613" y="4359511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4" name="Picture 293">
            <a:extLst>
              <a:ext uri="{FF2B5EF4-FFF2-40B4-BE49-F238E27FC236}">
                <a16:creationId xmlns:a16="http://schemas.microsoft.com/office/drawing/2014/main" id="{D1079BF3-87AE-4911-0670-B77DAFDFA21B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908223" y="4785203"/>
            <a:ext cx="215900" cy="177800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2A995469-DD37-0108-76FC-BD4EA05D8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657" y="5594875"/>
            <a:ext cx="165100" cy="266700"/>
          </a:xfrm>
          <a:prstGeom prst="rect">
            <a:avLst/>
          </a:prstGeom>
        </p:spPr>
      </p:pic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D0D5803-7593-4EFA-4067-31CBFF0B40B3}"/>
              </a:ext>
            </a:extLst>
          </p:cNvPr>
          <p:cNvCxnSpPr>
            <a:cxnSpLocks/>
          </p:cNvCxnSpPr>
          <p:nvPr/>
        </p:nvCxnSpPr>
        <p:spPr>
          <a:xfrm rot="5400000">
            <a:off x="10631613" y="4359511"/>
            <a:ext cx="0" cy="10457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6943590-7A81-0095-B6B7-E9AA8BC4A39D}"/>
                  </a:ext>
                </a:extLst>
              </p14:cNvPr>
              <p14:cNvContentPartPr/>
              <p14:nvPr/>
            </p14:nvContentPartPr>
            <p14:xfrm>
              <a:off x="10674305" y="4438303"/>
              <a:ext cx="1003320" cy="4150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6943590-7A81-0095-B6B7-E9AA8BC4A39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666745" y="4430743"/>
                <a:ext cx="1018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14EAA08-1120-9868-297D-89A68E574244}"/>
                  </a:ext>
                </a:extLst>
              </p14:cNvPr>
              <p14:cNvContentPartPr/>
              <p14:nvPr/>
            </p14:nvContentPartPr>
            <p14:xfrm>
              <a:off x="9778518" y="4685032"/>
              <a:ext cx="2037240" cy="407849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14EAA08-1120-9868-297D-89A68E57424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74198" y="4680712"/>
                <a:ext cx="2045880" cy="41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3093F29-48C3-5E35-42EF-BD2B4BF5628C}"/>
                  </a:ext>
                </a:extLst>
              </p14:cNvPr>
              <p14:cNvContentPartPr/>
              <p14:nvPr/>
            </p14:nvContentPartPr>
            <p14:xfrm>
              <a:off x="9115561" y="4836358"/>
              <a:ext cx="436680" cy="1724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3093F29-48C3-5E35-42EF-BD2B4BF5628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06561" y="4827718"/>
                <a:ext cx="454320" cy="190080"/>
              </a:xfrm>
              <a:prstGeom prst="rect">
                <a:avLst/>
              </a:prstGeom>
            </p:spPr>
          </p:pic>
        </mc:Fallback>
      </mc:AlternateContent>
      <p:pic>
        <p:nvPicPr>
          <p:cNvPr id="300" name="Picture 299">
            <a:extLst>
              <a:ext uri="{FF2B5EF4-FFF2-40B4-BE49-F238E27FC236}">
                <a16:creationId xmlns:a16="http://schemas.microsoft.com/office/drawing/2014/main" id="{34783BED-4FA8-C6F8-E18A-688F8E93B63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6020152" y="3732419"/>
            <a:ext cx="723900" cy="469900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CD3410FE-9F6F-1F01-0FB8-659C44117072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35109" y="3635918"/>
            <a:ext cx="723900" cy="469900"/>
          </a:xfrm>
          <a:prstGeom prst="rect">
            <a:avLst/>
          </a:prstGeom>
        </p:spPr>
      </p:pic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AF79DCC-263F-9667-4C23-C1F7D26EDD4E}"/>
              </a:ext>
            </a:extLst>
          </p:cNvPr>
          <p:cNvGrpSpPr/>
          <p:nvPr/>
        </p:nvGrpSpPr>
        <p:grpSpPr>
          <a:xfrm>
            <a:off x="3108060" y="1459394"/>
            <a:ext cx="2048868" cy="642753"/>
            <a:chOff x="241685" y="1272538"/>
            <a:chExt cx="2320013" cy="6931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A315974-329A-BEAA-0B36-1C5E1F17BCFE}"/>
                    </a:ext>
                  </a:extLst>
                </p14:cNvPr>
                <p14:cNvContentPartPr/>
                <p14:nvPr/>
              </p14:nvContentPartPr>
              <p14:xfrm>
                <a:off x="241685" y="1298294"/>
                <a:ext cx="1633680" cy="6674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A315974-329A-BEAA-0B36-1C5E1F17BC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6793" y="1293637"/>
                  <a:ext cx="1643465" cy="67675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82086D5B-5258-EF15-C239-EBC0034C3523}"/>
                </a:ext>
              </a:extLst>
            </p:cNvPr>
            <p:cNvGrpSpPr/>
            <p:nvPr/>
          </p:nvGrpSpPr>
          <p:grpSpPr>
            <a:xfrm>
              <a:off x="1867258" y="1272538"/>
              <a:ext cx="694440" cy="410760"/>
              <a:chOff x="1867258" y="1272538"/>
              <a:chExt cx="694440" cy="41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75209497-BE17-3179-857B-CD738A330CCB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75209497-BE17-3179-857B-CD738A330CC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8CAE5CC4-5B9F-8BA6-A7FE-BF1F4C565F73}"/>
                      </a:ext>
                    </a:extLst>
                  </p14:cNvPr>
                  <p14:cNvContentPartPr/>
                  <p14:nvPr/>
                </p14:nvContentPartPr>
                <p14:xfrm>
                  <a:off x="1869418" y="1646938"/>
                  <a:ext cx="360" cy="36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8CAE5CC4-5B9F-8BA6-A7FE-BF1F4C565F7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865098" y="16426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3960FD41-C710-57D2-24B1-8573263A1D6C}"/>
                      </a:ext>
                    </a:extLst>
                  </p14:cNvPr>
                  <p14:cNvContentPartPr/>
                  <p14:nvPr/>
                </p14:nvContentPartPr>
                <p14:xfrm>
                  <a:off x="1867258" y="1272538"/>
                  <a:ext cx="694440" cy="41076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3960FD41-C710-57D2-24B1-8573263A1D6C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862365" y="1267879"/>
                    <a:ext cx="704227" cy="42007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77251D3E-8F7C-C7A9-1DEB-A6176D5A44FE}"/>
              </a:ext>
            </a:extLst>
          </p:cNvPr>
          <p:cNvSpPr txBox="1"/>
          <p:nvPr/>
        </p:nvSpPr>
        <p:spPr>
          <a:xfrm>
            <a:off x="3087805" y="3360465"/>
            <a:ext cx="25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Non-rephasing spectrum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EB13AE-A6AB-341E-6491-7FAC82752C86}"/>
              </a:ext>
            </a:extLst>
          </p:cNvPr>
          <p:cNvSpPr txBox="1"/>
          <p:nvPr/>
        </p:nvSpPr>
        <p:spPr>
          <a:xfrm>
            <a:off x="9855246" y="3302930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Rephasing spectrum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C4C7FC41-CB81-5A49-A872-10FF138FA43F}"/>
              </a:ext>
            </a:extLst>
          </p:cNvPr>
          <p:cNvGrpSpPr/>
          <p:nvPr/>
        </p:nvGrpSpPr>
        <p:grpSpPr>
          <a:xfrm>
            <a:off x="287938" y="-23822"/>
            <a:ext cx="4585320" cy="574560"/>
            <a:chOff x="287938" y="-23822"/>
            <a:chExt cx="4585320" cy="574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57DDBD1-86C5-FA85-CE52-FC3945051724}"/>
                    </a:ext>
                  </a:extLst>
                </p14:cNvPr>
                <p14:cNvContentPartPr/>
                <p14:nvPr/>
              </p14:nvContentPartPr>
              <p14:xfrm>
                <a:off x="287938" y="-23822"/>
                <a:ext cx="1618200" cy="5745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57DDBD1-86C5-FA85-CE52-FC39450517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0298" y="-131822"/>
                  <a:ext cx="16538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60670EC-AD28-BF01-EBA8-7A0F54F13A82}"/>
                    </a:ext>
                  </a:extLst>
                </p14:cNvPr>
                <p14:cNvContentPartPr/>
                <p14:nvPr/>
              </p14:nvContentPartPr>
              <p14:xfrm>
                <a:off x="3229858" y="282898"/>
                <a:ext cx="1643400" cy="70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60670EC-AD28-BF01-EBA8-7A0F54F13A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12218" y="174898"/>
                  <a:ext cx="167904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C63F677-F53F-DF34-A4FB-B97483BACD41}"/>
                  </a:ext>
                </a:extLst>
              </p14:cNvPr>
              <p14:cNvContentPartPr/>
              <p14:nvPr/>
            </p14:nvContentPartPr>
            <p14:xfrm>
              <a:off x="6266458" y="1893898"/>
              <a:ext cx="661320" cy="590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C63F677-F53F-DF34-A4FB-B97483BACD4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48458" y="1785898"/>
                <a:ext cx="696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44A8978-892B-F3B4-E684-2375619CC469}"/>
                  </a:ext>
                </a:extLst>
              </p14:cNvPr>
              <p14:cNvContentPartPr/>
              <p14:nvPr/>
            </p14:nvContentPartPr>
            <p14:xfrm>
              <a:off x="11080018" y="2143738"/>
              <a:ext cx="843120" cy="16920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44A8978-892B-F3B4-E684-2375619CC4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062378" y="2035738"/>
                <a:ext cx="878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D7CE041-8160-0BF1-CA3B-0B4016B0C08D}"/>
                  </a:ext>
                </a:extLst>
              </p14:cNvPr>
              <p14:cNvContentPartPr/>
              <p14:nvPr/>
            </p14:nvContentPartPr>
            <p14:xfrm>
              <a:off x="3627298" y="4271698"/>
              <a:ext cx="1125360" cy="1047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D7CE041-8160-0BF1-CA3B-0B4016B0C08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09298" y="4164058"/>
                <a:ext cx="1161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1988C786-7FB3-442C-AE6F-70F6C5877A59}"/>
                  </a:ext>
                </a:extLst>
              </p14:cNvPr>
              <p14:cNvContentPartPr/>
              <p14:nvPr/>
            </p14:nvContentPartPr>
            <p14:xfrm>
              <a:off x="10189738" y="2194138"/>
              <a:ext cx="837720" cy="1198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1988C786-7FB3-442C-AE6F-70F6C5877A5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71738" y="2086138"/>
                <a:ext cx="873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1704378-5038-F282-7539-D7D1051B91B2}"/>
                  </a:ext>
                </a:extLst>
              </p14:cNvPr>
              <p14:cNvContentPartPr/>
              <p14:nvPr/>
            </p14:nvContentPartPr>
            <p14:xfrm>
              <a:off x="10597978" y="4252618"/>
              <a:ext cx="1271880" cy="424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1704378-5038-F282-7539-D7D1051B91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79978" y="4144618"/>
                <a:ext cx="130752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53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64AEA39CCFC40878448291B25FD42" ma:contentTypeVersion="18" ma:contentTypeDescription="Create a new document." ma:contentTypeScope="" ma:versionID="c03e3db201209745e19ff0ea36f1b4bd">
  <xsd:schema xmlns:xsd="http://www.w3.org/2001/XMLSchema" xmlns:xs="http://www.w3.org/2001/XMLSchema" xmlns:p="http://schemas.microsoft.com/office/2006/metadata/properties" xmlns:ns2="388a6590-6aa0-4ae0-a1e1-1cd73cc62356" xmlns:ns3="3eeaec30-8da3-40fd-a847-a8878bea0762" targetNamespace="http://schemas.microsoft.com/office/2006/metadata/properties" ma:root="true" ma:fieldsID="9c01148d33aa019db83e3953c6145f15" ns2:_="" ns3:_="">
    <xsd:import namespace="388a6590-6aa0-4ae0-a1e1-1cd73cc62356"/>
    <xsd:import namespace="3eeaec30-8da3-40fd-a847-a8878bea0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a6590-6aa0-4ae0-a1e1-1cd73cc623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b90debd-ee09-4e04-a4c4-812a7ed26de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eaec30-8da3-40fd-a847-a8878bea0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c541ecc-6a35-4203-841c-34070de20e17}" ma:internalName="TaxCatchAll" ma:showField="CatchAllData" ma:web="3eeaec30-8da3-40fd-a847-a8878bea07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eaec30-8da3-40fd-a847-a8878bea0762" xsi:nil="true"/>
    <lcf76f155ced4ddcb4097134ff3c332f xmlns="388a6590-6aa0-4ae0-a1e1-1cd73cc6235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A75CFA-C115-441C-956C-36944F7BBB72}"/>
</file>

<file path=customXml/itemProps2.xml><?xml version="1.0" encoding="utf-8"?>
<ds:datastoreItem xmlns:ds="http://schemas.openxmlformats.org/officeDocument/2006/customXml" ds:itemID="{43ADB9C4-DCFA-436E-AA7F-81C5A76F678C}"/>
</file>

<file path=customXml/itemProps3.xml><?xml version="1.0" encoding="utf-8"?>
<ds:datastoreItem xmlns:ds="http://schemas.openxmlformats.org/officeDocument/2006/customXml" ds:itemID="{9B68731B-7F3E-476A-A6E3-157EA94C0488}"/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Archivo</vt:lpstr>
      <vt:lpstr>Arial</vt:lpstr>
      <vt:lpstr>ArialNarrow</vt:lpstr>
      <vt:lpstr>Calibri</vt:lpstr>
      <vt:lpstr>Calibri Light</vt:lpstr>
      <vt:lpstr>Office Theme</vt:lpstr>
      <vt:lpstr>Some new tools</vt:lpstr>
      <vt:lpstr>Papers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new tools</dc:title>
  <dc:creator>Garrett-Roe, Sean</dc:creator>
  <cp:lastModifiedBy>Garrett-Roe, Sean</cp:lastModifiedBy>
  <cp:revision>2</cp:revision>
  <dcterms:created xsi:type="dcterms:W3CDTF">2023-02-19T22:23:02Z</dcterms:created>
  <dcterms:modified xsi:type="dcterms:W3CDTF">2023-02-24T16:40:53Z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0x01010068F64AEA39CCFC40878448291B25FD42</vt:lpwstr>
  </property>
</Properties>
</file>