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9" r:id="rId1"/>
    <p:sldMasterId id="214748369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Lst>
  <p:sldSz cx="12192000" cy="6858000"/>
  <p:notesSz cx="6858000" cy="9144000"/>
  <p:embeddedFontLst>
    <p:embeddedFont>
      <p:font typeface="Barlow Semi Condensed" pitchFamily="2" charset="77"/>
      <p:regular r:id="rId16"/>
      <p:bold r:id="rId17"/>
      <p:italic r:id="rId18"/>
      <p:boldItalic r:id="rId19"/>
    </p:embeddedFont>
    <p:embeddedFont>
      <p:font typeface="Barlow Semi Condensed Medium" pitchFamily="2" charset="77"/>
      <p:regular r:id="rId20"/>
      <p:bold r:id="rId21"/>
      <p:italic r:id="rId22"/>
      <p:boldItalic r:id="rId23"/>
    </p:embeddedFont>
    <p:embeddedFont>
      <p:font typeface="Barlow Semi Condensed SemiBold" pitchFamily="2" charset="77"/>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Lusitana"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964864-50A1-4AA4-8D11-05338CE58697}">
  <a:tblStyle styleId="{21964864-50A1-4AA4-8D11-05338CE586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4"/>
  </p:normalViewPr>
  <p:slideViewPr>
    <p:cSldViewPr snapToGrid="0">
      <p:cViewPr varScale="1">
        <p:scale>
          <a:sx n="90" d="100"/>
          <a:sy n="90" d="100"/>
        </p:scale>
        <p:origin x="80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6" name="Google Shape;19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solidFill>
                <a:srgbClr val="0000FF"/>
              </a:solidFill>
            </a:endParaRPr>
          </a:p>
        </p:txBody>
      </p:sp>
      <p:sp>
        <p:nvSpPr>
          <p:cNvPr id="1917" name="Google Shape;19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5d2273c578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5d2273c578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2" name="Google Shape;2002;g5d2273c578_1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5d2273c578_1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5d2273c578_1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7" name="Google Shape;2017;g5d2273c578_1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5d2273c57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5d2273c57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4" name="Google Shape;1924;g5d2273c57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5d2273c578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5d2273c578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6" name="Google Shape;1936;g5d2273c578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5d2273c578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5d2273c578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2" name="Google Shape;1952;g5d2273c578_1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5d2273c578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5d2273c578_1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0" name="Google Shape;1960;g5d2273c578_1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5d2273c578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5d2273c578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8" name="Google Shape;1968;g5d2273c578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5d34cd06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5d34cd06b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78" name="Google Shape;1978;g5d34cd06b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5d2273c578_1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5d2273c578_1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6" name="Google Shape;1986;g5d2273c578_1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5d2273c578_1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5d2273c578_1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4" name="Google Shape;1994;g5d2273c578_1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8_Bold Title Slide - Section Opener">
  <p:cSld name="8_Bold Title Slide - Section Opener">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12192000" cy="6858000"/>
          </a:xfrm>
          <a:prstGeom prst="rect">
            <a:avLst/>
          </a:prstGeom>
          <a:gradFill>
            <a:gsLst>
              <a:gs pos="0">
                <a:srgbClr val="595959"/>
              </a:gs>
              <a:gs pos="100000">
                <a:srgbClr val="3F3F3F"/>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nvGrpSpPr>
          <p:cNvPr id="12" name="Google Shape;12;p2"/>
          <p:cNvGrpSpPr/>
          <p:nvPr/>
        </p:nvGrpSpPr>
        <p:grpSpPr>
          <a:xfrm>
            <a:off x="-168248" y="-141165"/>
            <a:ext cx="12545566" cy="7136527"/>
            <a:chOff x="-151324" y="-141165"/>
            <a:chExt cx="9439923" cy="7136527"/>
          </a:xfrm>
        </p:grpSpPr>
        <p:grpSp>
          <p:nvGrpSpPr>
            <p:cNvPr id="13" name="Google Shape;13;p2"/>
            <p:cNvGrpSpPr/>
            <p:nvPr/>
          </p:nvGrpSpPr>
          <p:grpSpPr>
            <a:xfrm>
              <a:off x="457731" y="6873247"/>
              <a:ext cx="8226688" cy="122115"/>
              <a:chOff x="457731" y="6582508"/>
              <a:chExt cx="8226688" cy="486507"/>
            </a:xfrm>
          </p:grpSpPr>
          <p:cxnSp>
            <p:nvCxnSpPr>
              <p:cNvPr id="14" name="Google Shape;14;p2"/>
              <p:cNvCxnSpPr/>
              <p:nvPr/>
            </p:nvCxnSpPr>
            <p:spPr>
              <a:xfrm>
                <a:off x="457731"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5" name="Google Shape;15;p2"/>
              <p:cNvCxnSpPr/>
              <p:nvPr/>
            </p:nvCxnSpPr>
            <p:spPr>
              <a:xfrm>
                <a:off x="8684419" y="6582508"/>
                <a:ext cx="0" cy="486507"/>
              </a:xfrm>
              <a:prstGeom prst="straightConnector1">
                <a:avLst/>
              </a:prstGeom>
              <a:noFill/>
              <a:ln w="9525" cap="flat" cmpd="sng">
                <a:solidFill>
                  <a:srgbClr val="9085B2"/>
                </a:solidFill>
                <a:prstDash val="dot"/>
                <a:miter lim="800000"/>
                <a:headEnd type="none" w="sm" len="sm"/>
                <a:tailEnd type="none" w="sm" len="sm"/>
              </a:ln>
            </p:spPr>
          </p:cxnSp>
          <p:grpSp>
            <p:nvGrpSpPr>
              <p:cNvPr id="16" name="Google Shape;16;p2"/>
              <p:cNvGrpSpPr/>
              <p:nvPr/>
            </p:nvGrpSpPr>
            <p:grpSpPr>
              <a:xfrm>
                <a:off x="7986158" y="6582508"/>
                <a:ext cx="152400" cy="486507"/>
                <a:chOff x="7983415" y="6582508"/>
                <a:chExt cx="152400" cy="486507"/>
              </a:xfrm>
            </p:grpSpPr>
            <p:cxnSp>
              <p:nvCxnSpPr>
                <p:cNvPr id="17" name="Google Shape;17;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8" name="Google Shape;18;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9" name="Google Shape;19;p2"/>
              <p:cNvGrpSpPr/>
              <p:nvPr/>
            </p:nvGrpSpPr>
            <p:grpSpPr>
              <a:xfrm>
                <a:off x="7287901" y="6582508"/>
                <a:ext cx="152400" cy="486507"/>
                <a:chOff x="7983415" y="6582508"/>
                <a:chExt cx="152400" cy="486507"/>
              </a:xfrm>
            </p:grpSpPr>
            <p:cxnSp>
              <p:nvCxnSpPr>
                <p:cNvPr id="20" name="Google Shape;20;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1" name="Google Shape;21;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2" name="Google Shape;22;p2"/>
              <p:cNvGrpSpPr/>
              <p:nvPr/>
            </p:nvGrpSpPr>
            <p:grpSpPr>
              <a:xfrm>
                <a:off x="6589644" y="6582508"/>
                <a:ext cx="152400" cy="486507"/>
                <a:chOff x="7983415" y="6582508"/>
                <a:chExt cx="152400" cy="486507"/>
              </a:xfrm>
            </p:grpSpPr>
            <p:cxnSp>
              <p:nvCxnSpPr>
                <p:cNvPr id="23" name="Google Shape;23;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4" name="Google Shape;24;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5" name="Google Shape;25;p2"/>
              <p:cNvGrpSpPr/>
              <p:nvPr/>
            </p:nvGrpSpPr>
            <p:grpSpPr>
              <a:xfrm>
                <a:off x="5891387" y="6582508"/>
                <a:ext cx="152400" cy="486507"/>
                <a:chOff x="7983415" y="6582508"/>
                <a:chExt cx="152400" cy="486507"/>
              </a:xfrm>
            </p:grpSpPr>
            <p:cxnSp>
              <p:nvCxnSpPr>
                <p:cNvPr id="26" name="Google Shape;26;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7" name="Google Shape;27;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8" name="Google Shape;28;p2"/>
              <p:cNvGrpSpPr/>
              <p:nvPr/>
            </p:nvGrpSpPr>
            <p:grpSpPr>
              <a:xfrm>
                <a:off x="5193130" y="6582508"/>
                <a:ext cx="152400" cy="486507"/>
                <a:chOff x="7983415" y="6582508"/>
                <a:chExt cx="152400" cy="486507"/>
              </a:xfrm>
            </p:grpSpPr>
            <p:cxnSp>
              <p:nvCxnSpPr>
                <p:cNvPr id="29" name="Google Shape;29;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0" name="Google Shape;30;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31" name="Google Shape;31;p2"/>
              <p:cNvGrpSpPr/>
              <p:nvPr/>
            </p:nvGrpSpPr>
            <p:grpSpPr>
              <a:xfrm>
                <a:off x="4494873" y="6582508"/>
                <a:ext cx="152400" cy="486507"/>
                <a:chOff x="7983415" y="6582508"/>
                <a:chExt cx="152400" cy="486507"/>
              </a:xfrm>
            </p:grpSpPr>
            <p:cxnSp>
              <p:nvCxnSpPr>
                <p:cNvPr id="32" name="Google Shape;32;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3" name="Google Shape;33;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34" name="Google Shape;34;p2"/>
              <p:cNvGrpSpPr/>
              <p:nvPr/>
            </p:nvGrpSpPr>
            <p:grpSpPr>
              <a:xfrm>
                <a:off x="3796616" y="6582508"/>
                <a:ext cx="152400" cy="486507"/>
                <a:chOff x="7983415" y="6582508"/>
                <a:chExt cx="152400" cy="486507"/>
              </a:xfrm>
            </p:grpSpPr>
            <p:cxnSp>
              <p:nvCxnSpPr>
                <p:cNvPr id="35" name="Google Shape;35;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6" name="Google Shape;36;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37" name="Google Shape;37;p2"/>
              <p:cNvGrpSpPr/>
              <p:nvPr/>
            </p:nvGrpSpPr>
            <p:grpSpPr>
              <a:xfrm>
                <a:off x="3098359" y="6582508"/>
                <a:ext cx="152400" cy="486507"/>
                <a:chOff x="7983415" y="6582508"/>
                <a:chExt cx="152400" cy="486507"/>
              </a:xfrm>
            </p:grpSpPr>
            <p:cxnSp>
              <p:nvCxnSpPr>
                <p:cNvPr id="38" name="Google Shape;38;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9" name="Google Shape;39;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40" name="Google Shape;40;p2"/>
              <p:cNvGrpSpPr/>
              <p:nvPr/>
            </p:nvGrpSpPr>
            <p:grpSpPr>
              <a:xfrm>
                <a:off x="2400102" y="6582508"/>
                <a:ext cx="152400" cy="486507"/>
                <a:chOff x="7983415" y="6582508"/>
                <a:chExt cx="152400" cy="486507"/>
              </a:xfrm>
            </p:grpSpPr>
            <p:cxnSp>
              <p:nvCxnSpPr>
                <p:cNvPr id="41" name="Google Shape;41;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42" name="Google Shape;42;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43" name="Google Shape;43;p2"/>
              <p:cNvGrpSpPr/>
              <p:nvPr/>
            </p:nvGrpSpPr>
            <p:grpSpPr>
              <a:xfrm>
                <a:off x="1701845" y="6582508"/>
                <a:ext cx="152400" cy="486507"/>
                <a:chOff x="7983415" y="6582508"/>
                <a:chExt cx="152400" cy="486507"/>
              </a:xfrm>
            </p:grpSpPr>
            <p:cxnSp>
              <p:nvCxnSpPr>
                <p:cNvPr id="44" name="Google Shape;44;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45" name="Google Shape;45;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46" name="Google Shape;46;p2"/>
              <p:cNvGrpSpPr/>
              <p:nvPr/>
            </p:nvGrpSpPr>
            <p:grpSpPr>
              <a:xfrm>
                <a:off x="1003588" y="6582508"/>
                <a:ext cx="152400" cy="486507"/>
                <a:chOff x="7983415" y="6582508"/>
                <a:chExt cx="152400" cy="486507"/>
              </a:xfrm>
            </p:grpSpPr>
            <p:cxnSp>
              <p:nvCxnSpPr>
                <p:cNvPr id="47" name="Google Shape;47;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48" name="Google Shape;48;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49" name="Google Shape;49;p2"/>
            <p:cNvGrpSpPr/>
            <p:nvPr/>
          </p:nvGrpSpPr>
          <p:grpSpPr>
            <a:xfrm>
              <a:off x="-151324" y="454006"/>
              <a:ext cx="122115" cy="5945205"/>
              <a:chOff x="-238874" y="454006"/>
              <a:chExt cx="122115" cy="5945205"/>
            </a:xfrm>
          </p:grpSpPr>
          <p:cxnSp>
            <p:nvCxnSpPr>
              <p:cNvPr id="50" name="Google Shape;50;p2"/>
              <p:cNvCxnSpPr/>
              <p:nvPr/>
            </p:nvCxnSpPr>
            <p:spPr>
              <a:xfrm>
                <a:off x="-177817" y="392949"/>
                <a:ext cx="0" cy="122115"/>
              </a:xfrm>
              <a:prstGeom prst="straightConnector1">
                <a:avLst/>
              </a:prstGeom>
              <a:noFill/>
              <a:ln w="9525" cap="flat" cmpd="sng">
                <a:solidFill>
                  <a:srgbClr val="9085B2"/>
                </a:solidFill>
                <a:prstDash val="dot"/>
                <a:miter lim="800000"/>
                <a:headEnd type="none" w="sm" len="sm"/>
                <a:tailEnd type="none" w="sm" len="sm"/>
              </a:ln>
            </p:spPr>
          </p:cxnSp>
          <p:grpSp>
            <p:nvGrpSpPr>
              <p:cNvPr id="51" name="Google Shape;51;p2"/>
              <p:cNvGrpSpPr/>
              <p:nvPr/>
            </p:nvGrpSpPr>
            <p:grpSpPr>
              <a:xfrm rot="5400000">
                <a:off x="-254017" y="5940709"/>
                <a:ext cx="152400" cy="122115"/>
                <a:chOff x="7983415" y="6582508"/>
                <a:chExt cx="152400" cy="486507"/>
              </a:xfrm>
            </p:grpSpPr>
            <p:cxnSp>
              <p:nvCxnSpPr>
                <p:cNvPr id="52" name="Google Shape;52;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53" name="Google Shape;53;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54" name="Google Shape;54;p2"/>
              <p:cNvGrpSpPr/>
              <p:nvPr/>
            </p:nvGrpSpPr>
            <p:grpSpPr>
              <a:xfrm rot="5400000">
                <a:off x="-254017" y="5467067"/>
                <a:ext cx="152400" cy="122115"/>
                <a:chOff x="7983415" y="6582508"/>
                <a:chExt cx="152400" cy="486507"/>
              </a:xfrm>
            </p:grpSpPr>
            <p:cxnSp>
              <p:nvCxnSpPr>
                <p:cNvPr id="55" name="Google Shape;55;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56" name="Google Shape;56;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57" name="Google Shape;57;p2"/>
              <p:cNvGrpSpPr/>
              <p:nvPr/>
            </p:nvGrpSpPr>
            <p:grpSpPr>
              <a:xfrm rot="5400000">
                <a:off x="-254017" y="4993425"/>
                <a:ext cx="152400" cy="122115"/>
                <a:chOff x="7983415" y="6582508"/>
                <a:chExt cx="152400" cy="486507"/>
              </a:xfrm>
            </p:grpSpPr>
            <p:cxnSp>
              <p:nvCxnSpPr>
                <p:cNvPr id="58" name="Google Shape;58;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59" name="Google Shape;59;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60" name="Google Shape;60;p2"/>
              <p:cNvGrpSpPr/>
              <p:nvPr/>
            </p:nvGrpSpPr>
            <p:grpSpPr>
              <a:xfrm rot="5400000">
                <a:off x="-254017" y="4519783"/>
                <a:ext cx="152400" cy="122115"/>
                <a:chOff x="7983415" y="6582508"/>
                <a:chExt cx="152400" cy="486507"/>
              </a:xfrm>
            </p:grpSpPr>
            <p:cxnSp>
              <p:nvCxnSpPr>
                <p:cNvPr id="61" name="Google Shape;61;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62" name="Google Shape;62;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63" name="Google Shape;63;p2"/>
              <p:cNvGrpSpPr/>
              <p:nvPr/>
            </p:nvGrpSpPr>
            <p:grpSpPr>
              <a:xfrm rot="5400000">
                <a:off x="-254017" y="4046141"/>
                <a:ext cx="152400" cy="122115"/>
                <a:chOff x="7983415" y="6582508"/>
                <a:chExt cx="152400" cy="486507"/>
              </a:xfrm>
            </p:grpSpPr>
            <p:cxnSp>
              <p:nvCxnSpPr>
                <p:cNvPr id="64" name="Google Shape;64;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65" name="Google Shape;65;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66" name="Google Shape;66;p2"/>
              <p:cNvGrpSpPr/>
              <p:nvPr/>
            </p:nvGrpSpPr>
            <p:grpSpPr>
              <a:xfrm rot="5400000">
                <a:off x="-254017" y="3572499"/>
                <a:ext cx="152400" cy="122115"/>
                <a:chOff x="7983415" y="6582508"/>
                <a:chExt cx="152400" cy="486507"/>
              </a:xfrm>
            </p:grpSpPr>
            <p:cxnSp>
              <p:nvCxnSpPr>
                <p:cNvPr id="67" name="Google Shape;67;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68" name="Google Shape;68;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69" name="Google Shape;69;p2"/>
              <p:cNvGrpSpPr/>
              <p:nvPr/>
            </p:nvGrpSpPr>
            <p:grpSpPr>
              <a:xfrm rot="5400000">
                <a:off x="-254017" y="3098857"/>
                <a:ext cx="152400" cy="122115"/>
                <a:chOff x="7983415" y="6582508"/>
                <a:chExt cx="152400" cy="486507"/>
              </a:xfrm>
            </p:grpSpPr>
            <p:cxnSp>
              <p:nvCxnSpPr>
                <p:cNvPr id="70" name="Google Shape;70;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71" name="Google Shape;71;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72" name="Google Shape;72;p2"/>
              <p:cNvGrpSpPr/>
              <p:nvPr/>
            </p:nvGrpSpPr>
            <p:grpSpPr>
              <a:xfrm rot="5400000">
                <a:off x="-254017" y="2625215"/>
                <a:ext cx="152400" cy="122115"/>
                <a:chOff x="7983415" y="6582508"/>
                <a:chExt cx="152400" cy="486507"/>
              </a:xfrm>
            </p:grpSpPr>
            <p:cxnSp>
              <p:nvCxnSpPr>
                <p:cNvPr id="73" name="Google Shape;73;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74" name="Google Shape;74;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75" name="Google Shape;75;p2"/>
              <p:cNvGrpSpPr/>
              <p:nvPr/>
            </p:nvGrpSpPr>
            <p:grpSpPr>
              <a:xfrm rot="5400000">
                <a:off x="-254017" y="2151573"/>
                <a:ext cx="152400" cy="122115"/>
                <a:chOff x="7983415" y="6582508"/>
                <a:chExt cx="152400" cy="486507"/>
              </a:xfrm>
            </p:grpSpPr>
            <p:cxnSp>
              <p:nvCxnSpPr>
                <p:cNvPr id="76" name="Google Shape;76;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77" name="Google Shape;77;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78" name="Google Shape;78;p2"/>
              <p:cNvGrpSpPr/>
              <p:nvPr/>
            </p:nvGrpSpPr>
            <p:grpSpPr>
              <a:xfrm rot="5400000">
                <a:off x="-254017" y="1677931"/>
                <a:ext cx="152400" cy="122115"/>
                <a:chOff x="7983415" y="6582508"/>
                <a:chExt cx="152400" cy="486507"/>
              </a:xfrm>
            </p:grpSpPr>
            <p:cxnSp>
              <p:nvCxnSpPr>
                <p:cNvPr id="79" name="Google Shape;79;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80" name="Google Shape;80;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81" name="Google Shape;81;p2"/>
              <p:cNvGrpSpPr/>
              <p:nvPr/>
            </p:nvGrpSpPr>
            <p:grpSpPr>
              <a:xfrm rot="5400000">
                <a:off x="-254017" y="997340"/>
                <a:ext cx="152400" cy="122115"/>
                <a:chOff x="7983415" y="6582508"/>
                <a:chExt cx="152400" cy="486507"/>
              </a:xfrm>
            </p:grpSpPr>
            <p:cxnSp>
              <p:nvCxnSpPr>
                <p:cNvPr id="82" name="Google Shape;82;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83" name="Google Shape;83;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cxnSp>
            <p:nvCxnSpPr>
              <p:cNvPr id="84" name="Google Shape;84;p2"/>
              <p:cNvCxnSpPr/>
              <p:nvPr/>
            </p:nvCxnSpPr>
            <p:spPr>
              <a:xfrm>
                <a:off x="-177817" y="6338154"/>
                <a:ext cx="0" cy="122115"/>
              </a:xfrm>
              <a:prstGeom prst="straightConnector1">
                <a:avLst/>
              </a:prstGeom>
              <a:noFill/>
              <a:ln w="9525" cap="flat" cmpd="sng">
                <a:solidFill>
                  <a:srgbClr val="9085B2"/>
                </a:solidFill>
                <a:prstDash val="dot"/>
                <a:miter lim="800000"/>
                <a:headEnd type="none" w="sm" len="sm"/>
                <a:tailEnd type="none" w="sm" len="sm"/>
              </a:ln>
            </p:spPr>
          </p:cxnSp>
        </p:grpSp>
        <p:grpSp>
          <p:nvGrpSpPr>
            <p:cNvPr id="85" name="Google Shape;85;p2"/>
            <p:cNvGrpSpPr/>
            <p:nvPr/>
          </p:nvGrpSpPr>
          <p:grpSpPr>
            <a:xfrm>
              <a:off x="9166483" y="454006"/>
              <a:ext cx="122115" cy="5945205"/>
              <a:chOff x="-238874" y="454006"/>
              <a:chExt cx="122115" cy="5945205"/>
            </a:xfrm>
          </p:grpSpPr>
          <p:cxnSp>
            <p:nvCxnSpPr>
              <p:cNvPr id="86" name="Google Shape;86;p2"/>
              <p:cNvCxnSpPr/>
              <p:nvPr/>
            </p:nvCxnSpPr>
            <p:spPr>
              <a:xfrm>
                <a:off x="-177817" y="392949"/>
                <a:ext cx="0" cy="122115"/>
              </a:xfrm>
              <a:prstGeom prst="straightConnector1">
                <a:avLst/>
              </a:prstGeom>
              <a:noFill/>
              <a:ln w="9525" cap="flat" cmpd="sng">
                <a:solidFill>
                  <a:srgbClr val="9085B2"/>
                </a:solidFill>
                <a:prstDash val="dot"/>
                <a:miter lim="800000"/>
                <a:headEnd type="none" w="sm" len="sm"/>
                <a:tailEnd type="none" w="sm" len="sm"/>
              </a:ln>
            </p:spPr>
          </p:cxnSp>
          <p:grpSp>
            <p:nvGrpSpPr>
              <p:cNvPr id="87" name="Google Shape;87;p2"/>
              <p:cNvGrpSpPr/>
              <p:nvPr/>
            </p:nvGrpSpPr>
            <p:grpSpPr>
              <a:xfrm rot="5400000">
                <a:off x="-254017" y="5940709"/>
                <a:ext cx="152400" cy="122115"/>
                <a:chOff x="7983415" y="6582508"/>
                <a:chExt cx="152400" cy="486507"/>
              </a:xfrm>
            </p:grpSpPr>
            <p:cxnSp>
              <p:nvCxnSpPr>
                <p:cNvPr id="88" name="Google Shape;88;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89" name="Google Shape;89;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90" name="Google Shape;90;p2"/>
              <p:cNvGrpSpPr/>
              <p:nvPr/>
            </p:nvGrpSpPr>
            <p:grpSpPr>
              <a:xfrm rot="5400000">
                <a:off x="-254017" y="5467067"/>
                <a:ext cx="152400" cy="122115"/>
                <a:chOff x="7983415" y="6582508"/>
                <a:chExt cx="152400" cy="486507"/>
              </a:xfrm>
            </p:grpSpPr>
            <p:cxnSp>
              <p:nvCxnSpPr>
                <p:cNvPr id="91" name="Google Shape;91;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92" name="Google Shape;92;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93" name="Google Shape;93;p2"/>
              <p:cNvGrpSpPr/>
              <p:nvPr/>
            </p:nvGrpSpPr>
            <p:grpSpPr>
              <a:xfrm rot="5400000">
                <a:off x="-254017" y="4993425"/>
                <a:ext cx="152400" cy="122115"/>
                <a:chOff x="7983415" y="6582508"/>
                <a:chExt cx="152400" cy="486507"/>
              </a:xfrm>
            </p:grpSpPr>
            <p:cxnSp>
              <p:nvCxnSpPr>
                <p:cNvPr id="94" name="Google Shape;94;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95" name="Google Shape;95;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96" name="Google Shape;96;p2"/>
              <p:cNvGrpSpPr/>
              <p:nvPr/>
            </p:nvGrpSpPr>
            <p:grpSpPr>
              <a:xfrm rot="5400000">
                <a:off x="-254017" y="4519783"/>
                <a:ext cx="152400" cy="122115"/>
                <a:chOff x="7983415" y="6582508"/>
                <a:chExt cx="152400" cy="486507"/>
              </a:xfrm>
            </p:grpSpPr>
            <p:cxnSp>
              <p:nvCxnSpPr>
                <p:cNvPr id="97" name="Google Shape;97;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98" name="Google Shape;98;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99" name="Google Shape;99;p2"/>
              <p:cNvGrpSpPr/>
              <p:nvPr/>
            </p:nvGrpSpPr>
            <p:grpSpPr>
              <a:xfrm rot="5400000">
                <a:off x="-254017" y="4046141"/>
                <a:ext cx="152400" cy="122115"/>
                <a:chOff x="7983415" y="6582508"/>
                <a:chExt cx="152400" cy="486507"/>
              </a:xfrm>
            </p:grpSpPr>
            <p:cxnSp>
              <p:nvCxnSpPr>
                <p:cNvPr id="100" name="Google Shape;100;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01" name="Google Shape;101;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02" name="Google Shape;102;p2"/>
              <p:cNvGrpSpPr/>
              <p:nvPr/>
            </p:nvGrpSpPr>
            <p:grpSpPr>
              <a:xfrm rot="5400000">
                <a:off x="-254017" y="3572499"/>
                <a:ext cx="152400" cy="122115"/>
                <a:chOff x="7983415" y="6582508"/>
                <a:chExt cx="152400" cy="486507"/>
              </a:xfrm>
            </p:grpSpPr>
            <p:cxnSp>
              <p:nvCxnSpPr>
                <p:cNvPr id="103" name="Google Shape;103;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04" name="Google Shape;104;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05" name="Google Shape;105;p2"/>
              <p:cNvGrpSpPr/>
              <p:nvPr/>
            </p:nvGrpSpPr>
            <p:grpSpPr>
              <a:xfrm rot="5400000">
                <a:off x="-254017" y="3098857"/>
                <a:ext cx="152400" cy="122115"/>
                <a:chOff x="7983415" y="6582508"/>
                <a:chExt cx="152400" cy="486507"/>
              </a:xfrm>
            </p:grpSpPr>
            <p:cxnSp>
              <p:nvCxnSpPr>
                <p:cNvPr id="106" name="Google Shape;106;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07" name="Google Shape;107;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08" name="Google Shape;108;p2"/>
              <p:cNvGrpSpPr/>
              <p:nvPr/>
            </p:nvGrpSpPr>
            <p:grpSpPr>
              <a:xfrm rot="5400000">
                <a:off x="-254017" y="2625215"/>
                <a:ext cx="152400" cy="122115"/>
                <a:chOff x="7983415" y="6582508"/>
                <a:chExt cx="152400" cy="486507"/>
              </a:xfrm>
            </p:grpSpPr>
            <p:cxnSp>
              <p:nvCxnSpPr>
                <p:cNvPr id="109" name="Google Shape;109;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10" name="Google Shape;110;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11" name="Google Shape;111;p2"/>
              <p:cNvGrpSpPr/>
              <p:nvPr/>
            </p:nvGrpSpPr>
            <p:grpSpPr>
              <a:xfrm rot="5400000">
                <a:off x="-254017" y="2151573"/>
                <a:ext cx="152400" cy="122115"/>
                <a:chOff x="7983415" y="6582508"/>
                <a:chExt cx="152400" cy="486507"/>
              </a:xfrm>
            </p:grpSpPr>
            <p:cxnSp>
              <p:nvCxnSpPr>
                <p:cNvPr id="112" name="Google Shape;112;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13" name="Google Shape;113;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14" name="Google Shape;114;p2"/>
              <p:cNvGrpSpPr/>
              <p:nvPr/>
            </p:nvGrpSpPr>
            <p:grpSpPr>
              <a:xfrm rot="5400000">
                <a:off x="-254017" y="1677931"/>
                <a:ext cx="152400" cy="122115"/>
                <a:chOff x="7983415" y="6582508"/>
                <a:chExt cx="152400" cy="486507"/>
              </a:xfrm>
            </p:grpSpPr>
            <p:cxnSp>
              <p:nvCxnSpPr>
                <p:cNvPr id="115" name="Google Shape;115;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16" name="Google Shape;116;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17" name="Google Shape;117;p2"/>
              <p:cNvGrpSpPr/>
              <p:nvPr/>
            </p:nvGrpSpPr>
            <p:grpSpPr>
              <a:xfrm rot="5400000">
                <a:off x="-254017" y="997340"/>
                <a:ext cx="152400" cy="122115"/>
                <a:chOff x="7983415" y="6582508"/>
                <a:chExt cx="152400" cy="486507"/>
              </a:xfrm>
            </p:grpSpPr>
            <p:cxnSp>
              <p:nvCxnSpPr>
                <p:cNvPr id="118" name="Google Shape;118;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19" name="Google Shape;119;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cxnSp>
            <p:nvCxnSpPr>
              <p:cNvPr id="120" name="Google Shape;120;p2"/>
              <p:cNvCxnSpPr/>
              <p:nvPr/>
            </p:nvCxnSpPr>
            <p:spPr>
              <a:xfrm>
                <a:off x="-177817" y="6338154"/>
                <a:ext cx="0" cy="122115"/>
              </a:xfrm>
              <a:prstGeom prst="straightConnector1">
                <a:avLst/>
              </a:prstGeom>
              <a:noFill/>
              <a:ln w="9525" cap="flat" cmpd="sng">
                <a:solidFill>
                  <a:srgbClr val="9085B2"/>
                </a:solidFill>
                <a:prstDash val="dot"/>
                <a:miter lim="800000"/>
                <a:headEnd type="none" w="sm" len="sm"/>
                <a:tailEnd type="none" w="sm" len="sm"/>
              </a:ln>
            </p:spPr>
          </p:cxnSp>
        </p:grpSp>
        <p:grpSp>
          <p:nvGrpSpPr>
            <p:cNvPr id="121" name="Google Shape;121;p2"/>
            <p:cNvGrpSpPr/>
            <p:nvPr/>
          </p:nvGrpSpPr>
          <p:grpSpPr>
            <a:xfrm>
              <a:off x="457731" y="-141165"/>
              <a:ext cx="8226688" cy="122115"/>
              <a:chOff x="457731" y="6582508"/>
              <a:chExt cx="8226688" cy="486507"/>
            </a:xfrm>
          </p:grpSpPr>
          <p:cxnSp>
            <p:nvCxnSpPr>
              <p:cNvPr id="122" name="Google Shape;122;p2"/>
              <p:cNvCxnSpPr/>
              <p:nvPr/>
            </p:nvCxnSpPr>
            <p:spPr>
              <a:xfrm>
                <a:off x="457731"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23" name="Google Shape;123;p2"/>
              <p:cNvCxnSpPr/>
              <p:nvPr/>
            </p:nvCxnSpPr>
            <p:spPr>
              <a:xfrm>
                <a:off x="8684419" y="6582508"/>
                <a:ext cx="0" cy="486507"/>
              </a:xfrm>
              <a:prstGeom prst="straightConnector1">
                <a:avLst/>
              </a:prstGeom>
              <a:noFill/>
              <a:ln w="9525" cap="flat" cmpd="sng">
                <a:solidFill>
                  <a:srgbClr val="9085B2"/>
                </a:solidFill>
                <a:prstDash val="dot"/>
                <a:miter lim="800000"/>
                <a:headEnd type="none" w="sm" len="sm"/>
                <a:tailEnd type="none" w="sm" len="sm"/>
              </a:ln>
            </p:spPr>
          </p:cxnSp>
          <p:grpSp>
            <p:nvGrpSpPr>
              <p:cNvPr id="124" name="Google Shape;124;p2"/>
              <p:cNvGrpSpPr/>
              <p:nvPr/>
            </p:nvGrpSpPr>
            <p:grpSpPr>
              <a:xfrm>
                <a:off x="7986158" y="6582508"/>
                <a:ext cx="152400" cy="486507"/>
                <a:chOff x="7983415" y="6582508"/>
                <a:chExt cx="152400" cy="486507"/>
              </a:xfrm>
            </p:grpSpPr>
            <p:cxnSp>
              <p:nvCxnSpPr>
                <p:cNvPr id="125" name="Google Shape;125;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26" name="Google Shape;126;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27" name="Google Shape;127;p2"/>
              <p:cNvGrpSpPr/>
              <p:nvPr/>
            </p:nvGrpSpPr>
            <p:grpSpPr>
              <a:xfrm>
                <a:off x="7287901" y="6582508"/>
                <a:ext cx="152400" cy="486507"/>
                <a:chOff x="7983415" y="6582508"/>
                <a:chExt cx="152400" cy="486507"/>
              </a:xfrm>
            </p:grpSpPr>
            <p:cxnSp>
              <p:nvCxnSpPr>
                <p:cNvPr id="128" name="Google Shape;128;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29" name="Google Shape;129;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30" name="Google Shape;130;p2"/>
              <p:cNvGrpSpPr/>
              <p:nvPr/>
            </p:nvGrpSpPr>
            <p:grpSpPr>
              <a:xfrm>
                <a:off x="6589644" y="6582508"/>
                <a:ext cx="152400" cy="486507"/>
                <a:chOff x="7983415" y="6582508"/>
                <a:chExt cx="152400" cy="486507"/>
              </a:xfrm>
            </p:grpSpPr>
            <p:cxnSp>
              <p:nvCxnSpPr>
                <p:cNvPr id="131" name="Google Shape;131;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32" name="Google Shape;132;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33" name="Google Shape;133;p2"/>
              <p:cNvGrpSpPr/>
              <p:nvPr/>
            </p:nvGrpSpPr>
            <p:grpSpPr>
              <a:xfrm>
                <a:off x="5891387" y="6582508"/>
                <a:ext cx="152400" cy="486507"/>
                <a:chOff x="7983415" y="6582508"/>
                <a:chExt cx="152400" cy="486507"/>
              </a:xfrm>
            </p:grpSpPr>
            <p:cxnSp>
              <p:nvCxnSpPr>
                <p:cNvPr id="134" name="Google Shape;134;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35" name="Google Shape;135;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36" name="Google Shape;136;p2"/>
              <p:cNvGrpSpPr/>
              <p:nvPr/>
            </p:nvGrpSpPr>
            <p:grpSpPr>
              <a:xfrm>
                <a:off x="5193130" y="6582508"/>
                <a:ext cx="152400" cy="486507"/>
                <a:chOff x="7983415" y="6582508"/>
                <a:chExt cx="152400" cy="486507"/>
              </a:xfrm>
            </p:grpSpPr>
            <p:cxnSp>
              <p:nvCxnSpPr>
                <p:cNvPr id="137" name="Google Shape;137;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38" name="Google Shape;138;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39" name="Google Shape;139;p2"/>
              <p:cNvGrpSpPr/>
              <p:nvPr/>
            </p:nvGrpSpPr>
            <p:grpSpPr>
              <a:xfrm>
                <a:off x="4494873" y="6582508"/>
                <a:ext cx="152400" cy="486507"/>
                <a:chOff x="7983415" y="6582508"/>
                <a:chExt cx="152400" cy="486507"/>
              </a:xfrm>
            </p:grpSpPr>
            <p:cxnSp>
              <p:nvCxnSpPr>
                <p:cNvPr id="140" name="Google Shape;140;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41" name="Google Shape;141;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42" name="Google Shape;142;p2"/>
              <p:cNvGrpSpPr/>
              <p:nvPr/>
            </p:nvGrpSpPr>
            <p:grpSpPr>
              <a:xfrm>
                <a:off x="3796616" y="6582508"/>
                <a:ext cx="152400" cy="486507"/>
                <a:chOff x="7983415" y="6582508"/>
                <a:chExt cx="152400" cy="486507"/>
              </a:xfrm>
            </p:grpSpPr>
            <p:cxnSp>
              <p:nvCxnSpPr>
                <p:cNvPr id="143" name="Google Shape;143;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44" name="Google Shape;144;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45" name="Google Shape;145;p2"/>
              <p:cNvGrpSpPr/>
              <p:nvPr/>
            </p:nvGrpSpPr>
            <p:grpSpPr>
              <a:xfrm>
                <a:off x="3098359" y="6582508"/>
                <a:ext cx="152400" cy="486507"/>
                <a:chOff x="7983415" y="6582508"/>
                <a:chExt cx="152400" cy="486507"/>
              </a:xfrm>
            </p:grpSpPr>
            <p:cxnSp>
              <p:nvCxnSpPr>
                <p:cNvPr id="146" name="Google Shape;146;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47" name="Google Shape;147;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48" name="Google Shape;148;p2"/>
              <p:cNvGrpSpPr/>
              <p:nvPr/>
            </p:nvGrpSpPr>
            <p:grpSpPr>
              <a:xfrm>
                <a:off x="2400102" y="6582508"/>
                <a:ext cx="152400" cy="486507"/>
                <a:chOff x="7983415" y="6582508"/>
                <a:chExt cx="152400" cy="486507"/>
              </a:xfrm>
            </p:grpSpPr>
            <p:cxnSp>
              <p:nvCxnSpPr>
                <p:cNvPr id="149" name="Google Shape;149;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50" name="Google Shape;150;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51" name="Google Shape;151;p2"/>
              <p:cNvGrpSpPr/>
              <p:nvPr/>
            </p:nvGrpSpPr>
            <p:grpSpPr>
              <a:xfrm>
                <a:off x="1701845" y="6582508"/>
                <a:ext cx="152400" cy="486507"/>
                <a:chOff x="7983415" y="6582508"/>
                <a:chExt cx="152400" cy="486507"/>
              </a:xfrm>
            </p:grpSpPr>
            <p:cxnSp>
              <p:nvCxnSpPr>
                <p:cNvPr id="152" name="Google Shape;152;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53" name="Google Shape;153;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54" name="Google Shape;154;p2"/>
              <p:cNvGrpSpPr/>
              <p:nvPr/>
            </p:nvGrpSpPr>
            <p:grpSpPr>
              <a:xfrm>
                <a:off x="1003588" y="6582508"/>
                <a:ext cx="152400" cy="486507"/>
                <a:chOff x="7983415" y="6582508"/>
                <a:chExt cx="152400" cy="486507"/>
              </a:xfrm>
            </p:grpSpPr>
            <p:cxnSp>
              <p:nvCxnSpPr>
                <p:cNvPr id="155" name="Google Shape;155;p2"/>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56" name="Google Shape;156;p2"/>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157" name="Google Shape;157;p2"/>
          <p:cNvPicPr preferRelativeResize="0"/>
          <p:nvPr/>
        </p:nvPicPr>
        <p:blipFill rotWithShape="1">
          <a:blip r:embed="rId2">
            <a:alphaModFix/>
          </a:blip>
          <a:srcRect/>
          <a:stretch/>
        </p:blipFill>
        <p:spPr>
          <a:xfrm>
            <a:off x="3775944" y="2565798"/>
            <a:ext cx="4640113" cy="17264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Opening Slide">
  <p:cSld name="1_Opening Slide">
    <p:bg>
      <p:bgPr>
        <a:solidFill>
          <a:schemeClr val="lt1"/>
        </a:solidFill>
        <a:effectLst/>
      </p:bgPr>
    </p:bg>
    <p:spTree>
      <p:nvGrpSpPr>
        <p:cNvPr id="1" name="Shape 341"/>
        <p:cNvGrpSpPr/>
        <p:nvPr/>
      </p:nvGrpSpPr>
      <p:grpSpPr>
        <a:xfrm>
          <a:off x="0" y="0"/>
          <a:ext cx="0" cy="0"/>
          <a:chOff x="0" y="0"/>
          <a:chExt cx="0" cy="0"/>
        </a:xfrm>
      </p:grpSpPr>
      <p:pic>
        <p:nvPicPr>
          <p:cNvPr id="342" name="Google Shape;342;p12"/>
          <p:cNvPicPr preferRelativeResize="0"/>
          <p:nvPr/>
        </p:nvPicPr>
        <p:blipFill rotWithShape="1">
          <a:blip r:embed="rId2">
            <a:alphaModFix/>
          </a:blip>
          <a:srcRect/>
          <a:stretch/>
        </p:blipFill>
        <p:spPr>
          <a:xfrm>
            <a:off x="3292005" y="2381744"/>
            <a:ext cx="5596817" cy="20823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Opening Slide">
  <p:cSld name="2_Opening Slide">
    <p:bg>
      <p:bgPr>
        <a:solidFill>
          <a:schemeClr val="lt1"/>
        </a:solidFill>
        <a:effectLst/>
      </p:bgPr>
    </p:bg>
    <p:spTree>
      <p:nvGrpSpPr>
        <p:cNvPr id="1" name="Shape 343"/>
        <p:cNvGrpSpPr/>
        <p:nvPr/>
      </p:nvGrpSpPr>
      <p:grpSpPr>
        <a:xfrm>
          <a:off x="0" y="0"/>
          <a:ext cx="0" cy="0"/>
          <a:chOff x="0" y="0"/>
          <a:chExt cx="0" cy="0"/>
        </a:xfrm>
      </p:grpSpPr>
      <p:sp>
        <p:nvSpPr>
          <p:cNvPr id="344" name="Google Shape;344;p13"/>
          <p:cNvSpPr/>
          <p:nvPr/>
        </p:nvSpPr>
        <p:spPr>
          <a:xfrm>
            <a:off x="0" y="0"/>
            <a:ext cx="12192000" cy="6858000"/>
          </a:xfrm>
          <a:prstGeom prst="rect">
            <a:avLst/>
          </a:prstGeom>
          <a:gradFill>
            <a:gsLst>
              <a:gs pos="0">
                <a:schemeClr val="lt1"/>
              </a:gs>
              <a:gs pos="73000">
                <a:srgbClr val="F2F2F2"/>
              </a:gs>
              <a:gs pos="100000">
                <a:srgbClr val="FFE6CC"/>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pic>
        <p:nvPicPr>
          <p:cNvPr id="345" name="Google Shape;345;p13"/>
          <p:cNvPicPr preferRelativeResize="0"/>
          <p:nvPr/>
        </p:nvPicPr>
        <p:blipFill rotWithShape="1">
          <a:blip r:embed="rId2">
            <a:alphaModFix/>
          </a:blip>
          <a:srcRect/>
          <a:stretch/>
        </p:blipFill>
        <p:spPr>
          <a:xfrm>
            <a:off x="3292005" y="2381744"/>
            <a:ext cx="5596817" cy="208231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Bold Title Slide - Section Opener">
  <p:cSld name="3_Bold Title Slide - Section Opener">
    <p:bg>
      <p:bgPr>
        <a:solidFill>
          <a:schemeClr val="lt1"/>
        </a:solidFill>
        <a:effectLst/>
      </p:bgPr>
    </p:bg>
    <p:spTree>
      <p:nvGrpSpPr>
        <p:cNvPr id="1" name="Shape 346"/>
        <p:cNvGrpSpPr/>
        <p:nvPr/>
      </p:nvGrpSpPr>
      <p:grpSpPr>
        <a:xfrm>
          <a:off x="0" y="0"/>
          <a:ext cx="0" cy="0"/>
          <a:chOff x="0" y="0"/>
          <a:chExt cx="0" cy="0"/>
        </a:xfrm>
      </p:grpSpPr>
      <p:sp>
        <p:nvSpPr>
          <p:cNvPr id="347" name="Google Shape;347;p14"/>
          <p:cNvSpPr/>
          <p:nvPr/>
        </p:nvSpPr>
        <p:spPr>
          <a:xfrm>
            <a:off x="0" y="0"/>
            <a:ext cx="12192000" cy="6858000"/>
          </a:xfrm>
          <a:prstGeom prst="rect">
            <a:avLst/>
          </a:prstGeom>
          <a:gradFill>
            <a:gsLst>
              <a:gs pos="0">
                <a:schemeClr val="accent2"/>
              </a:gs>
              <a:gs pos="27000">
                <a:srgbClr val="FF9A2E"/>
              </a:gs>
              <a:gs pos="100000">
                <a:schemeClr val="accent1"/>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348" name="Google Shape;348;p14"/>
          <p:cNvGrpSpPr/>
          <p:nvPr/>
        </p:nvGrpSpPr>
        <p:grpSpPr>
          <a:xfrm>
            <a:off x="-168247" y="-141189"/>
            <a:ext cx="12545686" cy="7136549"/>
            <a:chOff x="-151322" y="-141189"/>
            <a:chExt cx="9439944" cy="7136549"/>
          </a:xfrm>
        </p:grpSpPr>
        <p:grpSp>
          <p:nvGrpSpPr>
            <p:cNvPr id="349" name="Google Shape;349;p14"/>
            <p:cNvGrpSpPr/>
            <p:nvPr/>
          </p:nvGrpSpPr>
          <p:grpSpPr>
            <a:xfrm>
              <a:off x="457731" y="6873224"/>
              <a:ext cx="8226688" cy="122137"/>
              <a:chOff x="457731" y="6582508"/>
              <a:chExt cx="8226688" cy="486600"/>
            </a:xfrm>
          </p:grpSpPr>
          <p:cxnSp>
            <p:nvCxnSpPr>
              <p:cNvPr id="350" name="Google Shape;350;p14"/>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51" name="Google Shape;351;p14"/>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352" name="Google Shape;352;p14"/>
              <p:cNvGrpSpPr/>
              <p:nvPr/>
            </p:nvGrpSpPr>
            <p:grpSpPr>
              <a:xfrm>
                <a:off x="7986158" y="6582508"/>
                <a:ext cx="152400" cy="486600"/>
                <a:chOff x="7983415" y="6582508"/>
                <a:chExt cx="152400" cy="486600"/>
              </a:xfrm>
            </p:grpSpPr>
            <p:cxnSp>
              <p:nvCxnSpPr>
                <p:cNvPr id="353" name="Google Shape;353;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54" name="Google Shape;354;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55" name="Google Shape;355;p14"/>
              <p:cNvGrpSpPr/>
              <p:nvPr/>
            </p:nvGrpSpPr>
            <p:grpSpPr>
              <a:xfrm>
                <a:off x="7287901" y="6582508"/>
                <a:ext cx="152400" cy="486600"/>
                <a:chOff x="7983415" y="6582508"/>
                <a:chExt cx="152400" cy="486600"/>
              </a:xfrm>
            </p:grpSpPr>
            <p:cxnSp>
              <p:nvCxnSpPr>
                <p:cNvPr id="356" name="Google Shape;356;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57" name="Google Shape;357;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58" name="Google Shape;358;p14"/>
              <p:cNvGrpSpPr/>
              <p:nvPr/>
            </p:nvGrpSpPr>
            <p:grpSpPr>
              <a:xfrm>
                <a:off x="6589644" y="6582508"/>
                <a:ext cx="152400" cy="486600"/>
                <a:chOff x="7983415" y="6582508"/>
                <a:chExt cx="152400" cy="486600"/>
              </a:xfrm>
            </p:grpSpPr>
            <p:cxnSp>
              <p:nvCxnSpPr>
                <p:cNvPr id="359" name="Google Shape;359;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60" name="Google Shape;360;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61" name="Google Shape;361;p14"/>
              <p:cNvGrpSpPr/>
              <p:nvPr/>
            </p:nvGrpSpPr>
            <p:grpSpPr>
              <a:xfrm>
                <a:off x="5891387" y="6582508"/>
                <a:ext cx="152400" cy="486600"/>
                <a:chOff x="7983415" y="6582508"/>
                <a:chExt cx="152400" cy="486600"/>
              </a:xfrm>
            </p:grpSpPr>
            <p:cxnSp>
              <p:nvCxnSpPr>
                <p:cNvPr id="362" name="Google Shape;362;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63" name="Google Shape;363;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64" name="Google Shape;364;p14"/>
              <p:cNvGrpSpPr/>
              <p:nvPr/>
            </p:nvGrpSpPr>
            <p:grpSpPr>
              <a:xfrm>
                <a:off x="5193130" y="6582508"/>
                <a:ext cx="152400" cy="486600"/>
                <a:chOff x="7983415" y="6582508"/>
                <a:chExt cx="152400" cy="486600"/>
              </a:xfrm>
            </p:grpSpPr>
            <p:cxnSp>
              <p:nvCxnSpPr>
                <p:cNvPr id="365" name="Google Shape;365;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66" name="Google Shape;366;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67" name="Google Shape;367;p14"/>
              <p:cNvGrpSpPr/>
              <p:nvPr/>
            </p:nvGrpSpPr>
            <p:grpSpPr>
              <a:xfrm>
                <a:off x="4494873" y="6582508"/>
                <a:ext cx="152400" cy="486600"/>
                <a:chOff x="7983415" y="6582508"/>
                <a:chExt cx="152400" cy="486600"/>
              </a:xfrm>
            </p:grpSpPr>
            <p:cxnSp>
              <p:nvCxnSpPr>
                <p:cNvPr id="368" name="Google Shape;368;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69" name="Google Shape;369;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70" name="Google Shape;370;p14"/>
              <p:cNvGrpSpPr/>
              <p:nvPr/>
            </p:nvGrpSpPr>
            <p:grpSpPr>
              <a:xfrm>
                <a:off x="3796616" y="6582508"/>
                <a:ext cx="152400" cy="486600"/>
                <a:chOff x="7983415" y="6582508"/>
                <a:chExt cx="152400" cy="486600"/>
              </a:xfrm>
            </p:grpSpPr>
            <p:cxnSp>
              <p:nvCxnSpPr>
                <p:cNvPr id="371" name="Google Shape;371;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72" name="Google Shape;372;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73" name="Google Shape;373;p14"/>
              <p:cNvGrpSpPr/>
              <p:nvPr/>
            </p:nvGrpSpPr>
            <p:grpSpPr>
              <a:xfrm>
                <a:off x="3098359" y="6582508"/>
                <a:ext cx="152400" cy="486600"/>
                <a:chOff x="7983415" y="6582508"/>
                <a:chExt cx="152400" cy="486600"/>
              </a:xfrm>
            </p:grpSpPr>
            <p:cxnSp>
              <p:nvCxnSpPr>
                <p:cNvPr id="374" name="Google Shape;374;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75" name="Google Shape;375;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76" name="Google Shape;376;p14"/>
              <p:cNvGrpSpPr/>
              <p:nvPr/>
            </p:nvGrpSpPr>
            <p:grpSpPr>
              <a:xfrm>
                <a:off x="2400102" y="6582508"/>
                <a:ext cx="152400" cy="486600"/>
                <a:chOff x="7983415" y="6582508"/>
                <a:chExt cx="152400" cy="486600"/>
              </a:xfrm>
            </p:grpSpPr>
            <p:cxnSp>
              <p:nvCxnSpPr>
                <p:cNvPr id="377" name="Google Shape;377;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78" name="Google Shape;378;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79" name="Google Shape;379;p14"/>
              <p:cNvGrpSpPr/>
              <p:nvPr/>
            </p:nvGrpSpPr>
            <p:grpSpPr>
              <a:xfrm>
                <a:off x="1701845" y="6582508"/>
                <a:ext cx="152400" cy="486600"/>
                <a:chOff x="7983415" y="6582508"/>
                <a:chExt cx="152400" cy="486600"/>
              </a:xfrm>
            </p:grpSpPr>
            <p:cxnSp>
              <p:nvCxnSpPr>
                <p:cNvPr id="380" name="Google Shape;380;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81" name="Google Shape;381;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82" name="Google Shape;382;p14"/>
              <p:cNvGrpSpPr/>
              <p:nvPr/>
            </p:nvGrpSpPr>
            <p:grpSpPr>
              <a:xfrm>
                <a:off x="1003588" y="6582508"/>
                <a:ext cx="152400" cy="486600"/>
                <a:chOff x="7983415" y="6582508"/>
                <a:chExt cx="152400" cy="486600"/>
              </a:xfrm>
            </p:grpSpPr>
            <p:cxnSp>
              <p:nvCxnSpPr>
                <p:cNvPr id="383" name="Google Shape;383;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84" name="Google Shape;384;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385" name="Google Shape;385;p14"/>
            <p:cNvGrpSpPr/>
            <p:nvPr/>
          </p:nvGrpSpPr>
          <p:grpSpPr>
            <a:xfrm>
              <a:off x="-151322" y="454006"/>
              <a:ext cx="122137" cy="5945205"/>
              <a:chOff x="-238872" y="454006"/>
              <a:chExt cx="122137" cy="5945205"/>
            </a:xfrm>
          </p:grpSpPr>
          <p:cxnSp>
            <p:nvCxnSpPr>
              <p:cNvPr id="386" name="Google Shape;386;p14"/>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387" name="Google Shape;387;p14"/>
              <p:cNvGrpSpPr/>
              <p:nvPr/>
            </p:nvGrpSpPr>
            <p:grpSpPr>
              <a:xfrm rot="5400000">
                <a:off x="-254004" y="5940698"/>
                <a:ext cx="152400" cy="122137"/>
                <a:chOff x="7983415" y="6582508"/>
                <a:chExt cx="152400" cy="486600"/>
              </a:xfrm>
            </p:grpSpPr>
            <p:cxnSp>
              <p:nvCxnSpPr>
                <p:cNvPr id="388" name="Google Shape;388;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89" name="Google Shape;389;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90" name="Google Shape;390;p14"/>
              <p:cNvGrpSpPr/>
              <p:nvPr/>
            </p:nvGrpSpPr>
            <p:grpSpPr>
              <a:xfrm rot="5400000">
                <a:off x="-254004" y="5467056"/>
                <a:ext cx="152400" cy="122137"/>
                <a:chOff x="7983415" y="6582508"/>
                <a:chExt cx="152400" cy="486600"/>
              </a:xfrm>
            </p:grpSpPr>
            <p:cxnSp>
              <p:nvCxnSpPr>
                <p:cNvPr id="391" name="Google Shape;391;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92" name="Google Shape;392;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93" name="Google Shape;393;p14"/>
              <p:cNvGrpSpPr/>
              <p:nvPr/>
            </p:nvGrpSpPr>
            <p:grpSpPr>
              <a:xfrm rot="5400000">
                <a:off x="-254004" y="4993414"/>
                <a:ext cx="152400" cy="122137"/>
                <a:chOff x="7983415" y="6582508"/>
                <a:chExt cx="152400" cy="486600"/>
              </a:xfrm>
            </p:grpSpPr>
            <p:cxnSp>
              <p:nvCxnSpPr>
                <p:cNvPr id="394" name="Google Shape;394;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95" name="Google Shape;395;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96" name="Google Shape;396;p14"/>
              <p:cNvGrpSpPr/>
              <p:nvPr/>
            </p:nvGrpSpPr>
            <p:grpSpPr>
              <a:xfrm rot="5400000">
                <a:off x="-254004" y="4519772"/>
                <a:ext cx="152400" cy="122137"/>
                <a:chOff x="7983415" y="6582508"/>
                <a:chExt cx="152400" cy="486600"/>
              </a:xfrm>
            </p:grpSpPr>
            <p:cxnSp>
              <p:nvCxnSpPr>
                <p:cNvPr id="397" name="Google Shape;397;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398" name="Google Shape;398;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399" name="Google Shape;399;p14"/>
              <p:cNvGrpSpPr/>
              <p:nvPr/>
            </p:nvGrpSpPr>
            <p:grpSpPr>
              <a:xfrm rot="5400000">
                <a:off x="-254004" y="4046130"/>
                <a:ext cx="152400" cy="122137"/>
                <a:chOff x="7983415" y="6582508"/>
                <a:chExt cx="152400" cy="486600"/>
              </a:xfrm>
            </p:grpSpPr>
            <p:cxnSp>
              <p:nvCxnSpPr>
                <p:cNvPr id="400" name="Google Shape;400;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01" name="Google Shape;401;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02" name="Google Shape;402;p14"/>
              <p:cNvGrpSpPr/>
              <p:nvPr/>
            </p:nvGrpSpPr>
            <p:grpSpPr>
              <a:xfrm rot="5400000">
                <a:off x="-254004" y="3572488"/>
                <a:ext cx="152400" cy="122137"/>
                <a:chOff x="7983415" y="6582508"/>
                <a:chExt cx="152400" cy="486600"/>
              </a:xfrm>
            </p:grpSpPr>
            <p:cxnSp>
              <p:nvCxnSpPr>
                <p:cNvPr id="403" name="Google Shape;403;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04" name="Google Shape;404;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05" name="Google Shape;405;p14"/>
              <p:cNvGrpSpPr/>
              <p:nvPr/>
            </p:nvGrpSpPr>
            <p:grpSpPr>
              <a:xfrm rot="5400000">
                <a:off x="-254004" y="3098846"/>
                <a:ext cx="152400" cy="122137"/>
                <a:chOff x="7983415" y="6582508"/>
                <a:chExt cx="152400" cy="486600"/>
              </a:xfrm>
            </p:grpSpPr>
            <p:cxnSp>
              <p:nvCxnSpPr>
                <p:cNvPr id="406" name="Google Shape;406;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07" name="Google Shape;407;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08" name="Google Shape;408;p14"/>
              <p:cNvGrpSpPr/>
              <p:nvPr/>
            </p:nvGrpSpPr>
            <p:grpSpPr>
              <a:xfrm rot="5400000">
                <a:off x="-254004" y="2625204"/>
                <a:ext cx="152400" cy="122137"/>
                <a:chOff x="7983415" y="6582508"/>
                <a:chExt cx="152400" cy="486600"/>
              </a:xfrm>
            </p:grpSpPr>
            <p:cxnSp>
              <p:nvCxnSpPr>
                <p:cNvPr id="409" name="Google Shape;409;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10" name="Google Shape;410;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11" name="Google Shape;411;p14"/>
              <p:cNvGrpSpPr/>
              <p:nvPr/>
            </p:nvGrpSpPr>
            <p:grpSpPr>
              <a:xfrm rot="5400000">
                <a:off x="-254004" y="2151562"/>
                <a:ext cx="152400" cy="122137"/>
                <a:chOff x="7983415" y="6582508"/>
                <a:chExt cx="152400" cy="486600"/>
              </a:xfrm>
            </p:grpSpPr>
            <p:cxnSp>
              <p:nvCxnSpPr>
                <p:cNvPr id="412" name="Google Shape;412;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13" name="Google Shape;413;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14" name="Google Shape;414;p14"/>
              <p:cNvGrpSpPr/>
              <p:nvPr/>
            </p:nvGrpSpPr>
            <p:grpSpPr>
              <a:xfrm rot="5400000">
                <a:off x="-254004" y="1677920"/>
                <a:ext cx="152400" cy="122137"/>
                <a:chOff x="7983415" y="6582508"/>
                <a:chExt cx="152400" cy="486600"/>
              </a:xfrm>
            </p:grpSpPr>
            <p:cxnSp>
              <p:nvCxnSpPr>
                <p:cNvPr id="415" name="Google Shape;415;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16" name="Google Shape;416;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17" name="Google Shape;417;p14"/>
              <p:cNvGrpSpPr/>
              <p:nvPr/>
            </p:nvGrpSpPr>
            <p:grpSpPr>
              <a:xfrm rot="5400000">
                <a:off x="-254004" y="997329"/>
                <a:ext cx="152400" cy="122137"/>
                <a:chOff x="7983415" y="6582508"/>
                <a:chExt cx="152400" cy="486600"/>
              </a:xfrm>
            </p:grpSpPr>
            <p:cxnSp>
              <p:nvCxnSpPr>
                <p:cNvPr id="418" name="Google Shape;418;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19" name="Google Shape;419;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420" name="Google Shape;420;p14"/>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421" name="Google Shape;421;p14"/>
            <p:cNvGrpSpPr/>
            <p:nvPr/>
          </p:nvGrpSpPr>
          <p:grpSpPr>
            <a:xfrm>
              <a:off x="9166485" y="454006"/>
              <a:ext cx="122137" cy="5945205"/>
              <a:chOff x="-238872" y="454006"/>
              <a:chExt cx="122137" cy="5945205"/>
            </a:xfrm>
          </p:grpSpPr>
          <p:cxnSp>
            <p:nvCxnSpPr>
              <p:cNvPr id="422" name="Google Shape;422;p14"/>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423" name="Google Shape;423;p14"/>
              <p:cNvGrpSpPr/>
              <p:nvPr/>
            </p:nvGrpSpPr>
            <p:grpSpPr>
              <a:xfrm rot="5400000">
                <a:off x="-254004" y="5940698"/>
                <a:ext cx="152400" cy="122137"/>
                <a:chOff x="7983415" y="6582508"/>
                <a:chExt cx="152400" cy="486600"/>
              </a:xfrm>
            </p:grpSpPr>
            <p:cxnSp>
              <p:nvCxnSpPr>
                <p:cNvPr id="424" name="Google Shape;424;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25" name="Google Shape;425;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26" name="Google Shape;426;p14"/>
              <p:cNvGrpSpPr/>
              <p:nvPr/>
            </p:nvGrpSpPr>
            <p:grpSpPr>
              <a:xfrm rot="5400000">
                <a:off x="-254004" y="5467056"/>
                <a:ext cx="152400" cy="122137"/>
                <a:chOff x="7983415" y="6582508"/>
                <a:chExt cx="152400" cy="486600"/>
              </a:xfrm>
            </p:grpSpPr>
            <p:cxnSp>
              <p:nvCxnSpPr>
                <p:cNvPr id="427" name="Google Shape;427;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28" name="Google Shape;428;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29" name="Google Shape;429;p14"/>
              <p:cNvGrpSpPr/>
              <p:nvPr/>
            </p:nvGrpSpPr>
            <p:grpSpPr>
              <a:xfrm rot="5400000">
                <a:off x="-254004" y="4993414"/>
                <a:ext cx="152400" cy="122137"/>
                <a:chOff x="7983415" y="6582508"/>
                <a:chExt cx="152400" cy="486600"/>
              </a:xfrm>
            </p:grpSpPr>
            <p:cxnSp>
              <p:nvCxnSpPr>
                <p:cNvPr id="430" name="Google Shape;430;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31" name="Google Shape;431;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32" name="Google Shape;432;p14"/>
              <p:cNvGrpSpPr/>
              <p:nvPr/>
            </p:nvGrpSpPr>
            <p:grpSpPr>
              <a:xfrm rot="5400000">
                <a:off x="-254004" y="4519772"/>
                <a:ext cx="152400" cy="122137"/>
                <a:chOff x="7983415" y="6582508"/>
                <a:chExt cx="152400" cy="486600"/>
              </a:xfrm>
            </p:grpSpPr>
            <p:cxnSp>
              <p:nvCxnSpPr>
                <p:cNvPr id="433" name="Google Shape;433;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34" name="Google Shape;434;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35" name="Google Shape;435;p14"/>
              <p:cNvGrpSpPr/>
              <p:nvPr/>
            </p:nvGrpSpPr>
            <p:grpSpPr>
              <a:xfrm rot="5400000">
                <a:off x="-254004" y="4046130"/>
                <a:ext cx="152400" cy="122137"/>
                <a:chOff x="7983415" y="6582508"/>
                <a:chExt cx="152400" cy="486600"/>
              </a:xfrm>
            </p:grpSpPr>
            <p:cxnSp>
              <p:nvCxnSpPr>
                <p:cNvPr id="436" name="Google Shape;436;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37" name="Google Shape;437;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38" name="Google Shape;438;p14"/>
              <p:cNvGrpSpPr/>
              <p:nvPr/>
            </p:nvGrpSpPr>
            <p:grpSpPr>
              <a:xfrm rot="5400000">
                <a:off x="-254004" y="3572488"/>
                <a:ext cx="152400" cy="122137"/>
                <a:chOff x="7983415" y="6582508"/>
                <a:chExt cx="152400" cy="486600"/>
              </a:xfrm>
            </p:grpSpPr>
            <p:cxnSp>
              <p:nvCxnSpPr>
                <p:cNvPr id="439" name="Google Shape;439;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40" name="Google Shape;440;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41" name="Google Shape;441;p14"/>
              <p:cNvGrpSpPr/>
              <p:nvPr/>
            </p:nvGrpSpPr>
            <p:grpSpPr>
              <a:xfrm rot="5400000">
                <a:off x="-254004" y="3098846"/>
                <a:ext cx="152400" cy="122137"/>
                <a:chOff x="7983415" y="6582508"/>
                <a:chExt cx="152400" cy="486600"/>
              </a:xfrm>
            </p:grpSpPr>
            <p:cxnSp>
              <p:nvCxnSpPr>
                <p:cNvPr id="442" name="Google Shape;442;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43" name="Google Shape;443;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44" name="Google Shape;444;p14"/>
              <p:cNvGrpSpPr/>
              <p:nvPr/>
            </p:nvGrpSpPr>
            <p:grpSpPr>
              <a:xfrm rot="5400000">
                <a:off x="-254004" y="2625204"/>
                <a:ext cx="152400" cy="122137"/>
                <a:chOff x="7983415" y="6582508"/>
                <a:chExt cx="152400" cy="486600"/>
              </a:xfrm>
            </p:grpSpPr>
            <p:cxnSp>
              <p:nvCxnSpPr>
                <p:cNvPr id="445" name="Google Shape;445;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46" name="Google Shape;446;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47" name="Google Shape;447;p14"/>
              <p:cNvGrpSpPr/>
              <p:nvPr/>
            </p:nvGrpSpPr>
            <p:grpSpPr>
              <a:xfrm rot="5400000">
                <a:off x="-254004" y="2151562"/>
                <a:ext cx="152400" cy="122137"/>
                <a:chOff x="7983415" y="6582508"/>
                <a:chExt cx="152400" cy="486600"/>
              </a:xfrm>
            </p:grpSpPr>
            <p:cxnSp>
              <p:nvCxnSpPr>
                <p:cNvPr id="448" name="Google Shape;448;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49" name="Google Shape;449;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50" name="Google Shape;450;p14"/>
              <p:cNvGrpSpPr/>
              <p:nvPr/>
            </p:nvGrpSpPr>
            <p:grpSpPr>
              <a:xfrm rot="5400000">
                <a:off x="-254004" y="1677920"/>
                <a:ext cx="152400" cy="122137"/>
                <a:chOff x="7983415" y="6582508"/>
                <a:chExt cx="152400" cy="486600"/>
              </a:xfrm>
            </p:grpSpPr>
            <p:cxnSp>
              <p:nvCxnSpPr>
                <p:cNvPr id="451" name="Google Shape;451;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52" name="Google Shape;452;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53" name="Google Shape;453;p14"/>
              <p:cNvGrpSpPr/>
              <p:nvPr/>
            </p:nvGrpSpPr>
            <p:grpSpPr>
              <a:xfrm rot="5400000">
                <a:off x="-254004" y="997329"/>
                <a:ext cx="152400" cy="122137"/>
                <a:chOff x="7983415" y="6582508"/>
                <a:chExt cx="152400" cy="486600"/>
              </a:xfrm>
            </p:grpSpPr>
            <p:cxnSp>
              <p:nvCxnSpPr>
                <p:cNvPr id="454" name="Google Shape;454;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55" name="Google Shape;455;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456" name="Google Shape;456;p14"/>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457" name="Google Shape;457;p14"/>
            <p:cNvGrpSpPr/>
            <p:nvPr/>
          </p:nvGrpSpPr>
          <p:grpSpPr>
            <a:xfrm>
              <a:off x="457731" y="-141189"/>
              <a:ext cx="8226688" cy="122137"/>
              <a:chOff x="457731" y="6582508"/>
              <a:chExt cx="8226688" cy="486600"/>
            </a:xfrm>
          </p:grpSpPr>
          <p:cxnSp>
            <p:nvCxnSpPr>
              <p:cNvPr id="458" name="Google Shape;458;p14"/>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59" name="Google Shape;459;p14"/>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460" name="Google Shape;460;p14"/>
              <p:cNvGrpSpPr/>
              <p:nvPr/>
            </p:nvGrpSpPr>
            <p:grpSpPr>
              <a:xfrm>
                <a:off x="7986158" y="6582508"/>
                <a:ext cx="152400" cy="486600"/>
                <a:chOff x="7983415" y="6582508"/>
                <a:chExt cx="152400" cy="486600"/>
              </a:xfrm>
            </p:grpSpPr>
            <p:cxnSp>
              <p:nvCxnSpPr>
                <p:cNvPr id="461" name="Google Shape;461;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62" name="Google Shape;462;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63" name="Google Shape;463;p14"/>
              <p:cNvGrpSpPr/>
              <p:nvPr/>
            </p:nvGrpSpPr>
            <p:grpSpPr>
              <a:xfrm>
                <a:off x="7287901" y="6582508"/>
                <a:ext cx="152400" cy="486600"/>
                <a:chOff x="7983415" y="6582508"/>
                <a:chExt cx="152400" cy="486600"/>
              </a:xfrm>
            </p:grpSpPr>
            <p:cxnSp>
              <p:nvCxnSpPr>
                <p:cNvPr id="464" name="Google Shape;464;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65" name="Google Shape;465;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66" name="Google Shape;466;p14"/>
              <p:cNvGrpSpPr/>
              <p:nvPr/>
            </p:nvGrpSpPr>
            <p:grpSpPr>
              <a:xfrm>
                <a:off x="6589644" y="6582508"/>
                <a:ext cx="152400" cy="486600"/>
                <a:chOff x="7983415" y="6582508"/>
                <a:chExt cx="152400" cy="486600"/>
              </a:xfrm>
            </p:grpSpPr>
            <p:cxnSp>
              <p:nvCxnSpPr>
                <p:cNvPr id="467" name="Google Shape;467;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68" name="Google Shape;468;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69" name="Google Shape;469;p14"/>
              <p:cNvGrpSpPr/>
              <p:nvPr/>
            </p:nvGrpSpPr>
            <p:grpSpPr>
              <a:xfrm>
                <a:off x="5891387" y="6582508"/>
                <a:ext cx="152400" cy="486600"/>
                <a:chOff x="7983415" y="6582508"/>
                <a:chExt cx="152400" cy="486600"/>
              </a:xfrm>
            </p:grpSpPr>
            <p:cxnSp>
              <p:nvCxnSpPr>
                <p:cNvPr id="470" name="Google Shape;470;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71" name="Google Shape;471;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72" name="Google Shape;472;p14"/>
              <p:cNvGrpSpPr/>
              <p:nvPr/>
            </p:nvGrpSpPr>
            <p:grpSpPr>
              <a:xfrm>
                <a:off x="5193130" y="6582508"/>
                <a:ext cx="152400" cy="486600"/>
                <a:chOff x="7983415" y="6582508"/>
                <a:chExt cx="152400" cy="486600"/>
              </a:xfrm>
            </p:grpSpPr>
            <p:cxnSp>
              <p:nvCxnSpPr>
                <p:cNvPr id="473" name="Google Shape;473;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74" name="Google Shape;474;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75" name="Google Shape;475;p14"/>
              <p:cNvGrpSpPr/>
              <p:nvPr/>
            </p:nvGrpSpPr>
            <p:grpSpPr>
              <a:xfrm>
                <a:off x="4494873" y="6582508"/>
                <a:ext cx="152400" cy="486600"/>
                <a:chOff x="7983415" y="6582508"/>
                <a:chExt cx="152400" cy="486600"/>
              </a:xfrm>
            </p:grpSpPr>
            <p:cxnSp>
              <p:nvCxnSpPr>
                <p:cNvPr id="476" name="Google Shape;476;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77" name="Google Shape;477;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78" name="Google Shape;478;p14"/>
              <p:cNvGrpSpPr/>
              <p:nvPr/>
            </p:nvGrpSpPr>
            <p:grpSpPr>
              <a:xfrm>
                <a:off x="3796616" y="6582508"/>
                <a:ext cx="152400" cy="486600"/>
                <a:chOff x="7983415" y="6582508"/>
                <a:chExt cx="152400" cy="486600"/>
              </a:xfrm>
            </p:grpSpPr>
            <p:cxnSp>
              <p:nvCxnSpPr>
                <p:cNvPr id="479" name="Google Shape;479;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80" name="Google Shape;480;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81" name="Google Shape;481;p14"/>
              <p:cNvGrpSpPr/>
              <p:nvPr/>
            </p:nvGrpSpPr>
            <p:grpSpPr>
              <a:xfrm>
                <a:off x="3098359" y="6582508"/>
                <a:ext cx="152400" cy="486600"/>
                <a:chOff x="7983415" y="6582508"/>
                <a:chExt cx="152400" cy="486600"/>
              </a:xfrm>
            </p:grpSpPr>
            <p:cxnSp>
              <p:nvCxnSpPr>
                <p:cNvPr id="482" name="Google Shape;482;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83" name="Google Shape;483;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84" name="Google Shape;484;p14"/>
              <p:cNvGrpSpPr/>
              <p:nvPr/>
            </p:nvGrpSpPr>
            <p:grpSpPr>
              <a:xfrm>
                <a:off x="2400102" y="6582508"/>
                <a:ext cx="152400" cy="486600"/>
                <a:chOff x="7983415" y="6582508"/>
                <a:chExt cx="152400" cy="486600"/>
              </a:xfrm>
            </p:grpSpPr>
            <p:cxnSp>
              <p:nvCxnSpPr>
                <p:cNvPr id="485" name="Google Shape;485;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86" name="Google Shape;486;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87" name="Google Shape;487;p14"/>
              <p:cNvGrpSpPr/>
              <p:nvPr/>
            </p:nvGrpSpPr>
            <p:grpSpPr>
              <a:xfrm>
                <a:off x="1701845" y="6582508"/>
                <a:ext cx="152400" cy="486600"/>
                <a:chOff x="7983415" y="6582508"/>
                <a:chExt cx="152400" cy="486600"/>
              </a:xfrm>
            </p:grpSpPr>
            <p:cxnSp>
              <p:nvCxnSpPr>
                <p:cNvPr id="488" name="Google Shape;488;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89" name="Google Shape;489;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490" name="Google Shape;490;p14"/>
              <p:cNvGrpSpPr/>
              <p:nvPr/>
            </p:nvGrpSpPr>
            <p:grpSpPr>
              <a:xfrm>
                <a:off x="1003588" y="6582508"/>
                <a:ext cx="152400" cy="486600"/>
                <a:chOff x="7983415" y="6582508"/>
                <a:chExt cx="152400" cy="486600"/>
              </a:xfrm>
            </p:grpSpPr>
            <p:cxnSp>
              <p:nvCxnSpPr>
                <p:cNvPr id="491" name="Google Shape;491;p1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492" name="Google Shape;492;p1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493" name="Google Shape;493;p14"/>
          <p:cNvPicPr preferRelativeResize="0"/>
          <p:nvPr/>
        </p:nvPicPr>
        <p:blipFill rotWithShape="1">
          <a:blip r:embed="rId2">
            <a:alphaModFix/>
          </a:blip>
          <a:srcRect/>
          <a:stretch/>
        </p:blipFill>
        <p:spPr>
          <a:xfrm>
            <a:off x="4133850" y="2908300"/>
            <a:ext cx="3924299" cy="10414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Title Slide - Main Orange">
  <p:cSld name="1_Section Title Slide - Main Orange">
    <p:bg>
      <p:bgPr>
        <a:solidFill>
          <a:srgbClr val="F6821E"/>
        </a:solidFill>
        <a:effectLst/>
      </p:bgPr>
    </p:bg>
    <p:spTree>
      <p:nvGrpSpPr>
        <p:cNvPr id="1" name="Shape 494"/>
        <p:cNvGrpSpPr/>
        <p:nvPr/>
      </p:nvGrpSpPr>
      <p:grpSpPr>
        <a:xfrm>
          <a:off x="0" y="0"/>
          <a:ext cx="0" cy="0"/>
          <a:chOff x="0" y="0"/>
          <a:chExt cx="0" cy="0"/>
        </a:xfrm>
      </p:grpSpPr>
      <p:pic>
        <p:nvPicPr>
          <p:cNvPr id="495" name="Google Shape;495;p15"/>
          <p:cNvPicPr preferRelativeResize="0"/>
          <p:nvPr/>
        </p:nvPicPr>
        <p:blipFill rotWithShape="1">
          <a:blip r:embed="rId2">
            <a:alphaModFix/>
          </a:blip>
          <a:srcRect/>
          <a:stretch/>
        </p:blipFill>
        <p:spPr>
          <a:xfrm>
            <a:off x="4133850" y="2908300"/>
            <a:ext cx="3924299" cy="1041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Section Title Slide - Black 75%">
  <p:cSld name="1_Section Title Slide - Black 75%">
    <p:bg>
      <p:bgPr>
        <a:solidFill>
          <a:srgbClr val="3F3F3F"/>
        </a:solidFill>
        <a:effectLst/>
      </p:bgPr>
    </p:bg>
    <p:spTree>
      <p:nvGrpSpPr>
        <p:cNvPr id="1" name="Shape 496"/>
        <p:cNvGrpSpPr/>
        <p:nvPr/>
      </p:nvGrpSpPr>
      <p:grpSpPr>
        <a:xfrm>
          <a:off x="0" y="0"/>
          <a:ext cx="0" cy="0"/>
          <a:chOff x="0" y="0"/>
          <a:chExt cx="0" cy="0"/>
        </a:xfrm>
      </p:grpSpPr>
      <p:pic>
        <p:nvPicPr>
          <p:cNvPr id="497" name="Google Shape;497;p16"/>
          <p:cNvPicPr preferRelativeResize="0"/>
          <p:nvPr/>
        </p:nvPicPr>
        <p:blipFill rotWithShape="1">
          <a:blip r:embed="rId2">
            <a:alphaModFix/>
          </a:blip>
          <a:srcRect/>
          <a:stretch/>
        </p:blipFill>
        <p:spPr>
          <a:xfrm>
            <a:off x="3775944" y="2565798"/>
            <a:ext cx="4640113" cy="172640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Bold Title Slide - Section Opener">
  <p:cSld name="2_Bold Title Slide - Section Opener">
    <p:bg>
      <p:bgPr>
        <a:solidFill>
          <a:schemeClr val="lt1"/>
        </a:solidFill>
        <a:effectLst/>
      </p:bgPr>
    </p:bg>
    <p:spTree>
      <p:nvGrpSpPr>
        <p:cNvPr id="1" name="Shape 498"/>
        <p:cNvGrpSpPr/>
        <p:nvPr/>
      </p:nvGrpSpPr>
      <p:grpSpPr>
        <a:xfrm>
          <a:off x="0" y="0"/>
          <a:ext cx="0" cy="0"/>
          <a:chOff x="0" y="0"/>
          <a:chExt cx="0" cy="0"/>
        </a:xfrm>
      </p:grpSpPr>
      <p:sp>
        <p:nvSpPr>
          <p:cNvPr id="499" name="Google Shape;499;p17"/>
          <p:cNvSpPr/>
          <p:nvPr/>
        </p:nvSpPr>
        <p:spPr>
          <a:xfrm>
            <a:off x="0" y="0"/>
            <a:ext cx="12192000" cy="6858000"/>
          </a:xfrm>
          <a:prstGeom prst="rect">
            <a:avLst/>
          </a:prstGeom>
          <a:gradFill>
            <a:gsLst>
              <a:gs pos="0">
                <a:srgbClr val="595959"/>
              </a:gs>
              <a:gs pos="100000">
                <a:srgbClr val="3F3F3F"/>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500" name="Google Shape;500;p17"/>
          <p:cNvGrpSpPr/>
          <p:nvPr/>
        </p:nvGrpSpPr>
        <p:grpSpPr>
          <a:xfrm>
            <a:off x="-168247" y="-141189"/>
            <a:ext cx="12545686" cy="7136549"/>
            <a:chOff x="-151322" y="-141189"/>
            <a:chExt cx="9439944" cy="7136549"/>
          </a:xfrm>
        </p:grpSpPr>
        <p:grpSp>
          <p:nvGrpSpPr>
            <p:cNvPr id="501" name="Google Shape;501;p17"/>
            <p:cNvGrpSpPr/>
            <p:nvPr/>
          </p:nvGrpSpPr>
          <p:grpSpPr>
            <a:xfrm>
              <a:off x="457731" y="6873224"/>
              <a:ext cx="8226688" cy="122137"/>
              <a:chOff x="457731" y="6582508"/>
              <a:chExt cx="8226688" cy="486600"/>
            </a:xfrm>
          </p:grpSpPr>
          <p:cxnSp>
            <p:nvCxnSpPr>
              <p:cNvPr id="502" name="Google Shape;502;p17"/>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03" name="Google Shape;503;p17"/>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504" name="Google Shape;504;p17"/>
              <p:cNvGrpSpPr/>
              <p:nvPr/>
            </p:nvGrpSpPr>
            <p:grpSpPr>
              <a:xfrm>
                <a:off x="7986158" y="6582508"/>
                <a:ext cx="152400" cy="486600"/>
                <a:chOff x="7983415" y="6582508"/>
                <a:chExt cx="152400" cy="486600"/>
              </a:xfrm>
            </p:grpSpPr>
            <p:cxnSp>
              <p:nvCxnSpPr>
                <p:cNvPr id="505" name="Google Shape;505;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06" name="Google Shape;506;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07" name="Google Shape;507;p17"/>
              <p:cNvGrpSpPr/>
              <p:nvPr/>
            </p:nvGrpSpPr>
            <p:grpSpPr>
              <a:xfrm>
                <a:off x="7287901" y="6582508"/>
                <a:ext cx="152400" cy="486600"/>
                <a:chOff x="7983415" y="6582508"/>
                <a:chExt cx="152400" cy="486600"/>
              </a:xfrm>
            </p:grpSpPr>
            <p:cxnSp>
              <p:nvCxnSpPr>
                <p:cNvPr id="508" name="Google Shape;508;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09" name="Google Shape;509;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10" name="Google Shape;510;p17"/>
              <p:cNvGrpSpPr/>
              <p:nvPr/>
            </p:nvGrpSpPr>
            <p:grpSpPr>
              <a:xfrm>
                <a:off x="6589644" y="6582508"/>
                <a:ext cx="152400" cy="486600"/>
                <a:chOff x="7983415" y="6582508"/>
                <a:chExt cx="152400" cy="486600"/>
              </a:xfrm>
            </p:grpSpPr>
            <p:cxnSp>
              <p:nvCxnSpPr>
                <p:cNvPr id="511" name="Google Shape;511;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12" name="Google Shape;512;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13" name="Google Shape;513;p17"/>
              <p:cNvGrpSpPr/>
              <p:nvPr/>
            </p:nvGrpSpPr>
            <p:grpSpPr>
              <a:xfrm>
                <a:off x="5891387" y="6582508"/>
                <a:ext cx="152400" cy="486600"/>
                <a:chOff x="7983415" y="6582508"/>
                <a:chExt cx="152400" cy="486600"/>
              </a:xfrm>
            </p:grpSpPr>
            <p:cxnSp>
              <p:nvCxnSpPr>
                <p:cNvPr id="514" name="Google Shape;514;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15" name="Google Shape;515;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16" name="Google Shape;516;p17"/>
              <p:cNvGrpSpPr/>
              <p:nvPr/>
            </p:nvGrpSpPr>
            <p:grpSpPr>
              <a:xfrm>
                <a:off x="5193130" y="6582508"/>
                <a:ext cx="152400" cy="486600"/>
                <a:chOff x="7983415" y="6582508"/>
                <a:chExt cx="152400" cy="486600"/>
              </a:xfrm>
            </p:grpSpPr>
            <p:cxnSp>
              <p:nvCxnSpPr>
                <p:cNvPr id="517" name="Google Shape;517;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18" name="Google Shape;518;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19" name="Google Shape;519;p17"/>
              <p:cNvGrpSpPr/>
              <p:nvPr/>
            </p:nvGrpSpPr>
            <p:grpSpPr>
              <a:xfrm>
                <a:off x="4494873" y="6582508"/>
                <a:ext cx="152400" cy="486600"/>
                <a:chOff x="7983415" y="6582508"/>
                <a:chExt cx="152400" cy="486600"/>
              </a:xfrm>
            </p:grpSpPr>
            <p:cxnSp>
              <p:nvCxnSpPr>
                <p:cNvPr id="520" name="Google Shape;520;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21" name="Google Shape;521;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22" name="Google Shape;522;p17"/>
              <p:cNvGrpSpPr/>
              <p:nvPr/>
            </p:nvGrpSpPr>
            <p:grpSpPr>
              <a:xfrm>
                <a:off x="3796616" y="6582508"/>
                <a:ext cx="152400" cy="486600"/>
                <a:chOff x="7983415" y="6582508"/>
                <a:chExt cx="152400" cy="486600"/>
              </a:xfrm>
            </p:grpSpPr>
            <p:cxnSp>
              <p:nvCxnSpPr>
                <p:cNvPr id="523" name="Google Shape;523;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24" name="Google Shape;524;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25" name="Google Shape;525;p17"/>
              <p:cNvGrpSpPr/>
              <p:nvPr/>
            </p:nvGrpSpPr>
            <p:grpSpPr>
              <a:xfrm>
                <a:off x="3098359" y="6582508"/>
                <a:ext cx="152400" cy="486600"/>
                <a:chOff x="7983415" y="6582508"/>
                <a:chExt cx="152400" cy="486600"/>
              </a:xfrm>
            </p:grpSpPr>
            <p:cxnSp>
              <p:nvCxnSpPr>
                <p:cNvPr id="526" name="Google Shape;526;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27" name="Google Shape;527;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28" name="Google Shape;528;p17"/>
              <p:cNvGrpSpPr/>
              <p:nvPr/>
            </p:nvGrpSpPr>
            <p:grpSpPr>
              <a:xfrm>
                <a:off x="2400102" y="6582508"/>
                <a:ext cx="152400" cy="486600"/>
                <a:chOff x="7983415" y="6582508"/>
                <a:chExt cx="152400" cy="486600"/>
              </a:xfrm>
            </p:grpSpPr>
            <p:cxnSp>
              <p:nvCxnSpPr>
                <p:cNvPr id="529" name="Google Shape;529;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30" name="Google Shape;530;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31" name="Google Shape;531;p17"/>
              <p:cNvGrpSpPr/>
              <p:nvPr/>
            </p:nvGrpSpPr>
            <p:grpSpPr>
              <a:xfrm>
                <a:off x="1701845" y="6582508"/>
                <a:ext cx="152400" cy="486600"/>
                <a:chOff x="7983415" y="6582508"/>
                <a:chExt cx="152400" cy="486600"/>
              </a:xfrm>
            </p:grpSpPr>
            <p:cxnSp>
              <p:nvCxnSpPr>
                <p:cNvPr id="532" name="Google Shape;532;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33" name="Google Shape;533;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34" name="Google Shape;534;p17"/>
              <p:cNvGrpSpPr/>
              <p:nvPr/>
            </p:nvGrpSpPr>
            <p:grpSpPr>
              <a:xfrm>
                <a:off x="1003588" y="6582508"/>
                <a:ext cx="152400" cy="486600"/>
                <a:chOff x="7983415" y="6582508"/>
                <a:chExt cx="152400" cy="486600"/>
              </a:xfrm>
            </p:grpSpPr>
            <p:cxnSp>
              <p:nvCxnSpPr>
                <p:cNvPr id="535" name="Google Shape;535;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36" name="Google Shape;536;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537" name="Google Shape;537;p17"/>
            <p:cNvGrpSpPr/>
            <p:nvPr/>
          </p:nvGrpSpPr>
          <p:grpSpPr>
            <a:xfrm>
              <a:off x="-151322" y="454006"/>
              <a:ext cx="122137" cy="5945205"/>
              <a:chOff x="-238872" y="454006"/>
              <a:chExt cx="122137" cy="5945205"/>
            </a:xfrm>
          </p:grpSpPr>
          <p:cxnSp>
            <p:nvCxnSpPr>
              <p:cNvPr id="538" name="Google Shape;538;p17"/>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539" name="Google Shape;539;p17"/>
              <p:cNvGrpSpPr/>
              <p:nvPr/>
            </p:nvGrpSpPr>
            <p:grpSpPr>
              <a:xfrm rot="5400000">
                <a:off x="-254004" y="5940698"/>
                <a:ext cx="152400" cy="122137"/>
                <a:chOff x="7983415" y="6582508"/>
                <a:chExt cx="152400" cy="486600"/>
              </a:xfrm>
            </p:grpSpPr>
            <p:cxnSp>
              <p:nvCxnSpPr>
                <p:cNvPr id="540" name="Google Shape;540;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41" name="Google Shape;541;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42" name="Google Shape;542;p17"/>
              <p:cNvGrpSpPr/>
              <p:nvPr/>
            </p:nvGrpSpPr>
            <p:grpSpPr>
              <a:xfrm rot="5400000">
                <a:off x="-254004" y="5467056"/>
                <a:ext cx="152400" cy="122137"/>
                <a:chOff x="7983415" y="6582508"/>
                <a:chExt cx="152400" cy="486600"/>
              </a:xfrm>
            </p:grpSpPr>
            <p:cxnSp>
              <p:nvCxnSpPr>
                <p:cNvPr id="543" name="Google Shape;543;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44" name="Google Shape;544;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45" name="Google Shape;545;p17"/>
              <p:cNvGrpSpPr/>
              <p:nvPr/>
            </p:nvGrpSpPr>
            <p:grpSpPr>
              <a:xfrm rot="5400000">
                <a:off x="-254004" y="4993414"/>
                <a:ext cx="152400" cy="122137"/>
                <a:chOff x="7983415" y="6582508"/>
                <a:chExt cx="152400" cy="486600"/>
              </a:xfrm>
            </p:grpSpPr>
            <p:cxnSp>
              <p:nvCxnSpPr>
                <p:cNvPr id="546" name="Google Shape;546;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47" name="Google Shape;547;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48" name="Google Shape;548;p17"/>
              <p:cNvGrpSpPr/>
              <p:nvPr/>
            </p:nvGrpSpPr>
            <p:grpSpPr>
              <a:xfrm rot="5400000">
                <a:off x="-254004" y="4519772"/>
                <a:ext cx="152400" cy="122137"/>
                <a:chOff x="7983415" y="6582508"/>
                <a:chExt cx="152400" cy="486600"/>
              </a:xfrm>
            </p:grpSpPr>
            <p:cxnSp>
              <p:nvCxnSpPr>
                <p:cNvPr id="549" name="Google Shape;549;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50" name="Google Shape;550;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51" name="Google Shape;551;p17"/>
              <p:cNvGrpSpPr/>
              <p:nvPr/>
            </p:nvGrpSpPr>
            <p:grpSpPr>
              <a:xfrm rot="5400000">
                <a:off x="-254004" y="4046130"/>
                <a:ext cx="152400" cy="122137"/>
                <a:chOff x="7983415" y="6582508"/>
                <a:chExt cx="152400" cy="486600"/>
              </a:xfrm>
            </p:grpSpPr>
            <p:cxnSp>
              <p:nvCxnSpPr>
                <p:cNvPr id="552" name="Google Shape;552;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53" name="Google Shape;553;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54" name="Google Shape;554;p17"/>
              <p:cNvGrpSpPr/>
              <p:nvPr/>
            </p:nvGrpSpPr>
            <p:grpSpPr>
              <a:xfrm rot="5400000">
                <a:off x="-254004" y="3572488"/>
                <a:ext cx="152400" cy="122137"/>
                <a:chOff x="7983415" y="6582508"/>
                <a:chExt cx="152400" cy="486600"/>
              </a:xfrm>
            </p:grpSpPr>
            <p:cxnSp>
              <p:nvCxnSpPr>
                <p:cNvPr id="555" name="Google Shape;555;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56" name="Google Shape;556;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57" name="Google Shape;557;p17"/>
              <p:cNvGrpSpPr/>
              <p:nvPr/>
            </p:nvGrpSpPr>
            <p:grpSpPr>
              <a:xfrm rot="5400000">
                <a:off x="-254004" y="3098846"/>
                <a:ext cx="152400" cy="122137"/>
                <a:chOff x="7983415" y="6582508"/>
                <a:chExt cx="152400" cy="486600"/>
              </a:xfrm>
            </p:grpSpPr>
            <p:cxnSp>
              <p:nvCxnSpPr>
                <p:cNvPr id="558" name="Google Shape;558;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59" name="Google Shape;559;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60" name="Google Shape;560;p17"/>
              <p:cNvGrpSpPr/>
              <p:nvPr/>
            </p:nvGrpSpPr>
            <p:grpSpPr>
              <a:xfrm rot="5400000">
                <a:off x="-254004" y="2625204"/>
                <a:ext cx="152400" cy="122137"/>
                <a:chOff x="7983415" y="6582508"/>
                <a:chExt cx="152400" cy="486600"/>
              </a:xfrm>
            </p:grpSpPr>
            <p:cxnSp>
              <p:nvCxnSpPr>
                <p:cNvPr id="561" name="Google Shape;561;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62" name="Google Shape;562;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63" name="Google Shape;563;p17"/>
              <p:cNvGrpSpPr/>
              <p:nvPr/>
            </p:nvGrpSpPr>
            <p:grpSpPr>
              <a:xfrm rot="5400000">
                <a:off x="-254004" y="2151562"/>
                <a:ext cx="152400" cy="122137"/>
                <a:chOff x="7983415" y="6582508"/>
                <a:chExt cx="152400" cy="486600"/>
              </a:xfrm>
            </p:grpSpPr>
            <p:cxnSp>
              <p:nvCxnSpPr>
                <p:cNvPr id="564" name="Google Shape;564;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65" name="Google Shape;565;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66" name="Google Shape;566;p17"/>
              <p:cNvGrpSpPr/>
              <p:nvPr/>
            </p:nvGrpSpPr>
            <p:grpSpPr>
              <a:xfrm rot="5400000">
                <a:off x="-254004" y="1677920"/>
                <a:ext cx="152400" cy="122137"/>
                <a:chOff x="7983415" y="6582508"/>
                <a:chExt cx="152400" cy="486600"/>
              </a:xfrm>
            </p:grpSpPr>
            <p:cxnSp>
              <p:nvCxnSpPr>
                <p:cNvPr id="567" name="Google Shape;567;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68" name="Google Shape;568;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69" name="Google Shape;569;p17"/>
              <p:cNvGrpSpPr/>
              <p:nvPr/>
            </p:nvGrpSpPr>
            <p:grpSpPr>
              <a:xfrm rot="5400000">
                <a:off x="-254004" y="997329"/>
                <a:ext cx="152400" cy="122137"/>
                <a:chOff x="7983415" y="6582508"/>
                <a:chExt cx="152400" cy="486600"/>
              </a:xfrm>
            </p:grpSpPr>
            <p:cxnSp>
              <p:nvCxnSpPr>
                <p:cNvPr id="570" name="Google Shape;570;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71" name="Google Shape;571;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572" name="Google Shape;572;p17"/>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573" name="Google Shape;573;p17"/>
            <p:cNvGrpSpPr/>
            <p:nvPr/>
          </p:nvGrpSpPr>
          <p:grpSpPr>
            <a:xfrm>
              <a:off x="9166485" y="454006"/>
              <a:ext cx="122137" cy="5945205"/>
              <a:chOff x="-238872" y="454006"/>
              <a:chExt cx="122137" cy="5945205"/>
            </a:xfrm>
          </p:grpSpPr>
          <p:cxnSp>
            <p:nvCxnSpPr>
              <p:cNvPr id="574" name="Google Shape;574;p17"/>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575" name="Google Shape;575;p17"/>
              <p:cNvGrpSpPr/>
              <p:nvPr/>
            </p:nvGrpSpPr>
            <p:grpSpPr>
              <a:xfrm rot="5400000">
                <a:off x="-254004" y="5940698"/>
                <a:ext cx="152400" cy="122137"/>
                <a:chOff x="7983415" y="6582508"/>
                <a:chExt cx="152400" cy="486600"/>
              </a:xfrm>
            </p:grpSpPr>
            <p:cxnSp>
              <p:nvCxnSpPr>
                <p:cNvPr id="576" name="Google Shape;576;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77" name="Google Shape;577;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78" name="Google Shape;578;p17"/>
              <p:cNvGrpSpPr/>
              <p:nvPr/>
            </p:nvGrpSpPr>
            <p:grpSpPr>
              <a:xfrm rot="5400000">
                <a:off x="-254004" y="5467056"/>
                <a:ext cx="152400" cy="122137"/>
                <a:chOff x="7983415" y="6582508"/>
                <a:chExt cx="152400" cy="486600"/>
              </a:xfrm>
            </p:grpSpPr>
            <p:cxnSp>
              <p:nvCxnSpPr>
                <p:cNvPr id="579" name="Google Shape;579;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80" name="Google Shape;580;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81" name="Google Shape;581;p17"/>
              <p:cNvGrpSpPr/>
              <p:nvPr/>
            </p:nvGrpSpPr>
            <p:grpSpPr>
              <a:xfrm rot="5400000">
                <a:off x="-254004" y="4993414"/>
                <a:ext cx="152400" cy="122137"/>
                <a:chOff x="7983415" y="6582508"/>
                <a:chExt cx="152400" cy="486600"/>
              </a:xfrm>
            </p:grpSpPr>
            <p:cxnSp>
              <p:nvCxnSpPr>
                <p:cNvPr id="582" name="Google Shape;582;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83" name="Google Shape;583;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84" name="Google Shape;584;p17"/>
              <p:cNvGrpSpPr/>
              <p:nvPr/>
            </p:nvGrpSpPr>
            <p:grpSpPr>
              <a:xfrm rot="5400000">
                <a:off x="-254004" y="4519772"/>
                <a:ext cx="152400" cy="122137"/>
                <a:chOff x="7983415" y="6582508"/>
                <a:chExt cx="152400" cy="486600"/>
              </a:xfrm>
            </p:grpSpPr>
            <p:cxnSp>
              <p:nvCxnSpPr>
                <p:cNvPr id="585" name="Google Shape;585;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86" name="Google Shape;586;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87" name="Google Shape;587;p17"/>
              <p:cNvGrpSpPr/>
              <p:nvPr/>
            </p:nvGrpSpPr>
            <p:grpSpPr>
              <a:xfrm rot="5400000">
                <a:off x="-254004" y="4046130"/>
                <a:ext cx="152400" cy="122137"/>
                <a:chOff x="7983415" y="6582508"/>
                <a:chExt cx="152400" cy="486600"/>
              </a:xfrm>
            </p:grpSpPr>
            <p:cxnSp>
              <p:nvCxnSpPr>
                <p:cNvPr id="588" name="Google Shape;588;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89" name="Google Shape;589;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90" name="Google Shape;590;p17"/>
              <p:cNvGrpSpPr/>
              <p:nvPr/>
            </p:nvGrpSpPr>
            <p:grpSpPr>
              <a:xfrm rot="5400000">
                <a:off x="-254004" y="3572488"/>
                <a:ext cx="152400" cy="122137"/>
                <a:chOff x="7983415" y="6582508"/>
                <a:chExt cx="152400" cy="486600"/>
              </a:xfrm>
            </p:grpSpPr>
            <p:cxnSp>
              <p:nvCxnSpPr>
                <p:cNvPr id="591" name="Google Shape;591;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92" name="Google Shape;592;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93" name="Google Shape;593;p17"/>
              <p:cNvGrpSpPr/>
              <p:nvPr/>
            </p:nvGrpSpPr>
            <p:grpSpPr>
              <a:xfrm rot="5400000">
                <a:off x="-254004" y="3098846"/>
                <a:ext cx="152400" cy="122137"/>
                <a:chOff x="7983415" y="6582508"/>
                <a:chExt cx="152400" cy="486600"/>
              </a:xfrm>
            </p:grpSpPr>
            <p:cxnSp>
              <p:nvCxnSpPr>
                <p:cNvPr id="594" name="Google Shape;594;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95" name="Google Shape;595;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96" name="Google Shape;596;p17"/>
              <p:cNvGrpSpPr/>
              <p:nvPr/>
            </p:nvGrpSpPr>
            <p:grpSpPr>
              <a:xfrm rot="5400000">
                <a:off x="-254004" y="2625204"/>
                <a:ext cx="152400" cy="122137"/>
                <a:chOff x="7983415" y="6582508"/>
                <a:chExt cx="152400" cy="486600"/>
              </a:xfrm>
            </p:grpSpPr>
            <p:cxnSp>
              <p:nvCxnSpPr>
                <p:cNvPr id="597" name="Google Shape;597;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598" name="Google Shape;598;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599" name="Google Shape;599;p17"/>
              <p:cNvGrpSpPr/>
              <p:nvPr/>
            </p:nvGrpSpPr>
            <p:grpSpPr>
              <a:xfrm rot="5400000">
                <a:off x="-254004" y="2151562"/>
                <a:ext cx="152400" cy="122137"/>
                <a:chOff x="7983415" y="6582508"/>
                <a:chExt cx="152400" cy="486600"/>
              </a:xfrm>
            </p:grpSpPr>
            <p:cxnSp>
              <p:nvCxnSpPr>
                <p:cNvPr id="600" name="Google Shape;600;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01" name="Google Shape;601;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02" name="Google Shape;602;p17"/>
              <p:cNvGrpSpPr/>
              <p:nvPr/>
            </p:nvGrpSpPr>
            <p:grpSpPr>
              <a:xfrm rot="5400000">
                <a:off x="-254004" y="1677920"/>
                <a:ext cx="152400" cy="122137"/>
                <a:chOff x="7983415" y="6582508"/>
                <a:chExt cx="152400" cy="486600"/>
              </a:xfrm>
            </p:grpSpPr>
            <p:cxnSp>
              <p:nvCxnSpPr>
                <p:cNvPr id="603" name="Google Shape;603;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04" name="Google Shape;604;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05" name="Google Shape;605;p17"/>
              <p:cNvGrpSpPr/>
              <p:nvPr/>
            </p:nvGrpSpPr>
            <p:grpSpPr>
              <a:xfrm rot="5400000">
                <a:off x="-254004" y="997329"/>
                <a:ext cx="152400" cy="122137"/>
                <a:chOff x="7983415" y="6582508"/>
                <a:chExt cx="152400" cy="486600"/>
              </a:xfrm>
            </p:grpSpPr>
            <p:cxnSp>
              <p:nvCxnSpPr>
                <p:cNvPr id="606" name="Google Shape;606;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07" name="Google Shape;607;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608" name="Google Shape;608;p17"/>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609" name="Google Shape;609;p17"/>
            <p:cNvGrpSpPr/>
            <p:nvPr/>
          </p:nvGrpSpPr>
          <p:grpSpPr>
            <a:xfrm>
              <a:off x="457731" y="-141189"/>
              <a:ext cx="8226688" cy="122137"/>
              <a:chOff x="457731" y="6582508"/>
              <a:chExt cx="8226688" cy="486600"/>
            </a:xfrm>
          </p:grpSpPr>
          <p:cxnSp>
            <p:nvCxnSpPr>
              <p:cNvPr id="610" name="Google Shape;610;p17"/>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11" name="Google Shape;611;p17"/>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612" name="Google Shape;612;p17"/>
              <p:cNvGrpSpPr/>
              <p:nvPr/>
            </p:nvGrpSpPr>
            <p:grpSpPr>
              <a:xfrm>
                <a:off x="7986158" y="6582508"/>
                <a:ext cx="152400" cy="486600"/>
                <a:chOff x="7983415" y="6582508"/>
                <a:chExt cx="152400" cy="486600"/>
              </a:xfrm>
            </p:grpSpPr>
            <p:cxnSp>
              <p:nvCxnSpPr>
                <p:cNvPr id="613" name="Google Shape;613;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14" name="Google Shape;614;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15" name="Google Shape;615;p17"/>
              <p:cNvGrpSpPr/>
              <p:nvPr/>
            </p:nvGrpSpPr>
            <p:grpSpPr>
              <a:xfrm>
                <a:off x="7287901" y="6582508"/>
                <a:ext cx="152400" cy="486600"/>
                <a:chOff x="7983415" y="6582508"/>
                <a:chExt cx="152400" cy="486600"/>
              </a:xfrm>
            </p:grpSpPr>
            <p:cxnSp>
              <p:nvCxnSpPr>
                <p:cNvPr id="616" name="Google Shape;616;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17" name="Google Shape;617;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18" name="Google Shape;618;p17"/>
              <p:cNvGrpSpPr/>
              <p:nvPr/>
            </p:nvGrpSpPr>
            <p:grpSpPr>
              <a:xfrm>
                <a:off x="6589644" y="6582508"/>
                <a:ext cx="152400" cy="486600"/>
                <a:chOff x="7983415" y="6582508"/>
                <a:chExt cx="152400" cy="486600"/>
              </a:xfrm>
            </p:grpSpPr>
            <p:cxnSp>
              <p:nvCxnSpPr>
                <p:cNvPr id="619" name="Google Shape;619;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20" name="Google Shape;620;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21" name="Google Shape;621;p17"/>
              <p:cNvGrpSpPr/>
              <p:nvPr/>
            </p:nvGrpSpPr>
            <p:grpSpPr>
              <a:xfrm>
                <a:off x="5891387" y="6582508"/>
                <a:ext cx="152400" cy="486600"/>
                <a:chOff x="7983415" y="6582508"/>
                <a:chExt cx="152400" cy="486600"/>
              </a:xfrm>
            </p:grpSpPr>
            <p:cxnSp>
              <p:nvCxnSpPr>
                <p:cNvPr id="622" name="Google Shape;622;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23" name="Google Shape;623;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24" name="Google Shape;624;p17"/>
              <p:cNvGrpSpPr/>
              <p:nvPr/>
            </p:nvGrpSpPr>
            <p:grpSpPr>
              <a:xfrm>
                <a:off x="5193130" y="6582508"/>
                <a:ext cx="152400" cy="486600"/>
                <a:chOff x="7983415" y="6582508"/>
                <a:chExt cx="152400" cy="486600"/>
              </a:xfrm>
            </p:grpSpPr>
            <p:cxnSp>
              <p:nvCxnSpPr>
                <p:cNvPr id="625" name="Google Shape;625;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26" name="Google Shape;626;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27" name="Google Shape;627;p17"/>
              <p:cNvGrpSpPr/>
              <p:nvPr/>
            </p:nvGrpSpPr>
            <p:grpSpPr>
              <a:xfrm>
                <a:off x="4494873" y="6582508"/>
                <a:ext cx="152400" cy="486600"/>
                <a:chOff x="7983415" y="6582508"/>
                <a:chExt cx="152400" cy="486600"/>
              </a:xfrm>
            </p:grpSpPr>
            <p:cxnSp>
              <p:nvCxnSpPr>
                <p:cNvPr id="628" name="Google Shape;628;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29" name="Google Shape;629;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30" name="Google Shape;630;p17"/>
              <p:cNvGrpSpPr/>
              <p:nvPr/>
            </p:nvGrpSpPr>
            <p:grpSpPr>
              <a:xfrm>
                <a:off x="3796616" y="6582508"/>
                <a:ext cx="152400" cy="486600"/>
                <a:chOff x="7983415" y="6582508"/>
                <a:chExt cx="152400" cy="486600"/>
              </a:xfrm>
            </p:grpSpPr>
            <p:cxnSp>
              <p:nvCxnSpPr>
                <p:cNvPr id="631" name="Google Shape;631;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32" name="Google Shape;632;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33" name="Google Shape;633;p17"/>
              <p:cNvGrpSpPr/>
              <p:nvPr/>
            </p:nvGrpSpPr>
            <p:grpSpPr>
              <a:xfrm>
                <a:off x="3098359" y="6582508"/>
                <a:ext cx="152400" cy="486600"/>
                <a:chOff x="7983415" y="6582508"/>
                <a:chExt cx="152400" cy="486600"/>
              </a:xfrm>
            </p:grpSpPr>
            <p:cxnSp>
              <p:nvCxnSpPr>
                <p:cNvPr id="634" name="Google Shape;634;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35" name="Google Shape;635;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36" name="Google Shape;636;p17"/>
              <p:cNvGrpSpPr/>
              <p:nvPr/>
            </p:nvGrpSpPr>
            <p:grpSpPr>
              <a:xfrm>
                <a:off x="2400102" y="6582508"/>
                <a:ext cx="152400" cy="486600"/>
                <a:chOff x="7983415" y="6582508"/>
                <a:chExt cx="152400" cy="486600"/>
              </a:xfrm>
            </p:grpSpPr>
            <p:cxnSp>
              <p:nvCxnSpPr>
                <p:cNvPr id="637" name="Google Shape;637;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38" name="Google Shape;638;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39" name="Google Shape;639;p17"/>
              <p:cNvGrpSpPr/>
              <p:nvPr/>
            </p:nvGrpSpPr>
            <p:grpSpPr>
              <a:xfrm>
                <a:off x="1701845" y="6582508"/>
                <a:ext cx="152400" cy="486600"/>
                <a:chOff x="7983415" y="6582508"/>
                <a:chExt cx="152400" cy="486600"/>
              </a:xfrm>
            </p:grpSpPr>
            <p:cxnSp>
              <p:nvCxnSpPr>
                <p:cNvPr id="640" name="Google Shape;640;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41" name="Google Shape;641;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42" name="Google Shape;642;p17"/>
              <p:cNvGrpSpPr/>
              <p:nvPr/>
            </p:nvGrpSpPr>
            <p:grpSpPr>
              <a:xfrm>
                <a:off x="1003588" y="6582508"/>
                <a:ext cx="152400" cy="486600"/>
                <a:chOff x="7983415" y="6582508"/>
                <a:chExt cx="152400" cy="486600"/>
              </a:xfrm>
            </p:grpSpPr>
            <p:cxnSp>
              <p:nvCxnSpPr>
                <p:cNvPr id="643" name="Google Shape;643;p17"/>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44" name="Google Shape;644;p17"/>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645" name="Google Shape;645;p17"/>
          <p:cNvPicPr preferRelativeResize="0"/>
          <p:nvPr/>
        </p:nvPicPr>
        <p:blipFill rotWithShape="1">
          <a:blip r:embed="rId2">
            <a:alphaModFix/>
          </a:blip>
          <a:srcRect/>
          <a:stretch/>
        </p:blipFill>
        <p:spPr>
          <a:xfrm>
            <a:off x="4133850" y="2908300"/>
            <a:ext cx="3924299" cy="1041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_Bold Title Slide - Section Opener">
  <p:cSld name="8_Bold Title Slide - Section Opener">
    <p:bg>
      <p:bgPr>
        <a:solidFill>
          <a:schemeClr val="lt1"/>
        </a:solidFill>
        <a:effectLst/>
      </p:bgPr>
    </p:bg>
    <p:spTree>
      <p:nvGrpSpPr>
        <p:cNvPr id="1" name="Shape 646"/>
        <p:cNvGrpSpPr/>
        <p:nvPr/>
      </p:nvGrpSpPr>
      <p:grpSpPr>
        <a:xfrm>
          <a:off x="0" y="0"/>
          <a:ext cx="0" cy="0"/>
          <a:chOff x="0" y="0"/>
          <a:chExt cx="0" cy="0"/>
        </a:xfrm>
      </p:grpSpPr>
      <p:sp>
        <p:nvSpPr>
          <p:cNvPr id="647" name="Google Shape;647;p18"/>
          <p:cNvSpPr/>
          <p:nvPr/>
        </p:nvSpPr>
        <p:spPr>
          <a:xfrm>
            <a:off x="0" y="0"/>
            <a:ext cx="12192000" cy="6858000"/>
          </a:xfrm>
          <a:prstGeom prst="rect">
            <a:avLst/>
          </a:prstGeom>
          <a:gradFill>
            <a:gsLst>
              <a:gs pos="0">
                <a:srgbClr val="595959"/>
              </a:gs>
              <a:gs pos="100000">
                <a:srgbClr val="3F3F3F"/>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648" name="Google Shape;648;p18"/>
          <p:cNvGrpSpPr/>
          <p:nvPr/>
        </p:nvGrpSpPr>
        <p:grpSpPr>
          <a:xfrm>
            <a:off x="-168247" y="-141189"/>
            <a:ext cx="12545686" cy="7136549"/>
            <a:chOff x="-151322" y="-141189"/>
            <a:chExt cx="9439944" cy="7136549"/>
          </a:xfrm>
        </p:grpSpPr>
        <p:grpSp>
          <p:nvGrpSpPr>
            <p:cNvPr id="649" name="Google Shape;649;p18"/>
            <p:cNvGrpSpPr/>
            <p:nvPr/>
          </p:nvGrpSpPr>
          <p:grpSpPr>
            <a:xfrm>
              <a:off x="457731" y="6873224"/>
              <a:ext cx="8226688" cy="122137"/>
              <a:chOff x="457731" y="6582508"/>
              <a:chExt cx="8226688" cy="486600"/>
            </a:xfrm>
          </p:grpSpPr>
          <p:cxnSp>
            <p:nvCxnSpPr>
              <p:cNvPr id="650" name="Google Shape;650;p18"/>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51" name="Google Shape;651;p18"/>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652" name="Google Shape;652;p18"/>
              <p:cNvGrpSpPr/>
              <p:nvPr/>
            </p:nvGrpSpPr>
            <p:grpSpPr>
              <a:xfrm>
                <a:off x="7986158" y="6582508"/>
                <a:ext cx="152400" cy="486600"/>
                <a:chOff x="7983415" y="6582508"/>
                <a:chExt cx="152400" cy="486600"/>
              </a:xfrm>
            </p:grpSpPr>
            <p:cxnSp>
              <p:nvCxnSpPr>
                <p:cNvPr id="653" name="Google Shape;653;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54" name="Google Shape;654;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55" name="Google Shape;655;p18"/>
              <p:cNvGrpSpPr/>
              <p:nvPr/>
            </p:nvGrpSpPr>
            <p:grpSpPr>
              <a:xfrm>
                <a:off x="7287901" y="6582508"/>
                <a:ext cx="152400" cy="486600"/>
                <a:chOff x="7983415" y="6582508"/>
                <a:chExt cx="152400" cy="486600"/>
              </a:xfrm>
            </p:grpSpPr>
            <p:cxnSp>
              <p:nvCxnSpPr>
                <p:cNvPr id="656" name="Google Shape;656;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57" name="Google Shape;657;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58" name="Google Shape;658;p18"/>
              <p:cNvGrpSpPr/>
              <p:nvPr/>
            </p:nvGrpSpPr>
            <p:grpSpPr>
              <a:xfrm>
                <a:off x="6589644" y="6582508"/>
                <a:ext cx="152400" cy="486600"/>
                <a:chOff x="7983415" y="6582508"/>
                <a:chExt cx="152400" cy="486600"/>
              </a:xfrm>
            </p:grpSpPr>
            <p:cxnSp>
              <p:nvCxnSpPr>
                <p:cNvPr id="659" name="Google Shape;659;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60" name="Google Shape;660;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61" name="Google Shape;661;p18"/>
              <p:cNvGrpSpPr/>
              <p:nvPr/>
            </p:nvGrpSpPr>
            <p:grpSpPr>
              <a:xfrm>
                <a:off x="5891387" y="6582508"/>
                <a:ext cx="152400" cy="486600"/>
                <a:chOff x="7983415" y="6582508"/>
                <a:chExt cx="152400" cy="486600"/>
              </a:xfrm>
            </p:grpSpPr>
            <p:cxnSp>
              <p:nvCxnSpPr>
                <p:cNvPr id="662" name="Google Shape;662;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63" name="Google Shape;663;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64" name="Google Shape;664;p18"/>
              <p:cNvGrpSpPr/>
              <p:nvPr/>
            </p:nvGrpSpPr>
            <p:grpSpPr>
              <a:xfrm>
                <a:off x="5193130" y="6582508"/>
                <a:ext cx="152400" cy="486600"/>
                <a:chOff x="7983415" y="6582508"/>
                <a:chExt cx="152400" cy="486600"/>
              </a:xfrm>
            </p:grpSpPr>
            <p:cxnSp>
              <p:nvCxnSpPr>
                <p:cNvPr id="665" name="Google Shape;665;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66" name="Google Shape;666;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67" name="Google Shape;667;p18"/>
              <p:cNvGrpSpPr/>
              <p:nvPr/>
            </p:nvGrpSpPr>
            <p:grpSpPr>
              <a:xfrm>
                <a:off x="4494873" y="6582508"/>
                <a:ext cx="152400" cy="486600"/>
                <a:chOff x="7983415" y="6582508"/>
                <a:chExt cx="152400" cy="486600"/>
              </a:xfrm>
            </p:grpSpPr>
            <p:cxnSp>
              <p:nvCxnSpPr>
                <p:cNvPr id="668" name="Google Shape;668;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69" name="Google Shape;669;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70" name="Google Shape;670;p18"/>
              <p:cNvGrpSpPr/>
              <p:nvPr/>
            </p:nvGrpSpPr>
            <p:grpSpPr>
              <a:xfrm>
                <a:off x="3796616" y="6582508"/>
                <a:ext cx="152400" cy="486600"/>
                <a:chOff x="7983415" y="6582508"/>
                <a:chExt cx="152400" cy="486600"/>
              </a:xfrm>
            </p:grpSpPr>
            <p:cxnSp>
              <p:nvCxnSpPr>
                <p:cNvPr id="671" name="Google Shape;671;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72" name="Google Shape;672;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73" name="Google Shape;673;p18"/>
              <p:cNvGrpSpPr/>
              <p:nvPr/>
            </p:nvGrpSpPr>
            <p:grpSpPr>
              <a:xfrm>
                <a:off x="3098359" y="6582508"/>
                <a:ext cx="152400" cy="486600"/>
                <a:chOff x="7983415" y="6582508"/>
                <a:chExt cx="152400" cy="486600"/>
              </a:xfrm>
            </p:grpSpPr>
            <p:cxnSp>
              <p:nvCxnSpPr>
                <p:cNvPr id="674" name="Google Shape;674;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75" name="Google Shape;675;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76" name="Google Shape;676;p18"/>
              <p:cNvGrpSpPr/>
              <p:nvPr/>
            </p:nvGrpSpPr>
            <p:grpSpPr>
              <a:xfrm>
                <a:off x="2400102" y="6582508"/>
                <a:ext cx="152400" cy="486600"/>
                <a:chOff x="7983415" y="6582508"/>
                <a:chExt cx="152400" cy="486600"/>
              </a:xfrm>
            </p:grpSpPr>
            <p:cxnSp>
              <p:nvCxnSpPr>
                <p:cNvPr id="677" name="Google Shape;677;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78" name="Google Shape;678;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79" name="Google Shape;679;p18"/>
              <p:cNvGrpSpPr/>
              <p:nvPr/>
            </p:nvGrpSpPr>
            <p:grpSpPr>
              <a:xfrm>
                <a:off x="1701845" y="6582508"/>
                <a:ext cx="152400" cy="486600"/>
                <a:chOff x="7983415" y="6582508"/>
                <a:chExt cx="152400" cy="486600"/>
              </a:xfrm>
            </p:grpSpPr>
            <p:cxnSp>
              <p:nvCxnSpPr>
                <p:cNvPr id="680" name="Google Shape;680;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81" name="Google Shape;681;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82" name="Google Shape;682;p18"/>
              <p:cNvGrpSpPr/>
              <p:nvPr/>
            </p:nvGrpSpPr>
            <p:grpSpPr>
              <a:xfrm>
                <a:off x="1003588" y="6582508"/>
                <a:ext cx="152400" cy="486600"/>
                <a:chOff x="7983415" y="6582508"/>
                <a:chExt cx="152400" cy="486600"/>
              </a:xfrm>
            </p:grpSpPr>
            <p:cxnSp>
              <p:nvCxnSpPr>
                <p:cNvPr id="683" name="Google Shape;683;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84" name="Google Shape;684;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685" name="Google Shape;685;p18"/>
            <p:cNvGrpSpPr/>
            <p:nvPr/>
          </p:nvGrpSpPr>
          <p:grpSpPr>
            <a:xfrm>
              <a:off x="-151322" y="454006"/>
              <a:ext cx="122137" cy="5945205"/>
              <a:chOff x="-238872" y="454006"/>
              <a:chExt cx="122137" cy="5945205"/>
            </a:xfrm>
          </p:grpSpPr>
          <p:cxnSp>
            <p:nvCxnSpPr>
              <p:cNvPr id="686" name="Google Shape;686;p18"/>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687" name="Google Shape;687;p18"/>
              <p:cNvGrpSpPr/>
              <p:nvPr/>
            </p:nvGrpSpPr>
            <p:grpSpPr>
              <a:xfrm rot="5400000">
                <a:off x="-254004" y="5940698"/>
                <a:ext cx="152400" cy="122137"/>
                <a:chOff x="7983415" y="6582508"/>
                <a:chExt cx="152400" cy="486600"/>
              </a:xfrm>
            </p:grpSpPr>
            <p:cxnSp>
              <p:nvCxnSpPr>
                <p:cNvPr id="688" name="Google Shape;688;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89" name="Google Shape;689;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90" name="Google Shape;690;p18"/>
              <p:cNvGrpSpPr/>
              <p:nvPr/>
            </p:nvGrpSpPr>
            <p:grpSpPr>
              <a:xfrm rot="5400000">
                <a:off x="-254004" y="5467056"/>
                <a:ext cx="152400" cy="122137"/>
                <a:chOff x="7983415" y="6582508"/>
                <a:chExt cx="152400" cy="486600"/>
              </a:xfrm>
            </p:grpSpPr>
            <p:cxnSp>
              <p:nvCxnSpPr>
                <p:cNvPr id="691" name="Google Shape;691;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92" name="Google Shape;692;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93" name="Google Shape;693;p18"/>
              <p:cNvGrpSpPr/>
              <p:nvPr/>
            </p:nvGrpSpPr>
            <p:grpSpPr>
              <a:xfrm rot="5400000">
                <a:off x="-254004" y="4993414"/>
                <a:ext cx="152400" cy="122137"/>
                <a:chOff x="7983415" y="6582508"/>
                <a:chExt cx="152400" cy="486600"/>
              </a:xfrm>
            </p:grpSpPr>
            <p:cxnSp>
              <p:nvCxnSpPr>
                <p:cNvPr id="694" name="Google Shape;694;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95" name="Google Shape;695;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96" name="Google Shape;696;p18"/>
              <p:cNvGrpSpPr/>
              <p:nvPr/>
            </p:nvGrpSpPr>
            <p:grpSpPr>
              <a:xfrm rot="5400000">
                <a:off x="-254004" y="4519772"/>
                <a:ext cx="152400" cy="122137"/>
                <a:chOff x="7983415" y="6582508"/>
                <a:chExt cx="152400" cy="486600"/>
              </a:xfrm>
            </p:grpSpPr>
            <p:cxnSp>
              <p:nvCxnSpPr>
                <p:cNvPr id="697" name="Google Shape;697;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698" name="Google Shape;698;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699" name="Google Shape;699;p18"/>
              <p:cNvGrpSpPr/>
              <p:nvPr/>
            </p:nvGrpSpPr>
            <p:grpSpPr>
              <a:xfrm rot="5400000">
                <a:off x="-254004" y="4046130"/>
                <a:ext cx="152400" cy="122137"/>
                <a:chOff x="7983415" y="6582508"/>
                <a:chExt cx="152400" cy="486600"/>
              </a:xfrm>
            </p:grpSpPr>
            <p:cxnSp>
              <p:nvCxnSpPr>
                <p:cNvPr id="700" name="Google Shape;700;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01" name="Google Shape;701;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02" name="Google Shape;702;p18"/>
              <p:cNvGrpSpPr/>
              <p:nvPr/>
            </p:nvGrpSpPr>
            <p:grpSpPr>
              <a:xfrm rot="5400000">
                <a:off x="-254004" y="3572488"/>
                <a:ext cx="152400" cy="122137"/>
                <a:chOff x="7983415" y="6582508"/>
                <a:chExt cx="152400" cy="486600"/>
              </a:xfrm>
            </p:grpSpPr>
            <p:cxnSp>
              <p:nvCxnSpPr>
                <p:cNvPr id="703" name="Google Shape;703;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04" name="Google Shape;704;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05" name="Google Shape;705;p18"/>
              <p:cNvGrpSpPr/>
              <p:nvPr/>
            </p:nvGrpSpPr>
            <p:grpSpPr>
              <a:xfrm rot="5400000">
                <a:off x="-254004" y="3098846"/>
                <a:ext cx="152400" cy="122137"/>
                <a:chOff x="7983415" y="6582508"/>
                <a:chExt cx="152400" cy="486600"/>
              </a:xfrm>
            </p:grpSpPr>
            <p:cxnSp>
              <p:nvCxnSpPr>
                <p:cNvPr id="706" name="Google Shape;706;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07" name="Google Shape;707;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08" name="Google Shape;708;p18"/>
              <p:cNvGrpSpPr/>
              <p:nvPr/>
            </p:nvGrpSpPr>
            <p:grpSpPr>
              <a:xfrm rot="5400000">
                <a:off x="-254004" y="2625204"/>
                <a:ext cx="152400" cy="122137"/>
                <a:chOff x="7983415" y="6582508"/>
                <a:chExt cx="152400" cy="486600"/>
              </a:xfrm>
            </p:grpSpPr>
            <p:cxnSp>
              <p:nvCxnSpPr>
                <p:cNvPr id="709" name="Google Shape;709;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10" name="Google Shape;710;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11" name="Google Shape;711;p18"/>
              <p:cNvGrpSpPr/>
              <p:nvPr/>
            </p:nvGrpSpPr>
            <p:grpSpPr>
              <a:xfrm rot="5400000">
                <a:off x="-254004" y="2151562"/>
                <a:ext cx="152400" cy="122137"/>
                <a:chOff x="7983415" y="6582508"/>
                <a:chExt cx="152400" cy="486600"/>
              </a:xfrm>
            </p:grpSpPr>
            <p:cxnSp>
              <p:nvCxnSpPr>
                <p:cNvPr id="712" name="Google Shape;712;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13" name="Google Shape;713;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14" name="Google Shape;714;p18"/>
              <p:cNvGrpSpPr/>
              <p:nvPr/>
            </p:nvGrpSpPr>
            <p:grpSpPr>
              <a:xfrm rot="5400000">
                <a:off x="-254004" y="1677920"/>
                <a:ext cx="152400" cy="122137"/>
                <a:chOff x="7983415" y="6582508"/>
                <a:chExt cx="152400" cy="486600"/>
              </a:xfrm>
            </p:grpSpPr>
            <p:cxnSp>
              <p:nvCxnSpPr>
                <p:cNvPr id="715" name="Google Shape;715;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16" name="Google Shape;716;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17" name="Google Shape;717;p18"/>
              <p:cNvGrpSpPr/>
              <p:nvPr/>
            </p:nvGrpSpPr>
            <p:grpSpPr>
              <a:xfrm rot="5400000">
                <a:off x="-254004" y="997329"/>
                <a:ext cx="152400" cy="122137"/>
                <a:chOff x="7983415" y="6582508"/>
                <a:chExt cx="152400" cy="486600"/>
              </a:xfrm>
            </p:grpSpPr>
            <p:cxnSp>
              <p:nvCxnSpPr>
                <p:cNvPr id="718" name="Google Shape;718;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19" name="Google Shape;719;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720" name="Google Shape;720;p18"/>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721" name="Google Shape;721;p18"/>
            <p:cNvGrpSpPr/>
            <p:nvPr/>
          </p:nvGrpSpPr>
          <p:grpSpPr>
            <a:xfrm>
              <a:off x="9166485" y="454006"/>
              <a:ext cx="122137" cy="5945205"/>
              <a:chOff x="-238872" y="454006"/>
              <a:chExt cx="122137" cy="5945205"/>
            </a:xfrm>
          </p:grpSpPr>
          <p:cxnSp>
            <p:nvCxnSpPr>
              <p:cNvPr id="722" name="Google Shape;722;p18"/>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723" name="Google Shape;723;p18"/>
              <p:cNvGrpSpPr/>
              <p:nvPr/>
            </p:nvGrpSpPr>
            <p:grpSpPr>
              <a:xfrm rot="5400000">
                <a:off x="-254004" y="5940698"/>
                <a:ext cx="152400" cy="122137"/>
                <a:chOff x="7983415" y="6582508"/>
                <a:chExt cx="152400" cy="486600"/>
              </a:xfrm>
            </p:grpSpPr>
            <p:cxnSp>
              <p:nvCxnSpPr>
                <p:cNvPr id="724" name="Google Shape;724;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25" name="Google Shape;725;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26" name="Google Shape;726;p18"/>
              <p:cNvGrpSpPr/>
              <p:nvPr/>
            </p:nvGrpSpPr>
            <p:grpSpPr>
              <a:xfrm rot="5400000">
                <a:off x="-254004" y="5467056"/>
                <a:ext cx="152400" cy="122137"/>
                <a:chOff x="7983415" y="6582508"/>
                <a:chExt cx="152400" cy="486600"/>
              </a:xfrm>
            </p:grpSpPr>
            <p:cxnSp>
              <p:nvCxnSpPr>
                <p:cNvPr id="727" name="Google Shape;727;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28" name="Google Shape;728;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29" name="Google Shape;729;p18"/>
              <p:cNvGrpSpPr/>
              <p:nvPr/>
            </p:nvGrpSpPr>
            <p:grpSpPr>
              <a:xfrm rot="5400000">
                <a:off x="-254004" y="4993414"/>
                <a:ext cx="152400" cy="122137"/>
                <a:chOff x="7983415" y="6582508"/>
                <a:chExt cx="152400" cy="486600"/>
              </a:xfrm>
            </p:grpSpPr>
            <p:cxnSp>
              <p:nvCxnSpPr>
                <p:cNvPr id="730" name="Google Shape;730;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31" name="Google Shape;731;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32" name="Google Shape;732;p18"/>
              <p:cNvGrpSpPr/>
              <p:nvPr/>
            </p:nvGrpSpPr>
            <p:grpSpPr>
              <a:xfrm rot="5400000">
                <a:off x="-254004" y="4519772"/>
                <a:ext cx="152400" cy="122137"/>
                <a:chOff x="7983415" y="6582508"/>
                <a:chExt cx="152400" cy="486600"/>
              </a:xfrm>
            </p:grpSpPr>
            <p:cxnSp>
              <p:nvCxnSpPr>
                <p:cNvPr id="733" name="Google Shape;733;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34" name="Google Shape;734;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35" name="Google Shape;735;p18"/>
              <p:cNvGrpSpPr/>
              <p:nvPr/>
            </p:nvGrpSpPr>
            <p:grpSpPr>
              <a:xfrm rot="5400000">
                <a:off x="-254004" y="4046130"/>
                <a:ext cx="152400" cy="122137"/>
                <a:chOff x="7983415" y="6582508"/>
                <a:chExt cx="152400" cy="486600"/>
              </a:xfrm>
            </p:grpSpPr>
            <p:cxnSp>
              <p:nvCxnSpPr>
                <p:cNvPr id="736" name="Google Shape;736;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37" name="Google Shape;737;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38" name="Google Shape;738;p18"/>
              <p:cNvGrpSpPr/>
              <p:nvPr/>
            </p:nvGrpSpPr>
            <p:grpSpPr>
              <a:xfrm rot="5400000">
                <a:off x="-254004" y="3572488"/>
                <a:ext cx="152400" cy="122137"/>
                <a:chOff x="7983415" y="6582508"/>
                <a:chExt cx="152400" cy="486600"/>
              </a:xfrm>
            </p:grpSpPr>
            <p:cxnSp>
              <p:nvCxnSpPr>
                <p:cNvPr id="739" name="Google Shape;739;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40" name="Google Shape;740;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41" name="Google Shape;741;p18"/>
              <p:cNvGrpSpPr/>
              <p:nvPr/>
            </p:nvGrpSpPr>
            <p:grpSpPr>
              <a:xfrm rot="5400000">
                <a:off x="-254004" y="3098846"/>
                <a:ext cx="152400" cy="122137"/>
                <a:chOff x="7983415" y="6582508"/>
                <a:chExt cx="152400" cy="486600"/>
              </a:xfrm>
            </p:grpSpPr>
            <p:cxnSp>
              <p:nvCxnSpPr>
                <p:cNvPr id="742" name="Google Shape;742;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43" name="Google Shape;743;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44" name="Google Shape;744;p18"/>
              <p:cNvGrpSpPr/>
              <p:nvPr/>
            </p:nvGrpSpPr>
            <p:grpSpPr>
              <a:xfrm rot="5400000">
                <a:off x="-254004" y="2625204"/>
                <a:ext cx="152400" cy="122137"/>
                <a:chOff x="7983415" y="6582508"/>
                <a:chExt cx="152400" cy="486600"/>
              </a:xfrm>
            </p:grpSpPr>
            <p:cxnSp>
              <p:nvCxnSpPr>
                <p:cNvPr id="745" name="Google Shape;745;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46" name="Google Shape;746;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47" name="Google Shape;747;p18"/>
              <p:cNvGrpSpPr/>
              <p:nvPr/>
            </p:nvGrpSpPr>
            <p:grpSpPr>
              <a:xfrm rot="5400000">
                <a:off x="-254004" y="2151562"/>
                <a:ext cx="152400" cy="122137"/>
                <a:chOff x="7983415" y="6582508"/>
                <a:chExt cx="152400" cy="486600"/>
              </a:xfrm>
            </p:grpSpPr>
            <p:cxnSp>
              <p:nvCxnSpPr>
                <p:cNvPr id="748" name="Google Shape;748;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49" name="Google Shape;749;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50" name="Google Shape;750;p18"/>
              <p:cNvGrpSpPr/>
              <p:nvPr/>
            </p:nvGrpSpPr>
            <p:grpSpPr>
              <a:xfrm rot="5400000">
                <a:off x="-254004" y="1677920"/>
                <a:ext cx="152400" cy="122137"/>
                <a:chOff x="7983415" y="6582508"/>
                <a:chExt cx="152400" cy="486600"/>
              </a:xfrm>
            </p:grpSpPr>
            <p:cxnSp>
              <p:nvCxnSpPr>
                <p:cNvPr id="751" name="Google Shape;751;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52" name="Google Shape;752;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53" name="Google Shape;753;p18"/>
              <p:cNvGrpSpPr/>
              <p:nvPr/>
            </p:nvGrpSpPr>
            <p:grpSpPr>
              <a:xfrm rot="5400000">
                <a:off x="-254004" y="997329"/>
                <a:ext cx="152400" cy="122137"/>
                <a:chOff x="7983415" y="6582508"/>
                <a:chExt cx="152400" cy="486600"/>
              </a:xfrm>
            </p:grpSpPr>
            <p:cxnSp>
              <p:nvCxnSpPr>
                <p:cNvPr id="754" name="Google Shape;754;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55" name="Google Shape;755;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756" name="Google Shape;756;p18"/>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757" name="Google Shape;757;p18"/>
            <p:cNvGrpSpPr/>
            <p:nvPr/>
          </p:nvGrpSpPr>
          <p:grpSpPr>
            <a:xfrm>
              <a:off x="457731" y="-141189"/>
              <a:ext cx="8226688" cy="122137"/>
              <a:chOff x="457731" y="6582508"/>
              <a:chExt cx="8226688" cy="486600"/>
            </a:xfrm>
          </p:grpSpPr>
          <p:cxnSp>
            <p:nvCxnSpPr>
              <p:cNvPr id="758" name="Google Shape;758;p18"/>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59" name="Google Shape;759;p18"/>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760" name="Google Shape;760;p18"/>
              <p:cNvGrpSpPr/>
              <p:nvPr/>
            </p:nvGrpSpPr>
            <p:grpSpPr>
              <a:xfrm>
                <a:off x="7986158" y="6582508"/>
                <a:ext cx="152400" cy="486600"/>
                <a:chOff x="7983415" y="6582508"/>
                <a:chExt cx="152400" cy="486600"/>
              </a:xfrm>
            </p:grpSpPr>
            <p:cxnSp>
              <p:nvCxnSpPr>
                <p:cNvPr id="761" name="Google Shape;761;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62" name="Google Shape;762;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63" name="Google Shape;763;p18"/>
              <p:cNvGrpSpPr/>
              <p:nvPr/>
            </p:nvGrpSpPr>
            <p:grpSpPr>
              <a:xfrm>
                <a:off x="7287901" y="6582508"/>
                <a:ext cx="152400" cy="486600"/>
                <a:chOff x="7983415" y="6582508"/>
                <a:chExt cx="152400" cy="486600"/>
              </a:xfrm>
            </p:grpSpPr>
            <p:cxnSp>
              <p:nvCxnSpPr>
                <p:cNvPr id="764" name="Google Shape;764;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65" name="Google Shape;765;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66" name="Google Shape;766;p18"/>
              <p:cNvGrpSpPr/>
              <p:nvPr/>
            </p:nvGrpSpPr>
            <p:grpSpPr>
              <a:xfrm>
                <a:off x="6589644" y="6582508"/>
                <a:ext cx="152400" cy="486600"/>
                <a:chOff x="7983415" y="6582508"/>
                <a:chExt cx="152400" cy="486600"/>
              </a:xfrm>
            </p:grpSpPr>
            <p:cxnSp>
              <p:nvCxnSpPr>
                <p:cNvPr id="767" name="Google Shape;767;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68" name="Google Shape;768;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69" name="Google Shape;769;p18"/>
              <p:cNvGrpSpPr/>
              <p:nvPr/>
            </p:nvGrpSpPr>
            <p:grpSpPr>
              <a:xfrm>
                <a:off x="5891387" y="6582508"/>
                <a:ext cx="152400" cy="486600"/>
                <a:chOff x="7983415" y="6582508"/>
                <a:chExt cx="152400" cy="486600"/>
              </a:xfrm>
            </p:grpSpPr>
            <p:cxnSp>
              <p:nvCxnSpPr>
                <p:cNvPr id="770" name="Google Shape;770;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71" name="Google Shape;771;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72" name="Google Shape;772;p18"/>
              <p:cNvGrpSpPr/>
              <p:nvPr/>
            </p:nvGrpSpPr>
            <p:grpSpPr>
              <a:xfrm>
                <a:off x="5193130" y="6582508"/>
                <a:ext cx="152400" cy="486600"/>
                <a:chOff x="7983415" y="6582508"/>
                <a:chExt cx="152400" cy="486600"/>
              </a:xfrm>
            </p:grpSpPr>
            <p:cxnSp>
              <p:nvCxnSpPr>
                <p:cNvPr id="773" name="Google Shape;773;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74" name="Google Shape;774;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75" name="Google Shape;775;p18"/>
              <p:cNvGrpSpPr/>
              <p:nvPr/>
            </p:nvGrpSpPr>
            <p:grpSpPr>
              <a:xfrm>
                <a:off x="4494873" y="6582508"/>
                <a:ext cx="152400" cy="486600"/>
                <a:chOff x="7983415" y="6582508"/>
                <a:chExt cx="152400" cy="486600"/>
              </a:xfrm>
            </p:grpSpPr>
            <p:cxnSp>
              <p:nvCxnSpPr>
                <p:cNvPr id="776" name="Google Shape;776;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77" name="Google Shape;777;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78" name="Google Shape;778;p18"/>
              <p:cNvGrpSpPr/>
              <p:nvPr/>
            </p:nvGrpSpPr>
            <p:grpSpPr>
              <a:xfrm>
                <a:off x="3796616" y="6582508"/>
                <a:ext cx="152400" cy="486600"/>
                <a:chOff x="7983415" y="6582508"/>
                <a:chExt cx="152400" cy="486600"/>
              </a:xfrm>
            </p:grpSpPr>
            <p:cxnSp>
              <p:nvCxnSpPr>
                <p:cNvPr id="779" name="Google Shape;779;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80" name="Google Shape;780;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81" name="Google Shape;781;p18"/>
              <p:cNvGrpSpPr/>
              <p:nvPr/>
            </p:nvGrpSpPr>
            <p:grpSpPr>
              <a:xfrm>
                <a:off x="3098359" y="6582508"/>
                <a:ext cx="152400" cy="486600"/>
                <a:chOff x="7983415" y="6582508"/>
                <a:chExt cx="152400" cy="486600"/>
              </a:xfrm>
            </p:grpSpPr>
            <p:cxnSp>
              <p:nvCxnSpPr>
                <p:cNvPr id="782" name="Google Shape;782;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83" name="Google Shape;783;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84" name="Google Shape;784;p18"/>
              <p:cNvGrpSpPr/>
              <p:nvPr/>
            </p:nvGrpSpPr>
            <p:grpSpPr>
              <a:xfrm>
                <a:off x="2400102" y="6582508"/>
                <a:ext cx="152400" cy="486600"/>
                <a:chOff x="7983415" y="6582508"/>
                <a:chExt cx="152400" cy="486600"/>
              </a:xfrm>
            </p:grpSpPr>
            <p:cxnSp>
              <p:nvCxnSpPr>
                <p:cNvPr id="785" name="Google Shape;785;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86" name="Google Shape;786;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87" name="Google Shape;787;p18"/>
              <p:cNvGrpSpPr/>
              <p:nvPr/>
            </p:nvGrpSpPr>
            <p:grpSpPr>
              <a:xfrm>
                <a:off x="1701845" y="6582508"/>
                <a:ext cx="152400" cy="486600"/>
                <a:chOff x="7983415" y="6582508"/>
                <a:chExt cx="152400" cy="486600"/>
              </a:xfrm>
            </p:grpSpPr>
            <p:cxnSp>
              <p:nvCxnSpPr>
                <p:cNvPr id="788" name="Google Shape;788;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89" name="Google Shape;789;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790" name="Google Shape;790;p18"/>
              <p:cNvGrpSpPr/>
              <p:nvPr/>
            </p:nvGrpSpPr>
            <p:grpSpPr>
              <a:xfrm>
                <a:off x="1003588" y="6582508"/>
                <a:ext cx="152400" cy="486600"/>
                <a:chOff x="7983415" y="6582508"/>
                <a:chExt cx="152400" cy="486600"/>
              </a:xfrm>
            </p:grpSpPr>
            <p:cxnSp>
              <p:nvCxnSpPr>
                <p:cNvPr id="791" name="Google Shape;791;p18"/>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92" name="Google Shape;792;p18"/>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793" name="Google Shape;793;p18"/>
          <p:cNvPicPr preferRelativeResize="0"/>
          <p:nvPr/>
        </p:nvPicPr>
        <p:blipFill rotWithShape="1">
          <a:blip r:embed="rId2">
            <a:alphaModFix/>
          </a:blip>
          <a:srcRect/>
          <a:stretch/>
        </p:blipFill>
        <p:spPr>
          <a:xfrm>
            <a:off x="3775944" y="2565798"/>
            <a:ext cx="4640113" cy="172640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Bold Title Slide - Section Opener">
  <p:cSld name="5_Bold Title Slide - Section Opener">
    <p:bg>
      <p:bgPr>
        <a:solidFill>
          <a:schemeClr val="lt1"/>
        </a:solidFill>
        <a:effectLst/>
      </p:bgPr>
    </p:bg>
    <p:spTree>
      <p:nvGrpSpPr>
        <p:cNvPr id="1" name="Shape 794"/>
        <p:cNvGrpSpPr/>
        <p:nvPr/>
      </p:nvGrpSpPr>
      <p:grpSpPr>
        <a:xfrm>
          <a:off x="0" y="0"/>
          <a:ext cx="0" cy="0"/>
          <a:chOff x="0" y="0"/>
          <a:chExt cx="0" cy="0"/>
        </a:xfrm>
      </p:grpSpPr>
      <p:sp>
        <p:nvSpPr>
          <p:cNvPr id="795" name="Google Shape;795;p19"/>
          <p:cNvSpPr/>
          <p:nvPr/>
        </p:nvSpPr>
        <p:spPr>
          <a:xfrm>
            <a:off x="0" y="0"/>
            <a:ext cx="12192000" cy="6858000"/>
          </a:xfrm>
          <a:prstGeom prst="rect">
            <a:avLst/>
          </a:prstGeom>
          <a:gradFill>
            <a:gsLst>
              <a:gs pos="0">
                <a:srgbClr val="3F3F3F"/>
              </a:gs>
              <a:gs pos="100000">
                <a:srgbClr val="262626"/>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796" name="Google Shape;796;p19"/>
          <p:cNvGrpSpPr/>
          <p:nvPr/>
        </p:nvGrpSpPr>
        <p:grpSpPr>
          <a:xfrm>
            <a:off x="-168247" y="-141189"/>
            <a:ext cx="12545686" cy="7136549"/>
            <a:chOff x="-151322" y="-141189"/>
            <a:chExt cx="9439944" cy="7136549"/>
          </a:xfrm>
        </p:grpSpPr>
        <p:grpSp>
          <p:nvGrpSpPr>
            <p:cNvPr id="797" name="Google Shape;797;p19"/>
            <p:cNvGrpSpPr/>
            <p:nvPr/>
          </p:nvGrpSpPr>
          <p:grpSpPr>
            <a:xfrm>
              <a:off x="457731" y="6873224"/>
              <a:ext cx="8226688" cy="122137"/>
              <a:chOff x="457731" y="6582508"/>
              <a:chExt cx="8226688" cy="486600"/>
            </a:xfrm>
          </p:grpSpPr>
          <p:cxnSp>
            <p:nvCxnSpPr>
              <p:cNvPr id="798" name="Google Shape;798;p19"/>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799" name="Google Shape;799;p19"/>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800" name="Google Shape;800;p19"/>
              <p:cNvGrpSpPr/>
              <p:nvPr/>
            </p:nvGrpSpPr>
            <p:grpSpPr>
              <a:xfrm>
                <a:off x="7986158" y="6582508"/>
                <a:ext cx="152400" cy="486600"/>
                <a:chOff x="7983415" y="6582508"/>
                <a:chExt cx="152400" cy="486600"/>
              </a:xfrm>
            </p:grpSpPr>
            <p:cxnSp>
              <p:nvCxnSpPr>
                <p:cNvPr id="801" name="Google Shape;801;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02" name="Google Shape;802;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03" name="Google Shape;803;p19"/>
              <p:cNvGrpSpPr/>
              <p:nvPr/>
            </p:nvGrpSpPr>
            <p:grpSpPr>
              <a:xfrm>
                <a:off x="7287901" y="6582508"/>
                <a:ext cx="152400" cy="486600"/>
                <a:chOff x="7983415" y="6582508"/>
                <a:chExt cx="152400" cy="486600"/>
              </a:xfrm>
            </p:grpSpPr>
            <p:cxnSp>
              <p:nvCxnSpPr>
                <p:cNvPr id="804" name="Google Shape;804;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05" name="Google Shape;805;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06" name="Google Shape;806;p19"/>
              <p:cNvGrpSpPr/>
              <p:nvPr/>
            </p:nvGrpSpPr>
            <p:grpSpPr>
              <a:xfrm>
                <a:off x="6589644" y="6582508"/>
                <a:ext cx="152400" cy="486600"/>
                <a:chOff x="7983415" y="6582508"/>
                <a:chExt cx="152400" cy="486600"/>
              </a:xfrm>
            </p:grpSpPr>
            <p:cxnSp>
              <p:nvCxnSpPr>
                <p:cNvPr id="807" name="Google Shape;807;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08" name="Google Shape;808;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09" name="Google Shape;809;p19"/>
              <p:cNvGrpSpPr/>
              <p:nvPr/>
            </p:nvGrpSpPr>
            <p:grpSpPr>
              <a:xfrm>
                <a:off x="5891387" y="6582508"/>
                <a:ext cx="152400" cy="486600"/>
                <a:chOff x="7983415" y="6582508"/>
                <a:chExt cx="152400" cy="486600"/>
              </a:xfrm>
            </p:grpSpPr>
            <p:cxnSp>
              <p:nvCxnSpPr>
                <p:cNvPr id="810" name="Google Shape;810;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11" name="Google Shape;811;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12" name="Google Shape;812;p19"/>
              <p:cNvGrpSpPr/>
              <p:nvPr/>
            </p:nvGrpSpPr>
            <p:grpSpPr>
              <a:xfrm>
                <a:off x="5193130" y="6582508"/>
                <a:ext cx="152400" cy="486600"/>
                <a:chOff x="7983415" y="6582508"/>
                <a:chExt cx="152400" cy="486600"/>
              </a:xfrm>
            </p:grpSpPr>
            <p:cxnSp>
              <p:nvCxnSpPr>
                <p:cNvPr id="813" name="Google Shape;813;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14" name="Google Shape;814;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15" name="Google Shape;815;p19"/>
              <p:cNvGrpSpPr/>
              <p:nvPr/>
            </p:nvGrpSpPr>
            <p:grpSpPr>
              <a:xfrm>
                <a:off x="4494873" y="6582508"/>
                <a:ext cx="152400" cy="486600"/>
                <a:chOff x="7983415" y="6582508"/>
                <a:chExt cx="152400" cy="486600"/>
              </a:xfrm>
            </p:grpSpPr>
            <p:cxnSp>
              <p:nvCxnSpPr>
                <p:cNvPr id="816" name="Google Shape;816;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17" name="Google Shape;817;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18" name="Google Shape;818;p19"/>
              <p:cNvGrpSpPr/>
              <p:nvPr/>
            </p:nvGrpSpPr>
            <p:grpSpPr>
              <a:xfrm>
                <a:off x="3796616" y="6582508"/>
                <a:ext cx="152400" cy="486600"/>
                <a:chOff x="7983415" y="6582508"/>
                <a:chExt cx="152400" cy="486600"/>
              </a:xfrm>
            </p:grpSpPr>
            <p:cxnSp>
              <p:nvCxnSpPr>
                <p:cNvPr id="819" name="Google Shape;819;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20" name="Google Shape;820;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21" name="Google Shape;821;p19"/>
              <p:cNvGrpSpPr/>
              <p:nvPr/>
            </p:nvGrpSpPr>
            <p:grpSpPr>
              <a:xfrm>
                <a:off x="3098359" y="6582508"/>
                <a:ext cx="152400" cy="486600"/>
                <a:chOff x="7983415" y="6582508"/>
                <a:chExt cx="152400" cy="486600"/>
              </a:xfrm>
            </p:grpSpPr>
            <p:cxnSp>
              <p:nvCxnSpPr>
                <p:cNvPr id="822" name="Google Shape;822;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23" name="Google Shape;823;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24" name="Google Shape;824;p19"/>
              <p:cNvGrpSpPr/>
              <p:nvPr/>
            </p:nvGrpSpPr>
            <p:grpSpPr>
              <a:xfrm>
                <a:off x="2400102" y="6582508"/>
                <a:ext cx="152400" cy="486600"/>
                <a:chOff x="7983415" y="6582508"/>
                <a:chExt cx="152400" cy="486600"/>
              </a:xfrm>
            </p:grpSpPr>
            <p:cxnSp>
              <p:nvCxnSpPr>
                <p:cNvPr id="825" name="Google Shape;825;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26" name="Google Shape;826;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27" name="Google Shape;827;p19"/>
              <p:cNvGrpSpPr/>
              <p:nvPr/>
            </p:nvGrpSpPr>
            <p:grpSpPr>
              <a:xfrm>
                <a:off x="1701845" y="6582508"/>
                <a:ext cx="152400" cy="486600"/>
                <a:chOff x="7983415" y="6582508"/>
                <a:chExt cx="152400" cy="486600"/>
              </a:xfrm>
            </p:grpSpPr>
            <p:cxnSp>
              <p:nvCxnSpPr>
                <p:cNvPr id="828" name="Google Shape;828;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29" name="Google Shape;829;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30" name="Google Shape;830;p19"/>
              <p:cNvGrpSpPr/>
              <p:nvPr/>
            </p:nvGrpSpPr>
            <p:grpSpPr>
              <a:xfrm>
                <a:off x="1003588" y="6582508"/>
                <a:ext cx="152400" cy="486600"/>
                <a:chOff x="7983415" y="6582508"/>
                <a:chExt cx="152400" cy="486600"/>
              </a:xfrm>
            </p:grpSpPr>
            <p:cxnSp>
              <p:nvCxnSpPr>
                <p:cNvPr id="831" name="Google Shape;831;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32" name="Google Shape;832;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833" name="Google Shape;833;p19"/>
            <p:cNvGrpSpPr/>
            <p:nvPr/>
          </p:nvGrpSpPr>
          <p:grpSpPr>
            <a:xfrm>
              <a:off x="-151322" y="454006"/>
              <a:ext cx="122137" cy="5945205"/>
              <a:chOff x="-238872" y="454006"/>
              <a:chExt cx="122137" cy="5945205"/>
            </a:xfrm>
          </p:grpSpPr>
          <p:cxnSp>
            <p:nvCxnSpPr>
              <p:cNvPr id="834" name="Google Shape;834;p19"/>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835" name="Google Shape;835;p19"/>
              <p:cNvGrpSpPr/>
              <p:nvPr/>
            </p:nvGrpSpPr>
            <p:grpSpPr>
              <a:xfrm rot="5400000">
                <a:off x="-254004" y="5940698"/>
                <a:ext cx="152400" cy="122137"/>
                <a:chOff x="7983415" y="6582508"/>
                <a:chExt cx="152400" cy="486600"/>
              </a:xfrm>
            </p:grpSpPr>
            <p:cxnSp>
              <p:nvCxnSpPr>
                <p:cNvPr id="836" name="Google Shape;836;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37" name="Google Shape;837;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38" name="Google Shape;838;p19"/>
              <p:cNvGrpSpPr/>
              <p:nvPr/>
            </p:nvGrpSpPr>
            <p:grpSpPr>
              <a:xfrm rot="5400000">
                <a:off x="-254004" y="5467056"/>
                <a:ext cx="152400" cy="122137"/>
                <a:chOff x="7983415" y="6582508"/>
                <a:chExt cx="152400" cy="486600"/>
              </a:xfrm>
            </p:grpSpPr>
            <p:cxnSp>
              <p:nvCxnSpPr>
                <p:cNvPr id="839" name="Google Shape;839;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40" name="Google Shape;840;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41" name="Google Shape;841;p19"/>
              <p:cNvGrpSpPr/>
              <p:nvPr/>
            </p:nvGrpSpPr>
            <p:grpSpPr>
              <a:xfrm rot="5400000">
                <a:off x="-254004" y="4993414"/>
                <a:ext cx="152400" cy="122137"/>
                <a:chOff x="7983415" y="6582508"/>
                <a:chExt cx="152400" cy="486600"/>
              </a:xfrm>
            </p:grpSpPr>
            <p:cxnSp>
              <p:nvCxnSpPr>
                <p:cNvPr id="842" name="Google Shape;842;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43" name="Google Shape;843;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44" name="Google Shape;844;p19"/>
              <p:cNvGrpSpPr/>
              <p:nvPr/>
            </p:nvGrpSpPr>
            <p:grpSpPr>
              <a:xfrm rot="5400000">
                <a:off x="-254004" y="4519772"/>
                <a:ext cx="152400" cy="122137"/>
                <a:chOff x="7983415" y="6582508"/>
                <a:chExt cx="152400" cy="486600"/>
              </a:xfrm>
            </p:grpSpPr>
            <p:cxnSp>
              <p:nvCxnSpPr>
                <p:cNvPr id="845" name="Google Shape;845;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46" name="Google Shape;846;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47" name="Google Shape;847;p19"/>
              <p:cNvGrpSpPr/>
              <p:nvPr/>
            </p:nvGrpSpPr>
            <p:grpSpPr>
              <a:xfrm rot="5400000">
                <a:off x="-254004" y="4046130"/>
                <a:ext cx="152400" cy="122137"/>
                <a:chOff x="7983415" y="6582508"/>
                <a:chExt cx="152400" cy="486600"/>
              </a:xfrm>
            </p:grpSpPr>
            <p:cxnSp>
              <p:nvCxnSpPr>
                <p:cNvPr id="848" name="Google Shape;848;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49" name="Google Shape;849;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50" name="Google Shape;850;p19"/>
              <p:cNvGrpSpPr/>
              <p:nvPr/>
            </p:nvGrpSpPr>
            <p:grpSpPr>
              <a:xfrm rot="5400000">
                <a:off x="-254004" y="3572488"/>
                <a:ext cx="152400" cy="122137"/>
                <a:chOff x="7983415" y="6582508"/>
                <a:chExt cx="152400" cy="486600"/>
              </a:xfrm>
            </p:grpSpPr>
            <p:cxnSp>
              <p:nvCxnSpPr>
                <p:cNvPr id="851" name="Google Shape;851;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52" name="Google Shape;852;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53" name="Google Shape;853;p19"/>
              <p:cNvGrpSpPr/>
              <p:nvPr/>
            </p:nvGrpSpPr>
            <p:grpSpPr>
              <a:xfrm rot="5400000">
                <a:off x="-254004" y="3098846"/>
                <a:ext cx="152400" cy="122137"/>
                <a:chOff x="7983415" y="6582508"/>
                <a:chExt cx="152400" cy="486600"/>
              </a:xfrm>
            </p:grpSpPr>
            <p:cxnSp>
              <p:nvCxnSpPr>
                <p:cNvPr id="854" name="Google Shape;854;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55" name="Google Shape;855;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56" name="Google Shape;856;p19"/>
              <p:cNvGrpSpPr/>
              <p:nvPr/>
            </p:nvGrpSpPr>
            <p:grpSpPr>
              <a:xfrm rot="5400000">
                <a:off x="-254004" y="2625204"/>
                <a:ext cx="152400" cy="122137"/>
                <a:chOff x="7983415" y="6582508"/>
                <a:chExt cx="152400" cy="486600"/>
              </a:xfrm>
            </p:grpSpPr>
            <p:cxnSp>
              <p:nvCxnSpPr>
                <p:cNvPr id="857" name="Google Shape;857;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58" name="Google Shape;858;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59" name="Google Shape;859;p19"/>
              <p:cNvGrpSpPr/>
              <p:nvPr/>
            </p:nvGrpSpPr>
            <p:grpSpPr>
              <a:xfrm rot="5400000">
                <a:off x="-254004" y="2151562"/>
                <a:ext cx="152400" cy="122137"/>
                <a:chOff x="7983415" y="6582508"/>
                <a:chExt cx="152400" cy="486600"/>
              </a:xfrm>
            </p:grpSpPr>
            <p:cxnSp>
              <p:nvCxnSpPr>
                <p:cNvPr id="860" name="Google Shape;860;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61" name="Google Shape;861;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62" name="Google Shape;862;p19"/>
              <p:cNvGrpSpPr/>
              <p:nvPr/>
            </p:nvGrpSpPr>
            <p:grpSpPr>
              <a:xfrm rot="5400000">
                <a:off x="-254004" y="1677920"/>
                <a:ext cx="152400" cy="122137"/>
                <a:chOff x="7983415" y="6582508"/>
                <a:chExt cx="152400" cy="486600"/>
              </a:xfrm>
            </p:grpSpPr>
            <p:cxnSp>
              <p:nvCxnSpPr>
                <p:cNvPr id="863" name="Google Shape;863;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64" name="Google Shape;864;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65" name="Google Shape;865;p19"/>
              <p:cNvGrpSpPr/>
              <p:nvPr/>
            </p:nvGrpSpPr>
            <p:grpSpPr>
              <a:xfrm rot="5400000">
                <a:off x="-254004" y="997329"/>
                <a:ext cx="152400" cy="122137"/>
                <a:chOff x="7983415" y="6582508"/>
                <a:chExt cx="152400" cy="486600"/>
              </a:xfrm>
            </p:grpSpPr>
            <p:cxnSp>
              <p:nvCxnSpPr>
                <p:cNvPr id="866" name="Google Shape;866;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67" name="Google Shape;867;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868" name="Google Shape;868;p19"/>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869" name="Google Shape;869;p19"/>
            <p:cNvGrpSpPr/>
            <p:nvPr/>
          </p:nvGrpSpPr>
          <p:grpSpPr>
            <a:xfrm>
              <a:off x="9166485" y="454006"/>
              <a:ext cx="122137" cy="5945205"/>
              <a:chOff x="-238872" y="454006"/>
              <a:chExt cx="122137" cy="5945205"/>
            </a:xfrm>
          </p:grpSpPr>
          <p:cxnSp>
            <p:nvCxnSpPr>
              <p:cNvPr id="870" name="Google Shape;870;p19"/>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871" name="Google Shape;871;p19"/>
              <p:cNvGrpSpPr/>
              <p:nvPr/>
            </p:nvGrpSpPr>
            <p:grpSpPr>
              <a:xfrm rot="5400000">
                <a:off x="-254004" y="5940698"/>
                <a:ext cx="152400" cy="122137"/>
                <a:chOff x="7983415" y="6582508"/>
                <a:chExt cx="152400" cy="486600"/>
              </a:xfrm>
            </p:grpSpPr>
            <p:cxnSp>
              <p:nvCxnSpPr>
                <p:cNvPr id="872" name="Google Shape;872;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73" name="Google Shape;873;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74" name="Google Shape;874;p19"/>
              <p:cNvGrpSpPr/>
              <p:nvPr/>
            </p:nvGrpSpPr>
            <p:grpSpPr>
              <a:xfrm rot="5400000">
                <a:off x="-254004" y="5467056"/>
                <a:ext cx="152400" cy="122137"/>
                <a:chOff x="7983415" y="6582508"/>
                <a:chExt cx="152400" cy="486600"/>
              </a:xfrm>
            </p:grpSpPr>
            <p:cxnSp>
              <p:nvCxnSpPr>
                <p:cNvPr id="875" name="Google Shape;875;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76" name="Google Shape;876;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77" name="Google Shape;877;p19"/>
              <p:cNvGrpSpPr/>
              <p:nvPr/>
            </p:nvGrpSpPr>
            <p:grpSpPr>
              <a:xfrm rot="5400000">
                <a:off x="-254004" y="4993414"/>
                <a:ext cx="152400" cy="122137"/>
                <a:chOff x="7983415" y="6582508"/>
                <a:chExt cx="152400" cy="486600"/>
              </a:xfrm>
            </p:grpSpPr>
            <p:cxnSp>
              <p:nvCxnSpPr>
                <p:cNvPr id="878" name="Google Shape;878;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79" name="Google Shape;879;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80" name="Google Shape;880;p19"/>
              <p:cNvGrpSpPr/>
              <p:nvPr/>
            </p:nvGrpSpPr>
            <p:grpSpPr>
              <a:xfrm rot="5400000">
                <a:off x="-254004" y="4519772"/>
                <a:ext cx="152400" cy="122137"/>
                <a:chOff x="7983415" y="6582508"/>
                <a:chExt cx="152400" cy="486600"/>
              </a:xfrm>
            </p:grpSpPr>
            <p:cxnSp>
              <p:nvCxnSpPr>
                <p:cNvPr id="881" name="Google Shape;881;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82" name="Google Shape;882;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83" name="Google Shape;883;p19"/>
              <p:cNvGrpSpPr/>
              <p:nvPr/>
            </p:nvGrpSpPr>
            <p:grpSpPr>
              <a:xfrm rot="5400000">
                <a:off x="-254004" y="4046130"/>
                <a:ext cx="152400" cy="122137"/>
                <a:chOff x="7983415" y="6582508"/>
                <a:chExt cx="152400" cy="486600"/>
              </a:xfrm>
            </p:grpSpPr>
            <p:cxnSp>
              <p:nvCxnSpPr>
                <p:cNvPr id="884" name="Google Shape;884;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85" name="Google Shape;885;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86" name="Google Shape;886;p19"/>
              <p:cNvGrpSpPr/>
              <p:nvPr/>
            </p:nvGrpSpPr>
            <p:grpSpPr>
              <a:xfrm rot="5400000">
                <a:off x="-254004" y="3572488"/>
                <a:ext cx="152400" cy="122137"/>
                <a:chOff x="7983415" y="6582508"/>
                <a:chExt cx="152400" cy="486600"/>
              </a:xfrm>
            </p:grpSpPr>
            <p:cxnSp>
              <p:nvCxnSpPr>
                <p:cNvPr id="887" name="Google Shape;887;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88" name="Google Shape;888;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89" name="Google Shape;889;p19"/>
              <p:cNvGrpSpPr/>
              <p:nvPr/>
            </p:nvGrpSpPr>
            <p:grpSpPr>
              <a:xfrm rot="5400000">
                <a:off x="-254004" y="3098846"/>
                <a:ext cx="152400" cy="122137"/>
                <a:chOff x="7983415" y="6582508"/>
                <a:chExt cx="152400" cy="486600"/>
              </a:xfrm>
            </p:grpSpPr>
            <p:cxnSp>
              <p:nvCxnSpPr>
                <p:cNvPr id="890" name="Google Shape;890;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91" name="Google Shape;891;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92" name="Google Shape;892;p19"/>
              <p:cNvGrpSpPr/>
              <p:nvPr/>
            </p:nvGrpSpPr>
            <p:grpSpPr>
              <a:xfrm rot="5400000">
                <a:off x="-254004" y="2625204"/>
                <a:ext cx="152400" cy="122137"/>
                <a:chOff x="7983415" y="6582508"/>
                <a:chExt cx="152400" cy="486600"/>
              </a:xfrm>
            </p:grpSpPr>
            <p:cxnSp>
              <p:nvCxnSpPr>
                <p:cNvPr id="893" name="Google Shape;893;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94" name="Google Shape;894;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95" name="Google Shape;895;p19"/>
              <p:cNvGrpSpPr/>
              <p:nvPr/>
            </p:nvGrpSpPr>
            <p:grpSpPr>
              <a:xfrm rot="5400000">
                <a:off x="-254004" y="2151562"/>
                <a:ext cx="152400" cy="122137"/>
                <a:chOff x="7983415" y="6582508"/>
                <a:chExt cx="152400" cy="486600"/>
              </a:xfrm>
            </p:grpSpPr>
            <p:cxnSp>
              <p:nvCxnSpPr>
                <p:cNvPr id="896" name="Google Shape;896;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897" name="Google Shape;897;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898" name="Google Shape;898;p19"/>
              <p:cNvGrpSpPr/>
              <p:nvPr/>
            </p:nvGrpSpPr>
            <p:grpSpPr>
              <a:xfrm rot="5400000">
                <a:off x="-254004" y="1677920"/>
                <a:ext cx="152400" cy="122137"/>
                <a:chOff x="7983415" y="6582508"/>
                <a:chExt cx="152400" cy="486600"/>
              </a:xfrm>
            </p:grpSpPr>
            <p:cxnSp>
              <p:nvCxnSpPr>
                <p:cNvPr id="899" name="Google Shape;899;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00" name="Google Shape;900;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01" name="Google Shape;901;p19"/>
              <p:cNvGrpSpPr/>
              <p:nvPr/>
            </p:nvGrpSpPr>
            <p:grpSpPr>
              <a:xfrm rot="5400000">
                <a:off x="-254004" y="997329"/>
                <a:ext cx="152400" cy="122137"/>
                <a:chOff x="7983415" y="6582508"/>
                <a:chExt cx="152400" cy="486600"/>
              </a:xfrm>
            </p:grpSpPr>
            <p:cxnSp>
              <p:nvCxnSpPr>
                <p:cNvPr id="902" name="Google Shape;902;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03" name="Google Shape;903;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904" name="Google Shape;904;p19"/>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905" name="Google Shape;905;p19"/>
            <p:cNvGrpSpPr/>
            <p:nvPr/>
          </p:nvGrpSpPr>
          <p:grpSpPr>
            <a:xfrm>
              <a:off x="457731" y="-141189"/>
              <a:ext cx="8226688" cy="122137"/>
              <a:chOff x="457731" y="6582508"/>
              <a:chExt cx="8226688" cy="486600"/>
            </a:xfrm>
          </p:grpSpPr>
          <p:cxnSp>
            <p:nvCxnSpPr>
              <p:cNvPr id="906" name="Google Shape;906;p19"/>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07" name="Google Shape;907;p19"/>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908" name="Google Shape;908;p19"/>
              <p:cNvGrpSpPr/>
              <p:nvPr/>
            </p:nvGrpSpPr>
            <p:grpSpPr>
              <a:xfrm>
                <a:off x="7986158" y="6582508"/>
                <a:ext cx="152400" cy="486600"/>
                <a:chOff x="7983415" y="6582508"/>
                <a:chExt cx="152400" cy="486600"/>
              </a:xfrm>
            </p:grpSpPr>
            <p:cxnSp>
              <p:nvCxnSpPr>
                <p:cNvPr id="909" name="Google Shape;909;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10" name="Google Shape;910;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11" name="Google Shape;911;p19"/>
              <p:cNvGrpSpPr/>
              <p:nvPr/>
            </p:nvGrpSpPr>
            <p:grpSpPr>
              <a:xfrm>
                <a:off x="7287901" y="6582508"/>
                <a:ext cx="152400" cy="486600"/>
                <a:chOff x="7983415" y="6582508"/>
                <a:chExt cx="152400" cy="486600"/>
              </a:xfrm>
            </p:grpSpPr>
            <p:cxnSp>
              <p:nvCxnSpPr>
                <p:cNvPr id="912" name="Google Shape;912;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13" name="Google Shape;913;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14" name="Google Shape;914;p19"/>
              <p:cNvGrpSpPr/>
              <p:nvPr/>
            </p:nvGrpSpPr>
            <p:grpSpPr>
              <a:xfrm>
                <a:off x="6589644" y="6582508"/>
                <a:ext cx="152400" cy="486600"/>
                <a:chOff x="7983415" y="6582508"/>
                <a:chExt cx="152400" cy="486600"/>
              </a:xfrm>
            </p:grpSpPr>
            <p:cxnSp>
              <p:nvCxnSpPr>
                <p:cNvPr id="915" name="Google Shape;915;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16" name="Google Shape;916;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17" name="Google Shape;917;p19"/>
              <p:cNvGrpSpPr/>
              <p:nvPr/>
            </p:nvGrpSpPr>
            <p:grpSpPr>
              <a:xfrm>
                <a:off x="5891387" y="6582508"/>
                <a:ext cx="152400" cy="486600"/>
                <a:chOff x="7983415" y="6582508"/>
                <a:chExt cx="152400" cy="486600"/>
              </a:xfrm>
            </p:grpSpPr>
            <p:cxnSp>
              <p:nvCxnSpPr>
                <p:cNvPr id="918" name="Google Shape;918;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19" name="Google Shape;919;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20" name="Google Shape;920;p19"/>
              <p:cNvGrpSpPr/>
              <p:nvPr/>
            </p:nvGrpSpPr>
            <p:grpSpPr>
              <a:xfrm>
                <a:off x="5193130" y="6582508"/>
                <a:ext cx="152400" cy="486600"/>
                <a:chOff x="7983415" y="6582508"/>
                <a:chExt cx="152400" cy="486600"/>
              </a:xfrm>
            </p:grpSpPr>
            <p:cxnSp>
              <p:nvCxnSpPr>
                <p:cNvPr id="921" name="Google Shape;921;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22" name="Google Shape;922;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23" name="Google Shape;923;p19"/>
              <p:cNvGrpSpPr/>
              <p:nvPr/>
            </p:nvGrpSpPr>
            <p:grpSpPr>
              <a:xfrm>
                <a:off x="4494873" y="6582508"/>
                <a:ext cx="152400" cy="486600"/>
                <a:chOff x="7983415" y="6582508"/>
                <a:chExt cx="152400" cy="486600"/>
              </a:xfrm>
            </p:grpSpPr>
            <p:cxnSp>
              <p:nvCxnSpPr>
                <p:cNvPr id="924" name="Google Shape;924;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25" name="Google Shape;925;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26" name="Google Shape;926;p19"/>
              <p:cNvGrpSpPr/>
              <p:nvPr/>
            </p:nvGrpSpPr>
            <p:grpSpPr>
              <a:xfrm>
                <a:off x="3796616" y="6582508"/>
                <a:ext cx="152400" cy="486600"/>
                <a:chOff x="7983415" y="6582508"/>
                <a:chExt cx="152400" cy="486600"/>
              </a:xfrm>
            </p:grpSpPr>
            <p:cxnSp>
              <p:nvCxnSpPr>
                <p:cNvPr id="927" name="Google Shape;927;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28" name="Google Shape;928;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29" name="Google Shape;929;p19"/>
              <p:cNvGrpSpPr/>
              <p:nvPr/>
            </p:nvGrpSpPr>
            <p:grpSpPr>
              <a:xfrm>
                <a:off x="3098359" y="6582508"/>
                <a:ext cx="152400" cy="486600"/>
                <a:chOff x="7983415" y="6582508"/>
                <a:chExt cx="152400" cy="486600"/>
              </a:xfrm>
            </p:grpSpPr>
            <p:cxnSp>
              <p:nvCxnSpPr>
                <p:cNvPr id="930" name="Google Shape;930;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31" name="Google Shape;931;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32" name="Google Shape;932;p19"/>
              <p:cNvGrpSpPr/>
              <p:nvPr/>
            </p:nvGrpSpPr>
            <p:grpSpPr>
              <a:xfrm>
                <a:off x="2400102" y="6582508"/>
                <a:ext cx="152400" cy="486600"/>
                <a:chOff x="7983415" y="6582508"/>
                <a:chExt cx="152400" cy="486600"/>
              </a:xfrm>
            </p:grpSpPr>
            <p:cxnSp>
              <p:nvCxnSpPr>
                <p:cNvPr id="933" name="Google Shape;933;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34" name="Google Shape;934;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35" name="Google Shape;935;p19"/>
              <p:cNvGrpSpPr/>
              <p:nvPr/>
            </p:nvGrpSpPr>
            <p:grpSpPr>
              <a:xfrm>
                <a:off x="1701845" y="6582508"/>
                <a:ext cx="152400" cy="486600"/>
                <a:chOff x="7983415" y="6582508"/>
                <a:chExt cx="152400" cy="486600"/>
              </a:xfrm>
            </p:grpSpPr>
            <p:cxnSp>
              <p:nvCxnSpPr>
                <p:cNvPr id="936" name="Google Shape;936;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37" name="Google Shape;937;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38" name="Google Shape;938;p19"/>
              <p:cNvGrpSpPr/>
              <p:nvPr/>
            </p:nvGrpSpPr>
            <p:grpSpPr>
              <a:xfrm>
                <a:off x="1003588" y="6582508"/>
                <a:ext cx="152400" cy="486600"/>
                <a:chOff x="7983415" y="6582508"/>
                <a:chExt cx="152400" cy="486600"/>
              </a:xfrm>
            </p:grpSpPr>
            <p:cxnSp>
              <p:nvCxnSpPr>
                <p:cNvPr id="939" name="Google Shape;939;p1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40" name="Google Shape;940;p1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941" name="Google Shape;941;p19"/>
          <p:cNvPicPr preferRelativeResize="0"/>
          <p:nvPr/>
        </p:nvPicPr>
        <p:blipFill rotWithShape="1">
          <a:blip r:embed="rId2">
            <a:alphaModFix/>
          </a:blip>
          <a:srcRect/>
          <a:stretch/>
        </p:blipFill>
        <p:spPr>
          <a:xfrm>
            <a:off x="4133850" y="2908300"/>
            <a:ext cx="3924299" cy="1041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_Bold Title Slide - Section Opener">
  <p:cSld name="9_Bold Title Slide - Section Opener">
    <p:bg>
      <p:bgPr>
        <a:solidFill>
          <a:schemeClr val="lt1"/>
        </a:solidFill>
        <a:effectLst/>
      </p:bgPr>
    </p:bg>
    <p:spTree>
      <p:nvGrpSpPr>
        <p:cNvPr id="1" name="Shape 942"/>
        <p:cNvGrpSpPr/>
        <p:nvPr/>
      </p:nvGrpSpPr>
      <p:grpSpPr>
        <a:xfrm>
          <a:off x="0" y="0"/>
          <a:ext cx="0" cy="0"/>
          <a:chOff x="0" y="0"/>
          <a:chExt cx="0" cy="0"/>
        </a:xfrm>
      </p:grpSpPr>
      <p:sp>
        <p:nvSpPr>
          <p:cNvPr id="943" name="Google Shape;943;p20"/>
          <p:cNvSpPr/>
          <p:nvPr/>
        </p:nvSpPr>
        <p:spPr>
          <a:xfrm>
            <a:off x="0" y="0"/>
            <a:ext cx="12192000" cy="6858000"/>
          </a:xfrm>
          <a:prstGeom prst="rect">
            <a:avLst/>
          </a:prstGeom>
          <a:gradFill>
            <a:gsLst>
              <a:gs pos="0">
                <a:srgbClr val="3F3F3F"/>
              </a:gs>
              <a:gs pos="100000">
                <a:srgbClr val="262626"/>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944" name="Google Shape;944;p20"/>
          <p:cNvGrpSpPr/>
          <p:nvPr/>
        </p:nvGrpSpPr>
        <p:grpSpPr>
          <a:xfrm>
            <a:off x="-168247" y="-141189"/>
            <a:ext cx="12545686" cy="7136549"/>
            <a:chOff x="-151322" y="-141189"/>
            <a:chExt cx="9439944" cy="7136549"/>
          </a:xfrm>
        </p:grpSpPr>
        <p:grpSp>
          <p:nvGrpSpPr>
            <p:cNvPr id="945" name="Google Shape;945;p20"/>
            <p:cNvGrpSpPr/>
            <p:nvPr/>
          </p:nvGrpSpPr>
          <p:grpSpPr>
            <a:xfrm>
              <a:off x="457731" y="6873224"/>
              <a:ext cx="8226688" cy="122137"/>
              <a:chOff x="457731" y="6582508"/>
              <a:chExt cx="8226688" cy="486600"/>
            </a:xfrm>
          </p:grpSpPr>
          <p:cxnSp>
            <p:nvCxnSpPr>
              <p:cNvPr id="946" name="Google Shape;946;p20"/>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47" name="Google Shape;947;p20"/>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948" name="Google Shape;948;p20"/>
              <p:cNvGrpSpPr/>
              <p:nvPr/>
            </p:nvGrpSpPr>
            <p:grpSpPr>
              <a:xfrm>
                <a:off x="7986158" y="6582508"/>
                <a:ext cx="152400" cy="486600"/>
                <a:chOff x="7983415" y="6582508"/>
                <a:chExt cx="152400" cy="486600"/>
              </a:xfrm>
            </p:grpSpPr>
            <p:cxnSp>
              <p:nvCxnSpPr>
                <p:cNvPr id="949" name="Google Shape;949;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50" name="Google Shape;950;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51" name="Google Shape;951;p20"/>
              <p:cNvGrpSpPr/>
              <p:nvPr/>
            </p:nvGrpSpPr>
            <p:grpSpPr>
              <a:xfrm>
                <a:off x="7287901" y="6582508"/>
                <a:ext cx="152400" cy="486600"/>
                <a:chOff x="7983415" y="6582508"/>
                <a:chExt cx="152400" cy="486600"/>
              </a:xfrm>
            </p:grpSpPr>
            <p:cxnSp>
              <p:nvCxnSpPr>
                <p:cNvPr id="952" name="Google Shape;952;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53" name="Google Shape;953;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54" name="Google Shape;954;p20"/>
              <p:cNvGrpSpPr/>
              <p:nvPr/>
            </p:nvGrpSpPr>
            <p:grpSpPr>
              <a:xfrm>
                <a:off x="6589644" y="6582508"/>
                <a:ext cx="152400" cy="486600"/>
                <a:chOff x="7983415" y="6582508"/>
                <a:chExt cx="152400" cy="486600"/>
              </a:xfrm>
            </p:grpSpPr>
            <p:cxnSp>
              <p:nvCxnSpPr>
                <p:cNvPr id="955" name="Google Shape;955;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56" name="Google Shape;956;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57" name="Google Shape;957;p20"/>
              <p:cNvGrpSpPr/>
              <p:nvPr/>
            </p:nvGrpSpPr>
            <p:grpSpPr>
              <a:xfrm>
                <a:off x="5891387" y="6582508"/>
                <a:ext cx="152400" cy="486600"/>
                <a:chOff x="7983415" y="6582508"/>
                <a:chExt cx="152400" cy="486600"/>
              </a:xfrm>
            </p:grpSpPr>
            <p:cxnSp>
              <p:nvCxnSpPr>
                <p:cNvPr id="958" name="Google Shape;958;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59" name="Google Shape;959;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60" name="Google Shape;960;p20"/>
              <p:cNvGrpSpPr/>
              <p:nvPr/>
            </p:nvGrpSpPr>
            <p:grpSpPr>
              <a:xfrm>
                <a:off x="5193130" y="6582508"/>
                <a:ext cx="152400" cy="486600"/>
                <a:chOff x="7983415" y="6582508"/>
                <a:chExt cx="152400" cy="486600"/>
              </a:xfrm>
            </p:grpSpPr>
            <p:cxnSp>
              <p:nvCxnSpPr>
                <p:cNvPr id="961" name="Google Shape;961;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62" name="Google Shape;962;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63" name="Google Shape;963;p20"/>
              <p:cNvGrpSpPr/>
              <p:nvPr/>
            </p:nvGrpSpPr>
            <p:grpSpPr>
              <a:xfrm>
                <a:off x="4494873" y="6582508"/>
                <a:ext cx="152400" cy="486600"/>
                <a:chOff x="7983415" y="6582508"/>
                <a:chExt cx="152400" cy="486600"/>
              </a:xfrm>
            </p:grpSpPr>
            <p:cxnSp>
              <p:nvCxnSpPr>
                <p:cNvPr id="964" name="Google Shape;964;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65" name="Google Shape;965;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66" name="Google Shape;966;p20"/>
              <p:cNvGrpSpPr/>
              <p:nvPr/>
            </p:nvGrpSpPr>
            <p:grpSpPr>
              <a:xfrm>
                <a:off x="3796616" y="6582508"/>
                <a:ext cx="152400" cy="486600"/>
                <a:chOff x="7983415" y="6582508"/>
                <a:chExt cx="152400" cy="486600"/>
              </a:xfrm>
            </p:grpSpPr>
            <p:cxnSp>
              <p:nvCxnSpPr>
                <p:cNvPr id="967" name="Google Shape;967;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68" name="Google Shape;968;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69" name="Google Shape;969;p20"/>
              <p:cNvGrpSpPr/>
              <p:nvPr/>
            </p:nvGrpSpPr>
            <p:grpSpPr>
              <a:xfrm>
                <a:off x="3098359" y="6582508"/>
                <a:ext cx="152400" cy="486600"/>
                <a:chOff x="7983415" y="6582508"/>
                <a:chExt cx="152400" cy="486600"/>
              </a:xfrm>
            </p:grpSpPr>
            <p:cxnSp>
              <p:nvCxnSpPr>
                <p:cNvPr id="970" name="Google Shape;970;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71" name="Google Shape;971;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72" name="Google Shape;972;p20"/>
              <p:cNvGrpSpPr/>
              <p:nvPr/>
            </p:nvGrpSpPr>
            <p:grpSpPr>
              <a:xfrm>
                <a:off x="2400102" y="6582508"/>
                <a:ext cx="152400" cy="486600"/>
                <a:chOff x="7983415" y="6582508"/>
                <a:chExt cx="152400" cy="486600"/>
              </a:xfrm>
            </p:grpSpPr>
            <p:cxnSp>
              <p:nvCxnSpPr>
                <p:cNvPr id="973" name="Google Shape;973;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74" name="Google Shape;974;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75" name="Google Shape;975;p20"/>
              <p:cNvGrpSpPr/>
              <p:nvPr/>
            </p:nvGrpSpPr>
            <p:grpSpPr>
              <a:xfrm>
                <a:off x="1701845" y="6582508"/>
                <a:ext cx="152400" cy="486600"/>
                <a:chOff x="7983415" y="6582508"/>
                <a:chExt cx="152400" cy="486600"/>
              </a:xfrm>
            </p:grpSpPr>
            <p:cxnSp>
              <p:nvCxnSpPr>
                <p:cNvPr id="976" name="Google Shape;976;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77" name="Google Shape;977;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78" name="Google Shape;978;p20"/>
              <p:cNvGrpSpPr/>
              <p:nvPr/>
            </p:nvGrpSpPr>
            <p:grpSpPr>
              <a:xfrm>
                <a:off x="1003588" y="6582508"/>
                <a:ext cx="152400" cy="486600"/>
                <a:chOff x="7983415" y="6582508"/>
                <a:chExt cx="152400" cy="486600"/>
              </a:xfrm>
            </p:grpSpPr>
            <p:cxnSp>
              <p:nvCxnSpPr>
                <p:cNvPr id="979" name="Google Shape;979;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80" name="Google Shape;980;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981" name="Google Shape;981;p20"/>
            <p:cNvGrpSpPr/>
            <p:nvPr/>
          </p:nvGrpSpPr>
          <p:grpSpPr>
            <a:xfrm>
              <a:off x="-151322" y="454006"/>
              <a:ext cx="122137" cy="5945205"/>
              <a:chOff x="-238872" y="454006"/>
              <a:chExt cx="122137" cy="5945205"/>
            </a:xfrm>
          </p:grpSpPr>
          <p:cxnSp>
            <p:nvCxnSpPr>
              <p:cNvPr id="982" name="Google Shape;982;p20"/>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983" name="Google Shape;983;p20"/>
              <p:cNvGrpSpPr/>
              <p:nvPr/>
            </p:nvGrpSpPr>
            <p:grpSpPr>
              <a:xfrm rot="5400000">
                <a:off x="-254004" y="5940698"/>
                <a:ext cx="152400" cy="122137"/>
                <a:chOff x="7983415" y="6582508"/>
                <a:chExt cx="152400" cy="486600"/>
              </a:xfrm>
            </p:grpSpPr>
            <p:cxnSp>
              <p:nvCxnSpPr>
                <p:cNvPr id="984" name="Google Shape;984;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85" name="Google Shape;985;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86" name="Google Shape;986;p20"/>
              <p:cNvGrpSpPr/>
              <p:nvPr/>
            </p:nvGrpSpPr>
            <p:grpSpPr>
              <a:xfrm rot="5400000">
                <a:off x="-254004" y="5467056"/>
                <a:ext cx="152400" cy="122137"/>
                <a:chOff x="7983415" y="6582508"/>
                <a:chExt cx="152400" cy="486600"/>
              </a:xfrm>
            </p:grpSpPr>
            <p:cxnSp>
              <p:nvCxnSpPr>
                <p:cNvPr id="987" name="Google Shape;987;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88" name="Google Shape;988;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89" name="Google Shape;989;p20"/>
              <p:cNvGrpSpPr/>
              <p:nvPr/>
            </p:nvGrpSpPr>
            <p:grpSpPr>
              <a:xfrm rot="5400000">
                <a:off x="-254004" y="4993414"/>
                <a:ext cx="152400" cy="122137"/>
                <a:chOff x="7983415" y="6582508"/>
                <a:chExt cx="152400" cy="486600"/>
              </a:xfrm>
            </p:grpSpPr>
            <p:cxnSp>
              <p:nvCxnSpPr>
                <p:cNvPr id="990" name="Google Shape;990;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91" name="Google Shape;991;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92" name="Google Shape;992;p20"/>
              <p:cNvGrpSpPr/>
              <p:nvPr/>
            </p:nvGrpSpPr>
            <p:grpSpPr>
              <a:xfrm rot="5400000">
                <a:off x="-254004" y="4519772"/>
                <a:ext cx="152400" cy="122137"/>
                <a:chOff x="7983415" y="6582508"/>
                <a:chExt cx="152400" cy="486600"/>
              </a:xfrm>
            </p:grpSpPr>
            <p:cxnSp>
              <p:nvCxnSpPr>
                <p:cNvPr id="993" name="Google Shape;993;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94" name="Google Shape;994;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95" name="Google Shape;995;p20"/>
              <p:cNvGrpSpPr/>
              <p:nvPr/>
            </p:nvGrpSpPr>
            <p:grpSpPr>
              <a:xfrm rot="5400000">
                <a:off x="-254004" y="4046130"/>
                <a:ext cx="152400" cy="122137"/>
                <a:chOff x="7983415" y="6582508"/>
                <a:chExt cx="152400" cy="486600"/>
              </a:xfrm>
            </p:grpSpPr>
            <p:cxnSp>
              <p:nvCxnSpPr>
                <p:cNvPr id="996" name="Google Shape;996;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997" name="Google Shape;997;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998" name="Google Shape;998;p20"/>
              <p:cNvGrpSpPr/>
              <p:nvPr/>
            </p:nvGrpSpPr>
            <p:grpSpPr>
              <a:xfrm rot="5400000">
                <a:off x="-254004" y="3572488"/>
                <a:ext cx="152400" cy="122137"/>
                <a:chOff x="7983415" y="6582508"/>
                <a:chExt cx="152400" cy="486600"/>
              </a:xfrm>
            </p:grpSpPr>
            <p:cxnSp>
              <p:nvCxnSpPr>
                <p:cNvPr id="999" name="Google Shape;999;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00" name="Google Shape;1000;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01" name="Google Shape;1001;p20"/>
              <p:cNvGrpSpPr/>
              <p:nvPr/>
            </p:nvGrpSpPr>
            <p:grpSpPr>
              <a:xfrm rot="5400000">
                <a:off x="-254004" y="3098846"/>
                <a:ext cx="152400" cy="122137"/>
                <a:chOff x="7983415" y="6582508"/>
                <a:chExt cx="152400" cy="486600"/>
              </a:xfrm>
            </p:grpSpPr>
            <p:cxnSp>
              <p:nvCxnSpPr>
                <p:cNvPr id="1002" name="Google Shape;1002;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03" name="Google Shape;1003;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04" name="Google Shape;1004;p20"/>
              <p:cNvGrpSpPr/>
              <p:nvPr/>
            </p:nvGrpSpPr>
            <p:grpSpPr>
              <a:xfrm rot="5400000">
                <a:off x="-254004" y="2625204"/>
                <a:ext cx="152400" cy="122137"/>
                <a:chOff x="7983415" y="6582508"/>
                <a:chExt cx="152400" cy="486600"/>
              </a:xfrm>
            </p:grpSpPr>
            <p:cxnSp>
              <p:nvCxnSpPr>
                <p:cNvPr id="1005" name="Google Shape;1005;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06" name="Google Shape;1006;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07" name="Google Shape;1007;p20"/>
              <p:cNvGrpSpPr/>
              <p:nvPr/>
            </p:nvGrpSpPr>
            <p:grpSpPr>
              <a:xfrm rot="5400000">
                <a:off x="-254004" y="2151562"/>
                <a:ext cx="152400" cy="122137"/>
                <a:chOff x="7983415" y="6582508"/>
                <a:chExt cx="152400" cy="486600"/>
              </a:xfrm>
            </p:grpSpPr>
            <p:cxnSp>
              <p:nvCxnSpPr>
                <p:cNvPr id="1008" name="Google Shape;1008;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09" name="Google Shape;1009;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10" name="Google Shape;1010;p20"/>
              <p:cNvGrpSpPr/>
              <p:nvPr/>
            </p:nvGrpSpPr>
            <p:grpSpPr>
              <a:xfrm rot="5400000">
                <a:off x="-254004" y="1677920"/>
                <a:ext cx="152400" cy="122137"/>
                <a:chOff x="7983415" y="6582508"/>
                <a:chExt cx="152400" cy="486600"/>
              </a:xfrm>
            </p:grpSpPr>
            <p:cxnSp>
              <p:nvCxnSpPr>
                <p:cNvPr id="1011" name="Google Shape;1011;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12" name="Google Shape;1012;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13" name="Google Shape;1013;p20"/>
              <p:cNvGrpSpPr/>
              <p:nvPr/>
            </p:nvGrpSpPr>
            <p:grpSpPr>
              <a:xfrm rot="5400000">
                <a:off x="-254004" y="997329"/>
                <a:ext cx="152400" cy="122137"/>
                <a:chOff x="7983415" y="6582508"/>
                <a:chExt cx="152400" cy="486600"/>
              </a:xfrm>
            </p:grpSpPr>
            <p:cxnSp>
              <p:nvCxnSpPr>
                <p:cNvPr id="1014" name="Google Shape;1014;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15" name="Google Shape;1015;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016" name="Google Shape;1016;p20"/>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017" name="Google Shape;1017;p20"/>
            <p:cNvGrpSpPr/>
            <p:nvPr/>
          </p:nvGrpSpPr>
          <p:grpSpPr>
            <a:xfrm>
              <a:off x="9166485" y="454006"/>
              <a:ext cx="122137" cy="5945205"/>
              <a:chOff x="-238872" y="454006"/>
              <a:chExt cx="122137" cy="5945205"/>
            </a:xfrm>
          </p:grpSpPr>
          <p:cxnSp>
            <p:nvCxnSpPr>
              <p:cNvPr id="1018" name="Google Shape;1018;p20"/>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019" name="Google Shape;1019;p20"/>
              <p:cNvGrpSpPr/>
              <p:nvPr/>
            </p:nvGrpSpPr>
            <p:grpSpPr>
              <a:xfrm rot="5400000">
                <a:off x="-254004" y="5940698"/>
                <a:ext cx="152400" cy="122137"/>
                <a:chOff x="7983415" y="6582508"/>
                <a:chExt cx="152400" cy="486600"/>
              </a:xfrm>
            </p:grpSpPr>
            <p:cxnSp>
              <p:nvCxnSpPr>
                <p:cNvPr id="1020" name="Google Shape;1020;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21" name="Google Shape;1021;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22" name="Google Shape;1022;p20"/>
              <p:cNvGrpSpPr/>
              <p:nvPr/>
            </p:nvGrpSpPr>
            <p:grpSpPr>
              <a:xfrm rot="5400000">
                <a:off x="-254004" y="5467056"/>
                <a:ext cx="152400" cy="122137"/>
                <a:chOff x="7983415" y="6582508"/>
                <a:chExt cx="152400" cy="486600"/>
              </a:xfrm>
            </p:grpSpPr>
            <p:cxnSp>
              <p:nvCxnSpPr>
                <p:cNvPr id="1023" name="Google Shape;1023;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24" name="Google Shape;1024;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25" name="Google Shape;1025;p20"/>
              <p:cNvGrpSpPr/>
              <p:nvPr/>
            </p:nvGrpSpPr>
            <p:grpSpPr>
              <a:xfrm rot="5400000">
                <a:off x="-254004" y="4993414"/>
                <a:ext cx="152400" cy="122137"/>
                <a:chOff x="7983415" y="6582508"/>
                <a:chExt cx="152400" cy="486600"/>
              </a:xfrm>
            </p:grpSpPr>
            <p:cxnSp>
              <p:nvCxnSpPr>
                <p:cNvPr id="1026" name="Google Shape;1026;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27" name="Google Shape;1027;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28" name="Google Shape;1028;p20"/>
              <p:cNvGrpSpPr/>
              <p:nvPr/>
            </p:nvGrpSpPr>
            <p:grpSpPr>
              <a:xfrm rot="5400000">
                <a:off x="-254004" y="4519772"/>
                <a:ext cx="152400" cy="122137"/>
                <a:chOff x="7983415" y="6582508"/>
                <a:chExt cx="152400" cy="486600"/>
              </a:xfrm>
            </p:grpSpPr>
            <p:cxnSp>
              <p:nvCxnSpPr>
                <p:cNvPr id="1029" name="Google Shape;1029;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30" name="Google Shape;1030;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31" name="Google Shape;1031;p20"/>
              <p:cNvGrpSpPr/>
              <p:nvPr/>
            </p:nvGrpSpPr>
            <p:grpSpPr>
              <a:xfrm rot="5400000">
                <a:off x="-254004" y="4046130"/>
                <a:ext cx="152400" cy="122137"/>
                <a:chOff x="7983415" y="6582508"/>
                <a:chExt cx="152400" cy="486600"/>
              </a:xfrm>
            </p:grpSpPr>
            <p:cxnSp>
              <p:nvCxnSpPr>
                <p:cNvPr id="1032" name="Google Shape;1032;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33" name="Google Shape;1033;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34" name="Google Shape;1034;p20"/>
              <p:cNvGrpSpPr/>
              <p:nvPr/>
            </p:nvGrpSpPr>
            <p:grpSpPr>
              <a:xfrm rot="5400000">
                <a:off x="-254004" y="3572488"/>
                <a:ext cx="152400" cy="122137"/>
                <a:chOff x="7983415" y="6582508"/>
                <a:chExt cx="152400" cy="486600"/>
              </a:xfrm>
            </p:grpSpPr>
            <p:cxnSp>
              <p:nvCxnSpPr>
                <p:cNvPr id="1035" name="Google Shape;1035;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36" name="Google Shape;1036;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37" name="Google Shape;1037;p20"/>
              <p:cNvGrpSpPr/>
              <p:nvPr/>
            </p:nvGrpSpPr>
            <p:grpSpPr>
              <a:xfrm rot="5400000">
                <a:off x="-254004" y="3098846"/>
                <a:ext cx="152400" cy="122137"/>
                <a:chOff x="7983415" y="6582508"/>
                <a:chExt cx="152400" cy="486600"/>
              </a:xfrm>
            </p:grpSpPr>
            <p:cxnSp>
              <p:nvCxnSpPr>
                <p:cNvPr id="1038" name="Google Shape;1038;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39" name="Google Shape;1039;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40" name="Google Shape;1040;p20"/>
              <p:cNvGrpSpPr/>
              <p:nvPr/>
            </p:nvGrpSpPr>
            <p:grpSpPr>
              <a:xfrm rot="5400000">
                <a:off x="-254004" y="2625204"/>
                <a:ext cx="152400" cy="122137"/>
                <a:chOff x="7983415" y="6582508"/>
                <a:chExt cx="152400" cy="486600"/>
              </a:xfrm>
            </p:grpSpPr>
            <p:cxnSp>
              <p:nvCxnSpPr>
                <p:cNvPr id="1041" name="Google Shape;1041;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42" name="Google Shape;1042;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43" name="Google Shape;1043;p20"/>
              <p:cNvGrpSpPr/>
              <p:nvPr/>
            </p:nvGrpSpPr>
            <p:grpSpPr>
              <a:xfrm rot="5400000">
                <a:off x="-254004" y="2151562"/>
                <a:ext cx="152400" cy="122137"/>
                <a:chOff x="7983415" y="6582508"/>
                <a:chExt cx="152400" cy="486600"/>
              </a:xfrm>
            </p:grpSpPr>
            <p:cxnSp>
              <p:nvCxnSpPr>
                <p:cNvPr id="1044" name="Google Shape;1044;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45" name="Google Shape;1045;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46" name="Google Shape;1046;p20"/>
              <p:cNvGrpSpPr/>
              <p:nvPr/>
            </p:nvGrpSpPr>
            <p:grpSpPr>
              <a:xfrm rot="5400000">
                <a:off x="-254004" y="1677920"/>
                <a:ext cx="152400" cy="122137"/>
                <a:chOff x="7983415" y="6582508"/>
                <a:chExt cx="152400" cy="486600"/>
              </a:xfrm>
            </p:grpSpPr>
            <p:cxnSp>
              <p:nvCxnSpPr>
                <p:cNvPr id="1047" name="Google Shape;1047;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48" name="Google Shape;1048;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49" name="Google Shape;1049;p20"/>
              <p:cNvGrpSpPr/>
              <p:nvPr/>
            </p:nvGrpSpPr>
            <p:grpSpPr>
              <a:xfrm rot="5400000">
                <a:off x="-254004" y="997329"/>
                <a:ext cx="152400" cy="122137"/>
                <a:chOff x="7983415" y="6582508"/>
                <a:chExt cx="152400" cy="486600"/>
              </a:xfrm>
            </p:grpSpPr>
            <p:cxnSp>
              <p:nvCxnSpPr>
                <p:cNvPr id="1050" name="Google Shape;1050;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51" name="Google Shape;1051;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052" name="Google Shape;1052;p20"/>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053" name="Google Shape;1053;p20"/>
            <p:cNvGrpSpPr/>
            <p:nvPr/>
          </p:nvGrpSpPr>
          <p:grpSpPr>
            <a:xfrm>
              <a:off x="457731" y="-141189"/>
              <a:ext cx="8226688" cy="122137"/>
              <a:chOff x="457731" y="6582508"/>
              <a:chExt cx="8226688" cy="486600"/>
            </a:xfrm>
          </p:grpSpPr>
          <p:cxnSp>
            <p:nvCxnSpPr>
              <p:cNvPr id="1054" name="Google Shape;1054;p20"/>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55" name="Google Shape;1055;p20"/>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056" name="Google Shape;1056;p20"/>
              <p:cNvGrpSpPr/>
              <p:nvPr/>
            </p:nvGrpSpPr>
            <p:grpSpPr>
              <a:xfrm>
                <a:off x="7986158" y="6582508"/>
                <a:ext cx="152400" cy="486600"/>
                <a:chOff x="7983415" y="6582508"/>
                <a:chExt cx="152400" cy="486600"/>
              </a:xfrm>
            </p:grpSpPr>
            <p:cxnSp>
              <p:nvCxnSpPr>
                <p:cNvPr id="1057" name="Google Shape;1057;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58" name="Google Shape;1058;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59" name="Google Shape;1059;p20"/>
              <p:cNvGrpSpPr/>
              <p:nvPr/>
            </p:nvGrpSpPr>
            <p:grpSpPr>
              <a:xfrm>
                <a:off x="7287901" y="6582508"/>
                <a:ext cx="152400" cy="486600"/>
                <a:chOff x="7983415" y="6582508"/>
                <a:chExt cx="152400" cy="486600"/>
              </a:xfrm>
            </p:grpSpPr>
            <p:cxnSp>
              <p:nvCxnSpPr>
                <p:cNvPr id="1060" name="Google Shape;1060;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61" name="Google Shape;1061;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62" name="Google Shape;1062;p20"/>
              <p:cNvGrpSpPr/>
              <p:nvPr/>
            </p:nvGrpSpPr>
            <p:grpSpPr>
              <a:xfrm>
                <a:off x="6589644" y="6582508"/>
                <a:ext cx="152400" cy="486600"/>
                <a:chOff x="7983415" y="6582508"/>
                <a:chExt cx="152400" cy="486600"/>
              </a:xfrm>
            </p:grpSpPr>
            <p:cxnSp>
              <p:nvCxnSpPr>
                <p:cNvPr id="1063" name="Google Shape;1063;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64" name="Google Shape;1064;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65" name="Google Shape;1065;p20"/>
              <p:cNvGrpSpPr/>
              <p:nvPr/>
            </p:nvGrpSpPr>
            <p:grpSpPr>
              <a:xfrm>
                <a:off x="5891387" y="6582508"/>
                <a:ext cx="152400" cy="486600"/>
                <a:chOff x="7983415" y="6582508"/>
                <a:chExt cx="152400" cy="486600"/>
              </a:xfrm>
            </p:grpSpPr>
            <p:cxnSp>
              <p:nvCxnSpPr>
                <p:cNvPr id="1066" name="Google Shape;1066;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67" name="Google Shape;1067;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68" name="Google Shape;1068;p20"/>
              <p:cNvGrpSpPr/>
              <p:nvPr/>
            </p:nvGrpSpPr>
            <p:grpSpPr>
              <a:xfrm>
                <a:off x="5193130" y="6582508"/>
                <a:ext cx="152400" cy="486600"/>
                <a:chOff x="7983415" y="6582508"/>
                <a:chExt cx="152400" cy="486600"/>
              </a:xfrm>
            </p:grpSpPr>
            <p:cxnSp>
              <p:nvCxnSpPr>
                <p:cNvPr id="1069" name="Google Shape;1069;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70" name="Google Shape;1070;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71" name="Google Shape;1071;p20"/>
              <p:cNvGrpSpPr/>
              <p:nvPr/>
            </p:nvGrpSpPr>
            <p:grpSpPr>
              <a:xfrm>
                <a:off x="4494873" y="6582508"/>
                <a:ext cx="152400" cy="486600"/>
                <a:chOff x="7983415" y="6582508"/>
                <a:chExt cx="152400" cy="486600"/>
              </a:xfrm>
            </p:grpSpPr>
            <p:cxnSp>
              <p:nvCxnSpPr>
                <p:cNvPr id="1072" name="Google Shape;1072;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73" name="Google Shape;1073;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74" name="Google Shape;1074;p20"/>
              <p:cNvGrpSpPr/>
              <p:nvPr/>
            </p:nvGrpSpPr>
            <p:grpSpPr>
              <a:xfrm>
                <a:off x="3796616" y="6582508"/>
                <a:ext cx="152400" cy="486600"/>
                <a:chOff x="7983415" y="6582508"/>
                <a:chExt cx="152400" cy="486600"/>
              </a:xfrm>
            </p:grpSpPr>
            <p:cxnSp>
              <p:nvCxnSpPr>
                <p:cNvPr id="1075" name="Google Shape;1075;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76" name="Google Shape;1076;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77" name="Google Shape;1077;p20"/>
              <p:cNvGrpSpPr/>
              <p:nvPr/>
            </p:nvGrpSpPr>
            <p:grpSpPr>
              <a:xfrm>
                <a:off x="3098359" y="6582508"/>
                <a:ext cx="152400" cy="486600"/>
                <a:chOff x="7983415" y="6582508"/>
                <a:chExt cx="152400" cy="486600"/>
              </a:xfrm>
            </p:grpSpPr>
            <p:cxnSp>
              <p:nvCxnSpPr>
                <p:cNvPr id="1078" name="Google Shape;1078;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79" name="Google Shape;1079;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80" name="Google Shape;1080;p20"/>
              <p:cNvGrpSpPr/>
              <p:nvPr/>
            </p:nvGrpSpPr>
            <p:grpSpPr>
              <a:xfrm>
                <a:off x="2400102" y="6582508"/>
                <a:ext cx="152400" cy="486600"/>
                <a:chOff x="7983415" y="6582508"/>
                <a:chExt cx="152400" cy="486600"/>
              </a:xfrm>
            </p:grpSpPr>
            <p:cxnSp>
              <p:nvCxnSpPr>
                <p:cNvPr id="1081" name="Google Shape;1081;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82" name="Google Shape;1082;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83" name="Google Shape;1083;p20"/>
              <p:cNvGrpSpPr/>
              <p:nvPr/>
            </p:nvGrpSpPr>
            <p:grpSpPr>
              <a:xfrm>
                <a:off x="1701845" y="6582508"/>
                <a:ext cx="152400" cy="486600"/>
                <a:chOff x="7983415" y="6582508"/>
                <a:chExt cx="152400" cy="486600"/>
              </a:xfrm>
            </p:grpSpPr>
            <p:cxnSp>
              <p:nvCxnSpPr>
                <p:cNvPr id="1084" name="Google Shape;1084;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85" name="Google Shape;1085;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086" name="Google Shape;1086;p20"/>
              <p:cNvGrpSpPr/>
              <p:nvPr/>
            </p:nvGrpSpPr>
            <p:grpSpPr>
              <a:xfrm>
                <a:off x="1003588" y="6582508"/>
                <a:ext cx="152400" cy="486600"/>
                <a:chOff x="7983415" y="6582508"/>
                <a:chExt cx="152400" cy="486600"/>
              </a:xfrm>
            </p:grpSpPr>
            <p:cxnSp>
              <p:nvCxnSpPr>
                <p:cNvPr id="1087" name="Google Shape;1087;p2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088" name="Google Shape;1088;p2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pic>
        <p:nvPicPr>
          <p:cNvPr id="1089" name="Google Shape;1089;p20"/>
          <p:cNvPicPr preferRelativeResize="0"/>
          <p:nvPr/>
        </p:nvPicPr>
        <p:blipFill rotWithShape="1">
          <a:blip r:embed="rId2">
            <a:alphaModFix/>
          </a:blip>
          <a:srcRect/>
          <a:stretch/>
        </p:blipFill>
        <p:spPr>
          <a:xfrm>
            <a:off x="3775944" y="2565798"/>
            <a:ext cx="4640113" cy="172640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Slide + Presenters">
  <p:cSld name="3_Title Slide + Presenters">
    <p:bg>
      <p:bgPr>
        <a:solidFill>
          <a:schemeClr val="lt1"/>
        </a:solidFill>
        <a:effectLst/>
      </p:bgPr>
    </p:bg>
    <p:spTree>
      <p:nvGrpSpPr>
        <p:cNvPr id="1" name="Shape 1090"/>
        <p:cNvGrpSpPr/>
        <p:nvPr/>
      </p:nvGrpSpPr>
      <p:grpSpPr>
        <a:xfrm>
          <a:off x="0" y="0"/>
          <a:ext cx="0" cy="0"/>
          <a:chOff x="0" y="0"/>
          <a:chExt cx="0" cy="0"/>
        </a:xfrm>
      </p:grpSpPr>
      <p:sp>
        <p:nvSpPr>
          <p:cNvPr id="1091" name="Google Shape;1091;p21"/>
          <p:cNvSpPr/>
          <p:nvPr/>
        </p:nvSpPr>
        <p:spPr>
          <a:xfrm>
            <a:off x="0" y="0"/>
            <a:ext cx="83361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092" name="Google Shape;1092;p21"/>
          <p:cNvSpPr txBox="1">
            <a:spLocks noGrp="1"/>
          </p:cNvSpPr>
          <p:nvPr>
            <p:ph type="ctrTitle"/>
          </p:nvPr>
        </p:nvSpPr>
        <p:spPr>
          <a:xfrm>
            <a:off x="609599" y="609600"/>
            <a:ext cx="5486400" cy="933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093" name="Google Shape;1093;p21"/>
          <p:cNvPicPr preferRelativeResize="0"/>
          <p:nvPr/>
        </p:nvPicPr>
        <p:blipFill rotWithShape="1">
          <a:blip r:embed="rId2">
            <a:alphaModFix/>
          </a:blip>
          <a:srcRect/>
          <a:stretch/>
        </p:blipFill>
        <p:spPr>
          <a:xfrm>
            <a:off x="8777757" y="570476"/>
            <a:ext cx="2972478" cy="1105924"/>
          </a:xfrm>
          <a:prstGeom prst="rect">
            <a:avLst/>
          </a:prstGeom>
          <a:noFill/>
          <a:ln>
            <a:noFill/>
          </a:ln>
        </p:spPr>
      </p:pic>
      <p:sp>
        <p:nvSpPr>
          <p:cNvPr id="1094" name="Google Shape;1094;p21"/>
          <p:cNvSpPr/>
          <p:nvPr/>
        </p:nvSpPr>
        <p:spPr>
          <a:xfrm>
            <a:off x="8760100" y="2106228"/>
            <a:ext cx="3007800" cy="18300"/>
          </a:xfrm>
          <a:prstGeom prst="rect">
            <a:avLst/>
          </a:prstGeom>
          <a:solidFill>
            <a:srgbClr val="FF82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095" name="Google Shape;1095;p21"/>
          <p:cNvSpPr txBox="1">
            <a:spLocks noGrp="1"/>
          </p:cNvSpPr>
          <p:nvPr>
            <p:ph type="body" idx="1"/>
          </p:nvPr>
        </p:nvSpPr>
        <p:spPr>
          <a:xfrm>
            <a:off x="8795617" y="2743200"/>
            <a:ext cx="2936700" cy="324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usitana"/>
                <a:ea typeface="Lusitana"/>
                <a:cs typeface="Lusitana"/>
                <a:sym typeface="Lusitana"/>
              </a:defRPr>
            </a:lvl1pPr>
            <a:lvl2pPr marL="914400" marR="0" lvl="1"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2pPr>
            <a:lvl3pPr marL="1371600" marR="0" lvl="2" indent="-228600"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Lusitana"/>
                <a:ea typeface="Lusitana"/>
                <a:cs typeface="Lusitana"/>
                <a:sym typeface="Lusitana"/>
              </a:defRPr>
            </a:lvl3pPr>
            <a:lvl4pPr marL="1828800" marR="0" lvl="3"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4pPr>
            <a:lvl5pPr marL="2286000" marR="0" lvl="4"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096" name="Google Shape;1096;p21"/>
          <p:cNvSpPr txBox="1">
            <a:spLocks noGrp="1"/>
          </p:cNvSpPr>
          <p:nvPr>
            <p:ph type="body" idx="2"/>
          </p:nvPr>
        </p:nvSpPr>
        <p:spPr>
          <a:xfrm>
            <a:off x="609599" y="5562600"/>
            <a:ext cx="6781800" cy="4302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Lusitana"/>
                <a:ea typeface="Lusitana"/>
                <a:cs typeface="Lusitana"/>
                <a:sym typeface="Lusitana"/>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old Title Slide - Section Opener">
  <p:cSld name="1_Bold Title Slide - Section Opener">
    <p:bg>
      <p:bgPr>
        <a:solidFill>
          <a:schemeClr val="lt1"/>
        </a:solidFill>
        <a:effectLst/>
      </p:bgPr>
    </p:bg>
    <p:spTree>
      <p:nvGrpSpPr>
        <p:cNvPr id="1" name="Shape 158"/>
        <p:cNvGrpSpPr/>
        <p:nvPr/>
      </p:nvGrpSpPr>
      <p:grpSpPr>
        <a:xfrm>
          <a:off x="0" y="0"/>
          <a:ext cx="0" cy="0"/>
          <a:chOff x="0" y="0"/>
          <a:chExt cx="0" cy="0"/>
        </a:xfrm>
      </p:grpSpPr>
      <p:sp>
        <p:nvSpPr>
          <p:cNvPr id="159" name="Google Shape;159;p3"/>
          <p:cNvSpPr/>
          <p:nvPr/>
        </p:nvSpPr>
        <p:spPr>
          <a:xfrm>
            <a:off x="0" y="0"/>
            <a:ext cx="12192000" cy="6858000"/>
          </a:xfrm>
          <a:prstGeom prst="rect">
            <a:avLst/>
          </a:prstGeom>
          <a:gradFill>
            <a:gsLst>
              <a:gs pos="0">
                <a:schemeClr val="accent2"/>
              </a:gs>
              <a:gs pos="19000">
                <a:srgbClr val="FF9A2E"/>
              </a:gs>
              <a:gs pos="100000">
                <a:schemeClr val="accent1"/>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0" name="Google Shape;160;p3"/>
          <p:cNvSpPr txBox="1">
            <a:spLocks noGrp="1"/>
          </p:cNvSpPr>
          <p:nvPr>
            <p:ph type="ctrTitle"/>
          </p:nvPr>
        </p:nvSpPr>
        <p:spPr>
          <a:xfrm>
            <a:off x="838199" y="3048000"/>
            <a:ext cx="10515601" cy="93315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61" name="Google Shape;161;p3"/>
          <p:cNvGrpSpPr/>
          <p:nvPr/>
        </p:nvGrpSpPr>
        <p:grpSpPr>
          <a:xfrm>
            <a:off x="-168248" y="-141165"/>
            <a:ext cx="12545566" cy="7136527"/>
            <a:chOff x="-151324" y="-141165"/>
            <a:chExt cx="9439923" cy="7136527"/>
          </a:xfrm>
        </p:grpSpPr>
        <p:grpSp>
          <p:nvGrpSpPr>
            <p:cNvPr id="162" name="Google Shape;162;p3"/>
            <p:cNvGrpSpPr/>
            <p:nvPr/>
          </p:nvGrpSpPr>
          <p:grpSpPr>
            <a:xfrm>
              <a:off x="457731" y="6873247"/>
              <a:ext cx="8226688" cy="122115"/>
              <a:chOff x="457731" y="6582508"/>
              <a:chExt cx="8226688" cy="486507"/>
            </a:xfrm>
          </p:grpSpPr>
          <p:cxnSp>
            <p:nvCxnSpPr>
              <p:cNvPr id="163" name="Google Shape;163;p3"/>
              <p:cNvCxnSpPr/>
              <p:nvPr/>
            </p:nvCxnSpPr>
            <p:spPr>
              <a:xfrm>
                <a:off x="457731"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64" name="Google Shape;164;p3"/>
              <p:cNvCxnSpPr/>
              <p:nvPr/>
            </p:nvCxnSpPr>
            <p:spPr>
              <a:xfrm>
                <a:off x="8684419" y="6582508"/>
                <a:ext cx="0" cy="486507"/>
              </a:xfrm>
              <a:prstGeom prst="straightConnector1">
                <a:avLst/>
              </a:prstGeom>
              <a:noFill/>
              <a:ln w="9525" cap="flat" cmpd="sng">
                <a:solidFill>
                  <a:srgbClr val="9085B2"/>
                </a:solidFill>
                <a:prstDash val="dot"/>
                <a:miter lim="800000"/>
                <a:headEnd type="none" w="sm" len="sm"/>
                <a:tailEnd type="none" w="sm" len="sm"/>
              </a:ln>
            </p:spPr>
          </p:cxnSp>
          <p:grpSp>
            <p:nvGrpSpPr>
              <p:cNvPr id="165" name="Google Shape;165;p3"/>
              <p:cNvGrpSpPr/>
              <p:nvPr/>
            </p:nvGrpSpPr>
            <p:grpSpPr>
              <a:xfrm>
                <a:off x="7986158" y="6582508"/>
                <a:ext cx="152400" cy="486507"/>
                <a:chOff x="7983415" y="6582508"/>
                <a:chExt cx="152400" cy="486507"/>
              </a:xfrm>
            </p:grpSpPr>
            <p:cxnSp>
              <p:nvCxnSpPr>
                <p:cNvPr id="166" name="Google Shape;166;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67" name="Google Shape;167;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68" name="Google Shape;168;p3"/>
              <p:cNvGrpSpPr/>
              <p:nvPr/>
            </p:nvGrpSpPr>
            <p:grpSpPr>
              <a:xfrm>
                <a:off x="7287901" y="6582508"/>
                <a:ext cx="152400" cy="486507"/>
                <a:chOff x="7983415" y="6582508"/>
                <a:chExt cx="152400" cy="486507"/>
              </a:xfrm>
            </p:grpSpPr>
            <p:cxnSp>
              <p:nvCxnSpPr>
                <p:cNvPr id="169" name="Google Shape;169;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70" name="Google Shape;170;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71" name="Google Shape;171;p3"/>
              <p:cNvGrpSpPr/>
              <p:nvPr/>
            </p:nvGrpSpPr>
            <p:grpSpPr>
              <a:xfrm>
                <a:off x="6589644" y="6582508"/>
                <a:ext cx="152400" cy="486507"/>
                <a:chOff x="7983415" y="6582508"/>
                <a:chExt cx="152400" cy="486507"/>
              </a:xfrm>
            </p:grpSpPr>
            <p:cxnSp>
              <p:nvCxnSpPr>
                <p:cNvPr id="172" name="Google Shape;172;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73" name="Google Shape;173;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74" name="Google Shape;174;p3"/>
              <p:cNvGrpSpPr/>
              <p:nvPr/>
            </p:nvGrpSpPr>
            <p:grpSpPr>
              <a:xfrm>
                <a:off x="5891387" y="6582508"/>
                <a:ext cx="152400" cy="486507"/>
                <a:chOff x="7983415" y="6582508"/>
                <a:chExt cx="152400" cy="486507"/>
              </a:xfrm>
            </p:grpSpPr>
            <p:cxnSp>
              <p:nvCxnSpPr>
                <p:cNvPr id="175" name="Google Shape;175;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76" name="Google Shape;176;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77" name="Google Shape;177;p3"/>
              <p:cNvGrpSpPr/>
              <p:nvPr/>
            </p:nvGrpSpPr>
            <p:grpSpPr>
              <a:xfrm>
                <a:off x="5193130" y="6582508"/>
                <a:ext cx="152400" cy="486507"/>
                <a:chOff x="7983415" y="6582508"/>
                <a:chExt cx="152400" cy="486507"/>
              </a:xfrm>
            </p:grpSpPr>
            <p:cxnSp>
              <p:nvCxnSpPr>
                <p:cNvPr id="178" name="Google Shape;178;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79" name="Google Shape;179;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80" name="Google Shape;180;p3"/>
              <p:cNvGrpSpPr/>
              <p:nvPr/>
            </p:nvGrpSpPr>
            <p:grpSpPr>
              <a:xfrm>
                <a:off x="4494873" y="6582508"/>
                <a:ext cx="152400" cy="486507"/>
                <a:chOff x="7983415" y="6582508"/>
                <a:chExt cx="152400" cy="486507"/>
              </a:xfrm>
            </p:grpSpPr>
            <p:cxnSp>
              <p:nvCxnSpPr>
                <p:cNvPr id="181" name="Google Shape;181;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82" name="Google Shape;182;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83" name="Google Shape;183;p3"/>
              <p:cNvGrpSpPr/>
              <p:nvPr/>
            </p:nvGrpSpPr>
            <p:grpSpPr>
              <a:xfrm>
                <a:off x="3796616" y="6582508"/>
                <a:ext cx="152400" cy="486507"/>
                <a:chOff x="7983415" y="6582508"/>
                <a:chExt cx="152400" cy="486507"/>
              </a:xfrm>
            </p:grpSpPr>
            <p:cxnSp>
              <p:nvCxnSpPr>
                <p:cNvPr id="184" name="Google Shape;184;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85" name="Google Shape;185;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86" name="Google Shape;186;p3"/>
              <p:cNvGrpSpPr/>
              <p:nvPr/>
            </p:nvGrpSpPr>
            <p:grpSpPr>
              <a:xfrm>
                <a:off x="3098359" y="6582508"/>
                <a:ext cx="152400" cy="486507"/>
                <a:chOff x="7983415" y="6582508"/>
                <a:chExt cx="152400" cy="486507"/>
              </a:xfrm>
            </p:grpSpPr>
            <p:cxnSp>
              <p:nvCxnSpPr>
                <p:cNvPr id="187" name="Google Shape;187;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88" name="Google Shape;188;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89" name="Google Shape;189;p3"/>
              <p:cNvGrpSpPr/>
              <p:nvPr/>
            </p:nvGrpSpPr>
            <p:grpSpPr>
              <a:xfrm>
                <a:off x="2400102" y="6582508"/>
                <a:ext cx="152400" cy="486507"/>
                <a:chOff x="7983415" y="6582508"/>
                <a:chExt cx="152400" cy="486507"/>
              </a:xfrm>
            </p:grpSpPr>
            <p:cxnSp>
              <p:nvCxnSpPr>
                <p:cNvPr id="190" name="Google Shape;190;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91" name="Google Shape;191;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92" name="Google Shape;192;p3"/>
              <p:cNvGrpSpPr/>
              <p:nvPr/>
            </p:nvGrpSpPr>
            <p:grpSpPr>
              <a:xfrm>
                <a:off x="1701845" y="6582508"/>
                <a:ext cx="152400" cy="486507"/>
                <a:chOff x="7983415" y="6582508"/>
                <a:chExt cx="152400" cy="486507"/>
              </a:xfrm>
            </p:grpSpPr>
            <p:cxnSp>
              <p:nvCxnSpPr>
                <p:cNvPr id="193" name="Google Shape;193;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94" name="Google Shape;194;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195" name="Google Shape;195;p3"/>
              <p:cNvGrpSpPr/>
              <p:nvPr/>
            </p:nvGrpSpPr>
            <p:grpSpPr>
              <a:xfrm>
                <a:off x="1003588" y="6582508"/>
                <a:ext cx="152400" cy="486507"/>
                <a:chOff x="7983415" y="6582508"/>
                <a:chExt cx="152400" cy="486507"/>
              </a:xfrm>
            </p:grpSpPr>
            <p:cxnSp>
              <p:nvCxnSpPr>
                <p:cNvPr id="196" name="Google Shape;196;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197" name="Google Shape;197;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98" name="Google Shape;198;p3"/>
            <p:cNvGrpSpPr/>
            <p:nvPr/>
          </p:nvGrpSpPr>
          <p:grpSpPr>
            <a:xfrm>
              <a:off x="-151324" y="454006"/>
              <a:ext cx="122115" cy="5945205"/>
              <a:chOff x="-238874" y="454006"/>
              <a:chExt cx="122115" cy="5945205"/>
            </a:xfrm>
          </p:grpSpPr>
          <p:cxnSp>
            <p:nvCxnSpPr>
              <p:cNvPr id="199" name="Google Shape;199;p3"/>
              <p:cNvCxnSpPr/>
              <p:nvPr/>
            </p:nvCxnSpPr>
            <p:spPr>
              <a:xfrm>
                <a:off x="-177817" y="392949"/>
                <a:ext cx="0" cy="122115"/>
              </a:xfrm>
              <a:prstGeom prst="straightConnector1">
                <a:avLst/>
              </a:prstGeom>
              <a:noFill/>
              <a:ln w="9525" cap="flat" cmpd="sng">
                <a:solidFill>
                  <a:srgbClr val="9085B2"/>
                </a:solidFill>
                <a:prstDash val="dot"/>
                <a:miter lim="800000"/>
                <a:headEnd type="none" w="sm" len="sm"/>
                <a:tailEnd type="none" w="sm" len="sm"/>
              </a:ln>
            </p:spPr>
          </p:cxnSp>
          <p:grpSp>
            <p:nvGrpSpPr>
              <p:cNvPr id="200" name="Google Shape;200;p3"/>
              <p:cNvGrpSpPr/>
              <p:nvPr/>
            </p:nvGrpSpPr>
            <p:grpSpPr>
              <a:xfrm rot="5400000">
                <a:off x="-254017" y="5940709"/>
                <a:ext cx="152400" cy="122115"/>
                <a:chOff x="7983415" y="6582508"/>
                <a:chExt cx="152400" cy="486507"/>
              </a:xfrm>
            </p:grpSpPr>
            <p:cxnSp>
              <p:nvCxnSpPr>
                <p:cNvPr id="201" name="Google Shape;201;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02" name="Google Shape;202;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03" name="Google Shape;203;p3"/>
              <p:cNvGrpSpPr/>
              <p:nvPr/>
            </p:nvGrpSpPr>
            <p:grpSpPr>
              <a:xfrm rot="5400000">
                <a:off x="-254017" y="5467067"/>
                <a:ext cx="152400" cy="122115"/>
                <a:chOff x="7983415" y="6582508"/>
                <a:chExt cx="152400" cy="486507"/>
              </a:xfrm>
            </p:grpSpPr>
            <p:cxnSp>
              <p:nvCxnSpPr>
                <p:cNvPr id="204" name="Google Shape;204;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05" name="Google Shape;205;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06" name="Google Shape;206;p3"/>
              <p:cNvGrpSpPr/>
              <p:nvPr/>
            </p:nvGrpSpPr>
            <p:grpSpPr>
              <a:xfrm rot="5400000">
                <a:off x="-254017" y="4993425"/>
                <a:ext cx="152400" cy="122115"/>
                <a:chOff x="7983415" y="6582508"/>
                <a:chExt cx="152400" cy="486507"/>
              </a:xfrm>
            </p:grpSpPr>
            <p:cxnSp>
              <p:nvCxnSpPr>
                <p:cNvPr id="207" name="Google Shape;207;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08" name="Google Shape;208;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09" name="Google Shape;209;p3"/>
              <p:cNvGrpSpPr/>
              <p:nvPr/>
            </p:nvGrpSpPr>
            <p:grpSpPr>
              <a:xfrm rot="5400000">
                <a:off x="-254017" y="4519783"/>
                <a:ext cx="152400" cy="122115"/>
                <a:chOff x="7983415" y="6582508"/>
                <a:chExt cx="152400" cy="486507"/>
              </a:xfrm>
            </p:grpSpPr>
            <p:cxnSp>
              <p:nvCxnSpPr>
                <p:cNvPr id="210" name="Google Shape;210;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11" name="Google Shape;211;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12" name="Google Shape;212;p3"/>
              <p:cNvGrpSpPr/>
              <p:nvPr/>
            </p:nvGrpSpPr>
            <p:grpSpPr>
              <a:xfrm rot="5400000">
                <a:off x="-254017" y="4046141"/>
                <a:ext cx="152400" cy="122115"/>
                <a:chOff x="7983415" y="6582508"/>
                <a:chExt cx="152400" cy="486507"/>
              </a:xfrm>
            </p:grpSpPr>
            <p:cxnSp>
              <p:nvCxnSpPr>
                <p:cNvPr id="213" name="Google Shape;213;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14" name="Google Shape;214;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15" name="Google Shape;215;p3"/>
              <p:cNvGrpSpPr/>
              <p:nvPr/>
            </p:nvGrpSpPr>
            <p:grpSpPr>
              <a:xfrm rot="5400000">
                <a:off x="-254017" y="3572499"/>
                <a:ext cx="152400" cy="122115"/>
                <a:chOff x="7983415" y="6582508"/>
                <a:chExt cx="152400" cy="486507"/>
              </a:xfrm>
            </p:grpSpPr>
            <p:cxnSp>
              <p:nvCxnSpPr>
                <p:cNvPr id="216" name="Google Shape;216;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17" name="Google Shape;217;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18" name="Google Shape;218;p3"/>
              <p:cNvGrpSpPr/>
              <p:nvPr/>
            </p:nvGrpSpPr>
            <p:grpSpPr>
              <a:xfrm rot="5400000">
                <a:off x="-254017" y="3098857"/>
                <a:ext cx="152400" cy="122115"/>
                <a:chOff x="7983415" y="6582508"/>
                <a:chExt cx="152400" cy="486507"/>
              </a:xfrm>
            </p:grpSpPr>
            <p:cxnSp>
              <p:nvCxnSpPr>
                <p:cNvPr id="219" name="Google Shape;219;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20" name="Google Shape;220;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21" name="Google Shape;221;p3"/>
              <p:cNvGrpSpPr/>
              <p:nvPr/>
            </p:nvGrpSpPr>
            <p:grpSpPr>
              <a:xfrm rot="5400000">
                <a:off x="-254017" y="2625215"/>
                <a:ext cx="152400" cy="122115"/>
                <a:chOff x="7983415" y="6582508"/>
                <a:chExt cx="152400" cy="486507"/>
              </a:xfrm>
            </p:grpSpPr>
            <p:cxnSp>
              <p:nvCxnSpPr>
                <p:cNvPr id="222" name="Google Shape;222;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23" name="Google Shape;223;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24" name="Google Shape;224;p3"/>
              <p:cNvGrpSpPr/>
              <p:nvPr/>
            </p:nvGrpSpPr>
            <p:grpSpPr>
              <a:xfrm rot="5400000">
                <a:off x="-254017" y="2151573"/>
                <a:ext cx="152400" cy="122115"/>
                <a:chOff x="7983415" y="6582508"/>
                <a:chExt cx="152400" cy="486507"/>
              </a:xfrm>
            </p:grpSpPr>
            <p:cxnSp>
              <p:nvCxnSpPr>
                <p:cNvPr id="225" name="Google Shape;225;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26" name="Google Shape;226;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27" name="Google Shape;227;p3"/>
              <p:cNvGrpSpPr/>
              <p:nvPr/>
            </p:nvGrpSpPr>
            <p:grpSpPr>
              <a:xfrm rot="5400000">
                <a:off x="-254017" y="1677931"/>
                <a:ext cx="152400" cy="122115"/>
                <a:chOff x="7983415" y="6582508"/>
                <a:chExt cx="152400" cy="486507"/>
              </a:xfrm>
            </p:grpSpPr>
            <p:cxnSp>
              <p:nvCxnSpPr>
                <p:cNvPr id="228" name="Google Shape;228;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29" name="Google Shape;229;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30" name="Google Shape;230;p3"/>
              <p:cNvGrpSpPr/>
              <p:nvPr/>
            </p:nvGrpSpPr>
            <p:grpSpPr>
              <a:xfrm rot="5400000">
                <a:off x="-254017" y="997340"/>
                <a:ext cx="152400" cy="122115"/>
                <a:chOff x="7983415" y="6582508"/>
                <a:chExt cx="152400" cy="486507"/>
              </a:xfrm>
            </p:grpSpPr>
            <p:cxnSp>
              <p:nvCxnSpPr>
                <p:cNvPr id="231" name="Google Shape;231;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32" name="Google Shape;232;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cxnSp>
            <p:nvCxnSpPr>
              <p:cNvPr id="233" name="Google Shape;233;p3"/>
              <p:cNvCxnSpPr/>
              <p:nvPr/>
            </p:nvCxnSpPr>
            <p:spPr>
              <a:xfrm>
                <a:off x="-177817" y="6338154"/>
                <a:ext cx="0" cy="122115"/>
              </a:xfrm>
              <a:prstGeom prst="straightConnector1">
                <a:avLst/>
              </a:prstGeom>
              <a:noFill/>
              <a:ln w="9525" cap="flat" cmpd="sng">
                <a:solidFill>
                  <a:srgbClr val="9085B2"/>
                </a:solidFill>
                <a:prstDash val="dot"/>
                <a:miter lim="800000"/>
                <a:headEnd type="none" w="sm" len="sm"/>
                <a:tailEnd type="none" w="sm" len="sm"/>
              </a:ln>
            </p:spPr>
          </p:cxnSp>
        </p:grpSp>
        <p:grpSp>
          <p:nvGrpSpPr>
            <p:cNvPr id="234" name="Google Shape;234;p3"/>
            <p:cNvGrpSpPr/>
            <p:nvPr/>
          </p:nvGrpSpPr>
          <p:grpSpPr>
            <a:xfrm>
              <a:off x="9166483" y="454006"/>
              <a:ext cx="122115" cy="5945205"/>
              <a:chOff x="-238874" y="454006"/>
              <a:chExt cx="122115" cy="5945205"/>
            </a:xfrm>
          </p:grpSpPr>
          <p:cxnSp>
            <p:nvCxnSpPr>
              <p:cNvPr id="235" name="Google Shape;235;p3"/>
              <p:cNvCxnSpPr/>
              <p:nvPr/>
            </p:nvCxnSpPr>
            <p:spPr>
              <a:xfrm>
                <a:off x="-177817" y="392949"/>
                <a:ext cx="0" cy="122115"/>
              </a:xfrm>
              <a:prstGeom prst="straightConnector1">
                <a:avLst/>
              </a:prstGeom>
              <a:noFill/>
              <a:ln w="9525" cap="flat" cmpd="sng">
                <a:solidFill>
                  <a:srgbClr val="9085B2"/>
                </a:solidFill>
                <a:prstDash val="dot"/>
                <a:miter lim="800000"/>
                <a:headEnd type="none" w="sm" len="sm"/>
                <a:tailEnd type="none" w="sm" len="sm"/>
              </a:ln>
            </p:spPr>
          </p:cxnSp>
          <p:grpSp>
            <p:nvGrpSpPr>
              <p:cNvPr id="236" name="Google Shape;236;p3"/>
              <p:cNvGrpSpPr/>
              <p:nvPr/>
            </p:nvGrpSpPr>
            <p:grpSpPr>
              <a:xfrm rot="5400000">
                <a:off x="-254017" y="5940709"/>
                <a:ext cx="152400" cy="122115"/>
                <a:chOff x="7983415" y="6582508"/>
                <a:chExt cx="152400" cy="486507"/>
              </a:xfrm>
            </p:grpSpPr>
            <p:cxnSp>
              <p:nvCxnSpPr>
                <p:cNvPr id="237" name="Google Shape;237;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38" name="Google Shape;238;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39" name="Google Shape;239;p3"/>
              <p:cNvGrpSpPr/>
              <p:nvPr/>
            </p:nvGrpSpPr>
            <p:grpSpPr>
              <a:xfrm rot="5400000">
                <a:off x="-254017" y="5467067"/>
                <a:ext cx="152400" cy="122115"/>
                <a:chOff x="7983415" y="6582508"/>
                <a:chExt cx="152400" cy="486507"/>
              </a:xfrm>
            </p:grpSpPr>
            <p:cxnSp>
              <p:nvCxnSpPr>
                <p:cNvPr id="240" name="Google Shape;240;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41" name="Google Shape;241;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42" name="Google Shape;242;p3"/>
              <p:cNvGrpSpPr/>
              <p:nvPr/>
            </p:nvGrpSpPr>
            <p:grpSpPr>
              <a:xfrm rot="5400000">
                <a:off x="-254017" y="4993425"/>
                <a:ext cx="152400" cy="122115"/>
                <a:chOff x="7983415" y="6582508"/>
                <a:chExt cx="152400" cy="486507"/>
              </a:xfrm>
            </p:grpSpPr>
            <p:cxnSp>
              <p:nvCxnSpPr>
                <p:cNvPr id="243" name="Google Shape;243;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44" name="Google Shape;244;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45" name="Google Shape;245;p3"/>
              <p:cNvGrpSpPr/>
              <p:nvPr/>
            </p:nvGrpSpPr>
            <p:grpSpPr>
              <a:xfrm rot="5400000">
                <a:off x="-254017" y="4519783"/>
                <a:ext cx="152400" cy="122115"/>
                <a:chOff x="7983415" y="6582508"/>
                <a:chExt cx="152400" cy="486507"/>
              </a:xfrm>
            </p:grpSpPr>
            <p:cxnSp>
              <p:nvCxnSpPr>
                <p:cNvPr id="246" name="Google Shape;246;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47" name="Google Shape;247;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48" name="Google Shape;248;p3"/>
              <p:cNvGrpSpPr/>
              <p:nvPr/>
            </p:nvGrpSpPr>
            <p:grpSpPr>
              <a:xfrm rot="5400000">
                <a:off x="-254017" y="4046141"/>
                <a:ext cx="152400" cy="122115"/>
                <a:chOff x="7983415" y="6582508"/>
                <a:chExt cx="152400" cy="486507"/>
              </a:xfrm>
            </p:grpSpPr>
            <p:cxnSp>
              <p:nvCxnSpPr>
                <p:cNvPr id="249" name="Google Shape;249;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50" name="Google Shape;250;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51" name="Google Shape;251;p3"/>
              <p:cNvGrpSpPr/>
              <p:nvPr/>
            </p:nvGrpSpPr>
            <p:grpSpPr>
              <a:xfrm rot="5400000">
                <a:off x="-254017" y="3572499"/>
                <a:ext cx="152400" cy="122115"/>
                <a:chOff x="7983415" y="6582508"/>
                <a:chExt cx="152400" cy="486507"/>
              </a:xfrm>
            </p:grpSpPr>
            <p:cxnSp>
              <p:nvCxnSpPr>
                <p:cNvPr id="252" name="Google Shape;252;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53" name="Google Shape;253;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54" name="Google Shape;254;p3"/>
              <p:cNvGrpSpPr/>
              <p:nvPr/>
            </p:nvGrpSpPr>
            <p:grpSpPr>
              <a:xfrm rot="5400000">
                <a:off x="-254017" y="3098857"/>
                <a:ext cx="152400" cy="122115"/>
                <a:chOff x="7983415" y="6582508"/>
                <a:chExt cx="152400" cy="486507"/>
              </a:xfrm>
            </p:grpSpPr>
            <p:cxnSp>
              <p:nvCxnSpPr>
                <p:cNvPr id="255" name="Google Shape;255;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56" name="Google Shape;256;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57" name="Google Shape;257;p3"/>
              <p:cNvGrpSpPr/>
              <p:nvPr/>
            </p:nvGrpSpPr>
            <p:grpSpPr>
              <a:xfrm rot="5400000">
                <a:off x="-254017" y="2625215"/>
                <a:ext cx="152400" cy="122115"/>
                <a:chOff x="7983415" y="6582508"/>
                <a:chExt cx="152400" cy="486507"/>
              </a:xfrm>
            </p:grpSpPr>
            <p:cxnSp>
              <p:nvCxnSpPr>
                <p:cNvPr id="258" name="Google Shape;258;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59" name="Google Shape;259;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60" name="Google Shape;260;p3"/>
              <p:cNvGrpSpPr/>
              <p:nvPr/>
            </p:nvGrpSpPr>
            <p:grpSpPr>
              <a:xfrm rot="5400000">
                <a:off x="-254017" y="2151573"/>
                <a:ext cx="152400" cy="122115"/>
                <a:chOff x="7983415" y="6582508"/>
                <a:chExt cx="152400" cy="486507"/>
              </a:xfrm>
            </p:grpSpPr>
            <p:cxnSp>
              <p:nvCxnSpPr>
                <p:cNvPr id="261" name="Google Shape;261;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62" name="Google Shape;262;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63" name="Google Shape;263;p3"/>
              <p:cNvGrpSpPr/>
              <p:nvPr/>
            </p:nvGrpSpPr>
            <p:grpSpPr>
              <a:xfrm rot="5400000">
                <a:off x="-254017" y="1677931"/>
                <a:ext cx="152400" cy="122115"/>
                <a:chOff x="7983415" y="6582508"/>
                <a:chExt cx="152400" cy="486507"/>
              </a:xfrm>
            </p:grpSpPr>
            <p:cxnSp>
              <p:nvCxnSpPr>
                <p:cNvPr id="264" name="Google Shape;264;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65" name="Google Shape;265;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66" name="Google Shape;266;p3"/>
              <p:cNvGrpSpPr/>
              <p:nvPr/>
            </p:nvGrpSpPr>
            <p:grpSpPr>
              <a:xfrm rot="5400000">
                <a:off x="-254017" y="997340"/>
                <a:ext cx="152400" cy="122115"/>
                <a:chOff x="7983415" y="6582508"/>
                <a:chExt cx="152400" cy="486507"/>
              </a:xfrm>
            </p:grpSpPr>
            <p:cxnSp>
              <p:nvCxnSpPr>
                <p:cNvPr id="267" name="Google Shape;267;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68" name="Google Shape;268;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cxnSp>
            <p:nvCxnSpPr>
              <p:cNvPr id="269" name="Google Shape;269;p3"/>
              <p:cNvCxnSpPr/>
              <p:nvPr/>
            </p:nvCxnSpPr>
            <p:spPr>
              <a:xfrm>
                <a:off x="-177817" y="6338154"/>
                <a:ext cx="0" cy="122115"/>
              </a:xfrm>
              <a:prstGeom prst="straightConnector1">
                <a:avLst/>
              </a:prstGeom>
              <a:noFill/>
              <a:ln w="9525" cap="flat" cmpd="sng">
                <a:solidFill>
                  <a:srgbClr val="9085B2"/>
                </a:solidFill>
                <a:prstDash val="dot"/>
                <a:miter lim="800000"/>
                <a:headEnd type="none" w="sm" len="sm"/>
                <a:tailEnd type="none" w="sm" len="sm"/>
              </a:ln>
            </p:spPr>
          </p:cxnSp>
        </p:grpSp>
        <p:grpSp>
          <p:nvGrpSpPr>
            <p:cNvPr id="270" name="Google Shape;270;p3"/>
            <p:cNvGrpSpPr/>
            <p:nvPr/>
          </p:nvGrpSpPr>
          <p:grpSpPr>
            <a:xfrm>
              <a:off x="457731" y="-141165"/>
              <a:ext cx="8226688" cy="122115"/>
              <a:chOff x="457731" y="6582508"/>
              <a:chExt cx="8226688" cy="486507"/>
            </a:xfrm>
          </p:grpSpPr>
          <p:cxnSp>
            <p:nvCxnSpPr>
              <p:cNvPr id="271" name="Google Shape;271;p3"/>
              <p:cNvCxnSpPr/>
              <p:nvPr/>
            </p:nvCxnSpPr>
            <p:spPr>
              <a:xfrm>
                <a:off x="457731"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72" name="Google Shape;272;p3"/>
              <p:cNvCxnSpPr/>
              <p:nvPr/>
            </p:nvCxnSpPr>
            <p:spPr>
              <a:xfrm>
                <a:off x="8684419" y="6582508"/>
                <a:ext cx="0" cy="486507"/>
              </a:xfrm>
              <a:prstGeom prst="straightConnector1">
                <a:avLst/>
              </a:prstGeom>
              <a:noFill/>
              <a:ln w="9525" cap="flat" cmpd="sng">
                <a:solidFill>
                  <a:srgbClr val="9085B2"/>
                </a:solidFill>
                <a:prstDash val="dot"/>
                <a:miter lim="800000"/>
                <a:headEnd type="none" w="sm" len="sm"/>
                <a:tailEnd type="none" w="sm" len="sm"/>
              </a:ln>
            </p:spPr>
          </p:cxnSp>
          <p:grpSp>
            <p:nvGrpSpPr>
              <p:cNvPr id="273" name="Google Shape;273;p3"/>
              <p:cNvGrpSpPr/>
              <p:nvPr/>
            </p:nvGrpSpPr>
            <p:grpSpPr>
              <a:xfrm>
                <a:off x="7986158" y="6582508"/>
                <a:ext cx="152400" cy="486507"/>
                <a:chOff x="7983415" y="6582508"/>
                <a:chExt cx="152400" cy="486507"/>
              </a:xfrm>
            </p:grpSpPr>
            <p:cxnSp>
              <p:nvCxnSpPr>
                <p:cNvPr id="274" name="Google Shape;274;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75" name="Google Shape;275;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76" name="Google Shape;276;p3"/>
              <p:cNvGrpSpPr/>
              <p:nvPr/>
            </p:nvGrpSpPr>
            <p:grpSpPr>
              <a:xfrm>
                <a:off x="7287901" y="6582508"/>
                <a:ext cx="152400" cy="486507"/>
                <a:chOff x="7983415" y="6582508"/>
                <a:chExt cx="152400" cy="486507"/>
              </a:xfrm>
            </p:grpSpPr>
            <p:cxnSp>
              <p:nvCxnSpPr>
                <p:cNvPr id="277" name="Google Shape;277;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78" name="Google Shape;278;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79" name="Google Shape;279;p3"/>
              <p:cNvGrpSpPr/>
              <p:nvPr/>
            </p:nvGrpSpPr>
            <p:grpSpPr>
              <a:xfrm>
                <a:off x="6589644" y="6582508"/>
                <a:ext cx="152400" cy="486507"/>
                <a:chOff x="7983415" y="6582508"/>
                <a:chExt cx="152400" cy="486507"/>
              </a:xfrm>
            </p:grpSpPr>
            <p:cxnSp>
              <p:nvCxnSpPr>
                <p:cNvPr id="280" name="Google Shape;280;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81" name="Google Shape;281;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82" name="Google Shape;282;p3"/>
              <p:cNvGrpSpPr/>
              <p:nvPr/>
            </p:nvGrpSpPr>
            <p:grpSpPr>
              <a:xfrm>
                <a:off x="5891387" y="6582508"/>
                <a:ext cx="152400" cy="486507"/>
                <a:chOff x="7983415" y="6582508"/>
                <a:chExt cx="152400" cy="486507"/>
              </a:xfrm>
            </p:grpSpPr>
            <p:cxnSp>
              <p:nvCxnSpPr>
                <p:cNvPr id="283" name="Google Shape;283;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84" name="Google Shape;284;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85" name="Google Shape;285;p3"/>
              <p:cNvGrpSpPr/>
              <p:nvPr/>
            </p:nvGrpSpPr>
            <p:grpSpPr>
              <a:xfrm>
                <a:off x="5193130" y="6582508"/>
                <a:ext cx="152400" cy="486507"/>
                <a:chOff x="7983415" y="6582508"/>
                <a:chExt cx="152400" cy="486507"/>
              </a:xfrm>
            </p:grpSpPr>
            <p:cxnSp>
              <p:nvCxnSpPr>
                <p:cNvPr id="286" name="Google Shape;286;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87" name="Google Shape;287;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88" name="Google Shape;288;p3"/>
              <p:cNvGrpSpPr/>
              <p:nvPr/>
            </p:nvGrpSpPr>
            <p:grpSpPr>
              <a:xfrm>
                <a:off x="4494873" y="6582508"/>
                <a:ext cx="152400" cy="486507"/>
                <a:chOff x="7983415" y="6582508"/>
                <a:chExt cx="152400" cy="486507"/>
              </a:xfrm>
            </p:grpSpPr>
            <p:cxnSp>
              <p:nvCxnSpPr>
                <p:cNvPr id="289" name="Google Shape;289;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90" name="Google Shape;290;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91" name="Google Shape;291;p3"/>
              <p:cNvGrpSpPr/>
              <p:nvPr/>
            </p:nvGrpSpPr>
            <p:grpSpPr>
              <a:xfrm>
                <a:off x="3796616" y="6582508"/>
                <a:ext cx="152400" cy="486507"/>
                <a:chOff x="7983415" y="6582508"/>
                <a:chExt cx="152400" cy="486507"/>
              </a:xfrm>
            </p:grpSpPr>
            <p:cxnSp>
              <p:nvCxnSpPr>
                <p:cNvPr id="292" name="Google Shape;292;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93" name="Google Shape;293;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94" name="Google Shape;294;p3"/>
              <p:cNvGrpSpPr/>
              <p:nvPr/>
            </p:nvGrpSpPr>
            <p:grpSpPr>
              <a:xfrm>
                <a:off x="3098359" y="6582508"/>
                <a:ext cx="152400" cy="486507"/>
                <a:chOff x="7983415" y="6582508"/>
                <a:chExt cx="152400" cy="486507"/>
              </a:xfrm>
            </p:grpSpPr>
            <p:cxnSp>
              <p:nvCxnSpPr>
                <p:cNvPr id="295" name="Google Shape;295;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96" name="Google Shape;296;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297" name="Google Shape;297;p3"/>
              <p:cNvGrpSpPr/>
              <p:nvPr/>
            </p:nvGrpSpPr>
            <p:grpSpPr>
              <a:xfrm>
                <a:off x="2400102" y="6582508"/>
                <a:ext cx="152400" cy="486507"/>
                <a:chOff x="7983415" y="6582508"/>
                <a:chExt cx="152400" cy="486507"/>
              </a:xfrm>
            </p:grpSpPr>
            <p:cxnSp>
              <p:nvCxnSpPr>
                <p:cNvPr id="298" name="Google Shape;298;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299" name="Google Shape;299;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300" name="Google Shape;300;p3"/>
              <p:cNvGrpSpPr/>
              <p:nvPr/>
            </p:nvGrpSpPr>
            <p:grpSpPr>
              <a:xfrm>
                <a:off x="1701845" y="6582508"/>
                <a:ext cx="152400" cy="486507"/>
                <a:chOff x="7983415" y="6582508"/>
                <a:chExt cx="152400" cy="486507"/>
              </a:xfrm>
            </p:grpSpPr>
            <p:cxnSp>
              <p:nvCxnSpPr>
                <p:cNvPr id="301" name="Google Shape;301;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02" name="Google Shape;302;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nvGrpSpPr>
              <p:cNvPr id="303" name="Google Shape;303;p3"/>
              <p:cNvGrpSpPr/>
              <p:nvPr/>
            </p:nvGrpSpPr>
            <p:grpSpPr>
              <a:xfrm>
                <a:off x="1003588" y="6582508"/>
                <a:ext cx="152400" cy="486507"/>
                <a:chOff x="7983415" y="6582508"/>
                <a:chExt cx="152400" cy="486507"/>
              </a:xfrm>
            </p:grpSpPr>
            <p:cxnSp>
              <p:nvCxnSpPr>
                <p:cNvPr id="304" name="Google Shape;304;p3"/>
                <p:cNvCxnSpPr/>
                <p:nvPr/>
              </p:nvCxnSpPr>
              <p:spPr>
                <a:xfrm>
                  <a:off x="8135815" y="6582508"/>
                  <a:ext cx="0" cy="486507"/>
                </a:xfrm>
                <a:prstGeom prst="straightConnector1">
                  <a:avLst/>
                </a:prstGeom>
                <a:noFill/>
                <a:ln w="9525" cap="flat" cmpd="sng">
                  <a:solidFill>
                    <a:srgbClr val="9085B2"/>
                  </a:solidFill>
                  <a:prstDash val="dot"/>
                  <a:miter lim="800000"/>
                  <a:headEnd type="none" w="sm" len="sm"/>
                  <a:tailEnd type="none" w="sm" len="sm"/>
                </a:ln>
              </p:spPr>
            </p:cxnSp>
            <p:cxnSp>
              <p:nvCxnSpPr>
                <p:cNvPr id="305" name="Google Shape;305;p3"/>
                <p:cNvCxnSpPr/>
                <p:nvPr/>
              </p:nvCxnSpPr>
              <p:spPr>
                <a:xfrm>
                  <a:off x="7983415" y="6582508"/>
                  <a:ext cx="0" cy="486507"/>
                </a:xfrm>
                <a:prstGeom prst="straightConnector1">
                  <a:avLst/>
                </a:prstGeom>
                <a:noFill/>
                <a:ln w="9525" cap="flat" cmpd="sng">
                  <a:solidFill>
                    <a:srgbClr val="9085B2"/>
                  </a:solidFill>
                  <a:prstDash val="dot"/>
                  <a:miter lim="800000"/>
                  <a:headEnd type="none" w="sm" len="sm"/>
                  <a:tailEnd type="none" w="sm" len="sm"/>
                </a:ln>
              </p:spPr>
            </p:cxn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itle Slide + Presenters">
  <p:cSld name="2_Title Slide + Presenters">
    <p:bg>
      <p:bgPr>
        <a:solidFill>
          <a:schemeClr val="lt1"/>
        </a:solidFill>
        <a:effectLst/>
      </p:bgPr>
    </p:bg>
    <p:spTree>
      <p:nvGrpSpPr>
        <p:cNvPr id="1" name="Shape 1097"/>
        <p:cNvGrpSpPr/>
        <p:nvPr/>
      </p:nvGrpSpPr>
      <p:grpSpPr>
        <a:xfrm>
          <a:off x="0" y="0"/>
          <a:ext cx="0" cy="0"/>
          <a:chOff x="0" y="0"/>
          <a:chExt cx="0" cy="0"/>
        </a:xfrm>
      </p:grpSpPr>
      <p:sp>
        <p:nvSpPr>
          <p:cNvPr id="1098" name="Google Shape;1098;p22"/>
          <p:cNvSpPr/>
          <p:nvPr/>
        </p:nvSpPr>
        <p:spPr>
          <a:xfrm flipH="1">
            <a:off x="-109" y="0"/>
            <a:ext cx="8336100" cy="6858000"/>
          </a:xfrm>
          <a:prstGeom prst="rect">
            <a:avLst/>
          </a:prstGeom>
          <a:gradFill>
            <a:gsLst>
              <a:gs pos="0">
                <a:srgbClr val="595959"/>
              </a:gs>
              <a:gs pos="100000">
                <a:srgbClr val="3F3F3F"/>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099" name="Google Shape;1099;p22"/>
          <p:cNvSpPr txBox="1">
            <a:spLocks noGrp="1"/>
          </p:cNvSpPr>
          <p:nvPr>
            <p:ph type="ctrTitle"/>
          </p:nvPr>
        </p:nvSpPr>
        <p:spPr>
          <a:xfrm>
            <a:off x="609599" y="609600"/>
            <a:ext cx="5486400" cy="933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100" name="Google Shape;1100;p22"/>
          <p:cNvPicPr preferRelativeResize="0"/>
          <p:nvPr/>
        </p:nvPicPr>
        <p:blipFill rotWithShape="1">
          <a:blip r:embed="rId2">
            <a:alphaModFix/>
          </a:blip>
          <a:srcRect/>
          <a:stretch/>
        </p:blipFill>
        <p:spPr>
          <a:xfrm>
            <a:off x="8777757" y="570476"/>
            <a:ext cx="2972478" cy="1105924"/>
          </a:xfrm>
          <a:prstGeom prst="rect">
            <a:avLst/>
          </a:prstGeom>
          <a:noFill/>
          <a:ln>
            <a:noFill/>
          </a:ln>
        </p:spPr>
      </p:pic>
      <p:sp>
        <p:nvSpPr>
          <p:cNvPr id="1101" name="Google Shape;1101;p22"/>
          <p:cNvSpPr/>
          <p:nvPr/>
        </p:nvSpPr>
        <p:spPr>
          <a:xfrm>
            <a:off x="8760100" y="2106228"/>
            <a:ext cx="3007800" cy="18300"/>
          </a:xfrm>
          <a:prstGeom prst="rect">
            <a:avLst/>
          </a:prstGeom>
          <a:solidFill>
            <a:srgbClr val="FF82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102" name="Google Shape;1102;p22"/>
          <p:cNvSpPr txBox="1">
            <a:spLocks noGrp="1"/>
          </p:cNvSpPr>
          <p:nvPr>
            <p:ph type="body" idx="1"/>
          </p:nvPr>
        </p:nvSpPr>
        <p:spPr>
          <a:xfrm>
            <a:off x="8795617" y="2743200"/>
            <a:ext cx="2936700" cy="324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usitana"/>
                <a:ea typeface="Lusitana"/>
                <a:cs typeface="Lusitana"/>
                <a:sym typeface="Lusitana"/>
              </a:defRPr>
            </a:lvl1pPr>
            <a:lvl2pPr marL="914400" marR="0" lvl="1"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2pPr>
            <a:lvl3pPr marL="1371600" marR="0" lvl="2" indent="-228600"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Lusitana"/>
                <a:ea typeface="Lusitana"/>
                <a:cs typeface="Lusitana"/>
                <a:sym typeface="Lusitana"/>
              </a:defRPr>
            </a:lvl3pPr>
            <a:lvl4pPr marL="1828800" marR="0" lvl="3"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4pPr>
            <a:lvl5pPr marL="2286000" marR="0" lvl="4"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03" name="Google Shape;1103;p22"/>
          <p:cNvSpPr txBox="1">
            <a:spLocks noGrp="1"/>
          </p:cNvSpPr>
          <p:nvPr>
            <p:ph type="body" idx="2"/>
          </p:nvPr>
        </p:nvSpPr>
        <p:spPr>
          <a:xfrm>
            <a:off x="609599" y="5562600"/>
            <a:ext cx="6781800" cy="4302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Lusitana"/>
                <a:ea typeface="Lusitana"/>
                <a:cs typeface="Lusitana"/>
                <a:sym typeface="Lusitana"/>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old Title Slide - Section Opener">
  <p:cSld name="Bold Title Slide - Section Opener">
    <p:bg>
      <p:bgPr>
        <a:solidFill>
          <a:schemeClr val="lt1"/>
        </a:solidFill>
        <a:effectLst/>
      </p:bgPr>
    </p:bg>
    <p:spTree>
      <p:nvGrpSpPr>
        <p:cNvPr id="1" name="Shape 1104"/>
        <p:cNvGrpSpPr/>
        <p:nvPr/>
      </p:nvGrpSpPr>
      <p:grpSpPr>
        <a:xfrm>
          <a:off x="0" y="0"/>
          <a:ext cx="0" cy="0"/>
          <a:chOff x="0" y="0"/>
          <a:chExt cx="0" cy="0"/>
        </a:xfrm>
      </p:grpSpPr>
      <p:sp>
        <p:nvSpPr>
          <p:cNvPr id="1105" name="Google Shape;1105;p23"/>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6000"/>
              <a:buFont typeface="Barlow Semi Condensed SemiBold"/>
              <a:buNone/>
              <a:defRPr sz="6000" b="0" i="0" u="none" strike="noStrike" cap="none">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grpSp>
        <p:nvGrpSpPr>
          <p:cNvPr id="1106" name="Google Shape;1106;p23"/>
          <p:cNvGrpSpPr/>
          <p:nvPr/>
        </p:nvGrpSpPr>
        <p:grpSpPr>
          <a:xfrm>
            <a:off x="-168247" y="-141189"/>
            <a:ext cx="12545686" cy="7136549"/>
            <a:chOff x="-151322" y="-141189"/>
            <a:chExt cx="9439944" cy="7136549"/>
          </a:xfrm>
        </p:grpSpPr>
        <p:grpSp>
          <p:nvGrpSpPr>
            <p:cNvPr id="1107" name="Google Shape;1107;p23"/>
            <p:cNvGrpSpPr/>
            <p:nvPr/>
          </p:nvGrpSpPr>
          <p:grpSpPr>
            <a:xfrm>
              <a:off x="457731" y="6873224"/>
              <a:ext cx="8226688" cy="122137"/>
              <a:chOff x="457731" y="6582508"/>
              <a:chExt cx="8226688" cy="486600"/>
            </a:xfrm>
          </p:grpSpPr>
          <p:cxnSp>
            <p:nvCxnSpPr>
              <p:cNvPr id="1108" name="Google Shape;1108;p23"/>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09" name="Google Shape;1109;p23"/>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110" name="Google Shape;1110;p23"/>
              <p:cNvGrpSpPr/>
              <p:nvPr/>
            </p:nvGrpSpPr>
            <p:grpSpPr>
              <a:xfrm>
                <a:off x="7986158" y="6582508"/>
                <a:ext cx="152400" cy="486600"/>
                <a:chOff x="7983415" y="6582508"/>
                <a:chExt cx="152400" cy="486600"/>
              </a:xfrm>
            </p:grpSpPr>
            <p:cxnSp>
              <p:nvCxnSpPr>
                <p:cNvPr id="1111" name="Google Shape;1111;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12" name="Google Shape;1112;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13" name="Google Shape;1113;p23"/>
              <p:cNvGrpSpPr/>
              <p:nvPr/>
            </p:nvGrpSpPr>
            <p:grpSpPr>
              <a:xfrm>
                <a:off x="7287901" y="6582508"/>
                <a:ext cx="152400" cy="486600"/>
                <a:chOff x="7983415" y="6582508"/>
                <a:chExt cx="152400" cy="486600"/>
              </a:xfrm>
            </p:grpSpPr>
            <p:cxnSp>
              <p:nvCxnSpPr>
                <p:cNvPr id="1114" name="Google Shape;1114;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15" name="Google Shape;1115;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16" name="Google Shape;1116;p23"/>
              <p:cNvGrpSpPr/>
              <p:nvPr/>
            </p:nvGrpSpPr>
            <p:grpSpPr>
              <a:xfrm>
                <a:off x="6589644" y="6582508"/>
                <a:ext cx="152400" cy="486600"/>
                <a:chOff x="7983415" y="6582508"/>
                <a:chExt cx="152400" cy="486600"/>
              </a:xfrm>
            </p:grpSpPr>
            <p:cxnSp>
              <p:nvCxnSpPr>
                <p:cNvPr id="1117" name="Google Shape;1117;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18" name="Google Shape;1118;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19" name="Google Shape;1119;p23"/>
              <p:cNvGrpSpPr/>
              <p:nvPr/>
            </p:nvGrpSpPr>
            <p:grpSpPr>
              <a:xfrm>
                <a:off x="5891387" y="6582508"/>
                <a:ext cx="152400" cy="486600"/>
                <a:chOff x="7983415" y="6582508"/>
                <a:chExt cx="152400" cy="486600"/>
              </a:xfrm>
            </p:grpSpPr>
            <p:cxnSp>
              <p:nvCxnSpPr>
                <p:cNvPr id="1120" name="Google Shape;1120;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21" name="Google Shape;1121;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22" name="Google Shape;1122;p23"/>
              <p:cNvGrpSpPr/>
              <p:nvPr/>
            </p:nvGrpSpPr>
            <p:grpSpPr>
              <a:xfrm>
                <a:off x="5193130" y="6582508"/>
                <a:ext cx="152400" cy="486600"/>
                <a:chOff x="7983415" y="6582508"/>
                <a:chExt cx="152400" cy="486600"/>
              </a:xfrm>
            </p:grpSpPr>
            <p:cxnSp>
              <p:nvCxnSpPr>
                <p:cNvPr id="1123" name="Google Shape;1123;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24" name="Google Shape;1124;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25" name="Google Shape;1125;p23"/>
              <p:cNvGrpSpPr/>
              <p:nvPr/>
            </p:nvGrpSpPr>
            <p:grpSpPr>
              <a:xfrm>
                <a:off x="4494873" y="6582508"/>
                <a:ext cx="152400" cy="486600"/>
                <a:chOff x="7983415" y="6582508"/>
                <a:chExt cx="152400" cy="486600"/>
              </a:xfrm>
            </p:grpSpPr>
            <p:cxnSp>
              <p:nvCxnSpPr>
                <p:cNvPr id="1126" name="Google Shape;1126;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27" name="Google Shape;1127;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28" name="Google Shape;1128;p23"/>
              <p:cNvGrpSpPr/>
              <p:nvPr/>
            </p:nvGrpSpPr>
            <p:grpSpPr>
              <a:xfrm>
                <a:off x="3796616" y="6582508"/>
                <a:ext cx="152400" cy="486600"/>
                <a:chOff x="7983415" y="6582508"/>
                <a:chExt cx="152400" cy="486600"/>
              </a:xfrm>
            </p:grpSpPr>
            <p:cxnSp>
              <p:nvCxnSpPr>
                <p:cNvPr id="1129" name="Google Shape;1129;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30" name="Google Shape;1130;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31" name="Google Shape;1131;p23"/>
              <p:cNvGrpSpPr/>
              <p:nvPr/>
            </p:nvGrpSpPr>
            <p:grpSpPr>
              <a:xfrm>
                <a:off x="3098359" y="6582508"/>
                <a:ext cx="152400" cy="486600"/>
                <a:chOff x="7983415" y="6582508"/>
                <a:chExt cx="152400" cy="486600"/>
              </a:xfrm>
            </p:grpSpPr>
            <p:cxnSp>
              <p:nvCxnSpPr>
                <p:cNvPr id="1132" name="Google Shape;1132;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33" name="Google Shape;1133;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34" name="Google Shape;1134;p23"/>
              <p:cNvGrpSpPr/>
              <p:nvPr/>
            </p:nvGrpSpPr>
            <p:grpSpPr>
              <a:xfrm>
                <a:off x="2400102" y="6582508"/>
                <a:ext cx="152400" cy="486600"/>
                <a:chOff x="7983415" y="6582508"/>
                <a:chExt cx="152400" cy="486600"/>
              </a:xfrm>
            </p:grpSpPr>
            <p:cxnSp>
              <p:nvCxnSpPr>
                <p:cNvPr id="1135" name="Google Shape;1135;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36" name="Google Shape;1136;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37" name="Google Shape;1137;p23"/>
              <p:cNvGrpSpPr/>
              <p:nvPr/>
            </p:nvGrpSpPr>
            <p:grpSpPr>
              <a:xfrm>
                <a:off x="1701845" y="6582508"/>
                <a:ext cx="152400" cy="486600"/>
                <a:chOff x="7983415" y="6582508"/>
                <a:chExt cx="152400" cy="486600"/>
              </a:xfrm>
            </p:grpSpPr>
            <p:cxnSp>
              <p:nvCxnSpPr>
                <p:cNvPr id="1138" name="Google Shape;1138;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39" name="Google Shape;1139;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40" name="Google Shape;1140;p23"/>
              <p:cNvGrpSpPr/>
              <p:nvPr/>
            </p:nvGrpSpPr>
            <p:grpSpPr>
              <a:xfrm>
                <a:off x="1003588" y="6582508"/>
                <a:ext cx="152400" cy="486600"/>
                <a:chOff x="7983415" y="6582508"/>
                <a:chExt cx="152400" cy="486600"/>
              </a:xfrm>
            </p:grpSpPr>
            <p:cxnSp>
              <p:nvCxnSpPr>
                <p:cNvPr id="1141" name="Google Shape;1141;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42" name="Google Shape;1142;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143" name="Google Shape;1143;p23"/>
            <p:cNvGrpSpPr/>
            <p:nvPr/>
          </p:nvGrpSpPr>
          <p:grpSpPr>
            <a:xfrm>
              <a:off x="-151322" y="454006"/>
              <a:ext cx="122137" cy="5945205"/>
              <a:chOff x="-238872" y="454006"/>
              <a:chExt cx="122137" cy="5945205"/>
            </a:xfrm>
          </p:grpSpPr>
          <p:cxnSp>
            <p:nvCxnSpPr>
              <p:cNvPr id="1144" name="Google Shape;1144;p23"/>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145" name="Google Shape;1145;p23"/>
              <p:cNvGrpSpPr/>
              <p:nvPr/>
            </p:nvGrpSpPr>
            <p:grpSpPr>
              <a:xfrm rot="5400000">
                <a:off x="-254004" y="5940698"/>
                <a:ext cx="152400" cy="122137"/>
                <a:chOff x="7983415" y="6582508"/>
                <a:chExt cx="152400" cy="486600"/>
              </a:xfrm>
            </p:grpSpPr>
            <p:cxnSp>
              <p:nvCxnSpPr>
                <p:cNvPr id="1146" name="Google Shape;1146;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47" name="Google Shape;1147;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48" name="Google Shape;1148;p23"/>
              <p:cNvGrpSpPr/>
              <p:nvPr/>
            </p:nvGrpSpPr>
            <p:grpSpPr>
              <a:xfrm rot="5400000">
                <a:off x="-254004" y="5467056"/>
                <a:ext cx="152400" cy="122137"/>
                <a:chOff x="7983415" y="6582508"/>
                <a:chExt cx="152400" cy="486600"/>
              </a:xfrm>
            </p:grpSpPr>
            <p:cxnSp>
              <p:nvCxnSpPr>
                <p:cNvPr id="1149" name="Google Shape;1149;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50" name="Google Shape;1150;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51" name="Google Shape;1151;p23"/>
              <p:cNvGrpSpPr/>
              <p:nvPr/>
            </p:nvGrpSpPr>
            <p:grpSpPr>
              <a:xfrm rot="5400000">
                <a:off x="-254004" y="4993414"/>
                <a:ext cx="152400" cy="122137"/>
                <a:chOff x="7983415" y="6582508"/>
                <a:chExt cx="152400" cy="486600"/>
              </a:xfrm>
            </p:grpSpPr>
            <p:cxnSp>
              <p:nvCxnSpPr>
                <p:cNvPr id="1152" name="Google Shape;1152;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53" name="Google Shape;1153;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54" name="Google Shape;1154;p23"/>
              <p:cNvGrpSpPr/>
              <p:nvPr/>
            </p:nvGrpSpPr>
            <p:grpSpPr>
              <a:xfrm rot="5400000">
                <a:off x="-254004" y="4519772"/>
                <a:ext cx="152400" cy="122137"/>
                <a:chOff x="7983415" y="6582508"/>
                <a:chExt cx="152400" cy="486600"/>
              </a:xfrm>
            </p:grpSpPr>
            <p:cxnSp>
              <p:nvCxnSpPr>
                <p:cNvPr id="1155" name="Google Shape;1155;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56" name="Google Shape;1156;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57" name="Google Shape;1157;p23"/>
              <p:cNvGrpSpPr/>
              <p:nvPr/>
            </p:nvGrpSpPr>
            <p:grpSpPr>
              <a:xfrm rot="5400000">
                <a:off x="-254004" y="4046130"/>
                <a:ext cx="152400" cy="122137"/>
                <a:chOff x="7983415" y="6582508"/>
                <a:chExt cx="152400" cy="486600"/>
              </a:xfrm>
            </p:grpSpPr>
            <p:cxnSp>
              <p:nvCxnSpPr>
                <p:cNvPr id="1158" name="Google Shape;1158;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59" name="Google Shape;1159;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60" name="Google Shape;1160;p23"/>
              <p:cNvGrpSpPr/>
              <p:nvPr/>
            </p:nvGrpSpPr>
            <p:grpSpPr>
              <a:xfrm rot="5400000">
                <a:off x="-254004" y="3572488"/>
                <a:ext cx="152400" cy="122137"/>
                <a:chOff x="7983415" y="6582508"/>
                <a:chExt cx="152400" cy="486600"/>
              </a:xfrm>
            </p:grpSpPr>
            <p:cxnSp>
              <p:nvCxnSpPr>
                <p:cNvPr id="1161" name="Google Shape;1161;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62" name="Google Shape;1162;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63" name="Google Shape;1163;p23"/>
              <p:cNvGrpSpPr/>
              <p:nvPr/>
            </p:nvGrpSpPr>
            <p:grpSpPr>
              <a:xfrm rot="5400000">
                <a:off x="-254004" y="3098846"/>
                <a:ext cx="152400" cy="122137"/>
                <a:chOff x="7983415" y="6582508"/>
                <a:chExt cx="152400" cy="486600"/>
              </a:xfrm>
            </p:grpSpPr>
            <p:cxnSp>
              <p:nvCxnSpPr>
                <p:cNvPr id="1164" name="Google Shape;1164;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65" name="Google Shape;1165;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66" name="Google Shape;1166;p23"/>
              <p:cNvGrpSpPr/>
              <p:nvPr/>
            </p:nvGrpSpPr>
            <p:grpSpPr>
              <a:xfrm rot="5400000">
                <a:off x="-254004" y="2625204"/>
                <a:ext cx="152400" cy="122137"/>
                <a:chOff x="7983415" y="6582508"/>
                <a:chExt cx="152400" cy="486600"/>
              </a:xfrm>
            </p:grpSpPr>
            <p:cxnSp>
              <p:nvCxnSpPr>
                <p:cNvPr id="1167" name="Google Shape;1167;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68" name="Google Shape;1168;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69" name="Google Shape;1169;p23"/>
              <p:cNvGrpSpPr/>
              <p:nvPr/>
            </p:nvGrpSpPr>
            <p:grpSpPr>
              <a:xfrm rot="5400000">
                <a:off x="-254004" y="2151562"/>
                <a:ext cx="152400" cy="122137"/>
                <a:chOff x="7983415" y="6582508"/>
                <a:chExt cx="152400" cy="486600"/>
              </a:xfrm>
            </p:grpSpPr>
            <p:cxnSp>
              <p:nvCxnSpPr>
                <p:cNvPr id="1170" name="Google Shape;1170;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71" name="Google Shape;1171;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72" name="Google Shape;1172;p23"/>
              <p:cNvGrpSpPr/>
              <p:nvPr/>
            </p:nvGrpSpPr>
            <p:grpSpPr>
              <a:xfrm rot="5400000">
                <a:off x="-254004" y="1677920"/>
                <a:ext cx="152400" cy="122137"/>
                <a:chOff x="7983415" y="6582508"/>
                <a:chExt cx="152400" cy="486600"/>
              </a:xfrm>
            </p:grpSpPr>
            <p:cxnSp>
              <p:nvCxnSpPr>
                <p:cNvPr id="1173" name="Google Shape;1173;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74" name="Google Shape;1174;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75" name="Google Shape;1175;p23"/>
              <p:cNvGrpSpPr/>
              <p:nvPr/>
            </p:nvGrpSpPr>
            <p:grpSpPr>
              <a:xfrm rot="5400000">
                <a:off x="-254004" y="997329"/>
                <a:ext cx="152400" cy="122137"/>
                <a:chOff x="7983415" y="6582508"/>
                <a:chExt cx="152400" cy="486600"/>
              </a:xfrm>
            </p:grpSpPr>
            <p:cxnSp>
              <p:nvCxnSpPr>
                <p:cNvPr id="1176" name="Google Shape;1176;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77" name="Google Shape;1177;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178" name="Google Shape;1178;p23"/>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179" name="Google Shape;1179;p23"/>
            <p:cNvGrpSpPr/>
            <p:nvPr/>
          </p:nvGrpSpPr>
          <p:grpSpPr>
            <a:xfrm>
              <a:off x="9166485" y="454006"/>
              <a:ext cx="122137" cy="5945205"/>
              <a:chOff x="-238872" y="454006"/>
              <a:chExt cx="122137" cy="5945205"/>
            </a:xfrm>
          </p:grpSpPr>
          <p:cxnSp>
            <p:nvCxnSpPr>
              <p:cNvPr id="1180" name="Google Shape;1180;p23"/>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181" name="Google Shape;1181;p23"/>
              <p:cNvGrpSpPr/>
              <p:nvPr/>
            </p:nvGrpSpPr>
            <p:grpSpPr>
              <a:xfrm rot="5400000">
                <a:off x="-254004" y="5940698"/>
                <a:ext cx="152400" cy="122137"/>
                <a:chOff x="7983415" y="6582508"/>
                <a:chExt cx="152400" cy="486600"/>
              </a:xfrm>
            </p:grpSpPr>
            <p:cxnSp>
              <p:nvCxnSpPr>
                <p:cNvPr id="1182" name="Google Shape;1182;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83" name="Google Shape;1183;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84" name="Google Shape;1184;p23"/>
              <p:cNvGrpSpPr/>
              <p:nvPr/>
            </p:nvGrpSpPr>
            <p:grpSpPr>
              <a:xfrm rot="5400000">
                <a:off x="-254004" y="5467056"/>
                <a:ext cx="152400" cy="122137"/>
                <a:chOff x="7983415" y="6582508"/>
                <a:chExt cx="152400" cy="486600"/>
              </a:xfrm>
            </p:grpSpPr>
            <p:cxnSp>
              <p:nvCxnSpPr>
                <p:cNvPr id="1185" name="Google Shape;1185;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86" name="Google Shape;1186;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87" name="Google Shape;1187;p23"/>
              <p:cNvGrpSpPr/>
              <p:nvPr/>
            </p:nvGrpSpPr>
            <p:grpSpPr>
              <a:xfrm rot="5400000">
                <a:off x="-254004" y="4993414"/>
                <a:ext cx="152400" cy="122137"/>
                <a:chOff x="7983415" y="6582508"/>
                <a:chExt cx="152400" cy="486600"/>
              </a:xfrm>
            </p:grpSpPr>
            <p:cxnSp>
              <p:nvCxnSpPr>
                <p:cNvPr id="1188" name="Google Shape;1188;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89" name="Google Shape;1189;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90" name="Google Shape;1190;p23"/>
              <p:cNvGrpSpPr/>
              <p:nvPr/>
            </p:nvGrpSpPr>
            <p:grpSpPr>
              <a:xfrm rot="5400000">
                <a:off x="-254004" y="4519772"/>
                <a:ext cx="152400" cy="122137"/>
                <a:chOff x="7983415" y="6582508"/>
                <a:chExt cx="152400" cy="486600"/>
              </a:xfrm>
            </p:grpSpPr>
            <p:cxnSp>
              <p:nvCxnSpPr>
                <p:cNvPr id="1191" name="Google Shape;1191;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92" name="Google Shape;1192;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93" name="Google Shape;1193;p23"/>
              <p:cNvGrpSpPr/>
              <p:nvPr/>
            </p:nvGrpSpPr>
            <p:grpSpPr>
              <a:xfrm rot="5400000">
                <a:off x="-254004" y="4046130"/>
                <a:ext cx="152400" cy="122137"/>
                <a:chOff x="7983415" y="6582508"/>
                <a:chExt cx="152400" cy="486600"/>
              </a:xfrm>
            </p:grpSpPr>
            <p:cxnSp>
              <p:nvCxnSpPr>
                <p:cNvPr id="1194" name="Google Shape;1194;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95" name="Google Shape;1195;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96" name="Google Shape;1196;p23"/>
              <p:cNvGrpSpPr/>
              <p:nvPr/>
            </p:nvGrpSpPr>
            <p:grpSpPr>
              <a:xfrm rot="5400000">
                <a:off x="-254004" y="3572488"/>
                <a:ext cx="152400" cy="122137"/>
                <a:chOff x="7983415" y="6582508"/>
                <a:chExt cx="152400" cy="486600"/>
              </a:xfrm>
            </p:grpSpPr>
            <p:cxnSp>
              <p:nvCxnSpPr>
                <p:cNvPr id="1197" name="Google Shape;1197;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198" name="Google Shape;1198;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199" name="Google Shape;1199;p23"/>
              <p:cNvGrpSpPr/>
              <p:nvPr/>
            </p:nvGrpSpPr>
            <p:grpSpPr>
              <a:xfrm rot="5400000">
                <a:off x="-254004" y="3098846"/>
                <a:ext cx="152400" cy="122137"/>
                <a:chOff x="7983415" y="6582508"/>
                <a:chExt cx="152400" cy="486600"/>
              </a:xfrm>
            </p:grpSpPr>
            <p:cxnSp>
              <p:nvCxnSpPr>
                <p:cNvPr id="1200" name="Google Shape;1200;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01" name="Google Shape;1201;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02" name="Google Shape;1202;p23"/>
              <p:cNvGrpSpPr/>
              <p:nvPr/>
            </p:nvGrpSpPr>
            <p:grpSpPr>
              <a:xfrm rot="5400000">
                <a:off x="-254004" y="2625204"/>
                <a:ext cx="152400" cy="122137"/>
                <a:chOff x="7983415" y="6582508"/>
                <a:chExt cx="152400" cy="486600"/>
              </a:xfrm>
            </p:grpSpPr>
            <p:cxnSp>
              <p:nvCxnSpPr>
                <p:cNvPr id="1203" name="Google Shape;1203;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04" name="Google Shape;1204;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05" name="Google Shape;1205;p23"/>
              <p:cNvGrpSpPr/>
              <p:nvPr/>
            </p:nvGrpSpPr>
            <p:grpSpPr>
              <a:xfrm rot="5400000">
                <a:off x="-254004" y="2151562"/>
                <a:ext cx="152400" cy="122137"/>
                <a:chOff x="7983415" y="6582508"/>
                <a:chExt cx="152400" cy="486600"/>
              </a:xfrm>
            </p:grpSpPr>
            <p:cxnSp>
              <p:nvCxnSpPr>
                <p:cNvPr id="1206" name="Google Shape;1206;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07" name="Google Shape;1207;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08" name="Google Shape;1208;p23"/>
              <p:cNvGrpSpPr/>
              <p:nvPr/>
            </p:nvGrpSpPr>
            <p:grpSpPr>
              <a:xfrm rot="5400000">
                <a:off x="-254004" y="1677920"/>
                <a:ext cx="152400" cy="122137"/>
                <a:chOff x="7983415" y="6582508"/>
                <a:chExt cx="152400" cy="486600"/>
              </a:xfrm>
            </p:grpSpPr>
            <p:cxnSp>
              <p:nvCxnSpPr>
                <p:cNvPr id="1209" name="Google Shape;1209;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10" name="Google Shape;1210;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11" name="Google Shape;1211;p23"/>
              <p:cNvGrpSpPr/>
              <p:nvPr/>
            </p:nvGrpSpPr>
            <p:grpSpPr>
              <a:xfrm rot="5400000">
                <a:off x="-254004" y="997329"/>
                <a:ext cx="152400" cy="122137"/>
                <a:chOff x="7983415" y="6582508"/>
                <a:chExt cx="152400" cy="486600"/>
              </a:xfrm>
            </p:grpSpPr>
            <p:cxnSp>
              <p:nvCxnSpPr>
                <p:cNvPr id="1212" name="Google Shape;1212;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13" name="Google Shape;1213;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214" name="Google Shape;1214;p23"/>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215" name="Google Shape;1215;p23"/>
            <p:cNvGrpSpPr/>
            <p:nvPr/>
          </p:nvGrpSpPr>
          <p:grpSpPr>
            <a:xfrm>
              <a:off x="457731" y="-141189"/>
              <a:ext cx="8226688" cy="122137"/>
              <a:chOff x="457731" y="6582508"/>
              <a:chExt cx="8226688" cy="486600"/>
            </a:xfrm>
          </p:grpSpPr>
          <p:cxnSp>
            <p:nvCxnSpPr>
              <p:cNvPr id="1216" name="Google Shape;1216;p23"/>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17" name="Google Shape;1217;p23"/>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218" name="Google Shape;1218;p23"/>
              <p:cNvGrpSpPr/>
              <p:nvPr/>
            </p:nvGrpSpPr>
            <p:grpSpPr>
              <a:xfrm>
                <a:off x="7986158" y="6582508"/>
                <a:ext cx="152400" cy="486600"/>
                <a:chOff x="7983415" y="6582508"/>
                <a:chExt cx="152400" cy="486600"/>
              </a:xfrm>
            </p:grpSpPr>
            <p:cxnSp>
              <p:nvCxnSpPr>
                <p:cNvPr id="1219" name="Google Shape;1219;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20" name="Google Shape;1220;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21" name="Google Shape;1221;p23"/>
              <p:cNvGrpSpPr/>
              <p:nvPr/>
            </p:nvGrpSpPr>
            <p:grpSpPr>
              <a:xfrm>
                <a:off x="7287901" y="6582508"/>
                <a:ext cx="152400" cy="486600"/>
                <a:chOff x="7983415" y="6582508"/>
                <a:chExt cx="152400" cy="486600"/>
              </a:xfrm>
            </p:grpSpPr>
            <p:cxnSp>
              <p:nvCxnSpPr>
                <p:cNvPr id="1222" name="Google Shape;1222;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23" name="Google Shape;1223;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24" name="Google Shape;1224;p23"/>
              <p:cNvGrpSpPr/>
              <p:nvPr/>
            </p:nvGrpSpPr>
            <p:grpSpPr>
              <a:xfrm>
                <a:off x="6589644" y="6582508"/>
                <a:ext cx="152400" cy="486600"/>
                <a:chOff x="7983415" y="6582508"/>
                <a:chExt cx="152400" cy="486600"/>
              </a:xfrm>
            </p:grpSpPr>
            <p:cxnSp>
              <p:nvCxnSpPr>
                <p:cNvPr id="1225" name="Google Shape;1225;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26" name="Google Shape;1226;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27" name="Google Shape;1227;p23"/>
              <p:cNvGrpSpPr/>
              <p:nvPr/>
            </p:nvGrpSpPr>
            <p:grpSpPr>
              <a:xfrm>
                <a:off x="5891387" y="6582508"/>
                <a:ext cx="152400" cy="486600"/>
                <a:chOff x="7983415" y="6582508"/>
                <a:chExt cx="152400" cy="486600"/>
              </a:xfrm>
            </p:grpSpPr>
            <p:cxnSp>
              <p:nvCxnSpPr>
                <p:cNvPr id="1228" name="Google Shape;1228;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29" name="Google Shape;1229;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30" name="Google Shape;1230;p23"/>
              <p:cNvGrpSpPr/>
              <p:nvPr/>
            </p:nvGrpSpPr>
            <p:grpSpPr>
              <a:xfrm>
                <a:off x="5193130" y="6582508"/>
                <a:ext cx="152400" cy="486600"/>
                <a:chOff x="7983415" y="6582508"/>
                <a:chExt cx="152400" cy="486600"/>
              </a:xfrm>
            </p:grpSpPr>
            <p:cxnSp>
              <p:nvCxnSpPr>
                <p:cNvPr id="1231" name="Google Shape;1231;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32" name="Google Shape;1232;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33" name="Google Shape;1233;p23"/>
              <p:cNvGrpSpPr/>
              <p:nvPr/>
            </p:nvGrpSpPr>
            <p:grpSpPr>
              <a:xfrm>
                <a:off x="4494873" y="6582508"/>
                <a:ext cx="152400" cy="486600"/>
                <a:chOff x="7983415" y="6582508"/>
                <a:chExt cx="152400" cy="486600"/>
              </a:xfrm>
            </p:grpSpPr>
            <p:cxnSp>
              <p:nvCxnSpPr>
                <p:cNvPr id="1234" name="Google Shape;1234;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35" name="Google Shape;1235;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36" name="Google Shape;1236;p23"/>
              <p:cNvGrpSpPr/>
              <p:nvPr/>
            </p:nvGrpSpPr>
            <p:grpSpPr>
              <a:xfrm>
                <a:off x="3796616" y="6582508"/>
                <a:ext cx="152400" cy="486600"/>
                <a:chOff x="7983415" y="6582508"/>
                <a:chExt cx="152400" cy="486600"/>
              </a:xfrm>
            </p:grpSpPr>
            <p:cxnSp>
              <p:nvCxnSpPr>
                <p:cNvPr id="1237" name="Google Shape;1237;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38" name="Google Shape;1238;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39" name="Google Shape;1239;p23"/>
              <p:cNvGrpSpPr/>
              <p:nvPr/>
            </p:nvGrpSpPr>
            <p:grpSpPr>
              <a:xfrm>
                <a:off x="3098359" y="6582508"/>
                <a:ext cx="152400" cy="486600"/>
                <a:chOff x="7983415" y="6582508"/>
                <a:chExt cx="152400" cy="486600"/>
              </a:xfrm>
            </p:grpSpPr>
            <p:cxnSp>
              <p:nvCxnSpPr>
                <p:cNvPr id="1240" name="Google Shape;1240;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41" name="Google Shape;1241;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42" name="Google Shape;1242;p23"/>
              <p:cNvGrpSpPr/>
              <p:nvPr/>
            </p:nvGrpSpPr>
            <p:grpSpPr>
              <a:xfrm>
                <a:off x="2400102" y="6582508"/>
                <a:ext cx="152400" cy="486600"/>
                <a:chOff x="7983415" y="6582508"/>
                <a:chExt cx="152400" cy="486600"/>
              </a:xfrm>
            </p:grpSpPr>
            <p:cxnSp>
              <p:nvCxnSpPr>
                <p:cNvPr id="1243" name="Google Shape;1243;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44" name="Google Shape;1244;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45" name="Google Shape;1245;p23"/>
              <p:cNvGrpSpPr/>
              <p:nvPr/>
            </p:nvGrpSpPr>
            <p:grpSpPr>
              <a:xfrm>
                <a:off x="1701845" y="6582508"/>
                <a:ext cx="152400" cy="486600"/>
                <a:chOff x="7983415" y="6582508"/>
                <a:chExt cx="152400" cy="486600"/>
              </a:xfrm>
            </p:grpSpPr>
            <p:cxnSp>
              <p:nvCxnSpPr>
                <p:cNvPr id="1246" name="Google Shape;1246;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47" name="Google Shape;1247;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48" name="Google Shape;1248;p23"/>
              <p:cNvGrpSpPr/>
              <p:nvPr/>
            </p:nvGrpSpPr>
            <p:grpSpPr>
              <a:xfrm>
                <a:off x="1003588" y="6582508"/>
                <a:ext cx="152400" cy="486600"/>
                <a:chOff x="7983415" y="6582508"/>
                <a:chExt cx="152400" cy="486600"/>
              </a:xfrm>
            </p:grpSpPr>
            <p:cxnSp>
              <p:nvCxnSpPr>
                <p:cNvPr id="1249" name="Google Shape;1249;p23"/>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50" name="Google Shape;1250;p23"/>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old Title Slide - Section Opener">
  <p:cSld name="1_Bold Title Slide - Section Opener">
    <p:bg>
      <p:bgPr>
        <a:solidFill>
          <a:schemeClr val="lt1"/>
        </a:solidFill>
        <a:effectLst/>
      </p:bgPr>
    </p:bg>
    <p:spTree>
      <p:nvGrpSpPr>
        <p:cNvPr id="1" name="Shape 1251"/>
        <p:cNvGrpSpPr/>
        <p:nvPr/>
      </p:nvGrpSpPr>
      <p:grpSpPr>
        <a:xfrm>
          <a:off x="0" y="0"/>
          <a:ext cx="0" cy="0"/>
          <a:chOff x="0" y="0"/>
          <a:chExt cx="0" cy="0"/>
        </a:xfrm>
      </p:grpSpPr>
      <p:sp>
        <p:nvSpPr>
          <p:cNvPr id="1252" name="Google Shape;1252;p24"/>
          <p:cNvSpPr/>
          <p:nvPr/>
        </p:nvSpPr>
        <p:spPr>
          <a:xfrm>
            <a:off x="0" y="0"/>
            <a:ext cx="12192000" cy="6858000"/>
          </a:xfrm>
          <a:prstGeom prst="rect">
            <a:avLst/>
          </a:prstGeom>
          <a:gradFill>
            <a:gsLst>
              <a:gs pos="0">
                <a:schemeClr val="accent2"/>
              </a:gs>
              <a:gs pos="19000">
                <a:srgbClr val="FF9A2E"/>
              </a:gs>
              <a:gs pos="100000">
                <a:schemeClr val="accent1"/>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253" name="Google Shape;1253;p24"/>
          <p:cNvSpPr txBox="1">
            <a:spLocks noGrp="1"/>
          </p:cNvSpPr>
          <p:nvPr>
            <p:ph type="ctrTitle"/>
          </p:nvPr>
        </p:nvSpPr>
        <p:spPr>
          <a:xfrm>
            <a:off x="838199" y="3048000"/>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grpSp>
        <p:nvGrpSpPr>
          <p:cNvPr id="1254" name="Google Shape;1254;p24"/>
          <p:cNvGrpSpPr/>
          <p:nvPr/>
        </p:nvGrpSpPr>
        <p:grpSpPr>
          <a:xfrm>
            <a:off x="-168247" y="-141189"/>
            <a:ext cx="12545686" cy="7136549"/>
            <a:chOff x="-151322" y="-141189"/>
            <a:chExt cx="9439944" cy="7136549"/>
          </a:xfrm>
        </p:grpSpPr>
        <p:grpSp>
          <p:nvGrpSpPr>
            <p:cNvPr id="1255" name="Google Shape;1255;p24"/>
            <p:cNvGrpSpPr/>
            <p:nvPr/>
          </p:nvGrpSpPr>
          <p:grpSpPr>
            <a:xfrm>
              <a:off x="457731" y="6873224"/>
              <a:ext cx="8226688" cy="122137"/>
              <a:chOff x="457731" y="6582508"/>
              <a:chExt cx="8226688" cy="486600"/>
            </a:xfrm>
          </p:grpSpPr>
          <p:cxnSp>
            <p:nvCxnSpPr>
              <p:cNvPr id="1256" name="Google Shape;1256;p24"/>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57" name="Google Shape;1257;p24"/>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258" name="Google Shape;1258;p24"/>
              <p:cNvGrpSpPr/>
              <p:nvPr/>
            </p:nvGrpSpPr>
            <p:grpSpPr>
              <a:xfrm>
                <a:off x="7986158" y="6582508"/>
                <a:ext cx="152400" cy="486600"/>
                <a:chOff x="7983415" y="6582508"/>
                <a:chExt cx="152400" cy="486600"/>
              </a:xfrm>
            </p:grpSpPr>
            <p:cxnSp>
              <p:nvCxnSpPr>
                <p:cNvPr id="1259" name="Google Shape;1259;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60" name="Google Shape;1260;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61" name="Google Shape;1261;p24"/>
              <p:cNvGrpSpPr/>
              <p:nvPr/>
            </p:nvGrpSpPr>
            <p:grpSpPr>
              <a:xfrm>
                <a:off x="7287901" y="6582508"/>
                <a:ext cx="152400" cy="486600"/>
                <a:chOff x="7983415" y="6582508"/>
                <a:chExt cx="152400" cy="486600"/>
              </a:xfrm>
            </p:grpSpPr>
            <p:cxnSp>
              <p:nvCxnSpPr>
                <p:cNvPr id="1262" name="Google Shape;1262;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63" name="Google Shape;1263;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64" name="Google Shape;1264;p24"/>
              <p:cNvGrpSpPr/>
              <p:nvPr/>
            </p:nvGrpSpPr>
            <p:grpSpPr>
              <a:xfrm>
                <a:off x="6589644" y="6582508"/>
                <a:ext cx="152400" cy="486600"/>
                <a:chOff x="7983415" y="6582508"/>
                <a:chExt cx="152400" cy="486600"/>
              </a:xfrm>
            </p:grpSpPr>
            <p:cxnSp>
              <p:nvCxnSpPr>
                <p:cNvPr id="1265" name="Google Shape;1265;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66" name="Google Shape;1266;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67" name="Google Shape;1267;p24"/>
              <p:cNvGrpSpPr/>
              <p:nvPr/>
            </p:nvGrpSpPr>
            <p:grpSpPr>
              <a:xfrm>
                <a:off x="5891387" y="6582508"/>
                <a:ext cx="152400" cy="486600"/>
                <a:chOff x="7983415" y="6582508"/>
                <a:chExt cx="152400" cy="486600"/>
              </a:xfrm>
            </p:grpSpPr>
            <p:cxnSp>
              <p:nvCxnSpPr>
                <p:cNvPr id="1268" name="Google Shape;1268;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69" name="Google Shape;1269;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70" name="Google Shape;1270;p24"/>
              <p:cNvGrpSpPr/>
              <p:nvPr/>
            </p:nvGrpSpPr>
            <p:grpSpPr>
              <a:xfrm>
                <a:off x="5193130" y="6582508"/>
                <a:ext cx="152400" cy="486600"/>
                <a:chOff x="7983415" y="6582508"/>
                <a:chExt cx="152400" cy="486600"/>
              </a:xfrm>
            </p:grpSpPr>
            <p:cxnSp>
              <p:nvCxnSpPr>
                <p:cNvPr id="1271" name="Google Shape;1271;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72" name="Google Shape;1272;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73" name="Google Shape;1273;p24"/>
              <p:cNvGrpSpPr/>
              <p:nvPr/>
            </p:nvGrpSpPr>
            <p:grpSpPr>
              <a:xfrm>
                <a:off x="4494873" y="6582508"/>
                <a:ext cx="152400" cy="486600"/>
                <a:chOff x="7983415" y="6582508"/>
                <a:chExt cx="152400" cy="486600"/>
              </a:xfrm>
            </p:grpSpPr>
            <p:cxnSp>
              <p:nvCxnSpPr>
                <p:cNvPr id="1274" name="Google Shape;1274;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75" name="Google Shape;1275;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76" name="Google Shape;1276;p24"/>
              <p:cNvGrpSpPr/>
              <p:nvPr/>
            </p:nvGrpSpPr>
            <p:grpSpPr>
              <a:xfrm>
                <a:off x="3796616" y="6582508"/>
                <a:ext cx="152400" cy="486600"/>
                <a:chOff x="7983415" y="6582508"/>
                <a:chExt cx="152400" cy="486600"/>
              </a:xfrm>
            </p:grpSpPr>
            <p:cxnSp>
              <p:nvCxnSpPr>
                <p:cNvPr id="1277" name="Google Shape;1277;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78" name="Google Shape;1278;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79" name="Google Shape;1279;p24"/>
              <p:cNvGrpSpPr/>
              <p:nvPr/>
            </p:nvGrpSpPr>
            <p:grpSpPr>
              <a:xfrm>
                <a:off x="3098359" y="6582508"/>
                <a:ext cx="152400" cy="486600"/>
                <a:chOff x="7983415" y="6582508"/>
                <a:chExt cx="152400" cy="486600"/>
              </a:xfrm>
            </p:grpSpPr>
            <p:cxnSp>
              <p:nvCxnSpPr>
                <p:cNvPr id="1280" name="Google Shape;1280;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81" name="Google Shape;1281;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82" name="Google Shape;1282;p24"/>
              <p:cNvGrpSpPr/>
              <p:nvPr/>
            </p:nvGrpSpPr>
            <p:grpSpPr>
              <a:xfrm>
                <a:off x="2400102" y="6582508"/>
                <a:ext cx="152400" cy="486600"/>
                <a:chOff x="7983415" y="6582508"/>
                <a:chExt cx="152400" cy="486600"/>
              </a:xfrm>
            </p:grpSpPr>
            <p:cxnSp>
              <p:nvCxnSpPr>
                <p:cNvPr id="1283" name="Google Shape;1283;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84" name="Google Shape;1284;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85" name="Google Shape;1285;p24"/>
              <p:cNvGrpSpPr/>
              <p:nvPr/>
            </p:nvGrpSpPr>
            <p:grpSpPr>
              <a:xfrm>
                <a:off x="1701845" y="6582508"/>
                <a:ext cx="152400" cy="486600"/>
                <a:chOff x="7983415" y="6582508"/>
                <a:chExt cx="152400" cy="486600"/>
              </a:xfrm>
            </p:grpSpPr>
            <p:cxnSp>
              <p:nvCxnSpPr>
                <p:cNvPr id="1286" name="Google Shape;1286;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87" name="Google Shape;1287;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88" name="Google Shape;1288;p24"/>
              <p:cNvGrpSpPr/>
              <p:nvPr/>
            </p:nvGrpSpPr>
            <p:grpSpPr>
              <a:xfrm>
                <a:off x="1003588" y="6582508"/>
                <a:ext cx="152400" cy="486600"/>
                <a:chOff x="7983415" y="6582508"/>
                <a:chExt cx="152400" cy="486600"/>
              </a:xfrm>
            </p:grpSpPr>
            <p:cxnSp>
              <p:nvCxnSpPr>
                <p:cNvPr id="1289" name="Google Shape;1289;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90" name="Google Shape;1290;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291" name="Google Shape;1291;p24"/>
            <p:cNvGrpSpPr/>
            <p:nvPr/>
          </p:nvGrpSpPr>
          <p:grpSpPr>
            <a:xfrm>
              <a:off x="-151322" y="454006"/>
              <a:ext cx="122137" cy="5945205"/>
              <a:chOff x="-238872" y="454006"/>
              <a:chExt cx="122137" cy="5945205"/>
            </a:xfrm>
          </p:grpSpPr>
          <p:cxnSp>
            <p:nvCxnSpPr>
              <p:cNvPr id="1292" name="Google Shape;1292;p24"/>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293" name="Google Shape;1293;p24"/>
              <p:cNvGrpSpPr/>
              <p:nvPr/>
            </p:nvGrpSpPr>
            <p:grpSpPr>
              <a:xfrm rot="5400000">
                <a:off x="-254004" y="5940698"/>
                <a:ext cx="152400" cy="122137"/>
                <a:chOff x="7983415" y="6582508"/>
                <a:chExt cx="152400" cy="486600"/>
              </a:xfrm>
            </p:grpSpPr>
            <p:cxnSp>
              <p:nvCxnSpPr>
                <p:cNvPr id="1294" name="Google Shape;1294;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95" name="Google Shape;1295;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96" name="Google Shape;1296;p24"/>
              <p:cNvGrpSpPr/>
              <p:nvPr/>
            </p:nvGrpSpPr>
            <p:grpSpPr>
              <a:xfrm rot="5400000">
                <a:off x="-254004" y="5467056"/>
                <a:ext cx="152400" cy="122137"/>
                <a:chOff x="7983415" y="6582508"/>
                <a:chExt cx="152400" cy="486600"/>
              </a:xfrm>
            </p:grpSpPr>
            <p:cxnSp>
              <p:nvCxnSpPr>
                <p:cNvPr id="1297" name="Google Shape;1297;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298" name="Google Shape;1298;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299" name="Google Shape;1299;p24"/>
              <p:cNvGrpSpPr/>
              <p:nvPr/>
            </p:nvGrpSpPr>
            <p:grpSpPr>
              <a:xfrm rot="5400000">
                <a:off x="-254004" y="4993414"/>
                <a:ext cx="152400" cy="122137"/>
                <a:chOff x="7983415" y="6582508"/>
                <a:chExt cx="152400" cy="486600"/>
              </a:xfrm>
            </p:grpSpPr>
            <p:cxnSp>
              <p:nvCxnSpPr>
                <p:cNvPr id="1300" name="Google Shape;1300;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01" name="Google Shape;1301;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02" name="Google Shape;1302;p24"/>
              <p:cNvGrpSpPr/>
              <p:nvPr/>
            </p:nvGrpSpPr>
            <p:grpSpPr>
              <a:xfrm rot="5400000">
                <a:off x="-254004" y="4519772"/>
                <a:ext cx="152400" cy="122137"/>
                <a:chOff x="7983415" y="6582508"/>
                <a:chExt cx="152400" cy="486600"/>
              </a:xfrm>
            </p:grpSpPr>
            <p:cxnSp>
              <p:nvCxnSpPr>
                <p:cNvPr id="1303" name="Google Shape;1303;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04" name="Google Shape;1304;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05" name="Google Shape;1305;p24"/>
              <p:cNvGrpSpPr/>
              <p:nvPr/>
            </p:nvGrpSpPr>
            <p:grpSpPr>
              <a:xfrm rot="5400000">
                <a:off x="-254004" y="4046130"/>
                <a:ext cx="152400" cy="122137"/>
                <a:chOff x="7983415" y="6582508"/>
                <a:chExt cx="152400" cy="486600"/>
              </a:xfrm>
            </p:grpSpPr>
            <p:cxnSp>
              <p:nvCxnSpPr>
                <p:cNvPr id="1306" name="Google Shape;1306;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07" name="Google Shape;1307;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08" name="Google Shape;1308;p24"/>
              <p:cNvGrpSpPr/>
              <p:nvPr/>
            </p:nvGrpSpPr>
            <p:grpSpPr>
              <a:xfrm rot="5400000">
                <a:off x="-254004" y="3572488"/>
                <a:ext cx="152400" cy="122137"/>
                <a:chOff x="7983415" y="6582508"/>
                <a:chExt cx="152400" cy="486600"/>
              </a:xfrm>
            </p:grpSpPr>
            <p:cxnSp>
              <p:nvCxnSpPr>
                <p:cNvPr id="1309" name="Google Shape;1309;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10" name="Google Shape;1310;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11" name="Google Shape;1311;p24"/>
              <p:cNvGrpSpPr/>
              <p:nvPr/>
            </p:nvGrpSpPr>
            <p:grpSpPr>
              <a:xfrm rot="5400000">
                <a:off x="-254004" y="3098846"/>
                <a:ext cx="152400" cy="122137"/>
                <a:chOff x="7983415" y="6582508"/>
                <a:chExt cx="152400" cy="486600"/>
              </a:xfrm>
            </p:grpSpPr>
            <p:cxnSp>
              <p:nvCxnSpPr>
                <p:cNvPr id="1312" name="Google Shape;1312;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13" name="Google Shape;1313;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14" name="Google Shape;1314;p24"/>
              <p:cNvGrpSpPr/>
              <p:nvPr/>
            </p:nvGrpSpPr>
            <p:grpSpPr>
              <a:xfrm rot="5400000">
                <a:off x="-254004" y="2625204"/>
                <a:ext cx="152400" cy="122137"/>
                <a:chOff x="7983415" y="6582508"/>
                <a:chExt cx="152400" cy="486600"/>
              </a:xfrm>
            </p:grpSpPr>
            <p:cxnSp>
              <p:nvCxnSpPr>
                <p:cNvPr id="1315" name="Google Shape;1315;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16" name="Google Shape;1316;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17" name="Google Shape;1317;p24"/>
              <p:cNvGrpSpPr/>
              <p:nvPr/>
            </p:nvGrpSpPr>
            <p:grpSpPr>
              <a:xfrm rot="5400000">
                <a:off x="-254004" y="2151562"/>
                <a:ext cx="152400" cy="122137"/>
                <a:chOff x="7983415" y="6582508"/>
                <a:chExt cx="152400" cy="486600"/>
              </a:xfrm>
            </p:grpSpPr>
            <p:cxnSp>
              <p:nvCxnSpPr>
                <p:cNvPr id="1318" name="Google Shape;1318;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19" name="Google Shape;1319;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20" name="Google Shape;1320;p24"/>
              <p:cNvGrpSpPr/>
              <p:nvPr/>
            </p:nvGrpSpPr>
            <p:grpSpPr>
              <a:xfrm rot="5400000">
                <a:off x="-254004" y="1677920"/>
                <a:ext cx="152400" cy="122137"/>
                <a:chOff x="7983415" y="6582508"/>
                <a:chExt cx="152400" cy="486600"/>
              </a:xfrm>
            </p:grpSpPr>
            <p:cxnSp>
              <p:nvCxnSpPr>
                <p:cNvPr id="1321" name="Google Shape;1321;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22" name="Google Shape;1322;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23" name="Google Shape;1323;p24"/>
              <p:cNvGrpSpPr/>
              <p:nvPr/>
            </p:nvGrpSpPr>
            <p:grpSpPr>
              <a:xfrm rot="5400000">
                <a:off x="-254004" y="997329"/>
                <a:ext cx="152400" cy="122137"/>
                <a:chOff x="7983415" y="6582508"/>
                <a:chExt cx="152400" cy="486600"/>
              </a:xfrm>
            </p:grpSpPr>
            <p:cxnSp>
              <p:nvCxnSpPr>
                <p:cNvPr id="1324" name="Google Shape;1324;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25" name="Google Shape;1325;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326" name="Google Shape;1326;p24"/>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327" name="Google Shape;1327;p24"/>
            <p:cNvGrpSpPr/>
            <p:nvPr/>
          </p:nvGrpSpPr>
          <p:grpSpPr>
            <a:xfrm>
              <a:off x="9166485" y="454006"/>
              <a:ext cx="122137" cy="5945205"/>
              <a:chOff x="-238872" y="454006"/>
              <a:chExt cx="122137" cy="5945205"/>
            </a:xfrm>
          </p:grpSpPr>
          <p:cxnSp>
            <p:nvCxnSpPr>
              <p:cNvPr id="1328" name="Google Shape;1328;p24"/>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329" name="Google Shape;1329;p24"/>
              <p:cNvGrpSpPr/>
              <p:nvPr/>
            </p:nvGrpSpPr>
            <p:grpSpPr>
              <a:xfrm rot="5400000">
                <a:off x="-254004" y="5940698"/>
                <a:ext cx="152400" cy="122137"/>
                <a:chOff x="7983415" y="6582508"/>
                <a:chExt cx="152400" cy="486600"/>
              </a:xfrm>
            </p:grpSpPr>
            <p:cxnSp>
              <p:nvCxnSpPr>
                <p:cNvPr id="1330" name="Google Shape;1330;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31" name="Google Shape;1331;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32" name="Google Shape;1332;p24"/>
              <p:cNvGrpSpPr/>
              <p:nvPr/>
            </p:nvGrpSpPr>
            <p:grpSpPr>
              <a:xfrm rot="5400000">
                <a:off x="-254004" y="5467056"/>
                <a:ext cx="152400" cy="122137"/>
                <a:chOff x="7983415" y="6582508"/>
                <a:chExt cx="152400" cy="486600"/>
              </a:xfrm>
            </p:grpSpPr>
            <p:cxnSp>
              <p:nvCxnSpPr>
                <p:cNvPr id="1333" name="Google Shape;1333;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34" name="Google Shape;1334;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35" name="Google Shape;1335;p24"/>
              <p:cNvGrpSpPr/>
              <p:nvPr/>
            </p:nvGrpSpPr>
            <p:grpSpPr>
              <a:xfrm rot="5400000">
                <a:off x="-254004" y="4993414"/>
                <a:ext cx="152400" cy="122137"/>
                <a:chOff x="7983415" y="6582508"/>
                <a:chExt cx="152400" cy="486600"/>
              </a:xfrm>
            </p:grpSpPr>
            <p:cxnSp>
              <p:nvCxnSpPr>
                <p:cNvPr id="1336" name="Google Shape;1336;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37" name="Google Shape;1337;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38" name="Google Shape;1338;p24"/>
              <p:cNvGrpSpPr/>
              <p:nvPr/>
            </p:nvGrpSpPr>
            <p:grpSpPr>
              <a:xfrm rot="5400000">
                <a:off x="-254004" y="4519772"/>
                <a:ext cx="152400" cy="122137"/>
                <a:chOff x="7983415" y="6582508"/>
                <a:chExt cx="152400" cy="486600"/>
              </a:xfrm>
            </p:grpSpPr>
            <p:cxnSp>
              <p:nvCxnSpPr>
                <p:cNvPr id="1339" name="Google Shape;1339;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40" name="Google Shape;1340;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41" name="Google Shape;1341;p24"/>
              <p:cNvGrpSpPr/>
              <p:nvPr/>
            </p:nvGrpSpPr>
            <p:grpSpPr>
              <a:xfrm rot="5400000">
                <a:off x="-254004" y="4046130"/>
                <a:ext cx="152400" cy="122137"/>
                <a:chOff x="7983415" y="6582508"/>
                <a:chExt cx="152400" cy="486600"/>
              </a:xfrm>
            </p:grpSpPr>
            <p:cxnSp>
              <p:nvCxnSpPr>
                <p:cNvPr id="1342" name="Google Shape;1342;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43" name="Google Shape;1343;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44" name="Google Shape;1344;p24"/>
              <p:cNvGrpSpPr/>
              <p:nvPr/>
            </p:nvGrpSpPr>
            <p:grpSpPr>
              <a:xfrm rot="5400000">
                <a:off x="-254004" y="3572488"/>
                <a:ext cx="152400" cy="122137"/>
                <a:chOff x="7983415" y="6582508"/>
                <a:chExt cx="152400" cy="486600"/>
              </a:xfrm>
            </p:grpSpPr>
            <p:cxnSp>
              <p:nvCxnSpPr>
                <p:cNvPr id="1345" name="Google Shape;1345;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46" name="Google Shape;1346;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47" name="Google Shape;1347;p24"/>
              <p:cNvGrpSpPr/>
              <p:nvPr/>
            </p:nvGrpSpPr>
            <p:grpSpPr>
              <a:xfrm rot="5400000">
                <a:off x="-254004" y="3098846"/>
                <a:ext cx="152400" cy="122137"/>
                <a:chOff x="7983415" y="6582508"/>
                <a:chExt cx="152400" cy="486600"/>
              </a:xfrm>
            </p:grpSpPr>
            <p:cxnSp>
              <p:nvCxnSpPr>
                <p:cNvPr id="1348" name="Google Shape;1348;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49" name="Google Shape;1349;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50" name="Google Shape;1350;p24"/>
              <p:cNvGrpSpPr/>
              <p:nvPr/>
            </p:nvGrpSpPr>
            <p:grpSpPr>
              <a:xfrm rot="5400000">
                <a:off x="-254004" y="2625204"/>
                <a:ext cx="152400" cy="122137"/>
                <a:chOff x="7983415" y="6582508"/>
                <a:chExt cx="152400" cy="486600"/>
              </a:xfrm>
            </p:grpSpPr>
            <p:cxnSp>
              <p:nvCxnSpPr>
                <p:cNvPr id="1351" name="Google Shape;1351;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52" name="Google Shape;1352;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53" name="Google Shape;1353;p24"/>
              <p:cNvGrpSpPr/>
              <p:nvPr/>
            </p:nvGrpSpPr>
            <p:grpSpPr>
              <a:xfrm rot="5400000">
                <a:off x="-254004" y="2151562"/>
                <a:ext cx="152400" cy="122137"/>
                <a:chOff x="7983415" y="6582508"/>
                <a:chExt cx="152400" cy="486600"/>
              </a:xfrm>
            </p:grpSpPr>
            <p:cxnSp>
              <p:nvCxnSpPr>
                <p:cNvPr id="1354" name="Google Shape;1354;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55" name="Google Shape;1355;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56" name="Google Shape;1356;p24"/>
              <p:cNvGrpSpPr/>
              <p:nvPr/>
            </p:nvGrpSpPr>
            <p:grpSpPr>
              <a:xfrm rot="5400000">
                <a:off x="-254004" y="1677920"/>
                <a:ext cx="152400" cy="122137"/>
                <a:chOff x="7983415" y="6582508"/>
                <a:chExt cx="152400" cy="486600"/>
              </a:xfrm>
            </p:grpSpPr>
            <p:cxnSp>
              <p:nvCxnSpPr>
                <p:cNvPr id="1357" name="Google Shape;1357;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58" name="Google Shape;1358;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59" name="Google Shape;1359;p24"/>
              <p:cNvGrpSpPr/>
              <p:nvPr/>
            </p:nvGrpSpPr>
            <p:grpSpPr>
              <a:xfrm rot="5400000">
                <a:off x="-254004" y="997329"/>
                <a:ext cx="152400" cy="122137"/>
                <a:chOff x="7983415" y="6582508"/>
                <a:chExt cx="152400" cy="486600"/>
              </a:xfrm>
            </p:grpSpPr>
            <p:cxnSp>
              <p:nvCxnSpPr>
                <p:cNvPr id="1360" name="Google Shape;1360;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61" name="Google Shape;1361;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362" name="Google Shape;1362;p24"/>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363" name="Google Shape;1363;p24"/>
            <p:cNvGrpSpPr/>
            <p:nvPr/>
          </p:nvGrpSpPr>
          <p:grpSpPr>
            <a:xfrm>
              <a:off x="457731" y="-141189"/>
              <a:ext cx="8226688" cy="122137"/>
              <a:chOff x="457731" y="6582508"/>
              <a:chExt cx="8226688" cy="486600"/>
            </a:xfrm>
          </p:grpSpPr>
          <p:cxnSp>
            <p:nvCxnSpPr>
              <p:cNvPr id="1364" name="Google Shape;1364;p24"/>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65" name="Google Shape;1365;p24"/>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366" name="Google Shape;1366;p24"/>
              <p:cNvGrpSpPr/>
              <p:nvPr/>
            </p:nvGrpSpPr>
            <p:grpSpPr>
              <a:xfrm>
                <a:off x="7986158" y="6582508"/>
                <a:ext cx="152400" cy="486600"/>
                <a:chOff x="7983415" y="6582508"/>
                <a:chExt cx="152400" cy="486600"/>
              </a:xfrm>
            </p:grpSpPr>
            <p:cxnSp>
              <p:nvCxnSpPr>
                <p:cNvPr id="1367" name="Google Shape;1367;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68" name="Google Shape;1368;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69" name="Google Shape;1369;p24"/>
              <p:cNvGrpSpPr/>
              <p:nvPr/>
            </p:nvGrpSpPr>
            <p:grpSpPr>
              <a:xfrm>
                <a:off x="7287901" y="6582508"/>
                <a:ext cx="152400" cy="486600"/>
                <a:chOff x="7983415" y="6582508"/>
                <a:chExt cx="152400" cy="486600"/>
              </a:xfrm>
            </p:grpSpPr>
            <p:cxnSp>
              <p:nvCxnSpPr>
                <p:cNvPr id="1370" name="Google Shape;1370;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71" name="Google Shape;1371;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72" name="Google Shape;1372;p24"/>
              <p:cNvGrpSpPr/>
              <p:nvPr/>
            </p:nvGrpSpPr>
            <p:grpSpPr>
              <a:xfrm>
                <a:off x="6589644" y="6582508"/>
                <a:ext cx="152400" cy="486600"/>
                <a:chOff x="7983415" y="6582508"/>
                <a:chExt cx="152400" cy="486600"/>
              </a:xfrm>
            </p:grpSpPr>
            <p:cxnSp>
              <p:nvCxnSpPr>
                <p:cNvPr id="1373" name="Google Shape;1373;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74" name="Google Shape;1374;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75" name="Google Shape;1375;p24"/>
              <p:cNvGrpSpPr/>
              <p:nvPr/>
            </p:nvGrpSpPr>
            <p:grpSpPr>
              <a:xfrm>
                <a:off x="5891387" y="6582508"/>
                <a:ext cx="152400" cy="486600"/>
                <a:chOff x="7983415" y="6582508"/>
                <a:chExt cx="152400" cy="486600"/>
              </a:xfrm>
            </p:grpSpPr>
            <p:cxnSp>
              <p:nvCxnSpPr>
                <p:cNvPr id="1376" name="Google Shape;1376;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77" name="Google Shape;1377;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78" name="Google Shape;1378;p24"/>
              <p:cNvGrpSpPr/>
              <p:nvPr/>
            </p:nvGrpSpPr>
            <p:grpSpPr>
              <a:xfrm>
                <a:off x="5193130" y="6582508"/>
                <a:ext cx="152400" cy="486600"/>
                <a:chOff x="7983415" y="6582508"/>
                <a:chExt cx="152400" cy="486600"/>
              </a:xfrm>
            </p:grpSpPr>
            <p:cxnSp>
              <p:nvCxnSpPr>
                <p:cNvPr id="1379" name="Google Shape;1379;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80" name="Google Shape;1380;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81" name="Google Shape;1381;p24"/>
              <p:cNvGrpSpPr/>
              <p:nvPr/>
            </p:nvGrpSpPr>
            <p:grpSpPr>
              <a:xfrm>
                <a:off x="4494873" y="6582508"/>
                <a:ext cx="152400" cy="486600"/>
                <a:chOff x="7983415" y="6582508"/>
                <a:chExt cx="152400" cy="486600"/>
              </a:xfrm>
            </p:grpSpPr>
            <p:cxnSp>
              <p:nvCxnSpPr>
                <p:cNvPr id="1382" name="Google Shape;1382;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83" name="Google Shape;1383;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84" name="Google Shape;1384;p24"/>
              <p:cNvGrpSpPr/>
              <p:nvPr/>
            </p:nvGrpSpPr>
            <p:grpSpPr>
              <a:xfrm>
                <a:off x="3796616" y="6582508"/>
                <a:ext cx="152400" cy="486600"/>
                <a:chOff x="7983415" y="6582508"/>
                <a:chExt cx="152400" cy="486600"/>
              </a:xfrm>
            </p:grpSpPr>
            <p:cxnSp>
              <p:nvCxnSpPr>
                <p:cNvPr id="1385" name="Google Shape;1385;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86" name="Google Shape;1386;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87" name="Google Shape;1387;p24"/>
              <p:cNvGrpSpPr/>
              <p:nvPr/>
            </p:nvGrpSpPr>
            <p:grpSpPr>
              <a:xfrm>
                <a:off x="3098359" y="6582508"/>
                <a:ext cx="152400" cy="486600"/>
                <a:chOff x="7983415" y="6582508"/>
                <a:chExt cx="152400" cy="486600"/>
              </a:xfrm>
            </p:grpSpPr>
            <p:cxnSp>
              <p:nvCxnSpPr>
                <p:cNvPr id="1388" name="Google Shape;1388;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89" name="Google Shape;1389;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90" name="Google Shape;1390;p24"/>
              <p:cNvGrpSpPr/>
              <p:nvPr/>
            </p:nvGrpSpPr>
            <p:grpSpPr>
              <a:xfrm>
                <a:off x="2400102" y="6582508"/>
                <a:ext cx="152400" cy="486600"/>
                <a:chOff x="7983415" y="6582508"/>
                <a:chExt cx="152400" cy="486600"/>
              </a:xfrm>
            </p:grpSpPr>
            <p:cxnSp>
              <p:nvCxnSpPr>
                <p:cNvPr id="1391" name="Google Shape;1391;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92" name="Google Shape;1392;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93" name="Google Shape;1393;p24"/>
              <p:cNvGrpSpPr/>
              <p:nvPr/>
            </p:nvGrpSpPr>
            <p:grpSpPr>
              <a:xfrm>
                <a:off x="1701845" y="6582508"/>
                <a:ext cx="152400" cy="486600"/>
                <a:chOff x="7983415" y="6582508"/>
                <a:chExt cx="152400" cy="486600"/>
              </a:xfrm>
            </p:grpSpPr>
            <p:cxnSp>
              <p:nvCxnSpPr>
                <p:cNvPr id="1394" name="Google Shape;1394;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95" name="Google Shape;1395;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396" name="Google Shape;1396;p24"/>
              <p:cNvGrpSpPr/>
              <p:nvPr/>
            </p:nvGrpSpPr>
            <p:grpSpPr>
              <a:xfrm>
                <a:off x="1003588" y="6582508"/>
                <a:ext cx="152400" cy="486600"/>
                <a:chOff x="7983415" y="6582508"/>
                <a:chExt cx="152400" cy="486600"/>
              </a:xfrm>
            </p:grpSpPr>
            <p:cxnSp>
              <p:nvCxnSpPr>
                <p:cNvPr id="1397" name="Google Shape;1397;p24"/>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398" name="Google Shape;1398;p24"/>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Slide - Black 50%">
  <p:cSld name="Section Title Slide - Black 50%">
    <p:bg>
      <p:bgPr>
        <a:solidFill>
          <a:srgbClr val="7F7F7F"/>
        </a:solidFill>
        <a:effectLst/>
      </p:bgPr>
    </p:bg>
    <p:spTree>
      <p:nvGrpSpPr>
        <p:cNvPr id="1" name="Shape 1399"/>
        <p:cNvGrpSpPr/>
        <p:nvPr/>
      </p:nvGrpSpPr>
      <p:grpSpPr>
        <a:xfrm>
          <a:off x="0" y="0"/>
          <a:ext cx="0" cy="0"/>
          <a:chOff x="0" y="0"/>
          <a:chExt cx="0" cy="0"/>
        </a:xfrm>
      </p:grpSpPr>
      <p:sp>
        <p:nvSpPr>
          <p:cNvPr id="1400" name="Google Shape;1400;p25"/>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Section Title Slide - Black 50%">
  <p:cSld name="2_Section Title Slide - Black 50%">
    <p:bg>
      <p:bgPr>
        <a:solidFill>
          <a:srgbClr val="7F7F7F"/>
        </a:solidFill>
        <a:effectLst/>
      </p:bgPr>
    </p:bg>
    <p:spTree>
      <p:nvGrpSpPr>
        <p:cNvPr id="1" name="Shape 1401"/>
        <p:cNvGrpSpPr/>
        <p:nvPr/>
      </p:nvGrpSpPr>
      <p:grpSpPr>
        <a:xfrm>
          <a:off x="0" y="0"/>
          <a:ext cx="0" cy="0"/>
          <a:chOff x="0" y="0"/>
          <a:chExt cx="0" cy="0"/>
        </a:xfrm>
      </p:grpSpPr>
      <p:sp>
        <p:nvSpPr>
          <p:cNvPr id="1402" name="Google Shape;1402;p26"/>
          <p:cNvSpPr/>
          <p:nvPr/>
        </p:nvSpPr>
        <p:spPr>
          <a:xfrm>
            <a:off x="0" y="0"/>
            <a:ext cx="12192000" cy="6858000"/>
          </a:xfrm>
          <a:prstGeom prst="rect">
            <a:avLst/>
          </a:prstGeom>
          <a:gradFill>
            <a:gsLst>
              <a:gs pos="0">
                <a:srgbClr val="6E6E6E"/>
              </a:gs>
              <a:gs pos="100000">
                <a:srgbClr val="7F7F7F"/>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403" name="Google Shape;1403;p26"/>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Section Title Slide - Black 50%">
  <p:cSld name="1_Section Title Slide - Black 50%">
    <p:bg>
      <p:bgPr>
        <a:solidFill>
          <a:srgbClr val="7F7F7F"/>
        </a:solidFill>
        <a:effectLst/>
      </p:bgPr>
    </p:bg>
    <p:spTree>
      <p:nvGrpSpPr>
        <p:cNvPr id="1" name="Shape 1404"/>
        <p:cNvGrpSpPr/>
        <p:nvPr/>
      </p:nvGrpSpPr>
      <p:grpSpPr>
        <a:xfrm>
          <a:off x="0" y="0"/>
          <a:ext cx="0" cy="0"/>
          <a:chOff x="0" y="0"/>
          <a:chExt cx="0" cy="0"/>
        </a:xfrm>
      </p:grpSpPr>
      <p:sp>
        <p:nvSpPr>
          <p:cNvPr id="1405" name="Google Shape;1405;p27"/>
          <p:cNvSpPr/>
          <p:nvPr/>
        </p:nvSpPr>
        <p:spPr>
          <a:xfrm>
            <a:off x="0" y="0"/>
            <a:ext cx="12192000" cy="6858000"/>
          </a:xfrm>
          <a:prstGeom prst="rect">
            <a:avLst/>
          </a:prstGeom>
          <a:gradFill>
            <a:gsLst>
              <a:gs pos="0">
                <a:srgbClr val="7F7F7F"/>
              </a:gs>
              <a:gs pos="100000">
                <a:srgbClr val="595959"/>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406" name="Google Shape;1406;p27"/>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Slide - Black 75%">
  <p:cSld name="Section Title Slide - Black 75%">
    <p:bg>
      <p:bgPr>
        <a:solidFill>
          <a:srgbClr val="3F3F3F"/>
        </a:solidFill>
        <a:effectLst/>
      </p:bgPr>
    </p:bg>
    <p:spTree>
      <p:nvGrpSpPr>
        <p:cNvPr id="1" name="Shape 1407"/>
        <p:cNvGrpSpPr/>
        <p:nvPr/>
      </p:nvGrpSpPr>
      <p:grpSpPr>
        <a:xfrm>
          <a:off x="0" y="0"/>
          <a:ext cx="0" cy="0"/>
          <a:chOff x="0" y="0"/>
          <a:chExt cx="0" cy="0"/>
        </a:xfrm>
      </p:grpSpPr>
      <p:sp>
        <p:nvSpPr>
          <p:cNvPr id="1408" name="Google Shape;1408;p28"/>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Bold Title Slide - Section Opener">
  <p:cSld name="4_Bold Title Slide - Section Opener">
    <p:bg>
      <p:bgPr>
        <a:solidFill>
          <a:schemeClr val="lt1"/>
        </a:solidFill>
        <a:effectLst/>
      </p:bgPr>
    </p:bg>
    <p:spTree>
      <p:nvGrpSpPr>
        <p:cNvPr id="1" name="Shape 1409"/>
        <p:cNvGrpSpPr/>
        <p:nvPr/>
      </p:nvGrpSpPr>
      <p:grpSpPr>
        <a:xfrm>
          <a:off x="0" y="0"/>
          <a:ext cx="0" cy="0"/>
          <a:chOff x="0" y="0"/>
          <a:chExt cx="0" cy="0"/>
        </a:xfrm>
      </p:grpSpPr>
      <p:sp>
        <p:nvSpPr>
          <p:cNvPr id="1410" name="Google Shape;1410;p29"/>
          <p:cNvSpPr/>
          <p:nvPr/>
        </p:nvSpPr>
        <p:spPr>
          <a:xfrm>
            <a:off x="0" y="0"/>
            <a:ext cx="12192000" cy="6858000"/>
          </a:xfrm>
          <a:prstGeom prst="rect">
            <a:avLst/>
          </a:prstGeom>
          <a:gradFill>
            <a:gsLst>
              <a:gs pos="0">
                <a:srgbClr val="595959"/>
              </a:gs>
              <a:gs pos="100000">
                <a:srgbClr val="3F3F3F"/>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411" name="Google Shape;1411;p29"/>
          <p:cNvSpPr txBox="1">
            <a:spLocks noGrp="1"/>
          </p:cNvSpPr>
          <p:nvPr>
            <p:ph type="ctrTitle"/>
          </p:nvPr>
        </p:nvSpPr>
        <p:spPr>
          <a:xfrm>
            <a:off x="838199" y="3048000"/>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grpSp>
        <p:nvGrpSpPr>
          <p:cNvPr id="1412" name="Google Shape;1412;p29"/>
          <p:cNvGrpSpPr/>
          <p:nvPr/>
        </p:nvGrpSpPr>
        <p:grpSpPr>
          <a:xfrm>
            <a:off x="-168247" y="-141189"/>
            <a:ext cx="12545686" cy="7136549"/>
            <a:chOff x="-151322" y="-141189"/>
            <a:chExt cx="9439944" cy="7136549"/>
          </a:xfrm>
        </p:grpSpPr>
        <p:grpSp>
          <p:nvGrpSpPr>
            <p:cNvPr id="1413" name="Google Shape;1413;p29"/>
            <p:cNvGrpSpPr/>
            <p:nvPr/>
          </p:nvGrpSpPr>
          <p:grpSpPr>
            <a:xfrm>
              <a:off x="457731" y="6873224"/>
              <a:ext cx="8226688" cy="122137"/>
              <a:chOff x="457731" y="6582508"/>
              <a:chExt cx="8226688" cy="486600"/>
            </a:xfrm>
          </p:grpSpPr>
          <p:cxnSp>
            <p:nvCxnSpPr>
              <p:cNvPr id="1414" name="Google Shape;1414;p29"/>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15" name="Google Shape;1415;p29"/>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416" name="Google Shape;1416;p29"/>
              <p:cNvGrpSpPr/>
              <p:nvPr/>
            </p:nvGrpSpPr>
            <p:grpSpPr>
              <a:xfrm>
                <a:off x="7986158" y="6582508"/>
                <a:ext cx="152400" cy="486600"/>
                <a:chOff x="7983415" y="6582508"/>
                <a:chExt cx="152400" cy="486600"/>
              </a:xfrm>
            </p:grpSpPr>
            <p:cxnSp>
              <p:nvCxnSpPr>
                <p:cNvPr id="1417" name="Google Shape;1417;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18" name="Google Shape;1418;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19" name="Google Shape;1419;p29"/>
              <p:cNvGrpSpPr/>
              <p:nvPr/>
            </p:nvGrpSpPr>
            <p:grpSpPr>
              <a:xfrm>
                <a:off x="7287901" y="6582508"/>
                <a:ext cx="152400" cy="486600"/>
                <a:chOff x="7983415" y="6582508"/>
                <a:chExt cx="152400" cy="486600"/>
              </a:xfrm>
            </p:grpSpPr>
            <p:cxnSp>
              <p:nvCxnSpPr>
                <p:cNvPr id="1420" name="Google Shape;1420;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21" name="Google Shape;1421;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22" name="Google Shape;1422;p29"/>
              <p:cNvGrpSpPr/>
              <p:nvPr/>
            </p:nvGrpSpPr>
            <p:grpSpPr>
              <a:xfrm>
                <a:off x="6589644" y="6582508"/>
                <a:ext cx="152400" cy="486600"/>
                <a:chOff x="7983415" y="6582508"/>
                <a:chExt cx="152400" cy="486600"/>
              </a:xfrm>
            </p:grpSpPr>
            <p:cxnSp>
              <p:nvCxnSpPr>
                <p:cNvPr id="1423" name="Google Shape;1423;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24" name="Google Shape;1424;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25" name="Google Shape;1425;p29"/>
              <p:cNvGrpSpPr/>
              <p:nvPr/>
            </p:nvGrpSpPr>
            <p:grpSpPr>
              <a:xfrm>
                <a:off x="5891387" y="6582508"/>
                <a:ext cx="152400" cy="486600"/>
                <a:chOff x="7983415" y="6582508"/>
                <a:chExt cx="152400" cy="486600"/>
              </a:xfrm>
            </p:grpSpPr>
            <p:cxnSp>
              <p:nvCxnSpPr>
                <p:cNvPr id="1426" name="Google Shape;1426;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27" name="Google Shape;1427;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28" name="Google Shape;1428;p29"/>
              <p:cNvGrpSpPr/>
              <p:nvPr/>
            </p:nvGrpSpPr>
            <p:grpSpPr>
              <a:xfrm>
                <a:off x="5193130" y="6582508"/>
                <a:ext cx="152400" cy="486600"/>
                <a:chOff x="7983415" y="6582508"/>
                <a:chExt cx="152400" cy="486600"/>
              </a:xfrm>
            </p:grpSpPr>
            <p:cxnSp>
              <p:nvCxnSpPr>
                <p:cNvPr id="1429" name="Google Shape;1429;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30" name="Google Shape;1430;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31" name="Google Shape;1431;p29"/>
              <p:cNvGrpSpPr/>
              <p:nvPr/>
            </p:nvGrpSpPr>
            <p:grpSpPr>
              <a:xfrm>
                <a:off x="4494873" y="6582508"/>
                <a:ext cx="152400" cy="486600"/>
                <a:chOff x="7983415" y="6582508"/>
                <a:chExt cx="152400" cy="486600"/>
              </a:xfrm>
            </p:grpSpPr>
            <p:cxnSp>
              <p:nvCxnSpPr>
                <p:cNvPr id="1432" name="Google Shape;1432;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33" name="Google Shape;1433;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34" name="Google Shape;1434;p29"/>
              <p:cNvGrpSpPr/>
              <p:nvPr/>
            </p:nvGrpSpPr>
            <p:grpSpPr>
              <a:xfrm>
                <a:off x="3796616" y="6582508"/>
                <a:ext cx="152400" cy="486600"/>
                <a:chOff x="7983415" y="6582508"/>
                <a:chExt cx="152400" cy="486600"/>
              </a:xfrm>
            </p:grpSpPr>
            <p:cxnSp>
              <p:nvCxnSpPr>
                <p:cNvPr id="1435" name="Google Shape;1435;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36" name="Google Shape;1436;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37" name="Google Shape;1437;p29"/>
              <p:cNvGrpSpPr/>
              <p:nvPr/>
            </p:nvGrpSpPr>
            <p:grpSpPr>
              <a:xfrm>
                <a:off x="3098359" y="6582508"/>
                <a:ext cx="152400" cy="486600"/>
                <a:chOff x="7983415" y="6582508"/>
                <a:chExt cx="152400" cy="486600"/>
              </a:xfrm>
            </p:grpSpPr>
            <p:cxnSp>
              <p:nvCxnSpPr>
                <p:cNvPr id="1438" name="Google Shape;1438;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39" name="Google Shape;1439;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40" name="Google Shape;1440;p29"/>
              <p:cNvGrpSpPr/>
              <p:nvPr/>
            </p:nvGrpSpPr>
            <p:grpSpPr>
              <a:xfrm>
                <a:off x="2400102" y="6582508"/>
                <a:ext cx="152400" cy="486600"/>
                <a:chOff x="7983415" y="6582508"/>
                <a:chExt cx="152400" cy="486600"/>
              </a:xfrm>
            </p:grpSpPr>
            <p:cxnSp>
              <p:nvCxnSpPr>
                <p:cNvPr id="1441" name="Google Shape;1441;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42" name="Google Shape;1442;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43" name="Google Shape;1443;p29"/>
              <p:cNvGrpSpPr/>
              <p:nvPr/>
            </p:nvGrpSpPr>
            <p:grpSpPr>
              <a:xfrm>
                <a:off x="1701845" y="6582508"/>
                <a:ext cx="152400" cy="486600"/>
                <a:chOff x="7983415" y="6582508"/>
                <a:chExt cx="152400" cy="486600"/>
              </a:xfrm>
            </p:grpSpPr>
            <p:cxnSp>
              <p:nvCxnSpPr>
                <p:cNvPr id="1444" name="Google Shape;1444;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45" name="Google Shape;1445;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46" name="Google Shape;1446;p29"/>
              <p:cNvGrpSpPr/>
              <p:nvPr/>
            </p:nvGrpSpPr>
            <p:grpSpPr>
              <a:xfrm>
                <a:off x="1003588" y="6582508"/>
                <a:ext cx="152400" cy="486600"/>
                <a:chOff x="7983415" y="6582508"/>
                <a:chExt cx="152400" cy="486600"/>
              </a:xfrm>
            </p:grpSpPr>
            <p:cxnSp>
              <p:nvCxnSpPr>
                <p:cNvPr id="1447" name="Google Shape;1447;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48" name="Google Shape;1448;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449" name="Google Shape;1449;p29"/>
            <p:cNvGrpSpPr/>
            <p:nvPr/>
          </p:nvGrpSpPr>
          <p:grpSpPr>
            <a:xfrm>
              <a:off x="-151322" y="454006"/>
              <a:ext cx="122137" cy="5945205"/>
              <a:chOff x="-238872" y="454006"/>
              <a:chExt cx="122137" cy="5945205"/>
            </a:xfrm>
          </p:grpSpPr>
          <p:cxnSp>
            <p:nvCxnSpPr>
              <p:cNvPr id="1450" name="Google Shape;1450;p29"/>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451" name="Google Shape;1451;p29"/>
              <p:cNvGrpSpPr/>
              <p:nvPr/>
            </p:nvGrpSpPr>
            <p:grpSpPr>
              <a:xfrm rot="5400000">
                <a:off x="-254004" y="5940698"/>
                <a:ext cx="152400" cy="122137"/>
                <a:chOff x="7983415" y="6582508"/>
                <a:chExt cx="152400" cy="486600"/>
              </a:xfrm>
            </p:grpSpPr>
            <p:cxnSp>
              <p:nvCxnSpPr>
                <p:cNvPr id="1452" name="Google Shape;1452;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53" name="Google Shape;1453;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54" name="Google Shape;1454;p29"/>
              <p:cNvGrpSpPr/>
              <p:nvPr/>
            </p:nvGrpSpPr>
            <p:grpSpPr>
              <a:xfrm rot="5400000">
                <a:off x="-254004" y="5467056"/>
                <a:ext cx="152400" cy="122137"/>
                <a:chOff x="7983415" y="6582508"/>
                <a:chExt cx="152400" cy="486600"/>
              </a:xfrm>
            </p:grpSpPr>
            <p:cxnSp>
              <p:nvCxnSpPr>
                <p:cNvPr id="1455" name="Google Shape;1455;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56" name="Google Shape;1456;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57" name="Google Shape;1457;p29"/>
              <p:cNvGrpSpPr/>
              <p:nvPr/>
            </p:nvGrpSpPr>
            <p:grpSpPr>
              <a:xfrm rot="5400000">
                <a:off x="-254004" y="4993414"/>
                <a:ext cx="152400" cy="122137"/>
                <a:chOff x="7983415" y="6582508"/>
                <a:chExt cx="152400" cy="486600"/>
              </a:xfrm>
            </p:grpSpPr>
            <p:cxnSp>
              <p:nvCxnSpPr>
                <p:cNvPr id="1458" name="Google Shape;1458;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59" name="Google Shape;1459;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60" name="Google Shape;1460;p29"/>
              <p:cNvGrpSpPr/>
              <p:nvPr/>
            </p:nvGrpSpPr>
            <p:grpSpPr>
              <a:xfrm rot="5400000">
                <a:off x="-254004" y="4519772"/>
                <a:ext cx="152400" cy="122137"/>
                <a:chOff x="7983415" y="6582508"/>
                <a:chExt cx="152400" cy="486600"/>
              </a:xfrm>
            </p:grpSpPr>
            <p:cxnSp>
              <p:nvCxnSpPr>
                <p:cNvPr id="1461" name="Google Shape;1461;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62" name="Google Shape;1462;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63" name="Google Shape;1463;p29"/>
              <p:cNvGrpSpPr/>
              <p:nvPr/>
            </p:nvGrpSpPr>
            <p:grpSpPr>
              <a:xfrm rot="5400000">
                <a:off x="-254004" y="4046130"/>
                <a:ext cx="152400" cy="122137"/>
                <a:chOff x="7983415" y="6582508"/>
                <a:chExt cx="152400" cy="486600"/>
              </a:xfrm>
            </p:grpSpPr>
            <p:cxnSp>
              <p:nvCxnSpPr>
                <p:cNvPr id="1464" name="Google Shape;1464;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65" name="Google Shape;1465;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66" name="Google Shape;1466;p29"/>
              <p:cNvGrpSpPr/>
              <p:nvPr/>
            </p:nvGrpSpPr>
            <p:grpSpPr>
              <a:xfrm rot="5400000">
                <a:off x="-254004" y="3572488"/>
                <a:ext cx="152400" cy="122137"/>
                <a:chOff x="7983415" y="6582508"/>
                <a:chExt cx="152400" cy="486600"/>
              </a:xfrm>
            </p:grpSpPr>
            <p:cxnSp>
              <p:nvCxnSpPr>
                <p:cNvPr id="1467" name="Google Shape;1467;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68" name="Google Shape;1468;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69" name="Google Shape;1469;p29"/>
              <p:cNvGrpSpPr/>
              <p:nvPr/>
            </p:nvGrpSpPr>
            <p:grpSpPr>
              <a:xfrm rot="5400000">
                <a:off x="-254004" y="3098846"/>
                <a:ext cx="152400" cy="122137"/>
                <a:chOff x="7983415" y="6582508"/>
                <a:chExt cx="152400" cy="486600"/>
              </a:xfrm>
            </p:grpSpPr>
            <p:cxnSp>
              <p:nvCxnSpPr>
                <p:cNvPr id="1470" name="Google Shape;1470;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71" name="Google Shape;1471;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72" name="Google Shape;1472;p29"/>
              <p:cNvGrpSpPr/>
              <p:nvPr/>
            </p:nvGrpSpPr>
            <p:grpSpPr>
              <a:xfrm rot="5400000">
                <a:off x="-254004" y="2625204"/>
                <a:ext cx="152400" cy="122137"/>
                <a:chOff x="7983415" y="6582508"/>
                <a:chExt cx="152400" cy="486600"/>
              </a:xfrm>
            </p:grpSpPr>
            <p:cxnSp>
              <p:nvCxnSpPr>
                <p:cNvPr id="1473" name="Google Shape;1473;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74" name="Google Shape;1474;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75" name="Google Shape;1475;p29"/>
              <p:cNvGrpSpPr/>
              <p:nvPr/>
            </p:nvGrpSpPr>
            <p:grpSpPr>
              <a:xfrm rot="5400000">
                <a:off x="-254004" y="2151562"/>
                <a:ext cx="152400" cy="122137"/>
                <a:chOff x="7983415" y="6582508"/>
                <a:chExt cx="152400" cy="486600"/>
              </a:xfrm>
            </p:grpSpPr>
            <p:cxnSp>
              <p:nvCxnSpPr>
                <p:cNvPr id="1476" name="Google Shape;1476;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77" name="Google Shape;1477;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78" name="Google Shape;1478;p29"/>
              <p:cNvGrpSpPr/>
              <p:nvPr/>
            </p:nvGrpSpPr>
            <p:grpSpPr>
              <a:xfrm rot="5400000">
                <a:off x="-254004" y="1677920"/>
                <a:ext cx="152400" cy="122137"/>
                <a:chOff x="7983415" y="6582508"/>
                <a:chExt cx="152400" cy="486600"/>
              </a:xfrm>
            </p:grpSpPr>
            <p:cxnSp>
              <p:nvCxnSpPr>
                <p:cNvPr id="1479" name="Google Shape;1479;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80" name="Google Shape;1480;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81" name="Google Shape;1481;p29"/>
              <p:cNvGrpSpPr/>
              <p:nvPr/>
            </p:nvGrpSpPr>
            <p:grpSpPr>
              <a:xfrm rot="5400000">
                <a:off x="-254004" y="997329"/>
                <a:ext cx="152400" cy="122137"/>
                <a:chOff x="7983415" y="6582508"/>
                <a:chExt cx="152400" cy="486600"/>
              </a:xfrm>
            </p:grpSpPr>
            <p:cxnSp>
              <p:nvCxnSpPr>
                <p:cNvPr id="1482" name="Google Shape;1482;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83" name="Google Shape;1483;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484" name="Google Shape;1484;p29"/>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485" name="Google Shape;1485;p29"/>
            <p:cNvGrpSpPr/>
            <p:nvPr/>
          </p:nvGrpSpPr>
          <p:grpSpPr>
            <a:xfrm>
              <a:off x="9166485" y="454006"/>
              <a:ext cx="122137" cy="5945205"/>
              <a:chOff x="-238872" y="454006"/>
              <a:chExt cx="122137" cy="5945205"/>
            </a:xfrm>
          </p:grpSpPr>
          <p:cxnSp>
            <p:nvCxnSpPr>
              <p:cNvPr id="1486" name="Google Shape;1486;p29"/>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487" name="Google Shape;1487;p29"/>
              <p:cNvGrpSpPr/>
              <p:nvPr/>
            </p:nvGrpSpPr>
            <p:grpSpPr>
              <a:xfrm rot="5400000">
                <a:off x="-254004" y="5940698"/>
                <a:ext cx="152400" cy="122137"/>
                <a:chOff x="7983415" y="6582508"/>
                <a:chExt cx="152400" cy="486600"/>
              </a:xfrm>
            </p:grpSpPr>
            <p:cxnSp>
              <p:nvCxnSpPr>
                <p:cNvPr id="1488" name="Google Shape;1488;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89" name="Google Shape;1489;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90" name="Google Shape;1490;p29"/>
              <p:cNvGrpSpPr/>
              <p:nvPr/>
            </p:nvGrpSpPr>
            <p:grpSpPr>
              <a:xfrm rot="5400000">
                <a:off x="-254004" y="5467056"/>
                <a:ext cx="152400" cy="122137"/>
                <a:chOff x="7983415" y="6582508"/>
                <a:chExt cx="152400" cy="486600"/>
              </a:xfrm>
            </p:grpSpPr>
            <p:cxnSp>
              <p:nvCxnSpPr>
                <p:cNvPr id="1491" name="Google Shape;1491;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92" name="Google Shape;1492;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93" name="Google Shape;1493;p29"/>
              <p:cNvGrpSpPr/>
              <p:nvPr/>
            </p:nvGrpSpPr>
            <p:grpSpPr>
              <a:xfrm rot="5400000">
                <a:off x="-254004" y="4993414"/>
                <a:ext cx="152400" cy="122137"/>
                <a:chOff x="7983415" y="6582508"/>
                <a:chExt cx="152400" cy="486600"/>
              </a:xfrm>
            </p:grpSpPr>
            <p:cxnSp>
              <p:nvCxnSpPr>
                <p:cNvPr id="1494" name="Google Shape;1494;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95" name="Google Shape;1495;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96" name="Google Shape;1496;p29"/>
              <p:cNvGrpSpPr/>
              <p:nvPr/>
            </p:nvGrpSpPr>
            <p:grpSpPr>
              <a:xfrm rot="5400000">
                <a:off x="-254004" y="4519772"/>
                <a:ext cx="152400" cy="122137"/>
                <a:chOff x="7983415" y="6582508"/>
                <a:chExt cx="152400" cy="486600"/>
              </a:xfrm>
            </p:grpSpPr>
            <p:cxnSp>
              <p:nvCxnSpPr>
                <p:cNvPr id="1497" name="Google Shape;1497;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498" name="Google Shape;1498;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499" name="Google Shape;1499;p29"/>
              <p:cNvGrpSpPr/>
              <p:nvPr/>
            </p:nvGrpSpPr>
            <p:grpSpPr>
              <a:xfrm rot="5400000">
                <a:off x="-254004" y="4046130"/>
                <a:ext cx="152400" cy="122137"/>
                <a:chOff x="7983415" y="6582508"/>
                <a:chExt cx="152400" cy="486600"/>
              </a:xfrm>
            </p:grpSpPr>
            <p:cxnSp>
              <p:nvCxnSpPr>
                <p:cNvPr id="1500" name="Google Shape;1500;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01" name="Google Shape;1501;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02" name="Google Shape;1502;p29"/>
              <p:cNvGrpSpPr/>
              <p:nvPr/>
            </p:nvGrpSpPr>
            <p:grpSpPr>
              <a:xfrm rot="5400000">
                <a:off x="-254004" y="3572488"/>
                <a:ext cx="152400" cy="122137"/>
                <a:chOff x="7983415" y="6582508"/>
                <a:chExt cx="152400" cy="486600"/>
              </a:xfrm>
            </p:grpSpPr>
            <p:cxnSp>
              <p:nvCxnSpPr>
                <p:cNvPr id="1503" name="Google Shape;1503;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04" name="Google Shape;1504;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05" name="Google Shape;1505;p29"/>
              <p:cNvGrpSpPr/>
              <p:nvPr/>
            </p:nvGrpSpPr>
            <p:grpSpPr>
              <a:xfrm rot="5400000">
                <a:off x="-254004" y="3098846"/>
                <a:ext cx="152400" cy="122137"/>
                <a:chOff x="7983415" y="6582508"/>
                <a:chExt cx="152400" cy="486600"/>
              </a:xfrm>
            </p:grpSpPr>
            <p:cxnSp>
              <p:nvCxnSpPr>
                <p:cNvPr id="1506" name="Google Shape;1506;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07" name="Google Shape;1507;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08" name="Google Shape;1508;p29"/>
              <p:cNvGrpSpPr/>
              <p:nvPr/>
            </p:nvGrpSpPr>
            <p:grpSpPr>
              <a:xfrm rot="5400000">
                <a:off x="-254004" y="2625204"/>
                <a:ext cx="152400" cy="122137"/>
                <a:chOff x="7983415" y="6582508"/>
                <a:chExt cx="152400" cy="486600"/>
              </a:xfrm>
            </p:grpSpPr>
            <p:cxnSp>
              <p:nvCxnSpPr>
                <p:cNvPr id="1509" name="Google Shape;1509;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10" name="Google Shape;1510;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11" name="Google Shape;1511;p29"/>
              <p:cNvGrpSpPr/>
              <p:nvPr/>
            </p:nvGrpSpPr>
            <p:grpSpPr>
              <a:xfrm rot="5400000">
                <a:off x="-254004" y="2151562"/>
                <a:ext cx="152400" cy="122137"/>
                <a:chOff x="7983415" y="6582508"/>
                <a:chExt cx="152400" cy="486600"/>
              </a:xfrm>
            </p:grpSpPr>
            <p:cxnSp>
              <p:nvCxnSpPr>
                <p:cNvPr id="1512" name="Google Shape;1512;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13" name="Google Shape;1513;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14" name="Google Shape;1514;p29"/>
              <p:cNvGrpSpPr/>
              <p:nvPr/>
            </p:nvGrpSpPr>
            <p:grpSpPr>
              <a:xfrm rot="5400000">
                <a:off x="-254004" y="1677920"/>
                <a:ext cx="152400" cy="122137"/>
                <a:chOff x="7983415" y="6582508"/>
                <a:chExt cx="152400" cy="486600"/>
              </a:xfrm>
            </p:grpSpPr>
            <p:cxnSp>
              <p:nvCxnSpPr>
                <p:cNvPr id="1515" name="Google Shape;1515;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16" name="Google Shape;1516;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17" name="Google Shape;1517;p29"/>
              <p:cNvGrpSpPr/>
              <p:nvPr/>
            </p:nvGrpSpPr>
            <p:grpSpPr>
              <a:xfrm rot="5400000">
                <a:off x="-254004" y="997329"/>
                <a:ext cx="152400" cy="122137"/>
                <a:chOff x="7983415" y="6582508"/>
                <a:chExt cx="152400" cy="486600"/>
              </a:xfrm>
            </p:grpSpPr>
            <p:cxnSp>
              <p:nvCxnSpPr>
                <p:cNvPr id="1518" name="Google Shape;1518;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19" name="Google Shape;1519;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520" name="Google Shape;1520;p29"/>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521" name="Google Shape;1521;p29"/>
            <p:cNvGrpSpPr/>
            <p:nvPr/>
          </p:nvGrpSpPr>
          <p:grpSpPr>
            <a:xfrm>
              <a:off x="457731" y="-141189"/>
              <a:ext cx="8226688" cy="122137"/>
              <a:chOff x="457731" y="6582508"/>
              <a:chExt cx="8226688" cy="486600"/>
            </a:xfrm>
          </p:grpSpPr>
          <p:cxnSp>
            <p:nvCxnSpPr>
              <p:cNvPr id="1522" name="Google Shape;1522;p29"/>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23" name="Google Shape;1523;p29"/>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524" name="Google Shape;1524;p29"/>
              <p:cNvGrpSpPr/>
              <p:nvPr/>
            </p:nvGrpSpPr>
            <p:grpSpPr>
              <a:xfrm>
                <a:off x="7986158" y="6582508"/>
                <a:ext cx="152400" cy="486600"/>
                <a:chOff x="7983415" y="6582508"/>
                <a:chExt cx="152400" cy="486600"/>
              </a:xfrm>
            </p:grpSpPr>
            <p:cxnSp>
              <p:nvCxnSpPr>
                <p:cNvPr id="1525" name="Google Shape;1525;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26" name="Google Shape;1526;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27" name="Google Shape;1527;p29"/>
              <p:cNvGrpSpPr/>
              <p:nvPr/>
            </p:nvGrpSpPr>
            <p:grpSpPr>
              <a:xfrm>
                <a:off x="7287901" y="6582508"/>
                <a:ext cx="152400" cy="486600"/>
                <a:chOff x="7983415" y="6582508"/>
                <a:chExt cx="152400" cy="486600"/>
              </a:xfrm>
            </p:grpSpPr>
            <p:cxnSp>
              <p:nvCxnSpPr>
                <p:cNvPr id="1528" name="Google Shape;1528;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29" name="Google Shape;1529;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30" name="Google Shape;1530;p29"/>
              <p:cNvGrpSpPr/>
              <p:nvPr/>
            </p:nvGrpSpPr>
            <p:grpSpPr>
              <a:xfrm>
                <a:off x="6589644" y="6582508"/>
                <a:ext cx="152400" cy="486600"/>
                <a:chOff x="7983415" y="6582508"/>
                <a:chExt cx="152400" cy="486600"/>
              </a:xfrm>
            </p:grpSpPr>
            <p:cxnSp>
              <p:nvCxnSpPr>
                <p:cNvPr id="1531" name="Google Shape;1531;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32" name="Google Shape;1532;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33" name="Google Shape;1533;p29"/>
              <p:cNvGrpSpPr/>
              <p:nvPr/>
            </p:nvGrpSpPr>
            <p:grpSpPr>
              <a:xfrm>
                <a:off x="5891387" y="6582508"/>
                <a:ext cx="152400" cy="486600"/>
                <a:chOff x="7983415" y="6582508"/>
                <a:chExt cx="152400" cy="486600"/>
              </a:xfrm>
            </p:grpSpPr>
            <p:cxnSp>
              <p:nvCxnSpPr>
                <p:cNvPr id="1534" name="Google Shape;1534;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35" name="Google Shape;1535;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36" name="Google Shape;1536;p29"/>
              <p:cNvGrpSpPr/>
              <p:nvPr/>
            </p:nvGrpSpPr>
            <p:grpSpPr>
              <a:xfrm>
                <a:off x="5193130" y="6582508"/>
                <a:ext cx="152400" cy="486600"/>
                <a:chOff x="7983415" y="6582508"/>
                <a:chExt cx="152400" cy="486600"/>
              </a:xfrm>
            </p:grpSpPr>
            <p:cxnSp>
              <p:nvCxnSpPr>
                <p:cNvPr id="1537" name="Google Shape;1537;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38" name="Google Shape;1538;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39" name="Google Shape;1539;p29"/>
              <p:cNvGrpSpPr/>
              <p:nvPr/>
            </p:nvGrpSpPr>
            <p:grpSpPr>
              <a:xfrm>
                <a:off x="4494873" y="6582508"/>
                <a:ext cx="152400" cy="486600"/>
                <a:chOff x="7983415" y="6582508"/>
                <a:chExt cx="152400" cy="486600"/>
              </a:xfrm>
            </p:grpSpPr>
            <p:cxnSp>
              <p:nvCxnSpPr>
                <p:cNvPr id="1540" name="Google Shape;1540;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41" name="Google Shape;1541;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42" name="Google Shape;1542;p29"/>
              <p:cNvGrpSpPr/>
              <p:nvPr/>
            </p:nvGrpSpPr>
            <p:grpSpPr>
              <a:xfrm>
                <a:off x="3796616" y="6582508"/>
                <a:ext cx="152400" cy="486600"/>
                <a:chOff x="7983415" y="6582508"/>
                <a:chExt cx="152400" cy="486600"/>
              </a:xfrm>
            </p:grpSpPr>
            <p:cxnSp>
              <p:nvCxnSpPr>
                <p:cNvPr id="1543" name="Google Shape;1543;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44" name="Google Shape;1544;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45" name="Google Shape;1545;p29"/>
              <p:cNvGrpSpPr/>
              <p:nvPr/>
            </p:nvGrpSpPr>
            <p:grpSpPr>
              <a:xfrm>
                <a:off x="3098359" y="6582508"/>
                <a:ext cx="152400" cy="486600"/>
                <a:chOff x="7983415" y="6582508"/>
                <a:chExt cx="152400" cy="486600"/>
              </a:xfrm>
            </p:grpSpPr>
            <p:cxnSp>
              <p:nvCxnSpPr>
                <p:cNvPr id="1546" name="Google Shape;1546;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47" name="Google Shape;1547;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48" name="Google Shape;1548;p29"/>
              <p:cNvGrpSpPr/>
              <p:nvPr/>
            </p:nvGrpSpPr>
            <p:grpSpPr>
              <a:xfrm>
                <a:off x="2400102" y="6582508"/>
                <a:ext cx="152400" cy="486600"/>
                <a:chOff x="7983415" y="6582508"/>
                <a:chExt cx="152400" cy="486600"/>
              </a:xfrm>
            </p:grpSpPr>
            <p:cxnSp>
              <p:nvCxnSpPr>
                <p:cNvPr id="1549" name="Google Shape;1549;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50" name="Google Shape;1550;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51" name="Google Shape;1551;p29"/>
              <p:cNvGrpSpPr/>
              <p:nvPr/>
            </p:nvGrpSpPr>
            <p:grpSpPr>
              <a:xfrm>
                <a:off x="1701845" y="6582508"/>
                <a:ext cx="152400" cy="486600"/>
                <a:chOff x="7983415" y="6582508"/>
                <a:chExt cx="152400" cy="486600"/>
              </a:xfrm>
            </p:grpSpPr>
            <p:cxnSp>
              <p:nvCxnSpPr>
                <p:cNvPr id="1552" name="Google Shape;1552;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53" name="Google Shape;1553;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54" name="Google Shape;1554;p29"/>
              <p:cNvGrpSpPr/>
              <p:nvPr/>
            </p:nvGrpSpPr>
            <p:grpSpPr>
              <a:xfrm>
                <a:off x="1003588" y="6582508"/>
                <a:ext cx="152400" cy="486600"/>
                <a:chOff x="7983415" y="6582508"/>
                <a:chExt cx="152400" cy="486600"/>
              </a:xfrm>
            </p:grpSpPr>
            <p:cxnSp>
              <p:nvCxnSpPr>
                <p:cNvPr id="1555" name="Google Shape;1555;p29"/>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56" name="Google Shape;1556;p29"/>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_Bold Title Slide - Section Opener">
  <p:cSld name="7_Bold Title Slide - Section Opener">
    <p:bg>
      <p:bgPr>
        <a:solidFill>
          <a:schemeClr val="lt1"/>
        </a:solidFill>
        <a:effectLst/>
      </p:bgPr>
    </p:bg>
    <p:spTree>
      <p:nvGrpSpPr>
        <p:cNvPr id="1" name="Shape 1557"/>
        <p:cNvGrpSpPr/>
        <p:nvPr/>
      </p:nvGrpSpPr>
      <p:grpSpPr>
        <a:xfrm>
          <a:off x="0" y="0"/>
          <a:ext cx="0" cy="0"/>
          <a:chOff x="0" y="0"/>
          <a:chExt cx="0" cy="0"/>
        </a:xfrm>
      </p:grpSpPr>
      <p:sp>
        <p:nvSpPr>
          <p:cNvPr id="1558" name="Google Shape;1558;p30"/>
          <p:cNvSpPr/>
          <p:nvPr/>
        </p:nvSpPr>
        <p:spPr>
          <a:xfrm>
            <a:off x="0" y="0"/>
            <a:ext cx="12192000" cy="6858000"/>
          </a:xfrm>
          <a:prstGeom prst="rect">
            <a:avLst/>
          </a:prstGeom>
          <a:gradFill>
            <a:gsLst>
              <a:gs pos="0">
                <a:srgbClr val="332728"/>
              </a:gs>
              <a:gs pos="100000">
                <a:schemeClr val="dk2"/>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559" name="Google Shape;1559;p30"/>
          <p:cNvSpPr txBox="1">
            <a:spLocks noGrp="1"/>
          </p:cNvSpPr>
          <p:nvPr>
            <p:ph type="ctrTitle"/>
          </p:nvPr>
        </p:nvSpPr>
        <p:spPr>
          <a:xfrm>
            <a:off x="838199" y="3048000"/>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grpSp>
        <p:nvGrpSpPr>
          <p:cNvPr id="1560" name="Google Shape;1560;p30"/>
          <p:cNvGrpSpPr/>
          <p:nvPr/>
        </p:nvGrpSpPr>
        <p:grpSpPr>
          <a:xfrm>
            <a:off x="-168247" y="-141189"/>
            <a:ext cx="12545686" cy="7136549"/>
            <a:chOff x="-151322" y="-141189"/>
            <a:chExt cx="9439944" cy="7136549"/>
          </a:xfrm>
        </p:grpSpPr>
        <p:grpSp>
          <p:nvGrpSpPr>
            <p:cNvPr id="1561" name="Google Shape;1561;p30"/>
            <p:cNvGrpSpPr/>
            <p:nvPr/>
          </p:nvGrpSpPr>
          <p:grpSpPr>
            <a:xfrm>
              <a:off x="457731" y="6873224"/>
              <a:ext cx="8226688" cy="122137"/>
              <a:chOff x="457731" y="6582508"/>
              <a:chExt cx="8226688" cy="486600"/>
            </a:xfrm>
          </p:grpSpPr>
          <p:cxnSp>
            <p:nvCxnSpPr>
              <p:cNvPr id="1562" name="Google Shape;1562;p30"/>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63" name="Google Shape;1563;p30"/>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564" name="Google Shape;1564;p30"/>
              <p:cNvGrpSpPr/>
              <p:nvPr/>
            </p:nvGrpSpPr>
            <p:grpSpPr>
              <a:xfrm>
                <a:off x="7986158" y="6582508"/>
                <a:ext cx="152400" cy="486600"/>
                <a:chOff x="7983415" y="6582508"/>
                <a:chExt cx="152400" cy="486600"/>
              </a:xfrm>
            </p:grpSpPr>
            <p:cxnSp>
              <p:nvCxnSpPr>
                <p:cNvPr id="1565" name="Google Shape;1565;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66" name="Google Shape;1566;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67" name="Google Shape;1567;p30"/>
              <p:cNvGrpSpPr/>
              <p:nvPr/>
            </p:nvGrpSpPr>
            <p:grpSpPr>
              <a:xfrm>
                <a:off x="7287901" y="6582508"/>
                <a:ext cx="152400" cy="486600"/>
                <a:chOff x="7983415" y="6582508"/>
                <a:chExt cx="152400" cy="486600"/>
              </a:xfrm>
            </p:grpSpPr>
            <p:cxnSp>
              <p:nvCxnSpPr>
                <p:cNvPr id="1568" name="Google Shape;1568;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69" name="Google Shape;1569;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70" name="Google Shape;1570;p30"/>
              <p:cNvGrpSpPr/>
              <p:nvPr/>
            </p:nvGrpSpPr>
            <p:grpSpPr>
              <a:xfrm>
                <a:off x="6589644" y="6582508"/>
                <a:ext cx="152400" cy="486600"/>
                <a:chOff x="7983415" y="6582508"/>
                <a:chExt cx="152400" cy="486600"/>
              </a:xfrm>
            </p:grpSpPr>
            <p:cxnSp>
              <p:nvCxnSpPr>
                <p:cNvPr id="1571" name="Google Shape;1571;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72" name="Google Shape;1572;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73" name="Google Shape;1573;p30"/>
              <p:cNvGrpSpPr/>
              <p:nvPr/>
            </p:nvGrpSpPr>
            <p:grpSpPr>
              <a:xfrm>
                <a:off x="5891387" y="6582508"/>
                <a:ext cx="152400" cy="486600"/>
                <a:chOff x="7983415" y="6582508"/>
                <a:chExt cx="152400" cy="486600"/>
              </a:xfrm>
            </p:grpSpPr>
            <p:cxnSp>
              <p:nvCxnSpPr>
                <p:cNvPr id="1574" name="Google Shape;1574;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75" name="Google Shape;1575;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76" name="Google Shape;1576;p30"/>
              <p:cNvGrpSpPr/>
              <p:nvPr/>
            </p:nvGrpSpPr>
            <p:grpSpPr>
              <a:xfrm>
                <a:off x="5193130" y="6582508"/>
                <a:ext cx="152400" cy="486600"/>
                <a:chOff x="7983415" y="6582508"/>
                <a:chExt cx="152400" cy="486600"/>
              </a:xfrm>
            </p:grpSpPr>
            <p:cxnSp>
              <p:nvCxnSpPr>
                <p:cNvPr id="1577" name="Google Shape;1577;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78" name="Google Shape;1578;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79" name="Google Shape;1579;p30"/>
              <p:cNvGrpSpPr/>
              <p:nvPr/>
            </p:nvGrpSpPr>
            <p:grpSpPr>
              <a:xfrm>
                <a:off x="4494873" y="6582508"/>
                <a:ext cx="152400" cy="486600"/>
                <a:chOff x="7983415" y="6582508"/>
                <a:chExt cx="152400" cy="486600"/>
              </a:xfrm>
            </p:grpSpPr>
            <p:cxnSp>
              <p:nvCxnSpPr>
                <p:cNvPr id="1580" name="Google Shape;1580;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81" name="Google Shape;1581;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82" name="Google Shape;1582;p30"/>
              <p:cNvGrpSpPr/>
              <p:nvPr/>
            </p:nvGrpSpPr>
            <p:grpSpPr>
              <a:xfrm>
                <a:off x="3796616" y="6582508"/>
                <a:ext cx="152400" cy="486600"/>
                <a:chOff x="7983415" y="6582508"/>
                <a:chExt cx="152400" cy="486600"/>
              </a:xfrm>
            </p:grpSpPr>
            <p:cxnSp>
              <p:nvCxnSpPr>
                <p:cNvPr id="1583" name="Google Shape;1583;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84" name="Google Shape;1584;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85" name="Google Shape;1585;p30"/>
              <p:cNvGrpSpPr/>
              <p:nvPr/>
            </p:nvGrpSpPr>
            <p:grpSpPr>
              <a:xfrm>
                <a:off x="3098359" y="6582508"/>
                <a:ext cx="152400" cy="486600"/>
                <a:chOff x="7983415" y="6582508"/>
                <a:chExt cx="152400" cy="486600"/>
              </a:xfrm>
            </p:grpSpPr>
            <p:cxnSp>
              <p:nvCxnSpPr>
                <p:cNvPr id="1586" name="Google Shape;1586;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87" name="Google Shape;1587;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88" name="Google Shape;1588;p30"/>
              <p:cNvGrpSpPr/>
              <p:nvPr/>
            </p:nvGrpSpPr>
            <p:grpSpPr>
              <a:xfrm>
                <a:off x="2400102" y="6582508"/>
                <a:ext cx="152400" cy="486600"/>
                <a:chOff x="7983415" y="6582508"/>
                <a:chExt cx="152400" cy="486600"/>
              </a:xfrm>
            </p:grpSpPr>
            <p:cxnSp>
              <p:nvCxnSpPr>
                <p:cNvPr id="1589" name="Google Shape;1589;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90" name="Google Shape;1590;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91" name="Google Shape;1591;p30"/>
              <p:cNvGrpSpPr/>
              <p:nvPr/>
            </p:nvGrpSpPr>
            <p:grpSpPr>
              <a:xfrm>
                <a:off x="1701845" y="6582508"/>
                <a:ext cx="152400" cy="486600"/>
                <a:chOff x="7983415" y="6582508"/>
                <a:chExt cx="152400" cy="486600"/>
              </a:xfrm>
            </p:grpSpPr>
            <p:cxnSp>
              <p:nvCxnSpPr>
                <p:cNvPr id="1592" name="Google Shape;1592;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93" name="Google Shape;1593;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594" name="Google Shape;1594;p30"/>
              <p:cNvGrpSpPr/>
              <p:nvPr/>
            </p:nvGrpSpPr>
            <p:grpSpPr>
              <a:xfrm>
                <a:off x="1003588" y="6582508"/>
                <a:ext cx="152400" cy="486600"/>
                <a:chOff x="7983415" y="6582508"/>
                <a:chExt cx="152400" cy="486600"/>
              </a:xfrm>
            </p:grpSpPr>
            <p:cxnSp>
              <p:nvCxnSpPr>
                <p:cNvPr id="1595" name="Google Shape;1595;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596" name="Google Shape;1596;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597" name="Google Shape;1597;p30"/>
            <p:cNvGrpSpPr/>
            <p:nvPr/>
          </p:nvGrpSpPr>
          <p:grpSpPr>
            <a:xfrm>
              <a:off x="-151322" y="454006"/>
              <a:ext cx="122137" cy="5945205"/>
              <a:chOff x="-238872" y="454006"/>
              <a:chExt cx="122137" cy="5945205"/>
            </a:xfrm>
          </p:grpSpPr>
          <p:cxnSp>
            <p:nvCxnSpPr>
              <p:cNvPr id="1598" name="Google Shape;1598;p30"/>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599" name="Google Shape;1599;p30"/>
              <p:cNvGrpSpPr/>
              <p:nvPr/>
            </p:nvGrpSpPr>
            <p:grpSpPr>
              <a:xfrm rot="5400000">
                <a:off x="-254004" y="5940698"/>
                <a:ext cx="152400" cy="122137"/>
                <a:chOff x="7983415" y="6582508"/>
                <a:chExt cx="152400" cy="486600"/>
              </a:xfrm>
            </p:grpSpPr>
            <p:cxnSp>
              <p:nvCxnSpPr>
                <p:cNvPr id="1600" name="Google Shape;1600;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01" name="Google Shape;1601;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02" name="Google Shape;1602;p30"/>
              <p:cNvGrpSpPr/>
              <p:nvPr/>
            </p:nvGrpSpPr>
            <p:grpSpPr>
              <a:xfrm rot="5400000">
                <a:off x="-254004" y="5467056"/>
                <a:ext cx="152400" cy="122137"/>
                <a:chOff x="7983415" y="6582508"/>
                <a:chExt cx="152400" cy="486600"/>
              </a:xfrm>
            </p:grpSpPr>
            <p:cxnSp>
              <p:nvCxnSpPr>
                <p:cNvPr id="1603" name="Google Shape;1603;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04" name="Google Shape;1604;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05" name="Google Shape;1605;p30"/>
              <p:cNvGrpSpPr/>
              <p:nvPr/>
            </p:nvGrpSpPr>
            <p:grpSpPr>
              <a:xfrm rot="5400000">
                <a:off x="-254004" y="4993414"/>
                <a:ext cx="152400" cy="122137"/>
                <a:chOff x="7983415" y="6582508"/>
                <a:chExt cx="152400" cy="486600"/>
              </a:xfrm>
            </p:grpSpPr>
            <p:cxnSp>
              <p:nvCxnSpPr>
                <p:cNvPr id="1606" name="Google Shape;1606;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07" name="Google Shape;1607;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08" name="Google Shape;1608;p30"/>
              <p:cNvGrpSpPr/>
              <p:nvPr/>
            </p:nvGrpSpPr>
            <p:grpSpPr>
              <a:xfrm rot="5400000">
                <a:off x="-254004" y="4519772"/>
                <a:ext cx="152400" cy="122137"/>
                <a:chOff x="7983415" y="6582508"/>
                <a:chExt cx="152400" cy="486600"/>
              </a:xfrm>
            </p:grpSpPr>
            <p:cxnSp>
              <p:nvCxnSpPr>
                <p:cNvPr id="1609" name="Google Shape;1609;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10" name="Google Shape;1610;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11" name="Google Shape;1611;p30"/>
              <p:cNvGrpSpPr/>
              <p:nvPr/>
            </p:nvGrpSpPr>
            <p:grpSpPr>
              <a:xfrm rot="5400000">
                <a:off x="-254004" y="4046130"/>
                <a:ext cx="152400" cy="122137"/>
                <a:chOff x="7983415" y="6582508"/>
                <a:chExt cx="152400" cy="486600"/>
              </a:xfrm>
            </p:grpSpPr>
            <p:cxnSp>
              <p:nvCxnSpPr>
                <p:cNvPr id="1612" name="Google Shape;1612;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13" name="Google Shape;1613;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14" name="Google Shape;1614;p30"/>
              <p:cNvGrpSpPr/>
              <p:nvPr/>
            </p:nvGrpSpPr>
            <p:grpSpPr>
              <a:xfrm rot="5400000">
                <a:off x="-254004" y="3572488"/>
                <a:ext cx="152400" cy="122137"/>
                <a:chOff x="7983415" y="6582508"/>
                <a:chExt cx="152400" cy="486600"/>
              </a:xfrm>
            </p:grpSpPr>
            <p:cxnSp>
              <p:nvCxnSpPr>
                <p:cNvPr id="1615" name="Google Shape;1615;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16" name="Google Shape;1616;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17" name="Google Shape;1617;p30"/>
              <p:cNvGrpSpPr/>
              <p:nvPr/>
            </p:nvGrpSpPr>
            <p:grpSpPr>
              <a:xfrm rot="5400000">
                <a:off x="-254004" y="3098846"/>
                <a:ext cx="152400" cy="122137"/>
                <a:chOff x="7983415" y="6582508"/>
                <a:chExt cx="152400" cy="486600"/>
              </a:xfrm>
            </p:grpSpPr>
            <p:cxnSp>
              <p:nvCxnSpPr>
                <p:cNvPr id="1618" name="Google Shape;1618;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19" name="Google Shape;1619;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20" name="Google Shape;1620;p30"/>
              <p:cNvGrpSpPr/>
              <p:nvPr/>
            </p:nvGrpSpPr>
            <p:grpSpPr>
              <a:xfrm rot="5400000">
                <a:off x="-254004" y="2625204"/>
                <a:ext cx="152400" cy="122137"/>
                <a:chOff x="7983415" y="6582508"/>
                <a:chExt cx="152400" cy="486600"/>
              </a:xfrm>
            </p:grpSpPr>
            <p:cxnSp>
              <p:nvCxnSpPr>
                <p:cNvPr id="1621" name="Google Shape;1621;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22" name="Google Shape;1622;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23" name="Google Shape;1623;p30"/>
              <p:cNvGrpSpPr/>
              <p:nvPr/>
            </p:nvGrpSpPr>
            <p:grpSpPr>
              <a:xfrm rot="5400000">
                <a:off x="-254004" y="2151562"/>
                <a:ext cx="152400" cy="122137"/>
                <a:chOff x="7983415" y="6582508"/>
                <a:chExt cx="152400" cy="486600"/>
              </a:xfrm>
            </p:grpSpPr>
            <p:cxnSp>
              <p:nvCxnSpPr>
                <p:cNvPr id="1624" name="Google Shape;1624;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25" name="Google Shape;1625;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26" name="Google Shape;1626;p30"/>
              <p:cNvGrpSpPr/>
              <p:nvPr/>
            </p:nvGrpSpPr>
            <p:grpSpPr>
              <a:xfrm rot="5400000">
                <a:off x="-254004" y="1677920"/>
                <a:ext cx="152400" cy="122137"/>
                <a:chOff x="7983415" y="6582508"/>
                <a:chExt cx="152400" cy="486600"/>
              </a:xfrm>
            </p:grpSpPr>
            <p:cxnSp>
              <p:nvCxnSpPr>
                <p:cNvPr id="1627" name="Google Shape;1627;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28" name="Google Shape;1628;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29" name="Google Shape;1629;p30"/>
              <p:cNvGrpSpPr/>
              <p:nvPr/>
            </p:nvGrpSpPr>
            <p:grpSpPr>
              <a:xfrm rot="5400000">
                <a:off x="-254004" y="997329"/>
                <a:ext cx="152400" cy="122137"/>
                <a:chOff x="7983415" y="6582508"/>
                <a:chExt cx="152400" cy="486600"/>
              </a:xfrm>
            </p:grpSpPr>
            <p:cxnSp>
              <p:nvCxnSpPr>
                <p:cNvPr id="1630" name="Google Shape;1630;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31" name="Google Shape;1631;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632" name="Google Shape;1632;p30"/>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633" name="Google Shape;1633;p30"/>
            <p:cNvGrpSpPr/>
            <p:nvPr/>
          </p:nvGrpSpPr>
          <p:grpSpPr>
            <a:xfrm>
              <a:off x="9166485" y="454006"/>
              <a:ext cx="122137" cy="5945205"/>
              <a:chOff x="-238872" y="454006"/>
              <a:chExt cx="122137" cy="5945205"/>
            </a:xfrm>
          </p:grpSpPr>
          <p:cxnSp>
            <p:nvCxnSpPr>
              <p:cNvPr id="1634" name="Google Shape;1634;p30"/>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635" name="Google Shape;1635;p30"/>
              <p:cNvGrpSpPr/>
              <p:nvPr/>
            </p:nvGrpSpPr>
            <p:grpSpPr>
              <a:xfrm rot="5400000">
                <a:off x="-254004" y="5940698"/>
                <a:ext cx="152400" cy="122137"/>
                <a:chOff x="7983415" y="6582508"/>
                <a:chExt cx="152400" cy="486600"/>
              </a:xfrm>
            </p:grpSpPr>
            <p:cxnSp>
              <p:nvCxnSpPr>
                <p:cNvPr id="1636" name="Google Shape;1636;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37" name="Google Shape;1637;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38" name="Google Shape;1638;p30"/>
              <p:cNvGrpSpPr/>
              <p:nvPr/>
            </p:nvGrpSpPr>
            <p:grpSpPr>
              <a:xfrm rot="5400000">
                <a:off x="-254004" y="5467056"/>
                <a:ext cx="152400" cy="122137"/>
                <a:chOff x="7983415" y="6582508"/>
                <a:chExt cx="152400" cy="486600"/>
              </a:xfrm>
            </p:grpSpPr>
            <p:cxnSp>
              <p:nvCxnSpPr>
                <p:cNvPr id="1639" name="Google Shape;1639;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40" name="Google Shape;1640;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41" name="Google Shape;1641;p30"/>
              <p:cNvGrpSpPr/>
              <p:nvPr/>
            </p:nvGrpSpPr>
            <p:grpSpPr>
              <a:xfrm rot="5400000">
                <a:off x="-254004" y="4993414"/>
                <a:ext cx="152400" cy="122137"/>
                <a:chOff x="7983415" y="6582508"/>
                <a:chExt cx="152400" cy="486600"/>
              </a:xfrm>
            </p:grpSpPr>
            <p:cxnSp>
              <p:nvCxnSpPr>
                <p:cNvPr id="1642" name="Google Shape;1642;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43" name="Google Shape;1643;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44" name="Google Shape;1644;p30"/>
              <p:cNvGrpSpPr/>
              <p:nvPr/>
            </p:nvGrpSpPr>
            <p:grpSpPr>
              <a:xfrm rot="5400000">
                <a:off x="-254004" y="4519772"/>
                <a:ext cx="152400" cy="122137"/>
                <a:chOff x="7983415" y="6582508"/>
                <a:chExt cx="152400" cy="486600"/>
              </a:xfrm>
            </p:grpSpPr>
            <p:cxnSp>
              <p:nvCxnSpPr>
                <p:cNvPr id="1645" name="Google Shape;1645;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46" name="Google Shape;1646;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47" name="Google Shape;1647;p30"/>
              <p:cNvGrpSpPr/>
              <p:nvPr/>
            </p:nvGrpSpPr>
            <p:grpSpPr>
              <a:xfrm rot="5400000">
                <a:off x="-254004" y="4046130"/>
                <a:ext cx="152400" cy="122137"/>
                <a:chOff x="7983415" y="6582508"/>
                <a:chExt cx="152400" cy="486600"/>
              </a:xfrm>
            </p:grpSpPr>
            <p:cxnSp>
              <p:nvCxnSpPr>
                <p:cNvPr id="1648" name="Google Shape;1648;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49" name="Google Shape;1649;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50" name="Google Shape;1650;p30"/>
              <p:cNvGrpSpPr/>
              <p:nvPr/>
            </p:nvGrpSpPr>
            <p:grpSpPr>
              <a:xfrm rot="5400000">
                <a:off x="-254004" y="3572488"/>
                <a:ext cx="152400" cy="122137"/>
                <a:chOff x="7983415" y="6582508"/>
                <a:chExt cx="152400" cy="486600"/>
              </a:xfrm>
            </p:grpSpPr>
            <p:cxnSp>
              <p:nvCxnSpPr>
                <p:cNvPr id="1651" name="Google Shape;1651;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52" name="Google Shape;1652;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53" name="Google Shape;1653;p30"/>
              <p:cNvGrpSpPr/>
              <p:nvPr/>
            </p:nvGrpSpPr>
            <p:grpSpPr>
              <a:xfrm rot="5400000">
                <a:off x="-254004" y="3098846"/>
                <a:ext cx="152400" cy="122137"/>
                <a:chOff x="7983415" y="6582508"/>
                <a:chExt cx="152400" cy="486600"/>
              </a:xfrm>
            </p:grpSpPr>
            <p:cxnSp>
              <p:nvCxnSpPr>
                <p:cNvPr id="1654" name="Google Shape;1654;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55" name="Google Shape;1655;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56" name="Google Shape;1656;p30"/>
              <p:cNvGrpSpPr/>
              <p:nvPr/>
            </p:nvGrpSpPr>
            <p:grpSpPr>
              <a:xfrm rot="5400000">
                <a:off x="-254004" y="2625204"/>
                <a:ext cx="152400" cy="122137"/>
                <a:chOff x="7983415" y="6582508"/>
                <a:chExt cx="152400" cy="486600"/>
              </a:xfrm>
            </p:grpSpPr>
            <p:cxnSp>
              <p:nvCxnSpPr>
                <p:cNvPr id="1657" name="Google Shape;1657;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58" name="Google Shape;1658;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59" name="Google Shape;1659;p30"/>
              <p:cNvGrpSpPr/>
              <p:nvPr/>
            </p:nvGrpSpPr>
            <p:grpSpPr>
              <a:xfrm rot="5400000">
                <a:off x="-254004" y="2151562"/>
                <a:ext cx="152400" cy="122137"/>
                <a:chOff x="7983415" y="6582508"/>
                <a:chExt cx="152400" cy="486600"/>
              </a:xfrm>
            </p:grpSpPr>
            <p:cxnSp>
              <p:nvCxnSpPr>
                <p:cNvPr id="1660" name="Google Shape;1660;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61" name="Google Shape;1661;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62" name="Google Shape;1662;p30"/>
              <p:cNvGrpSpPr/>
              <p:nvPr/>
            </p:nvGrpSpPr>
            <p:grpSpPr>
              <a:xfrm rot="5400000">
                <a:off x="-254004" y="1677920"/>
                <a:ext cx="152400" cy="122137"/>
                <a:chOff x="7983415" y="6582508"/>
                <a:chExt cx="152400" cy="486600"/>
              </a:xfrm>
            </p:grpSpPr>
            <p:cxnSp>
              <p:nvCxnSpPr>
                <p:cNvPr id="1663" name="Google Shape;1663;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64" name="Google Shape;1664;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65" name="Google Shape;1665;p30"/>
              <p:cNvGrpSpPr/>
              <p:nvPr/>
            </p:nvGrpSpPr>
            <p:grpSpPr>
              <a:xfrm rot="5400000">
                <a:off x="-254004" y="997329"/>
                <a:ext cx="152400" cy="122137"/>
                <a:chOff x="7983415" y="6582508"/>
                <a:chExt cx="152400" cy="486600"/>
              </a:xfrm>
            </p:grpSpPr>
            <p:cxnSp>
              <p:nvCxnSpPr>
                <p:cNvPr id="1666" name="Google Shape;1666;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67" name="Google Shape;1667;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668" name="Google Shape;1668;p30"/>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669" name="Google Shape;1669;p30"/>
            <p:cNvGrpSpPr/>
            <p:nvPr/>
          </p:nvGrpSpPr>
          <p:grpSpPr>
            <a:xfrm>
              <a:off x="457731" y="-141189"/>
              <a:ext cx="8226688" cy="122137"/>
              <a:chOff x="457731" y="6582508"/>
              <a:chExt cx="8226688" cy="486600"/>
            </a:xfrm>
          </p:grpSpPr>
          <p:cxnSp>
            <p:nvCxnSpPr>
              <p:cNvPr id="1670" name="Google Shape;1670;p30"/>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71" name="Google Shape;1671;p30"/>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672" name="Google Shape;1672;p30"/>
              <p:cNvGrpSpPr/>
              <p:nvPr/>
            </p:nvGrpSpPr>
            <p:grpSpPr>
              <a:xfrm>
                <a:off x="7986158" y="6582508"/>
                <a:ext cx="152400" cy="486600"/>
                <a:chOff x="7983415" y="6582508"/>
                <a:chExt cx="152400" cy="486600"/>
              </a:xfrm>
            </p:grpSpPr>
            <p:cxnSp>
              <p:nvCxnSpPr>
                <p:cNvPr id="1673" name="Google Shape;1673;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74" name="Google Shape;1674;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75" name="Google Shape;1675;p30"/>
              <p:cNvGrpSpPr/>
              <p:nvPr/>
            </p:nvGrpSpPr>
            <p:grpSpPr>
              <a:xfrm>
                <a:off x="7287901" y="6582508"/>
                <a:ext cx="152400" cy="486600"/>
                <a:chOff x="7983415" y="6582508"/>
                <a:chExt cx="152400" cy="486600"/>
              </a:xfrm>
            </p:grpSpPr>
            <p:cxnSp>
              <p:nvCxnSpPr>
                <p:cNvPr id="1676" name="Google Shape;1676;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77" name="Google Shape;1677;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78" name="Google Shape;1678;p30"/>
              <p:cNvGrpSpPr/>
              <p:nvPr/>
            </p:nvGrpSpPr>
            <p:grpSpPr>
              <a:xfrm>
                <a:off x="6589644" y="6582508"/>
                <a:ext cx="152400" cy="486600"/>
                <a:chOff x="7983415" y="6582508"/>
                <a:chExt cx="152400" cy="486600"/>
              </a:xfrm>
            </p:grpSpPr>
            <p:cxnSp>
              <p:nvCxnSpPr>
                <p:cNvPr id="1679" name="Google Shape;1679;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80" name="Google Shape;1680;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81" name="Google Shape;1681;p30"/>
              <p:cNvGrpSpPr/>
              <p:nvPr/>
            </p:nvGrpSpPr>
            <p:grpSpPr>
              <a:xfrm>
                <a:off x="5891387" y="6582508"/>
                <a:ext cx="152400" cy="486600"/>
                <a:chOff x="7983415" y="6582508"/>
                <a:chExt cx="152400" cy="486600"/>
              </a:xfrm>
            </p:grpSpPr>
            <p:cxnSp>
              <p:nvCxnSpPr>
                <p:cNvPr id="1682" name="Google Shape;1682;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83" name="Google Shape;1683;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84" name="Google Shape;1684;p30"/>
              <p:cNvGrpSpPr/>
              <p:nvPr/>
            </p:nvGrpSpPr>
            <p:grpSpPr>
              <a:xfrm>
                <a:off x="5193130" y="6582508"/>
                <a:ext cx="152400" cy="486600"/>
                <a:chOff x="7983415" y="6582508"/>
                <a:chExt cx="152400" cy="486600"/>
              </a:xfrm>
            </p:grpSpPr>
            <p:cxnSp>
              <p:nvCxnSpPr>
                <p:cNvPr id="1685" name="Google Shape;1685;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86" name="Google Shape;1686;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87" name="Google Shape;1687;p30"/>
              <p:cNvGrpSpPr/>
              <p:nvPr/>
            </p:nvGrpSpPr>
            <p:grpSpPr>
              <a:xfrm>
                <a:off x="4494873" y="6582508"/>
                <a:ext cx="152400" cy="486600"/>
                <a:chOff x="7983415" y="6582508"/>
                <a:chExt cx="152400" cy="486600"/>
              </a:xfrm>
            </p:grpSpPr>
            <p:cxnSp>
              <p:nvCxnSpPr>
                <p:cNvPr id="1688" name="Google Shape;1688;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89" name="Google Shape;1689;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90" name="Google Shape;1690;p30"/>
              <p:cNvGrpSpPr/>
              <p:nvPr/>
            </p:nvGrpSpPr>
            <p:grpSpPr>
              <a:xfrm>
                <a:off x="3796616" y="6582508"/>
                <a:ext cx="152400" cy="486600"/>
                <a:chOff x="7983415" y="6582508"/>
                <a:chExt cx="152400" cy="486600"/>
              </a:xfrm>
            </p:grpSpPr>
            <p:cxnSp>
              <p:nvCxnSpPr>
                <p:cNvPr id="1691" name="Google Shape;1691;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92" name="Google Shape;1692;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93" name="Google Shape;1693;p30"/>
              <p:cNvGrpSpPr/>
              <p:nvPr/>
            </p:nvGrpSpPr>
            <p:grpSpPr>
              <a:xfrm>
                <a:off x="3098359" y="6582508"/>
                <a:ext cx="152400" cy="486600"/>
                <a:chOff x="7983415" y="6582508"/>
                <a:chExt cx="152400" cy="486600"/>
              </a:xfrm>
            </p:grpSpPr>
            <p:cxnSp>
              <p:nvCxnSpPr>
                <p:cNvPr id="1694" name="Google Shape;1694;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95" name="Google Shape;1695;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96" name="Google Shape;1696;p30"/>
              <p:cNvGrpSpPr/>
              <p:nvPr/>
            </p:nvGrpSpPr>
            <p:grpSpPr>
              <a:xfrm>
                <a:off x="2400102" y="6582508"/>
                <a:ext cx="152400" cy="486600"/>
                <a:chOff x="7983415" y="6582508"/>
                <a:chExt cx="152400" cy="486600"/>
              </a:xfrm>
            </p:grpSpPr>
            <p:cxnSp>
              <p:nvCxnSpPr>
                <p:cNvPr id="1697" name="Google Shape;1697;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698" name="Google Shape;1698;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699" name="Google Shape;1699;p30"/>
              <p:cNvGrpSpPr/>
              <p:nvPr/>
            </p:nvGrpSpPr>
            <p:grpSpPr>
              <a:xfrm>
                <a:off x="1701845" y="6582508"/>
                <a:ext cx="152400" cy="486600"/>
                <a:chOff x="7983415" y="6582508"/>
                <a:chExt cx="152400" cy="486600"/>
              </a:xfrm>
            </p:grpSpPr>
            <p:cxnSp>
              <p:nvCxnSpPr>
                <p:cNvPr id="1700" name="Google Shape;1700;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01" name="Google Shape;1701;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02" name="Google Shape;1702;p30"/>
              <p:cNvGrpSpPr/>
              <p:nvPr/>
            </p:nvGrpSpPr>
            <p:grpSpPr>
              <a:xfrm>
                <a:off x="1003588" y="6582508"/>
                <a:ext cx="152400" cy="486600"/>
                <a:chOff x="7983415" y="6582508"/>
                <a:chExt cx="152400" cy="486600"/>
              </a:xfrm>
            </p:grpSpPr>
            <p:cxnSp>
              <p:nvCxnSpPr>
                <p:cNvPr id="1703" name="Google Shape;1703;p30"/>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04" name="Google Shape;1704;p30"/>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Slide - Black 85%">
  <p:cSld name="Section Title Slide - Black 85%">
    <p:bg>
      <p:bgPr>
        <a:solidFill>
          <a:srgbClr val="262626"/>
        </a:solidFill>
        <a:effectLst/>
      </p:bgPr>
    </p:bg>
    <p:spTree>
      <p:nvGrpSpPr>
        <p:cNvPr id="1" name="Shape 1705"/>
        <p:cNvGrpSpPr/>
        <p:nvPr/>
      </p:nvGrpSpPr>
      <p:grpSpPr>
        <a:xfrm>
          <a:off x="0" y="0"/>
          <a:ext cx="0" cy="0"/>
          <a:chOff x="0" y="0"/>
          <a:chExt cx="0" cy="0"/>
        </a:xfrm>
      </p:grpSpPr>
      <p:sp>
        <p:nvSpPr>
          <p:cNvPr id="1706" name="Google Shape;1706;p31"/>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Slide - Black 50%">
  <p:cSld name="Section Title Slide - Black 50%">
    <p:bg>
      <p:bgPr>
        <a:solidFill>
          <a:srgbClr val="7F7F7F"/>
        </a:solidFill>
        <a:effectLst/>
      </p:bgPr>
    </p:bg>
    <p:spTree>
      <p:nvGrpSpPr>
        <p:cNvPr id="1" name="Shape 306"/>
        <p:cNvGrpSpPr/>
        <p:nvPr/>
      </p:nvGrpSpPr>
      <p:grpSpPr>
        <a:xfrm>
          <a:off x="0" y="0"/>
          <a:ext cx="0" cy="0"/>
          <a:chOff x="0" y="0"/>
          <a:chExt cx="0" cy="0"/>
        </a:xfrm>
      </p:grpSpPr>
      <p:sp>
        <p:nvSpPr>
          <p:cNvPr id="307" name="Google Shape;307;p4"/>
          <p:cNvSpPr txBox="1">
            <a:spLocks noGrp="1"/>
          </p:cNvSpPr>
          <p:nvPr>
            <p:ph type="ctrTitle"/>
          </p:nvPr>
        </p:nvSpPr>
        <p:spPr>
          <a:xfrm>
            <a:off x="838199" y="3009259"/>
            <a:ext cx="10515601" cy="93315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6_Bold Title Slide - Section Opener">
  <p:cSld name="6_Bold Title Slide - Section Opener">
    <p:bg>
      <p:bgPr>
        <a:solidFill>
          <a:schemeClr val="lt1"/>
        </a:solidFill>
        <a:effectLst/>
      </p:bgPr>
    </p:bg>
    <p:spTree>
      <p:nvGrpSpPr>
        <p:cNvPr id="1" name="Shape 1707"/>
        <p:cNvGrpSpPr/>
        <p:nvPr/>
      </p:nvGrpSpPr>
      <p:grpSpPr>
        <a:xfrm>
          <a:off x="0" y="0"/>
          <a:ext cx="0" cy="0"/>
          <a:chOff x="0" y="0"/>
          <a:chExt cx="0" cy="0"/>
        </a:xfrm>
      </p:grpSpPr>
      <p:sp>
        <p:nvSpPr>
          <p:cNvPr id="1708" name="Google Shape;1708;p32"/>
          <p:cNvSpPr/>
          <p:nvPr/>
        </p:nvSpPr>
        <p:spPr>
          <a:xfrm>
            <a:off x="0" y="0"/>
            <a:ext cx="12192000" cy="6858000"/>
          </a:xfrm>
          <a:prstGeom prst="rect">
            <a:avLst/>
          </a:prstGeom>
          <a:gradFill>
            <a:gsLst>
              <a:gs pos="0">
                <a:srgbClr val="3F3F3F"/>
              </a:gs>
              <a:gs pos="100000">
                <a:srgbClr val="262626"/>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grpSp>
        <p:nvGrpSpPr>
          <p:cNvPr id="1709" name="Google Shape;1709;p32"/>
          <p:cNvGrpSpPr/>
          <p:nvPr/>
        </p:nvGrpSpPr>
        <p:grpSpPr>
          <a:xfrm>
            <a:off x="-168247" y="-141189"/>
            <a:ext cx="12545686" cy="7136549"/>
            <a:chOff x="-151322" y="-141189"/>
            <a:chExt cx="9439944" cy="7136549"/>
          </a:xfrm>
        </p:grpSpPr>
        <p:grpSp>
          <p:nvGrpSpPr>
            <p:cNvPr id="1710" name="Google Shape;1710;p32"/>
            <p:cNvGrpSpPr/>
            <p:nvPr/>
          </p:nvGrpSpPr>
          <p:grpSpPr>
            <a:xfrm>
              <a:off x="457731" y="6873224"/>
              <a:ext cx="8226688" cy="122137"/>
              <a:chOff x="457731" y="6582508"/>
              <a:chExt cx="8226688" cy="486600"/>
            </a:xfrm>
          </p:grpSpPr>
          <p:cxnSp>
            <p:nvCxnSpPr>
              <p:cNvPr id="1711" name="Google Shape;1711;p32"/>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12" name="Google Shape;1712;p32"/>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713" name="Google Shape;1713;p32"/>
              <p:cNvGrpSpPr/>
              <p:nvPr/>
            </p:nvGrpSpPr>
            <p:grpSpPr>
              <a:xfrm>
                <a:off x="7986158" y="6582508"/>
                <a:ext cx="152400" cy="486600"/>
                <a:chOff x="7983415" y="6582508"/>
                <a:chExt cx="152400" cy="486600"/>
              </a:xfrm>
            </p:grpSpPr>
            <p:cxnSp>
              <p:nvCxnSpPr>
                <p:cNvPr id="1714" name="Google Shape;1714;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15" name="Google Shape;1715;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16" name="Google Shape;1716;p32"/>
              <p:cNvGrpSpPr/>
              <p:nvPr/>
            </p:nvGrpSpPr>
            <p:grpSpPr>
              <a:xfrm>
                <a:off x="7287901" y="6582508"/>
                <a:ext cx="152400" cy="486600"/>
                <a:chOff x="7983415" y="6582508"/>
                <a:chExt cx="152400" cy="486600"/>
              </a:xfrm>
            </p:grpSpPr>
            <p:cxnSp>
              <p:nvCxnSpPr>
                <p:cNvPr id="1717" name="Google Shape;1717;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18" name="Google Shape;1718;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19" name="Google Shape;1719;p32"/>
              <p:cNvGrpSpPr/>
              <p:nvPr/>
            </p:nvGrpSpPr>
            <p:grpSpPr>
              <a:xfrm>
                <a:off x="6589644" y="6582508"/>
                <a:ext cx="152400" cy="486600"/>
                <a:chOff x="7983415" y="6582508"/>
                <a:chExt cx="152400" cy="486600"/>
              </a:xfrm>
            </p:grpSpPr>
            <p:cxnSp>
              <p:nvCxnSpPr>
                <p:cNvPr id="1720" name="Google Shape;1720;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21" name="Google Shape;1721;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22" name="Google Shape;1722;p32"/>
              <p:cNvGrpSpPr/>
              <p:nvPr/>
            </p:nvGrpSpPr>
            <p:grpSpPr>
              <a:xfrm>
                <a:off x="5891387" y="6582508"/>
                <a:ext cx="152400" cy="486600"/>
                <a:chOff x="7983415" y="6582508"/>
                <a:chExt cx="152400" cy="486600"/>
              </a:xfrm>
            </p:grpSpPr>
            <p:cxnSp>
              <p:nvCxnSpPr>
                <p:cNvPr id="1723" name="Google Shape;1723;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24" name="Google Shape;1724;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25" name="Google Shape;1725;p32"/>
              <p:cNvGrpSpPr/>
              <p:nvPr/>
            </p:nvGrpSpPr>
            <p:grpSpPr>
              <a:xfrm>
                <a:off x="5193130" y="6582508"/>
                <a:ext cx="152400" cy="486600"/>
                <a:chOff x="7983415" y="6582508"/>
                <a:chExt cx="152400" cy="486600"/>
              </a:xfrm>
            </p:grpSpPr>
            <p:cxnSp>
              <p:nvCxnSpPr>
                <p:cNvPr id="1726" name="Google Shape;1726;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27" name="Google Shape;1727;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28" name="Google Shape;1728;p32"/>
              <p:cNvGrpSpPr/>
              <p:nvPr/>
            </p:nvGrpSpPr>
            <p:grpSpPr>
              <a:xfrm>
                <a:off x="4494873" y="6582508"/>
                <a:ext cx="152400" cy="486600"/>
                <a:chOff x="7983415" y="6582508"/>
                <a:chExt cx="152400" cy="486600"/>
              </a:xfrm>
            </p:grpSpPr>
            <p:cxnSp>
              <p:nvCxnSpPr>
                <p:cNvPr id="1729" name="Google Shape;1729;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30" name="Google Shape;1730;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31" name="Google Shape;1731;p32"/>
              <p:cNvGrpSpPr/>
              <p:nvPr/>
            </p:nvGrpSpPr>
            <p:grpSpPr>
              <a:xfrm>
                <a:off x="3796616" y="6582508"/>
                <a:ext cx="152400" cy="486600"/>
                <a:chOff x="7983415" y="6582508"/>
                <a:chExt cx="152400" cy="486600"/>
              </a:xfrm>
            </p:grpSpPr>
            <p:cxnSp>
              <p:nvCxnSpPr>
                <p:cNvPr id="1732" name="Google Shape;1732;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33" name="Google Shape;1733;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34" name="Google Shape;1734;p32"/>
              <p:cNvGrpSpPr/>
              <p:nvPr/>
            </p:nvGrpSpPr>
            <p:grpSpPr>
              <a:xfrm>
                <a:off x="3098359" y="6582508"/>
                <a:ext cx="152400" cy="486600"/>
                <a:chOff x="7983415" y="6582508"/>
                <a:chExt cx="152400" cy="486600"/>
              </a:xfrm>
            </p:grpSpPr>
            <p:cxnSp>
              <p:nvCxnSpPr>
                <p:cNvPr id="1735" name="Google Shape;1735;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36" name="Google Shape;1736;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37" name="Google Shape;1737;p32"/>
              <p:cNvGrpSpPr/>
              <p:nvPr/>
            </p:nvGrpSpPr>
            <p:grpSpPr>
              <a:xfrm>
                <a:off x="2400102" y="6582508"/>
                <a:ext cx="152400" cy="486600"/>
                <a:chOff x="7983415" y="6582508"/>
                <a:chExt cx="152400" cy="486600"/>
              </a:xfrm>
            </p:grpSpPr>
            <p:cxnSp>
              <p:nvCxnSpPr>
                <p:cNvPr id="1738" name="Google Shape;1738;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39" name="Google Shape;1739;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40" name="Google Shape;1740;p32"/>
              <p:cNvGrpSpPr/>
              <p:nvPr/>
            </p:nvGrpSpPr>
            <p:grpSpPr>
              <a:xfrm>
                <a:off x="1701845" y="6582508"/>
                <a:ext cx="152400" cy="486600"/>
                <a:chOff x="7983415" y="6582508"/>
                <a:chExt cx="152400" cy="486600"/>
              </a:xfrm>
            </p:grpSpPr>
            <p:cxnSp>
              <p:nvCxnSpPr>
                <p:cNvPr id="1741" name="Google Shape;1741;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42" name="Google Shape;1742;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43" name="Google Shape;1743;p32"/>
              <p:cNvGrpSpPr/>
              <p:nvPr/>
            </p:nvGrpSpPr>
            <p:grpSpPr>
              <a:xfrm>
                <a:off x="1003588" y="6582508"/>
                <a:ext cx="152400" cy="486600"/>
                <a:chOff x="7983415" y="6582508"/>
                <a:chExt cx="152400" cy="486600"/>
              </a:xfrm>
            </p:grpSpPr>
            <p:cxnSp>
              <p:nvCxnSpPr>
                <p:cNvPr id="1744" name="Google Shape;1744;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45" name="Google Shape;1745;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nvGrpSpPr>
            <p:cNvPr id="1746" name="Google Shape;1746;p32"/>
            <p:cNvGrpSpPr/>
            <p:nvPr/>
          </p:nvGrpSpPr>
          <p:grpSpPr>
            <a:xfrm>
              <a:off x="-151322" y="454006"/>
              <a:ext cx="122137" cy="5945205"/>
              <a:chOff x="-238872" y="454006"/>
              <a:chExt cx="122137" cy="5945205"/>
            </a:xfrm>
          </p:grpSpPr>
          <p:cxnSp>
            <p:nvCxnSpPr>
              <p:cNvPr id="1747" name="Google Shape;1747;p32"/>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748" name="Google Shape;1748;p32"/>
              <p:cNvGrpSpPr/>
              <p:nvPr/>
            </p:nvGrpSpPr>
            <p:grpSpPr>
              <a:xfrm rot="5400000">
                <a:off x="-254004" y="5940698"/>
                <a:ext cx="152400" cy="122137"/>
                <a:chOff x="7983415" y="6582508"/>
                <a:chExt cx="152400" cy="486600"/>
              </a:xfrm>
            </p:grpSpPr>
            <p:cxnSp>
              <p:nvCxnSpPr>
                <p:cNvPr id="1749" name="Google Shape;1749;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50" name="Google Shape;1750;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51" name="Google Shape;1751;p32"/>
              <p:cNvGrpSpPr/>
              <p:nvPr/>
            </p:nvGrpSpPr>
            <p:grpSpPr>
              <a:xfrm rot="5400000">
                <a:off x="-254004" y="5467056"/>
                <a:ext cx="152400" cy="122137"/>
                <a:chOff x="7983415" y="6582508"/>
                <a:chExt cx="152400" cy="486600"/>
              </a:xfrm>
            </p:grpSpPr>
            <p:cxnSp>
              <p:nvCxnSpPr>
                <p:cNvPr id="1752" name="Google Shape;1752;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53" name="Google Shape;1753;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54" name="Google Shape;1754;p32"/>
              <p:cNvGrpSpPr/>
              <p:nvPr/>
            </p:nvGrpSpPr>
            <p:grpSpPr>
              <a:xfrm rot="5400000">
                <a:off x="-254004" y="4993414"/>
                <a:ext cx="152400" cy="122137"/>
                <a:chOff x="7983415" y="6582508"/>
                <a:chExt cx="152400" cy="486600"/>
              </a:xfrm>
            </p:grpSpPr>
            <p:cxnSp>
              <p:nvCxnSpPr>
                <p:cNvPr id="1755" name="Google Shape;1755;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56" name="Google Shape;1756;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57" name="Google Shape;1757;p32"/>
              <p:cNvGrpSpPr/>
              <p:nvPr/>
            </p:nvGrpSpPr>
            <p:grpSpPr>
              <a:xfrm rot="5400000">
                <a:off x="-254004" y="4519772"/>
                <a:ext cx="152400" cy="122137"/>
                <a:chOff x="7983415" y="6582508"/>
                <a:chExt cx="152400" cy="486600"/>
              </a:xfrm>
            </p:grpSpPr>
            <p:cxnSp>
              <p:nvCxnSpPr>
                <p:cNvPr id="1758" name="Google Shape;1758;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59" name="Google Shape;1759;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60" name="Google Shape;1760;p32"/>
              <p:cNvGrpSpPr/>
              <p:nvPr/>
            </p:nvGrpSpPr>
            <p:grpSpPr>
              <a:xfrm rot="5400000">
                <a:off x="-254004" y="4046130"/>
                <a:ext cx="152400" cy="122137"/>
                <a:chOff x="7983415" y="6582508"/>
                <a:chExt cx="152400" cy="486600"/>
              </a:xfrm>
            </p:grpSpPr>
            <p:cxnSp>
              <p:nvCxnSpPr>
                <p:cNvPr id="1761" name="Google Shape;1761;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62" name="Google Shape;1762;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63" name="Google Shape;1763;p32"/>
              <p:cNvGrpSpPr/>
              <p:nvPr/>
            </p:nvGrpSpPr>
            <p:grpSpPr>
              <a:xfrm rot="5400000">
                <a:off x="-254004" y="3572488"/>
                <a:ext cx="152400" cy="122137"/>
                <a:chOff x="7983415" y="6582508"/>
                <a:chExt cx="152400" cy="486600"/>
              </a:xfrm>
            </p:grpSpPr>
            <p:cxnSp>
              <p:nvCxnSpPr>
                <p:cNvPr id="1764" name="Google Shape;1764;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65" name="Google Shape;1765;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66" name="Google Shape;1766;p32"/>
              <p:cNvGrpSpPr/>
              <p:nvPr/>
            </p:nvGrpSpPr>
            <p:grpSpPr>
              <a:xfrm rot="5400000">
                <a:off x="-254004" y="3098846"/>
                <a:ext cx="152400" cy="122137"/>
                <a:chOff x="7983415" y="6582508"/>
                <a:chExt cx="152400" cy="486600"/>
              </a:xfrm>
            </p:grpSpPr>
            <p:cxnSp>
              <p:nvCxnSpPr>
                <p:cNvPr id="1767" name="Google Shape;1767;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68" name="Google Shape;1768;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69" name="Google Shape;1769;p32"/>
              <p:cNvGrpSpPr/>
              <p:nvPr/>
            </p:nvGrpSpPr>
            <p:grpSpPr>
              <a:xfrm rot="5400000">
                <a:off x="-254004" y="2625204"/>
                <a:ext cx="152400" cy="122137"/>
                <a:chOff x="7983415" y="6582508"/>
                <a:chExt cx="152400" cy="486600"/>
              </a:xfrm>
            </p:grpSpPr>
            <p:cxnSp>
              <p:nvCxnSpPr>
                <p:cNvPr id="1770" name="Google Shape;1770;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71" name="Google Shape;1771;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72" name="Google Shape;1772;p32"/>
              <p:cNvGrpSpPr/>
              <p:nvPr/>
            </p:nvGrpSpPr>
            <p:grpSpPr>
              <a:xfrm rot="5400000">
                <a:off x="-254004" y="2151562"/>
                <a:ext cx="152400" cy="122137"/>
                <a:chOff x="7983415" y="6582508"/>
                <a:chExt cx="152400" cy="486600"/>
              </a:xfrm>
            </p:grpSpPr>
            <p:cxnSp>
              <p:nvCxnSpPr>
                <p:cNvPr id="1773" name="Google Shape;1773;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74" name="Google Shape;1774;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75" name="Google Shape;1775;p32"/>
              <p:cNvGrpSpPr/>
              <p:nvPr/>
            </p:nvGrpSpPr>
            <p:grpSpPr>
              <a:xfrm rot="5400000">
                <a:off x="-254004" y="1677920"/>
                <a:ext cx="152400" cy="122137"/>
                <a:chOff x="7983415" y="6582508"/>
                <a:chExt cx="152400" cy="486600"/>
              </a:xfrm>
            </p:grpSpPr>
            <p:cxnSp>
              <p:nvCxnSpPr>
                <p:cNvPr id="1776" name="Google Shape;1776;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77" name="Google Shape;1777;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78" name="Google Shape;1778;p32"/>
              <p:cNvGrpSpPr/>
              <p:nvPr/>
            </p:nvGrpSpPr>
            <p:grpSpPr>
              <a:xfrm rot="5400000">
                <a:off x="-254004" y="997329"/>
                <a:ext cx="152400" cy="122137"/>
                <a:chOff x="7983415" y="6582508"/>
                <a:chExt cx="152400" cy="486600"/>
              </a:xfrm>
            </p:grpSpPr>
            <p:cxnSp>
              <p:nvCxnSpPr>
                <p:cNvPr id="1779" name="Google Shape;1779;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80" name="Google Shape;1780;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781" name="Google Shape;1781;p32"/>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782" name="Google Shape;1782;p32"/>
            <p:cNvGrpSpPr/>
            <p:nvPr/>
          </p:nvGrpSpPr>
          <p:grpSpPr>
            <a:xfrm>
              <a:off x="9166485" y="454006"/>
              <a:ext cx="122137" cy="5945205"/>
              <a:chOff x="-238872" y="454006"/>
              <a:chExt cx="122137" cy="5945205"/>
            </a:xfrm>
          </p:grpSpPr>
          <p:cxnSp>
            <p:nvCxnSpPr>
              <p:cNvPr id="1783" name="Google Shape;1783;p32"/>
              <p:cNvCxnSpPr/>
              <p:nvPr/>
            </p:nvCxnSpPr>
            <p:spPr>
              <a:xfrm>
                <a:off x="-177809" y="392956"/>
                <a:ext cx="0" cy="122100"/>
              </a:xfrm>
              <a:prstGeom prst="straightConnector1">
                <a:avLst/>
              </a:prstGeom>
              <a:noFill/>
              <a:ln w="9525" cap="flat" cmpd="sng">
                <a:solidFill>
                  <a:srgbClr val="9085B2"/>
                </a:solidFill>
                <a:prstDash val="dot"/>
                <a:miter lim="800000"/>
                <a:headEnd type="none" w="sm" len="sm"/>
                <a:tailEnd type="none" w="sm" len="sm"/>
              </a:ln>
            </p:spPr>
          </p:cxnSp>
          <p:grpSp>
            <p:nvGrpSpPr>
              <p:cNvPr id="1784" name="Google Shape;1784;p32"/>
              <p:cNvGrpSpPr/>
              <p:nvPr/>
            </p:nvGrpSpPr>
            <p:grpSpPr>
              <a:xfrm rot="5400000">
                <a:off x="-254004" y="5940698"/>
                <a:ext cx="152400" cy="122137"/>
                <a:chOff x="7983415" y="6582508"/>
                <a:chExt cx="152400" cy="486600"/>
              </a:xfrm>
            </p:grpSpPr>
            <p:cxnSp>
              <p:nvCxnSpPr>
                <p:cNvPr id="1785" name="Google Shape;1785;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86" name="Google Shape;1786;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87" name="Google Shape;1787;p32"/>
              <p:cNvGrpSpPr/>
              <p:nvPr/>
            </p:nvGrpSpPr>
            <p:grpSpPr>
              <a:xfrm rot="5400000">
                <a:off x="-254004" y="5467056"/>
                <a:ext cx="152400" cy="122137"/>
                <a:chOff x="7983415" y="6582508"/>
                <a:chExt cx="152400" cy="486600"/>
              </a:xfrm>
            </p:grpSpPr>
            <p:cxnSp>
              <p:nvCxnSpPr>
                <p:cNvPr id="1788" name="Google Shape;1788;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89" name="Google Shape;1789;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90" name="Google Shape;1790;p32"/>
              <p:cNvGrpSpPr/>
              <p:nvPr/>
            </p:nvGrpSpPr>
            <p:grpSpPr>
              <a:xfrm rot="5400000">
                <a:off x="-254004" y="4993414"/>
                <a:ext cx="152400" cy="122137"/>
                <a:chOff x="7983415" y="6582508"/>
                <a:chExt cx="152400" cy="486600"/>
              </a:xfrm>
            </p:grpSpPr>
            <p:cxnSp>
              <p:nvCxnSpPr>
                <p:cNvPr id="1791" name="Google Shape;1791;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92" name="Google Shape;1792;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93" name="Google Shape;1793;p32"/>
              <p:cNvGrpSpPr/>
              <p:nvPr/>
            </p:nvGrpSpPr>
            <p:grpSpPr>
              <a:xfrm rot="5400000">
                <a:off x="-254004" y="4519772"/>
                <a:ext cx="152400" cy="122137"/>
                <a:chOff x="7983415" y="6582508"/>
                <a:chExt cx="152400" cy="486600"/>
              </a:xfrm>
            </p:grpSpPr>
            <p:cxnSp>
              <p:nvCxnSpPr>
                <p:cNvPr id="1794" name="Google Shape;1794;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95" name="Google Shape;1795;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96" name="Google Shape;1796;p32"/>
              <p:cNvGrpSpPr/>
              <p:nvPr/>
            </p:nvGrpSpPr>
            <p:grpSpPr>
              <a:xfrm rot="5400000">
                <a:off x="-254004" y="4046130"/>
                <a:ext cx="152400" cy="122137"/>
                <a:chOff x="7983415" y="6582508"/>
                <a:chExt cx="152400" cy="486600"/>
              </a:xfrm>
            </p:grpSpPr>
            <p:cxnSp>
              <p:nvCxnSpPr>
                <p:cNvPr id="1797" name="Google Shape;1797;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798" name="Google Shape;1798;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799" name="Google Shape;1799;p32"/>
              <p:cNvGrpSpPr/>
              <p:nvPr/>
            </p:nvGrpSpPr>
            <p:grpSpPr>
              <a:xfrm rot="5400000">
                <a:off x="-254004" y="3572488"/>
                <a:ext cx="152400" cy="122137"/>
                <a:chOff x="7983415" y="6582508"/>
                <a:chExt cx="152400" cy="486600"/>
              </a:xfrm>
            </p:grpSpPr>
            <p:cxnSp>
              <p:nvCxnSpPr>
                <p:cNvPr id="1800" name="Google Shape;1800;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01" name="Google Shape;1801;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02" name="Google Shape;1802;p32"/>
              <p:cNvGrpSpPr/>
              <p:nvPr/>
            </p:nvGrpSpPr>
            <p:grpSpPr>
              <a:xfrm rot="5400000">
                <a:off x="-254004" y="3098846"/>
                <a:ext cx="152400" cy="122137"/>
                <a:chOff x="7983415" y="6582508"/>
                <a:chExt cx="152400" cy="486600"/>
              </a:xfrm>
            </p:grpSpPr>
            <p:cxnSp>
              <p:nvCxnSpPr>
                <p:cNvPr id="1803" name="Google Shape;1803;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04" name="Google Shape;1804;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05" name="Google Shape;1805;p32"/>
              <p:cNvGrpSpPr/>
              <p:nvPr/>
            </p:nvGrpSpPr>
            <p:grpSpPr>
              <a:xfrm rot="5400000">
                <a:off x="-254004" y="2625204"/>
                <a:ext cx="152400" cy="122137"/>
                <a:chOff x="7983415" y="6582508"/>
                <a:chExt cx="152400" cy="486600"/>
              </a:xfrm>
            </p:grpSpPr>
            <p:cxnSp>
              <p:nvCxnSpPr>
                <p:cNvPr id="1806" name="Google Shape;1806;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07" name="Google Shape;1807;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08" name="Google Shape;1808;p32"/>
              <p:cNvGrpSpPr/>
              <p:nvPr/>
            </p:nvGrpSpPr>
            <p:grpSpPr>
              <a:xfrm rot="5400000">
                <a:off x="-254004" y="2151562"/>
                <a:ext cx="152400" cy="122137"/>
                <a:chOff x="7983415" y="6582508"/>
                <a:chExt cx="152400" cy="486600"/>
              </a:xfrm>
            </p:grpSpPr>
            <p:cxnSp>
              <p:nvCxnSpPr>
                <p:cNvPr id="1809" name="Google Shape;1809;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10" name="Google Shape;1810;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11" name="Google Shape;1811;p32"/>
              <p:cNvGrpSpPr/>
              <p:nvPr/>
            </p:nvGrpSpPr>
            <p:grpSpPr>
              <a:xfrm rot="5400000">
                <a:off x="-254004" y="1677920"/>
                <a:ext cx="152400" cy="122137"/>
                <a:chOff x="7983415" y="6582508"/>
                <a:chExt cx="152400" cy="486600"/>
              </a:xfrm>
            </p:grpSpPr>
            <p:cxnSp>
              <p:nvCxnSpPr>
                <p:cNvPr id="1812" name="Google Shape;1812;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13" name="Google Shape;1813;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14" name="Google Shape;1814;p32"/>
              <p:cNvGrpSpPr/>
              <p:nvPr/>
            </p:nvGrpSpPr>
            <p:grpSpPr>
              <a:xfrm rot="5400000">
                <a:off x="-254004" y="997329"/>
                <a:ext cx="152400" cy="122137"/>
                <a:chOff x="7983415" y="6582508"/>
                <a:chExt cx="152400" cy="486600"/>
              </a:xfrm>
            </p:grpSpPr>
            <p:cxnSp>
              <p:nvCxnSpPr>
                <p:cNvPr id="1815" name="Google Shape;1815;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16" name="Google Shape;1816;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cxnSp>
            <p:nvCxnSpPr>
              <p:cNvPr id="1817" name="Google Shape;1817;p32"/>
              <p:cNvCxnSpPr/>
              <p:nvPr/>
            </p:nvCxnSpPr>
            <p:spPr>
              <a:xfrm>
                <a:off x="-177809" y="6338161"/>
                <a:ext cx="0" cy="122100"/>
              </a:xfrm>
              <a:prstGeom prst="straightConnector1">
                <a:avLst/>
              </a:prstGeom>
              <a:noFill/>
              <a:ln w="9525" cap="flat" cmpd="sng">
                <a:solidFill>
                  <a:srgbClr val="9085B2"/>
                </a:solidFill>
                <a:prstDash val="dot"/>
                <a:miter lim="800000"/>
                <a:headEnd type="none" w="sm" len="sm"/>
                <a:tailEnd type="none" w="sm" len="sm"/>
              </a:ln>
            </p:spPr>
          </p:cxnSp>
        </p:grpSp>
        <p:grpSp>
          <p:nvGrpSpPr>
            <p:cNvPr id="1818" name="Google Shape;1818;p32"/>
            <p:cNvGrpSpPr/>
            <p:nvPr/>
          </p:nvGrpSpPr>
          <p:grpSpPr>
            <a:xfrm>
              <a:off x="457731" y="-141189"/>
              <a:ext cx="8226688" cy="122137"/>
              <a:chOff x="457731" y="6582508"/>
              <a:chExt cx="8226688" cy="486600"/>
            </a:xfrm>
          </p:grpSpPr>
          <p:cxnSp>
            <p:nvCxnSpPr>
              <p:cNvPr id="1819" name="Google Shape;1819;p32"/>
              <p:cNvCxnSpPr/>
              <p:nvPr/>
            </p:nvCxnSpPr>
            <p:spPr>
              <a:xfrm>
                <a:off x="457731"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20" name="Google Shape;1820;p32"/>
              <p:cNvCxnSpPr/>
              <p:nvPr/>
            </p:nvCxnSpPr>
            <p:spPr>
              <a:xfrm>
                <a:off x="8684419" y="6582508"/>
                <a:ext cx="0" cy="486600"/>
              </a:xfrm>
              <a:prstGeom prst="straightConnector1">
                <a:avLst/>
              </a:prstGeom>
              <a:noFill/>
              <a:ln w="9525" cap="flat" cmpd="sng">
                <a:solidFill>
                  <a:srgbClr val="9085B2"/>
                </a:solidFill>
                <a:prstDash val="dot"/>
                <a:miter lim="800000"/>
                <a:headEnd type="none" w="sm" len="sm"/>
                <a:tailEnd type="none" w="sm" len="sm"/>
              </a:ln>
            </p:spPr>
          </p:cxnSp>
          <p:grpSp>
            <p:nvGrpSpPr>
              <p:cNvPr id="1821" name="Google Shape;1821;p32"/>
              <p:cNvGrpSpPr/>
              <p:nvPr/>
            </p:nvGrpSpPr>
            <p:grpSpPr>
              <a:xfrm>
                <a:off x="7986158" y="6582508"/>
                <a:ext cx="152400" cy="486600"/>
                <a:chOff x="7983415" y="6582508"/>
                <a:chExt cx="152400" cy="486600"/>
              </a:xfrm>
            </p:grpSpPr>
            <p:cxnSp>
              <p:nvCxnSpPr>
                <p:cNvPr id="1822" name="Google Shape;1822;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23" name="Google Shape;1823;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24" name="Google Shape;1824;p32"/>
              <p:cNvGrpSpPr/>
              <p:nvPr/>
            </p:nvGrpSpPr>
            <p:grpSpPr>
              <a:xfrm>
                <a:off x="7287901" y="6582508"/>
                <a:ext cx="152400" cy="486600"/>
                <a:chOff x="7983415" y="6582508"/>
                <a:chExt cx="152400" cy="486600"/>
              </a:xfrm>
            </p:grpSpPr>
            <p:cxnSp>
              <p:nvCxnSpPr>
                <p:cNvPr id="1825" name="Google Shape;1825;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26" name="Google Shape;1826;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27" name="Google Shape;1827;p32"/>
              <p:cNvGrpSpPr/>
              <p:nvPr/>
            </p:nvGrpSpPr>
            <p:grpSpPr>
              <a:xfrm>
                <a:off x="6589644" y="6582508"/>
                <a:ext cx="152400" cy="486600"/>
                <a:chOff x="7983415" y="6582508"/>
                <a:chExt cx="152400" cy="486600"/>
              </a:xfrm>
            </p:grpSpPr>
            <p:cxnSp>
              <p:nvCxnSpPr>
                <p:cNvPr id="1828" name="Google Shape;1828;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29" name="Google Shape;1829;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30" name="Google Shape;1830;p32"/>
              <p:cNvGrpSpPr/>
              <p:nvPr/>
            </p:nvGrpSpPr>
            <p:grpSpPr>
              <a:xfrm>
                <a:off x="5891387" y="6582508"/>
                <a:ext cx="152400" cy="486600"/>
                <a:chOff x="7983415" y="6582508"/>
                <a:chExt cx="152400" cy="486600"/>
              </a:xfrm>
            </p:grpSpPr>
            <p:cxnSp>
              <p:nvCxnSpPr>
                <p:cNvPr id="1831" name="Google Shape;1831;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32" name="Google Shape;1832;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33" name="Google Shape;1833;p32"/>
              <p:cNvGrpSpPr/>
              <p:nvPr/>
            </p:nvGrpSpPr>
            <p:grpSpPr>
              <a:xfrm>
                <a:off x="5193130" y="6582508"/>
                <a:ext cx="152400" cy="486600"/>
                <a:chOff x="7983415" y="6582508"/>
                <a:chExt cx="152400" cy="486600"/>
              </a:xfrm>
            </p:grpSpPr>
            <p:cxnSp>
              <p:nvCxnSpPr>
                <p:cNvPr id="1834" name="Google Shape;1834;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35" name="Google Shape;1835;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36" name="Google Shape;1836;p32"/>
              <p:cNvGrpSpPr/>
              <p:nvPr/>
            </p:nvGrpSpPr>
            <p:grpSpPr>
              <a:xfrm>
                <a:off x="4494873" y="6582508"/>
                <a:ext cx="152400" cy="486600"/>
                <a:chOff x="7983415" y="6582508"/>
                <a:chExt cx="152400" cy="486600"/>
              </a:xfrm>
            </p:grpSpPr>
            <p:cxnSp>
              <p:nvCxnSpPr>
                <p:cNvPr id="1837" name="Google Shape;1837;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38" name="Google Shape;1838;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39" name="Google Shape;1839;p32"/>
              <p:cNvGrpSpPr/>
              <p:nvPr/>
            </p:nvGrpSpPr>
            <p:grpSpPr>
              <a:xfrm>
                <a:off x="3796616" y="6582508"/>
                <a:ext cx="152400" cy="486600"/>
                <a:chOff x="7983415" y="6582508"/>
                <a:chExt cx="152400" cy="486600"/>
              </a:xfrm>
            </p:grpSpPr>
            <p:cxnSp>
              <p:nvCxnSpPr>
                <p:cNvPr id="1840" name="Google Shape;1840;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41" name="Google Shape;1841;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42" name="Google Shape;1842;p32"/>
              <p:cNvGrpSpPr/>
              <p:nvPr/>
            </p:nvGrpSpPr>
            <p:grpSpPr>
              <a:xfrm>
                <a:off x="3098359" y="6582508"/>
                <a:ext cx="152400" cy="486600"/>
                <a:chOff x="7983415" y="6582508"/>
                <a:chExt cx="152400" cy="486600"/>
              </a:xfrm>
            </p:grpSpPr>
            <p:cxnSp>
              <p:nvCxnSpPr>
                <p:cNvPr id="1843" name="Google Shape;1843;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44" name="Google Shape;1844;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45" name="Google Shape;1845;p32"/>
              <p:cNvGrpSpPr/>
              <p:nvPr/>
            </p:nvGrpSpPr>
            <p:grpSpPr>
              <a:xfrm>
                <a:off x="2400102" y="6582508"/>
                <a:ext cx="152400" cy="486600"/>
                <a:chOff x="7983415" y="6582508"/>
                <a:chExt cx="152400" cy="486600"/>
              </a:xfrm>
            </p:grpSpPr>
            <p:cxnSp>
              <p:nvCxnSpPr>
                <p:cNvPr id="1846" name="Google Shape;1846;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47" name="Google Shape;1847;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48" name="Google Shape;1848;p32"/>
              <p:cNvGrpSpPr/>
              <p:nvPr/>
            </p:nvGrpSpPr>
            <p:grpSpPr>
              <a:xfrm>
                <a:off x="1701845" y="6582508"/>
                <a:ext cx="152400" cy="486600"/>
                <a:chOff x="7983415" y="6582508"/>
                <a:chExt cx="152400" cy="486600"/>
              </a:xfrm>
            </p:grpSpPr>
            <p:cxnSp>
              <p:nvCxnSpPr>
                <p:cNvPr id="1849" name="Google Shape;1849;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50" name="Google Shape;1850;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nvGrpSpPr>
              <p:cNvPr id="1851" name="Google Shape;1851;p32"/>
              <p:cNvGrpSpPr/>
              <p:nvPr/>
            </p:nvGrpSpPr>
            <p:grpSpPr>
              <a:xfrm>
                <a:off x="1003588" y="6582508"/>
                <a:ext cx="152400" cy="486600"/>
                <a:chOff x="7983415" y="6582508"/>
                <a:chExt cx="152400" cy="486600"/>
              </a:xfrm>
            </p:grpSpPr>
            <p:cxnSp>
              <p:nvCxnSpPr>
                <p:cNvPr id="1852" name="Google Shape;1852;p32"/>
                <p:cNvCxnSpPr/>
                <p:nvPr/>
              </p:nvCxnSpPr>
              <p:spPr>
                <a:xfrm>
                  <a:off x="8135815" y="6582508"/>
                  <a:ext cx="0" cy="486600"/>
                </a:xfrm>
                <a:prstGeom prst="straightConnector1">
                  <a:avLst/>
                </a:prstGeom>
                <a:noFill/>
                <a:ln w="9525" cap="flat" cmpd="sng">
                  <a:solidFill>
                    <a:srgbClr val="9085B2"/>
                  </a:solidFill>
                  <a:prstDash val="dot"/>
                  <a:miter lim="800000"/>
                  <a:headEnd type="none" w="sm" len="sm"/>
                  <a:tailEnd type="none" w="sm" len="sm"/>
                </a:ln>
              </p:spPr>
            </p:cxnSp>
            <p:cxnSp>
              <p:nvCxnSpPr>
                <p:cNvPr id="1853" name="Google Shape;1853;p32"/>
                <p:cNvCxnSpPr/>
                <p:nvPr/>
              </p:nvCxnSpPr>
              <p:spPr>
                <a:xfrm>
                  <a:off x="7983415" y="6582508"/>
                  <a:ext cx="0" cy="486600"/>
                </a:xfrm>
                <a:prstGeom prst="straightConnector1">
                  <a:avLst/>
                </a:prstGeom>
                <a:noFill/>
                <a:ln w="9525" cap="flat" cmpd="sng">
                  <a:solidFill>
                    <a:srgbClr val="9085B2"/>
                  </a:solidFill>
                  <a:prstDash val="dot"/>
                  <a:miter lim="800000"/>
                  <a:headEnd type="none" w="sm" len="sm"/>
                  <a:tailEnd type="none" w="sm" len="sm"/>
                </a:ln>
              </p:spPr>
            </p:cxnSp>
          </p:grpSp>
        </p:grpSp>
      </p:grpSp>
      <p:sp>
        <p:nvSpPr>
          <p:cNvPr id="1854" name="Google Shape;1854;p32"/>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Left Aligned - Black 50%">
  <p:cSld name="Section Title Left Aligned - Black 50%">
    <p:bg>
      <p:bgPr>
        <a:solidFill>
          <a:srgbClr val="3F3F3F"/>
        </a:solidFill>
        <a:effectLst/>
      </p:bgPr>
    </p:bg>
    <p:spTree>
      <p:nvGrpSpPr>
        <p:cNvPr id="1" name="Shape 1855"/>
        <p:cNvGrpSpPr/>
        <p:nvPr/>
      </p:nvGrpSpPr>
      <p:grpSpPr>
        <a:xfrm>
          <a:off x="0" y="0"/>
          <a:ext cx="0" cy="0"/>
          <a:chOff x="0" y="0"/>
          <a:chExt cx="0" cy="0"/>
        </a:xfrm>
      </p:grpSpPr>
      <p:sp>
        <p:nvSpPr>
          <p:cNvPr id="1856" name="Google Shape;1856;p33"/>
          <p:cNvSpPr txBox="1">
            <a:spLocks noGrp="1"/>
          </p:cNvSpPr>
          <p:nvPr>
            <p:ph type="ctrTitle"/>
          </p:nvPr>
        </p:nvSpPr>
        <p:spPr>
          <a:xfrm>
            <a:off x="556683" y="665797"/>
            <a:ext cx="3615300" cy="3691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White + footer logo">
  <p:cSld name="Title White + footer logo">
    <p:spTree>
      <p:nvGrpSpPr>
        <p:cNvPr id="1" name="Shape 1858"/>
        <p:cNvGrpSpPr/>
        <p:nvPr/>
      </p:nvGrpSpPr>
      <p:grpSpPr>
        <a:xfrm>
          <a:off x="0" y="0"/>
          <a:ext cx="0" cy="0"/>
          <a:chOff x="0" y="0"/>
          <a:chExt cx="0" cy="0"/>
        </a:xfrm>
      </p:grpSpPr>
      <p:sp>
        <p:nvSpPr>
          <p:cNvPr id="1859" name="Google Shape;1859;p35"/>
          <p:cNvSpPr txBox="1">
            <a:spLocks noGrp="1"/>
          </p:cNvSpPr>
          <p:nvPr>
            <p:ph type="ctrTitle"/>
          </p:nvPr>
        </p:nvSpPr>
        <p:spPr>
          <a:xfrm>
            <a:off x="838199" y="2799399"/>
            <a:ext cx="10515600" cy="8391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6000"/>
              <a:buFont typeface="Barlow Semi Condensed SemiBold"/>
              <a:buNone/>
              <a:defRPr sz="6000" b="0" i="0" u="none" strike="noStrike" cap="none">
                <a:solidFill>
                  <a:schemeClr val="dk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860" name="Google Shape;1860;p35"/>
          <p:cNvPicPr preferRelativeResize="0"/>
          <p:nvPr/>
        </p:nvPicPr>
        <p:blipFill rotWithShape="1">
          <a:blip r:embed="rId2">
            <a:alphaModFix/>
          </a:blip>
          <a:srcRect/>
          <a:stretch/>
        </p:blipFill>
        <p:spPr>
          <a:xfrm>
            <a:off x="11504496" y="5993026"/>
            <a:ext cx="687503" cy="86497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Center">
  <p:cSld name="Title Only Center">
    <p:spTree>
      <p:nvGrpSpPr>
        <p:cNvPr id="1" name="Shape 1861"/>
        <p:cNvGrpSpPr/>
        <p:nvPr/>
      </p:nvGrpSpPr>
      <p:grpSpPr>
        <a:xfrm>
          <a:off x="0" y="0"/>
          <a:ext cx="0" cy="0"/>
          <a:chOff x="0" y="0"/>
          <a:chExt cx="0" cy="0"/>
        </a:xfrm>
      </p:grpSpPr>
      <p:sp>
        <p:nvSpPr>
          <p:cNvPr id="1862" name="Google Shape;1862;p36"/>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863" name="Google Shape;1863;p36"/>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64" name="Google Shape;1864;p36"/>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Table Center">
  <p:cSld name="Title + Table Center">
    <p:spTree>
      <p:nvGrpSpPr>
        <p:cNvPr id="1" name="Shape 1865"/>
        <p:cNvGrpSpPr/>
        <p:nvPr/>
      </p:nvGrpSpPr>
      <p:grpSpPr>
        <a:xfrm>
          <a:off x="0" y="0"/>
          <a:ext cx="0" cy="0"/>
          <a:chOff x="0" y="0"/>
          <a:chExt cx="0" cy="0"/>
        </a:xfrm>
      </p:grpSpPr>
      <p:sp>
        <p:nvSpPr>
          <p:cNvPr id="1866" name="Google Shape;1866;p37"/>
          <p:cNvSpPr>
            <a:spLocks noGrp="1"/>
          </p:cNvSpPr>
          <p:nvPr>
            <p:ph type="tbl" idx="2"/>
          </p:nvPr>
        </p:nvSpPr>
        <p:spPr>
          <a:xfrm>
            <a:off x="590551" y="1981200"/>
            <a:ext cx="10763100" cy="3884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Barlow Semi Condensed Medium"/>
                <a:ea typeface="Barlow Semi Condensed Medium"/>
                <a:cs typeface="Barlow Semi Condensed Medium"/>
                <a:sym typeface="Barlow Semi Condensed Medium"/>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67" name="Google Shape;1867;p37"/>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868" name="Google Shape;1868;p37"/>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869" name="Google Shape;1869;p37"/>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70" name="Google Shape;1870;p37"/>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2 Media ">
  <p:cSld name="Title + 2 Media ">
    <p:spTree>
      <p:nvGrpSpPr>
        <p:cNvPr id="1" name="Shape 1871"/>
        <p:cNvGrpSpPr/>
        <p:nvPr/>
      </p:nvGrpSpPr>
      <p:grpSpPr>
        <a:xfrm>
          <a:off x="0" y="0"/>
          <a:ext cx="0" cy="0"/>
          <a:chOff x="0" y="0"/>
          <a:chExt cx="0" cy="0"/>
        </a:xfrm>
      </p:grpSpPr>
      <p:sp>
        <p:nvSpPr>
          <p:cNvPr id="1872" name="Google Shape;1872;p38"/>
          <p:cNvSpPr txBox="1">
            <a:spLocks noGrp="1"/>
          </p:cNvSpPr>
          <p:nvPr>
            <p:ph type="body" idx="1"/>
          </p:nvPr>
        </p:nvSpPr>
        <p:spPr>
          <a:xfrm>
            <a:off x="590552" y="1981200"/>
            <a:ext cx="5040300" cy="38625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Lusitana"/>
                <a:ea typeface="Lusitana"/>
                <a:cs typeface="Lusitana"/>
                <a:sym typeface="Lusitana"/>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73" name="Google Shape;1873;p38"/>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874" name="Google Shape;1874;p38"/>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875" name="Google Shape;1875;p38"/>
          <p:cNvSpPr txBox="1">
            <a:spLocks noGrp="1"/>
          </p:cNvSpPr>
          <p:nvPr>
            <p:ph type="body" idx="2"/>
          </p:nvPr>
        </p:nvSpPr>
        <p:spPr>
          <a:xfrm>
            <a:off x="6313573" y="1981200"/>
            <a:ext cx="5040300" cy="38625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Lusitana"/>
                <a:ea typeface="Lusitana"/>
                <a:cs typeface="Lusitana"/>
                <a:sym typeface="Lusitana"/>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76" name="Google Shape;1876;p38"/>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77" name="Google Shape;1877;p38"/>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Left Title + Body Text Right">
  <p:cSld name="Left Title + Body Text Right">
    <p:spTree>
      <p:nvGrpSpPr>
        <p:cNvPr id="1" name="Shape 1878"/>
        <p:cNvGrpSpPr/>
        <p:nvPr/>
      </p:nvGrpSpPr>
      <p:grpSpPr>
        <a:xfrm>
          <a:off x="0" y="0"/>
          <a:ext cx="0" cy="0"/>
          <a:chOff x="0" y="0"/>
          <a:chExt cx="0" cy="0"/>
        </a:xfrm>
      </p:grpSpPr>
      <p:sp>
        <p:nvSpPr>
          <p:cNvPr id="1879" name="Google Shape;1879;p39"/>
          <p:cNvSpPr txBox="1">
            <a:spLocks noGrp="1"/>
          </p:cNvSpPr>
          <p:nvPr>
            <p:ph type="subTitle" idx="1"/>
          </p:nvPr>
        </p:nvSpPr>
        <p:spPr>
          <a:xfrm>
            <a:off x="4600574" y="1019330"/>
            <a:ext cx="6753300" cy="4824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Lusitana"/>
                <a:ea typeface="Lusitana"/>
                <a:cs typeface="Lusitana"/>
                <a:sym typeface="Lusitana"/>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pic>
        <p:nvPicPr>
          <p:cNvPr id="1880" name="Google Shape;1880;p39"/>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881" name="Google Shape;1881;p39"/>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82" name="Google Shape;1882;p39"/>
          <p:cNvSpPr txBox="1">
            <a:spLocks noGrp="1"/>
          </p:cNvSpPr>
          <p:nvPr>
            <p:ph type="ctrTitle"/>
          </p:nvPr>
        </p:nvSpPr>
        <p:spPr>
          <a:xfrm>
            <a:off x="590550" y="666750"/>
            <a:ext cx="3581400" cy="4305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883" name="Google Shape;1883;p39"/>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Left Title + Text/Media Right">
  <p:cSld name="Left Title + Text/Media Right">
    <p:spTree>
      <p:nvGrpSpPr>
        <p:cNvPr id="1" name="Shape 1884"/>
        <p:cNvGrpSpPr/>
        <p:nvPr/>
      </p:nvGrpSpPr>
      <p:grpSpPr>
        <a:xfrm>
          <a:off x="0" y="0"/>
          <a:ext cx="0" cy="0"/>
          <a:chOff x="0" y="0"/>
          <a:chExt cx="0" cy="0"/>
        </a:xfrm>
      </p:grpSpPr>
      <p:sp>
        <p:nvSpPr>
          <p:cNvPr id="1885" name="Google Shape;1885;p40"/>
          <p:cNvSpPr txBox="1">
            <a:spLocks noGrp="1"/>
          </p:cNvSpPr>
          <p:nvPr>
            <p:ph type="body" idx="1"/>
          </p:nvPr>
        </p:nvSpPr>
        <p:spPr>
          <a:xfrm>
            <a:off x="4585062" y="1019331"/>
            <a:ext cx="6768600" cy="48243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Lusitana"/>
                <a:ea typeface="Lusitana"/>
                <a:cs typeface="Lusitana"/>
                <a:sym typeface="Lusitana"/>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86" name="Google Shape;1886;p40"/>
          <p:cNvSpPr txBox="1">
            <a:spLocks noGrp="1"/>
          </p:cNvSpPr>
          <p:nvPr>
            <p:ph type="ctrTitle"/>
          </p:nvPr>
        </p:nvSpPr>
        <p:spPr>
          <a:xfrm>
            <a:off x="590550" y="666750"/>
            <a:ext cx="3581400" cy="4305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887" name="Google Shape;1887;p40"/>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888" name="Google Shape;1888;p40"/>
          <p:cNvSpPr txBox="1"/>
          <p:nvPr/>
        </p:nvSpPr>
        <p:spPr>
          <a:xfrm>
            <a:off x="16011366" y="9338352"/>
            <a:ext cx="15597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800" b="1">
                <a:solidFill>
                  <a:schemeClr val="dk1"/>
                </a:solidFill>
                <a:latin typeface="Arial"/>
                <a:ea typeface="Arial"/>
                <a:cs typeface="Arial"/>
                <a:sym typeface="Arial"/>
              </a:rPr>
              <a:t>‹#›</a:t>
            </a:fld>
            <a:endParaRPr sz="1800" b="1">
              <a:solidFill>
                <a:schemeClr val="dk1"/>
              </a:solidFill>
              <a:latin typeface="Arial"/>
              <a:ea typeface="Arial"/>
              <a:cs typeface="Arial"/>
              <a:sym typeface="Arial"/>
            </a:endParaRPr>
          </a:p>
        </p:txBody>
      </p:sp>
      <p:sp>
        <p:nvSpPr>
          <p:cNvPr id="1889" name="Google Shape;1889;p40"/>
          <p:cNvSpPr txBox="1"/>
          <p:nvPr/>
        </p:nvSpPr>
        <p:spPr>
          <a:xfrm>
            <a:off x="16163766" y="9490752"/>
            <a:ext cx="15597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800" b="1">
                <a:solidFill>
                  <a:schemeClr val="dk1"/>
                </a:solidFill>
                <a:latin typeface="Arial"/>
                <a:ea typeface="Arial"/>
                <a:cs typeface="Arial"/>
                <a:sym typeface="Arial"/>
              </a:rPr>
              <a:t>‹#›</a:t>
            </a:fld>
            <a:endParaRPr sz="1800" b="1">
              <a:solidFill>
                <a:schemeClr val="dk1"/>
              </a:solidFill>
              <a:latin typeface="Arial"/>
              <a:ea typeface="Arial"/>
              <a:cs typeface="Arial"/>
              <a:sym typeface="Arial"/>
            </a:endParaRPr>
          </a:p>
        </p:txBody>
      </p:sp>
      <p:sp>
        <p:nvSpPr>
          <p:cNvPr id="1890" name="Google Shape;1890;p40"/>
          <p:cNvSpPr txBox="1"/>
          <p:nvPr/>
        </p:nvSpPr>
        <p:spPr>
          <a:xfrm>
            <a:off x="16316166" y="9643152"/>
            <a:ext cx="1559700" cy="369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800" b="1">
                <a:solidFill>
                  <a:schemeClr val="dk1"/>
                </a:solidFill>
                <a:latin typeface="Arial"/>
                <a:ea typeface="Arial"/>
                <a:cs typeface="Arial"/>
                <a:sym typeface="Arial"/>
              </a:rPr>
              <a:t>‹#›</a:t>
            </a:fld>
            <a:endParaRPr sz="1800" b="1">
              <a:solidFill>
                <a:schemeClr val="dk1"/>
              </a:solidFill>
              <a:latin typeface="Arial"/>
              <a:ea typeface="Arial"/>
              <a:cs typeface="Arial"/>
              <a:sym typeface="Arial"/>
            </a:endParaRPr>
          </a:p>
        </p:txBody>
      </p:sp>
      <p:sp>
        <p:nvSpPr>
          <p:cNvPr id="1891" name="Google Shape;1891;p40"/>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92" name="Google Shape;1892;p40"/>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Left Title w caption + Image Right">
  <p:cSld name="Left Title w caption + Image Right">
    <p:spTree>
      <p:nvGrpSpPr>
        <p:cNvPr id="1" name="Shape 1893"/>
        <p:cNvGrpSpPr/>
        <p:nvPr/>
      </p:nvGrpSpPr>
      <p:grpSpPr>
        <a:xfrm>
          <a:off x="0" y="0"/>
          <a:ext cx="0" cy="0"/>
          <a:chOff x="0" y="0"/>
          <a:chExt cx="0" cy="0"/>
        </a:xfrm>
      </p:grpSpPr>
      <p:sp>
        <p:nvSpPr>
          <p:cNvPr id="1894" name="Google Shape;1894;p41"/>
          <p:cNvSpPr>
            <a:spLocks noGrp="1"/>
          </p:cNvSpPr>
          <p:nvPr>
            <p:ph type="pic" idx="2"/>
          </p:nvPr>
        </p:nvSpPr>
        <p:spPr>
          <a:xfrm>
            <a:off x="4585061" y="1019331"/>
            <a:ext cx="6768600" cy="4841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usitana"/>
                <a:ea typeface="Lusitana"/>
                <a:cs typeface="Lusitana"/>
                <a:sym typeface="Lusitan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95" name="Google Shape;1895;p41"/>
          <p:cNvSpPr txBox="1">
            <a:spLocks noGrp="1"/>
          </p:cNvSpPr>
          <p:nvPr>
            <p:ph type="ctrTitle"/>
          </p:nvPr>
        </p:nvSpPr>
        <p:spPr>
          <a:xfrm>
            <a:off x="590550" y="666750"/>
            <a:ext cx="3581400" cy="2629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896" name="Google Shape;1896;p41"/>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897" name="Google Shape;1897;p41"/>
          <p:cNvSpPr txBox="1">
            <a:spLocks noGrp="1"/>
          </p:cNvSpPr>
          <p:nvPr>
            <p:ph type="body" idx="1"/>
          </p:nvPr>
        </p:nvSpPr>
        <p:spPr>
          <a:xfrm>
            <a:off x="590551" y="3505200"/>
            <a:ext cx="3581400" cy="2355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898" name="Google Shape;1898;p41"/>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899" name="Google Shape;1899;p41"/>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 Presenters">
  <p:cSld name="Title Slide + Presenters">
    <p:bg>
      <p:bgPr>
        <a:solidFill>
          <a:schemeClr val="lt1"/>
        </a:solidFill>
        <a:effectLst/>
      </p:bgPr>
    </p:bg>
    <p:spTree>
      <p:nvGrpSpPr>
        <p:cNvPr id="1" name="Shape 309"/>
        <p:cNvGrpSpPr/>
        <p:nvPr/>
      </p:nvGrpSpPr>
      <p:grpSpPr>
        <a:xfrm>
          <a:off x="0" y="0"/>
          <a:ext cx="0" cy="0"/>
          <a:chOff x="0" y="0"/>
          <a:chExt cx="0" cy="0"/>
        </a:xfrm>
      </p:grpSpPr>
      <p:sp>
        <p:nvSpPr>
          <p:cNvPr id="310" name="Google Shape;310;p6"/>
          <p:cNvSpPr/>
          <p:nvPr/>
        </p:nvSpPr>
        <p:spPr>
          <a:xfrm flipH="1">
            <a:off x="-109" y="0"/>
            <a:ext cx="83361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11" name="Google Shape;311;p6"/>
          <p:cNvSpPr txBox="1">
            <a:spLocks noGrp="1"/>
          </p:cNvSpPr>
          <p:nvPr>
            <p:ph type="ctrTitle"/>
          </p:nvPr>
        </p:nvSpPr>
        <p:spPr>
          <a:xfrm>
            <a:off x="609599" y="609600"/>
            <a:ext cx="5486400" cy="933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312" name="Google Shape;312;p6"/>
          <p:cNvPicPr preferRelativeResize="0"/>
          <p:nvPr/>
        </p:nvPicPr>
        <p:blipFill rotWithShape="1">
          <a:blip r:embed="rId2">
            <a:alphaModFix/>
          </a:blip>
          <a:srcRect/>
          <a:stretch/>
        </p:blipFill>
        <p:spPr>
          <a:xfrm>
            <a:off x="8777757" y="570476"/>
            <a:ext cx="2972478" cy="1105924"/>
          </a:xfrm>
          <a:prstGeom prst="rect">
            <a:avLst/>
          </a:prstGeom>
          <a:noFill/>
          <a:ln>
            <a:noFill/>
          </a:ln>
        </p:spPr>
      </p:pic>
      <p:sp>
        <p:nvSpPr>
          <p:cNvPr id="313" name="Google Shape;313;p6"/>
          <p:cNvSpPr/>
          <p:nvPr/>
        </p:nvSpPr>
        <p:spPr>
          <a:xfrm>
            <a:off x="8760100" y="2106228"/>
            <a:ext cx="3007800" cy="18300"/>
          </a:xfrm>
          <a:prstGeom prst="rect">
            <a:avLst/>
          </a:prstGeom>
          <a:solidFill>
            <a:srgbClr val="FF82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14" name="Google Shape;314;p6"/>
          <p:cNvSpPr txBox="1">
            <a:spLocks noGrp="1"/>
          </p:cNvSpPr>
          <p:nvPr>
            <p:ph type="body" idx="1"/>
          </p:nvPr>
        </p:nvSpPr>
        <p:spPr>
          <a:xfrm>
            <a:off x="8795617" y="2743200"/>
            <a:ext cx="2936700" cy="324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usitana"/>
                <a:ea typeface="Lusitana"/>
                <a:cs typeface="Lusitana"/>
                <a:sym typeface="Lusitana"/>
              </a:defRPr>
            </a:lvl1pPr>
            <a:lvl2pPr marL="914400" marR="0" lvl="1" indent="-228600" algn="l" rtl="0">
              <a:lnSpc>
                <a:spcPct val="100000"/>
              </a:lnSpc>
              <a:spcBef>
                <a:spcPts val="5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2pPr>
            <a:lvl3pPr marL="1371600" marR="0" lvl="2" indent="-228600" algn="l" rtl="0">
              <a:lnSpc>
                <a:spcPct val="100000"/>
              </a:lnSpc>
              <a:spcBef>
                <a:spcPts val="500"/>
              </a:spcBef>
              <a:spcAft>
                <a:spcPts val="0"/>
              </a:spcAft>
              <a:buClr>
                <a:schemeClr val="dk1"/>
              </a:buClr>
              <a:buSzPts val="1200"/>
              <a:buFont typeface="Arial"/>
              <a:buNone/>
              <a:defRPr sz="1200" b="0" i="0" u="none" strike="noStrike" cap="none">
                <a:solidFill>
                  <a:schemeClr val="dk1"/>
                </a:solidFill>
                <a:latin typeface="Lusitana"/>
                <a:ea typeface="Lusitana"/>
                <a:cs typeface="Lusitana"/>
                <a:sym typeface="Lusitana"/>
              </a:defRPr>
            </a:lvl3pPr>
            <a:lvl4pPr marL="1828800" marR="0" lvl="3"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4pPr>
            <a:lvl5pPr marL="2286000" marR="0" lvl="4" indent="-228600" algn="l" rtl="0">
              <a:lnSpc>
                <a:spcPct val="100000"/>
              </a:lnSpc>
              <a:spcBef>
                <a:spcPts val="500"/>
              </a:spcBef>
              <a:spcAft>
                <a:spcPts val="0"/>
              </a:spcAft>
              <a:buClr>
                <a:schemeClr val="dk1"/>
              </a:buClr>
              <a:buSzPts val="1100"/>
              <a:buFont typeface="Arial"/>
              <a:buNone/>
              <a:defRPr sz="11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15" name="Google Shape;315;p6"/>
          <p:cNvSpPr txBox="1">
            <a:spLocks noGrp="1"/>
          </p:cNvSpPr>
          <p:nvPr>
            <p:ph type="body" idx="2"/>
          </p:nvPr>
        </p:nvSpPr>
        <p:spPr>
          <a:xfrm>
            <a:off x="609599" y="5562600"/>
            <a:ext cx="6781800" cy="4302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Lusitana"/>
                <a:ea typeface="Lusitana"/>
                <a:cs typeface="Lusitana"/>
                <a:sym typeface="Lusitana"/>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Left Title w caption + Table Right">
  <p:cSld name="Left Title w caption + Table Right">
    <p:spTree>
      <p:nvGrpSpPr>
        <p:cNvPr id="1" name="Shape 1900"/>
        <p:cNvGrpSpPr/>
        <p:nvPr/>
      </p:nvGrpSpPr>
      <p:grpSpPr>
        <a:xfrm>
          <a:off x="0" y="0"/>
          <a:ext cx="0" cy="0"/>
          <a:chOff x="0" y="0"/>
          <a:chExt cx="0" cy="0"/>
        </a:xfrm>
      </p:grpSpPr>
      <p:sp>
        <p:nvSpPr>
          <p:cNvPr id="1901" name="Google Shape;1901;p42"/>
          <p:cNvSpPr>
            <a:spLocks noGrp="1"/>
          </p:cNvSpPr>
          <p:nvPr>
            <p:ph type="tbl" idx="2"/>
          </p:nvPr>
        </p:nvSpPr>
        <p:spPr>
          <a:xfrm>
            <a:off x="4585060" y="1019331"/>
            <a:ext cx="6768600" cy="4846500"/>
          </a:xfrm>
          <a:prstGeom prst="rect">
            <a:avLst/>
          </a:prstGeom>
          <a:solidFill>
            <a:schemeClr val="lt1"/>
          </a:solid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Barlow Semi Condensed Medium"/>
                <a:ea typeface="Barlow Semi Condensed Medium"/>
                <a:cs typeface="Barlow Semi Condensed Medium"/>
                <a:sym typeface="Barlow Semi Condensed Medium"/>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902" name="Google Shape;1902;p42"/>
          <p:cNvSpPr txBox="1">
            <a:spLocks noGrp="1"/>
          </p:cNvSpPr>
          <p:nvPr>
            <p:ph type="ctrTitle"/>
          </p:nvPr>
        </p:nvSpPr>
        <p:spPr>
          <a:xfrm>
            <a:off x="590550" y="666750"/>
            <a:ext cx="3581400" cy="2629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903" name="Google Shape;1903;p42"/>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904" name="Google Shape;1904;p42"/>
          <p:cNvSpPr txBox="1">
            <a:spLocks noGrp="1"/>
          </p:cNvSpPr>
          <p:nvPr>
            <p:ph type="body" idx="1"/>
          </p:nvPr>
        </p:nvSpPr>
        <p:spPr>
          <a:xfrm>
            <a:off x="590551" y="3505200"/>
            <a:ext cx="3581400" cy="2355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905" name="Google Shape;1905;p42"/>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906" name="Google Shape;1906;p42"/>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Table Left + Right Caption">
  <p:cSld name="Title + Table Left + Right Caption">
    <p:spTree>
      <p:nvGrpSpPr>
        <p:cNvPr id="1" name="Shape 1907"/>
        <p:cNvGrpSpPr/>
        <p:nvPr/>
      </p:nvGrpSpPr>
      <p:grpSpPr>
        <a:xfrm>
          <a:off x="0" y="0"/>
          <a:ext cx="0" cy="0"/>
          <a:chOff x="0" y="0"/>
          <a:chExt cx="0" cy="0"/>
        </a:xfrm>
      </p:grpSpPr>
      <p:sp>
        <p:nvSpPr>
          <p:cNvPr id="1908" name="Google Shape;1908;p43"/>
          <p:cNvSpPr>
            <a:spLocks noGrp="1"/>
          </p:cNvSpPr>
          <p:nvPr>
            <p:ph type="tbl" idx="2"/>
          </p:nvPr>
        </p:nvSpPr>
        <p:spPr>
          <a:xfrm>
            <a:off x="590552" y="1981200"/>
            <a:ext cx="6936300" cy="3884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Barlow Semi Condensed Medium"/>
                <a:ea typeface="Barlow Semi Condensed Medium"/>
                <a:cs typeface="Barlow Semi Condensed Medium"/>
                <a:sym typeface="Barlow Semi Condensed Medium"/>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909" name="Google Shape;1909;p43"/>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910" name="Google Shape;1910;p43"/>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1911" name="Google Shape;1911;p43"/>
          <p:cNvSpPr txBox="1">
            <a:spLocks noGrp="1"/>
          </p:cNvSpPr>
          <p:nvPr>
            <p:ph type="body" idx="1"/>
          </p:nvPr>
        </p:nvSpPr>
        <p:spPr>
          <a:xfrm>
            <a:off x="7772401" y="1981200"/>
            <a:ext cx="3581400" cy="3884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Lusitana"/>
                <a:ea typeface="Lusitana"/>
                <a:cs typeface="Lusitana"/>
                <a:sym typeface="Lusitana"/>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912" name="Google Shape;1912;p43"/>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1913" name="Google Shape;1913;p43"/>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Media Center">
  <p:cSld name="Title + Text/Media Center">
    <p:spTree>
      <p:nvGrpSpPr>
        <p:cNvPr id="1" name="Shape 316"/>
        <p:cNvGrpSpPr/>
        <p:nvPr/>
      </p:nvGrpSpPr>
      <p:grpSpPr>
        <a:xfrm>
          <a:off x="0" y="0"/>
          <a:ext cx="0" cy="0"/>
          <a:chOff x="0" y="0"/>
          <a:chExt cx="0" cy="0"/>
        </a:xfrm>
      </p:grpSpPr>
      <p:sp>
        <p:nvSpPr>
          <p:cNvPr id="317" name="Google Shape;317;p7"/>
          <p:cNvSpPr txBox="1">
            <a:spLocks noGrp="1"/>
          </p:cNvSpPr>
          <p:nvPr>
            <p:ph type="body" idx="1"/>
          </p:nvPr>
        </p:nvSpPr>
        <p:spPr>
          <a:xfrm>
            <a:off x="590551" y="1981200"/>
            <a:ext cx="10763100" cy="38625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Lusitana"/>
                <a:ea typeface="Lusitana"/>
                <a:cs typeface="Lusitana"/>
                <a:sym typeface="Lusitana"/>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usitana"/>
                <a:ea typeface="Lusitana"/>
                <a:cs typeface="Lusitana"/>
                <a:sym typeface="Lusitana"/>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usitana"/>
                <a:ea typeface="Lusitana"/>
                <a:cs typeface="Lusitana"/>
                <a:sym typeface="Lusitana"/>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usitana"/>
                <a:ea typeface="Lusitana"/>
                <a:cs typeface="Lusitana"/>
                <a:sym typeface="Lusitana"/>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usitana"/>
                <a:ea typeface="Lusitana"/>
                <a:cs typeface="Lusitana"/>
                <a:sym typeface="Lusit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18" name="Google Shape;318;p7"/>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319" name="Google Shape;319;p7"/>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320" name="Google Shape;320;p7"/>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21" name="Google Shape;321;p7"/>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u="none" strike="noStrike" cap="none">
                <a:solidFill>
                  <a:schemeClr val="accent6"/>
                </a:solidFill>
                <a:latin typeface="Barlow Semi Condensed"/>
                <a:ea typeface="Barlow Semi Condensed"/>
                <a:cs typeface="Barlow Semi Condensed"/>
                <a:sym typeface="Barlow Semi Condensed"/>
              </a:rPr>
              <a:t>‹#›</a:t>
            </a:fld>
            <a:endParaRPr sz="900" b="0" i="0" u="none" strike="noStrike" cap="none">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Only Center">
  <p:cSld name="1_Title Only Center">
    <p:spTree>
      <p:nvGrpSpPr>
        <p:cNvPr id="1" name="Shape 322"/>
        <p:cNvGrpSpPr/>
        <p:nvPr/>
      </p:nvGrpSpPr>
      <p:grpSpPr>
        <a:xfrm>
          <a:off x="0" y="0"/>
          <a:ext cx="0" cy="0"/>
          <a:chOff x="0" y="0"/>
          <a:chExt cx="0" cy="0"/>
        </a:xfrm>
      </p:grpSpPr>
      <p:sp>
        <p:nvSpPr>
          <p:cNvPr id="323" name="Google Shape;323;p8"/>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3F3F3F"/>
              </a:buClr>
              <a:buSzPts val="4800"/>
              <a:buFont typeface="Barlow Semi Condensed SemiBold"/>
              <a:buNone/>
              <a:defRPr sz="4800" b="1" i="0" u="none" strike="noStrike" cap="none">
                <a:solidFill>
                  <a:srgbClr val="3F3F3F"/>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24" name="Google Shape;324;p8"/>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u="none" strike="noStrike" cap="none">
                <a:solidFill>
                  <a:schemeClr val="accent6"/>
                </a:solidFill>
                <a:latin typeface="Barlow Semi Condensed"/>
                <a:ea typeface="Barlow Semi Condensed"/>
                <a:cs typeface="Barlow Semi Condensed"/>
                <a:sym typeface="Barlow Semi Condensed"/>
              </a:rPr>
              <a:t>‹#›</a:t>
            </a:fld>
            <a:endParaRPr sz="900" b="0" i="0" u="none" strike="noStrike" cap="none">
              <a:solidFill>
                <a:schemeClr val="accent6"/>
              </a:solidFill>
              <a:latin typeface="Barlow Semi Condensed"/>
              <a:ea typeface="Barlow Semi Condensed"/>
              <a:cs typeface="Barlow Semi Condensed"/>
              <a:sym typeface="Barlow Semi Condensed"/>
            </a:endParaRPr>
          </a:p>
        </p:txBody>
      </p:sp>
      <p:pic>
        <p:nvPicPr>
          <p:cNvPr id="325" name="Google Shape;325;p8"/>
          <p:cNvPicPr preferRelativeResize="0"/>
          <p:nvPr/>
        </p:nvPicPr>
        <p:blipFill rotWithShape="1">
          <a:blip r:embed="rId2">
            <a:alphaModFix/>
          </a:blip>
          <a:srcRect/>
          <a:stretch/>
        </p:blipFill>
        <p:spPr>
          <a:xfrm>
            <a:off x="11504496" y="6069227"/>
            <a:ext cx="687503" cy="864973"/>
          </a:xfrm>
          <a:prstGeom prst="rect">
            <a:avLst/>
          </a:prstGeom>
          <a:noFill/>
          <a:ln>
            <a:noFill/>
          </a:ln>
        </p:spPr>
      </p:pic>
      <p:sp>
        <p:nvSpPr>
          <p:cNvPr id="326" name="Google Shape;326;p8"/>
          <p:cNvSpPr/>
          <p:nvPr/>
        </p:nvSpPr>
        <p:spPr>
          <a:xfrm>
            <a:off x="587191" y="0"/>
            <a:ext cx="5871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Left + Center Text">
  <p:cSld name="1_Title Left + Center Text">
    <p:spTree>
      <p:nvGrpSpPr>
        <p:cNvPr id="1" name="Shape 327"/>
        <p:cNvGrpSpPr/>
        <p:nvPr/>
      </p:nvGrpSpPr>
      <p:grpSpPr>
        <a:xfrm>
          <a:off x="0" y="0"/>
          <a:ext cx="0" cy="0"/>
          <a:chOff x="0" y="0"/>
          <a:chExt cx="0" cy="0"/>
        </a:xfrm>
      </p:grpSpPr>
      <p:sp>
        <p:nvSpPr>
          <p:cNvPr id="328" name="Google Shape;328;p9"/>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3F3F3F"/>
              </a:buClr>
              <a:buSzPts val="4800"/>
              <a:buFont typeface="Barlow Semi Condensed SemiBold"/>
              <a:buNone/>
              <a:defRPr sz="4800" b="1" i="0" u="none" strike="noStrike" cap="none">
                <a:solidFill>
                  <a:srgbClr val="3F3F3F"/>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29" name="Google Shape;329;p9"/>
          <p:cNvSpPr txBox="1">
            <a:spLocks noGrp="1"/>
          </p:cNvSpPr>
          <p:nvPr>
            <p:ph type="subTitle" idx="1"/>
          </p:nvPr>
        </p:nvSpPr>
        <p:spPr>
          <a:xfrm>
            <a:off x="1034321" y="1943100"/>
            <a:ext cx="10319400" cy="3900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Lusitana"/>
                <a:ea typeface="Lusitana"/>
                <a:cs typeface="Lusitana"/>
                <a:sym typeface="Lusitana"/>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30" name="Google Shape;330;p9"/>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pic>
        <p:nvPicPr>
          <p:cNvPr id="331" name="Google Shape;331;p9"/>
          <p:cNvPicPr preferRelativeResize="0"/>
          <p:nvPr/>
        </p:nvPicPr>
        <p:blipFill rotWithShape="1">
          <a:blip r:embed="rId2">
            <a:alphaModFix/>
          </a:blip>
          <a:srcRect/>
          <a:stretch/>
        </p:blipFill>
        <p:spPr>
          <a:xfrm>
            <a:off x="11504496" y="6069227"/>
            <a:ext cx="687503" cy="864973"/>
          </a:xfrm>
          <a:prstGeom prst="rect">
            <a:avLst/>
          </a:prstGeom>
          <a:noFill/>
          <a:ln>
            <a:noFill/>
          </a:ln>
        </p:spPr>
      </p:pic>
      <p:sp>
        <p:nvSpPr>
          <p:cNvPr id="332" name="Google Shape;332;p9"/>
          <p:cNvSpPr/>
          <p:nvPr/>
        </p:nvSpPr>
        <p:spPr>
          <a:xfrm>
            <a:off x="587191" y="0"/>
            <a:ext cx="5871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Left + Center Text">
  <p:cSld name="Title Left + Center Text">
    <p:spTree>
      <p:nvGrpSpPr>
        <p:cNvPr id="1" name="Shape 333"/>
        <p:cNvGrpSpPr/>
        <p:nvPr/>
      </p:nvGrpSpPr>
      <p:grpSpPr>
        <a:xfrm>
          <a:off x="0" y="0"/>
          <a:ext cx="0" cy="0"/>
          <a:chOff x="0" y="0"/>
          <a:chExt cx="0" cy="0"/>
        </a:xfrm>
      </p:grpSpPr>
      <p:sp>
        <p:nvSpPr>
          <p:cNvPr id="334" name="Google Shape;334;p10"/>
          <p:cNvSpPr txBox="1">
            <a:spLocks noGrp="1"/>
          </p:cNvSpPr>
          <p:nvPr>
            <p:ph type="ctrTitle"/>
          </p:nvPr>
        </p:nvSpPr>
        <p:spPr>
          <a:xfrm>
            <a:off x="590551" y="657225"/>
            <a:ext cx="10763100" cy="766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5000"/>
              <a:buFont typeface="Barlow Semi Condensed Medium"/>
              <a:buNone/>
              <a:defRPr sz="5000" b="0" i="0" u="none" strike="noStrike" cap="none">
                <a:solidFill>
                  <a:schemeClr val="dk1"/>
                </a:solidFill>
                <a:latin typeface="Barlow Semi Condensed Medium"/>
                <a:ea typeface="Barlow Semi Condensed Medium"/>
                <a:cs typeface="Barlow Semi Condensed Medium"/>
                <a:sym typeface="Barlow Semi Condensed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335" name="Google Shape;335;p10"/>
          <p:cNvPicPr preferRelativeResize="0"/>
          <p:nvPr/>
        </p:nvPicPr>
        <p:blipFill rotWithShape="1">
          <a:blip r:embed="rId2">
            <a:alphaModFix/>
          </a:blip>
          <a:srcRect/>
          <a:stretch/>
        </p:blipFill>
        <p:spPr>
          <a:xfrm>
            <a:off x="11504496" y="5993026"/>
            <a:ext cx="687503" cy="864973"/>
          </a:xfrm>
          <a:prstGeom prst="rect">
            <a:avLst/>
          </a:prstGeom>
          <a:noFill/>
          <a:ln>
            <a:noFill/>
          </a:ln>
        </p:spPr>
      </p:pic>
      <p:sp>
        <p:nvSpPr>
          <p:cNvPr id="336" name="Google Shape;336;p10"/>
          <p:cNvSpPr/>
          <p:nvPr/>
        </p:nvSpPr>
        <p:spPr>
          <a:xfrm rot="-5400000">
            <a:off x="308196" y="1021293"/>
            <a:ext cx="490800" cy="67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337" name="Google Shape;337;p10"/>
          <p:cNvSpPr txBox="1">
            <a:spLocks noGrp="1"/>
          </p:cNvSpPr>
          <p:nvPr>
            <p:ph type="subTitle" idx="1"/>
          </p:nvPr>
        </p:nvSpPr>
        <p:spPr>
          <a:xfrm>
            <a:off x="1034321" y="1943100"/>
            <a:ext cx="10319400" cy="3900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Lusitana"/>
                <a:ea typeface="Lusitana"/>
                <a:cs typeface="Lusitana"/>
                <a:sym typeface="Lusitana"/>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38" name="Google Shape;338;p10"/>
          <p:cNvSpPr txBox="1"/>
          <p:nvPr/>
        </p:nvSpPr>
        <p:spPr>
          <a:xfrm>
            <a:off x="11506201" y="228599"/>
            <a:ext cx="685800" cy="381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fld id="{00000000-1234-1234-1234-123412341234}" type="slidenum">
              <a:rPr lang="en-US" sz="900" b="0" i="0">
                <a:solidFill>
                  <a:schemeClr val="accent6"/>
                </a:solidFill>
                <a:latin typeface="Barlow Semi Condensed"/>
                <a:ea typeface="Barlow Semi Condensed"/>
                <a:cs typeface="Barlow Semi Condensed"/>
                <a:sym typeface="Barlow Semi Condensed"/>
              </a:rPr>
              <a:t>‹#›</a:t>
            </a:fld>
            <a:endParaRPr sz="900" b="0" i="0">
              <a:solidFill>
                <a:schemeClr val="accent6"/>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Slide - Main Orange">
  <p:cSld name="Section Title Slide - Main Orange">
    <p:bg>
      <p:bgPr>
        <a:solidFill>
          <a:srgbClr val="F6821E"/>
        </a:solidFill>
        <a:effectLst/>
      </p:bgPr>
    </p:bg>
    <p:spTree>
      <p:nvGrpSpPr>
        <p:cNvPr id="1" name="Shape 339"/>
        <p:cNvGrpSpPr/>
        <p:nvPr/>
      </p:nvGrpSpPr>
      <p:grpSpPr>
        <a:xfrm>
          <a:off x="0" y="0"/>
          <a:ext cx="0" cy="0"/>
          <a:chOff x="0" y="0"/>
          <a:chExt cx="0" cy="0"/>
        </a:xfrm>
      </p:grpSpPr>
      <p:sp>
        <p:nvSpPr>
          <p:cNvPr id="340" name="Google Shape;340;p11"/>
          <p:cNvSpPr txBox="1">
            <a:spLocks noGrp="1"/>
          </p:cNvSpPr>
          <p:nvPr>
            <p:ph type="ctrTitle"/>
          </p:nvPr>
        </p:nvSpPr>
        <p:spPr>
          <a:xfrm>
            <a:off x="838199" y="3009259"/>
            <a:ext cx="10515600" cy="9333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6000"/>
              <a:buFont typeface="Barlow Semi Condensed SemiBold"/>
              <a:buNone/>
              <a:defRPr sz="6000" b="0" i="0" u="none" strike="noStrike" cap="none">
                <a:solidFill>
                  <a:schemeClr val="lt1"/>
                </a:solidFill>
                <a:latin typeface="Barlow Semi Condensed SemiBold"/>
                <a:ea typeface="Barlow Semi Condensed SemiBold"/>
                <a:cs typeface="Barlow Semi Condensed SemiBold"/>
                <a:sym typeface="Barlow Semi Condensed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theme" Target="../theme/theme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8" Type="http://schemas.openxmlformats.org/officeDocument/2006/relationships/slideLayout" Target="../slideLayouts/slideLayout11.xml"/><Relationship Id="rId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44"/>
          <p:cNvSpPr txBox="1">
            <a:spLocks noGrp="1"/>
          </p:cNvSpPr>
          <p:nvPr>
            <p:ph type="ctrTitle"/>
          </p:nvPr>
        </p:nvSpPr>
        <p:spPr>
          <a:xfrm>
            <a:off x="609599" y="609600"/>
            <a:ext cx="6324601" cy="9331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6000"/>
              <a:buFont typeface="Barlow Semi Condensed SemiBold"/>
              <a:buNone/>
            </a:pPr>
            <a:r>
              <a:rPr lang="en-US" dirty="0"/>
              <a:t>PREDICTING STABLE BINARY COMPOUNDS FROM COMPOSITION</a:t>
            </a:r>
            <a:br>
              <a:rPr lang="en-US" dirty="0"/>
            </a:br>
            <a:endParaRPr dirty="0"/>
          </a:p>
          <a:p>
            <a:pPr marL="0" lvl="0" indent="0" algn="l" rtl="0">
              <a:lnSpc>
                <a:spcPct val="90000"/>
              </a:lnSpc>
              <a:spcBef>
                <a:spcPts val="0"/>
              </a:spcBef>
              <a:spcAft>
                <a:spcPts val="0"/>
              </a:spcAft>
              <a:buClr>
                <a:schemeClr val="lt1"/>
              </a:buClr>
              <a:buSzPts val="6000"/>
              <a:buFont typeface="Barlow Semi Condensed SemiBold"/>
              <a:buNone/>
            </a:pPr>
            <a:endParaRPr dirty="0"/>
          </a:p>
        </p:txBody>
      </p:sp>
      <p:sp>
        <p:nvSpPr>
          <p:cNvPr id="1920" name="Google Shape;1920;p44"/>
          <p:cNvSpPr txBox="1">
            <a:spLocks noGrp="1"/>
          </p:cNvSpPr>
          <p:nvPr>
            <p:ph type="body" idx="2"/>
          </p:nvPr>
        </p:nvSpPr>
        <p:spPr>
          <a:xfrm>
            <a:off x="609599" y="5562600"/>
            <a:ext cx="6781800" cy="4302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800"/>
              <a:buNone/>
            </a:pPr>
            <a:r>
              <a:rPr lang="en-US" dirty="0"/>
              <a:t>Malcolm Davidson</a:t>
            </a:r>
            <a:endParaRPr dirty="0"/>
          </a:p>
          <a:p>
            <a:pPr marL="0" lvl="0" indent="0" algn="l" rtl="0">
              <a:lnSpc>
                <a:spcPct val="90000"/>
              </a:lnSpc>
              <a:spcBef>
                <a:spcPts val="1000"/>
              </a:spcBef>
              <a:spcAft>
                <a:spcPts val="0"/>
              </a:spcAft>
              <a:buClr>
                <a:schemeClr val="lt1"/>
              </a:buClr>
              <a:buSzPts val="1800"/>
              <a:buNone/>
            </a:pPr>
            <a:r>
              <a:rPr lang="en-US" dirty="0"/>
              <a:t>12 July 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53"/>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USING THE TOOL</a:t>
            </a:r>
          </a:p>
        </p:txBody>
      </p:sp>
      <p:sp>
        <p:nvSpPr>
          <p:cNvPr id="2005" name="Google Shape;2005;p53"/>
          <p:cNvSpPr txBox="1">
            <a:spLocks noGrp="1"/>
          </p:cNvSpPr>
          <p:nvPr>
            <p:ph type="subTitle" idx="1"/>
          </p:nvPr>
        </p:nvSpPr>
        <p:spPr>
          <a:xfrm>
            <a:off x="1034321" y="1943101"/>
            <a:ext cx="10319400" cy="2130136"/>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dirty="0"/>
              <a:t>We investigated the effects of data representation (binary vs. multi-class), segmentation models, sampling, featurization, and dataset size.</a:t>
            </a:r>
          </a:p>
          <a:p>
            <a:pPr marL="0" lvl="0" indent="0" algn="just" rtl="0">
              <a:spcBef>
                <a:spcPts val="1000"/>
              </a:spcBef>
              <a:spcAft>
                <a:spcPts val="0"/>
              </a:spcAft>
              <a:buNone/>
            </a:pPr>
            <a:r>
              <a:rPr lang="en-US" dirty="0"/>
              <a:t>We found that a Random Forest Classifier the binary classification scheme on super sampled data featurize using stoichiometric norms, magpie elemental properties, and cohesive energies of the compound performed the best with a classification accuracy of ~90% and f1 score of ~60%.</a:t>
            </a:r>
          </a:p>
          <a:p>
            <a:pPr marL="0" lvl="0" indent="0" algn="just" rtl="0">
              <a:spcBef>
                <a:spcPts val="1000"/>
              </a:spcBef>
              <a:spcAft>
                <a:spcPts val="0"/>
              </a:spcAft>
              <a:buNone/>
            </a:pPr>
            <a:r>
              <a:rPr lang="en-US" dirty="0"/>
              <a:t>We connected this model to a graphical interface to facilitate the prediction of binary compounds</a:t>
            </a:r>
            <a:endParaRPr dirty="0"/>
          </a:p>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E8D4A929-B7B1-634B-BE12-90055CCD194C}"/>
              </a:ext>
            </a:extLst>
          </p:cNvPr>
          <p:cNvPicPr>
            <a:picLocks noChangeAspect="1"/>
          </p:cNvPicPr>
          <p:nvPr/>
        </p:nvPicPr>
        <p:blipFill>
          <a:blip r:embed="rId3"/>
          <a:stretch>
            <a:fillRect/>
          </a:stretch>
        </p:blipFill>
        <p:spPr>
          <a:xfrm>
            <a:off x="397010" y="4601442"/>
            <a:ext cx="3884043" cy="1766456"/>
          </a:xfrm>
          <a:prstGeom prst="rect">
            <a:avLst/>
          </a:prstGeom>
        </p:spPr>
      </p:pic>
      <p:cxnSp>
        <p:nvCxnSpPr>
          <p:cNvPr id="5" name="Straight Arrow Connector 4">
            <a:extLst>
              <a:ext uri="{FF2B5EF4-FFF2-40B4-BE49-F238E27FC236}">
                <a16:creationId xmlns:a16="http://schemas.microsoft.com/office/drawing/2014/main" id="{0E943726-8897-ED44-B3A1-3ADDB395018B}"/>
              </a:ext>
            </a:extLst>
          </p:cNvPr>
          <p:cNvCxnSpPr>
            <a:cxnSpLocks/>
          </p:cNvCxnSpPr>
          <p:nvPr/>
        </p:nvCxnSpPr>
        <p:spPr>
          <a:xfrm>
            <a:off x="4181906" y="5501994"/>
            <a:ext cx="623455" cy="17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6A2619FA-1FA9-724E-9066-11140DD9E6AF}"/>
              </a:ext>
            </a:extLst>
          </p:cNvPr>
          <p:cNvSpPr/>
          <p:nvPr/>
        </p:nvSpPr>
        <p:spPr>
          <a:xfrm>
            <a:off x="5085657" y="4580663"/>
            <a:ext cx="1108364"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rlow Semi Condensed Medium" pitchFamily="2" charset="77"/>
              </a:rPr>
              <a:t>Stoichiometric Norms</a:t>
            </a:r>
          </a:p>
        </p:txBody>
      </p:sp>
      <p:sp>
        <p:nvSpPr>
          <p:cNvPr id="9" name="Rounded Rectangle 8">
            <a:extLst>
              <a:ext uri="{FF2B5EF4-FFF2-40B4-BE49-F238E27FC236}">
                <a16:creationId xmlns:a16="http://schemas.microsoft.com/office/drawing/2014/main" id="{F017DCC5-995B-D142-A1E0-D440E3494D58}"/>
              </a:ext>
            </a:extLst>
          </p:cNvPr>
          <p:cNvSpPr/>
          <p:nvPr/>
        </p:nvSpPr>
        <p:spPr>
          <a:xfrm>
            <a:off x="5085657" y="5231826"/>
            <a:ext cx="1108364"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rlow Semi Condensed Medium" pitchFamily="2" charset="77"/>
              </a:rPr>
              <a:t>Magpie Elemental Properties</a:t>
            </a:r>
          </a:p>
        </p:txBody>
      </p:sp>
      <p:sp>
        <p:nvSpPr>
          <p:cNvPr id="10" name="Rounded Rectangle 9">
            <a:extLst>
              <a:ext uri="{FF2B5EF4-FFF2-40B4-BE49-F238E27FC236}">
                <a16:creationId xmlns:a16="http://schemas.microsoft.com/office/drawing/2014/main" id="{282EABAB-81F7-C044-95F6-C9398C2071B7}"/>
              </a:ext>
            </a:extLst>
          </p:cNvPr>
          <p:cNvSpPr/>
          <p:nvPr/>
        </p:nvSpPr>
        <p:spPr>
          <a:xfrm>
            <a:off x="5085657" y="5882989"/>
            <a:ext cx="1108364"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rlow Semi Condensed Medium" pitchFamily="2" charset="77"/>
              </a:rPr>
              <a:t>Materials Project Cohesive Energy</a:t>
            </a:r>
          </a:p>
        </p:txBody>
      </p:sp>
      <p:sp>
        <p:nvSpPr>
          <p:cNvPr id="7" name="Rectangle 6">
            <a:extLst>
              <a:ext uri="{FF2B5EF4-FFF2-40B4-BE49-F238E27FC236}">
                <a16:creationId xmlns:a16="http://schemas.microsoft.com/office/drawing/2014/main" id="{DC5D5B60-4AE5-CA43-AD64-C850229D511B}"/>
              </a:ext>
            </a:extLst>
          </p:cNvPr>
          <p:cNvSpPr/>
          <p:nvPr/>
        </p:nvSpPr>
        <p:spPr>
          <a:xfrm>
            <a:off x="4849091" y="4184077"/>
            <a:ext cx="1607127" cy="2594889"/>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6B4B761-8EC7-DC45-A78B-611C92B7229C}"/>
              </a:ext>
            </a:extLst>
          </p:cNvPr>
          <p:cNvSpPr txBox="1"/>
          <p:nvPr/>
        </p:nvSpPr>
        <p:spPr>
          <a:xfrm>
            <a:off x="5022791" y="4190866"/>
            <a:ext cx="1259725" cy="307777"/>
          </a:xfrm>
          <a:prstGeom prst="rect">
            <a:avLst/>
          </a:prstGeom>
          <a:noFill/>
        </p:spPr>
        <p:txBody>
          <a:bodyPr wrap="square" rtlCol="0">
            <a:spAutoFit/>
          </a:bodyPr>
          <a:lstStyle/>
          <a:p>
            <a:pPr algn="ctr"/>
            <a:r>
              <a:rPr lang="en-US" dirty="0">
                <a:latin typeface="Barlow Semi Condensed Medium" pitchFamily="2" charset="77"/>
              </a:rPr>
              <a:t>Featurization</a:t>
            </a:r>
          </a:p>
        </p:txBody>
      </p:sp>
      <p:sp>
        <p:nvSpPr>
          <p:cNvPr id="13" name="TextBox 12">
            <a:extLst>
              <a:ext uri="{FF2B5EF4-FFF2-40B4-BE49-F238E27FC236}">
                <a16:creationId xmlns:a16="http://schemas.microsoft.com/office/drawing/2014/main" id="{42803415-122E-8042-8F69-F1316D698E0E}"/>
              </a:ext>
            </a:extLst>
          </p:cNvPr>
          <p:cNvSpPr txBox="1"/>
          <p:nvPr/>
        </p:nvSpPr>
        <p:spPr>
          <a:xfrm>
            <a:off x="5009976" y="6375934"/>
            <a:ext cx="1259725" cy="307777"/>
          </a:xfrm>
          <a:prstGeom prst="rect">
            <a:avLst/>
          </a:prstGeom>
          <a:noFill/>
        </p:spPr>
        <p:txBody>
          <a:bodyPr wrap="square" rtlCol="0">
            <a:spAutoFit/>
          </a:bodyPr>
          <a:lstStyle/>
          <a:p>
            <a:pPr algn="ctr"/>
            <a:r>
              <a:rPr lang="en-US" dirty="0" err="1">
                <a:latin typeface="Barlow Semi Condensed Medium" pitchFamily="2" charset="77"/>
              </a:rPr>
              <a:t>MatMiner</a:t>
            </a:r>
            <a:r>
              <a:rPr lang="en-US" dirty="0">
                <a:latin typeface="Barlow Semi Condensed Medium" pitchFamily="2" charset="77"/>
              </a:rPr>
              <a:t>*</a:t>
            </a:r>
          </a:p>
        </p:txBody>
      </p:sp>
      <p:sp>
        <p:nvSpPr>
          <p:cNvPr id="14" name="Rectangle 13">
            <a:extLst>
              <a:ext uri="{FF2B5EF4-FFF2-40B4-BE49-F238E27FC236}">
                <a16:creationId xmlns:a16="http://schemas.microsoft.com/office/drawing/2014/main" id="{48093E41-E581-264D-B443-F4ABF028A258}"/>
              </a:ext>
            </a:extLst>
          </p:cNvPr>
          <p:cNvSpPr/>
          <p:nvPr/>
        </p:nvSpPr>
        <p:spPr>
          <a:xfrm>
            <a:off x="0" y="6444793"/>
            <a:ext cx="4662574" cy="569387"/>
          </a:xfrm>
          <a:prstGeom prst="rect">
            <a:avLst/>
          </a:prstGeom>
        </p:spPr>
        <p:txBody>
          <a:bodyPr wrap="square">
            <a:spAutoFit/>
          </a:bodyPr>
          <a:lstStyle/>
          <a:p>
            <a:r>
              <a:rPr lang="en-US" sz="700" i="1" dirty="0">
                <a:latin typeface="Lusitana" pitchFamily="2" charset="0"/>
              </a:rPr>
              <a:t> *</a:t>
            </a:r>
            <a:r>
              <a:rPr lang="en-US" sz="700" dirty="0">
                <a:latin typeface="Lusitana" pitchFamily="2" charset="0"/>
              </a:rPr>
              <a:t>Ward, L., Dunn, A., </a:t>
            </a:r>
            <a:r>
              <a:rPr lang="en-US" sz="700" dirty="0" err="1">
                <a:latin typeface="Lusitana" pitchFamily="2" charset="0"/>
              </a:rPr>
              <a:t>Faghaninia</a:t>
            </a:r>
            <a:r>
              <a:rPr lang="en-US" sz="700" dirty="0">
                <a:latin typeface="Lusitana" pitchFamily="2" charset="0"/>
              </a:rPr>
              <a:t>, A., Zimmermann, N. E. R., Bajaj, S., Wang, Q., Montoya, J. H., Chen, J., </a:t>
            </a:r>
            <a:r>
              <a:rPr lang="en-US" sz="700" dirty="0" err="1">
                <a:latin typeface="Lusitana" pitchFamily="2" charset="0"/>
              </a:rPr>
              <a:t>Bystrom</a:t>
            </a:r>
            <a:r>
              <a:rPr lang="en-US" sz="700" dirty="0">
                <a:latin typeface="Lusitana" pitchFamily="2" charset="0"/>
              </a:rPr>
              <a:t>, K., Dylla, M., Chard, K., </a:t>
            </a:r>
            <a:r>
              <a:rPr lang="en-US" sz="700" dirty="0" err="1">
                <a:latin typeface="Lusitana" pitchFamily="2" charset="0"/>
              </a:rPr>
              <a:t>Asta</a:t>
            </a:r>
            <a:r>
              <a:rPr lang="en-US" sz="700" dirty="0">
                <a:latin typeface="Lusitana" pitchFamily="2" charset="0"/>
              </a:rPr>
              <a:t>, M., Persson, K., Snyder, G. J., Foster, I., Jain, A., </a:t>
            </a:r>
            <a:r>
              <a:rPr lang="en-US" sz="700" dirty="0" err="1">
                <a:latin typeface="Lusitana" pitchFamily="2" charset="0"/>
              </a:rPr>
              <a:t>Matminer</a:t>
            </a:r>
            <a:r>
              <a:rPr lang="en-US" sz="700" dirty="0">
                <a:latin typeface="Lusitana" pitchFamily="2" charset="0"/>
              </a:rPr>
              <a:t>: An open source toolkit for materials data mining. </a:t>
            </a:r>
            <a:r>
              <a:rPr lang="en-US" sz="700" dirty="0" err="1">
                <a:latin typeface="Lusitana" pitchFamily="2" charset="0"/>
              </a:rPr>
              <a:t>Comput</a:t>
            </a:r>
            <a:r>
              <a:rPr lang="en-US" sz="700" dirty="0">
                <a:latin typeface="Lusitana" pitchFamily="2" charset="0"/>
              </a:rPr>
              <a:t>. Mater. Sci. 152, 60-69 (2018). </a:t>
            </a:r>
          </a:p>
          <a:p>
            <a:pPr algn="just"/>
            <a:endParaRPr lang="en-US" sz="1000" i="1" dirty="0">
              <a:latin typeface="Lusitana" pitchFamily="2" charset="0"/>
            </a:endParaRPr>
          </a:p>
        </p:txBody>
      </p:sp>
      <p:cxnSp>
        <p:nvCxnSpPr>
          <p:cNvPr id="15" name="Straight Arrow Connector 14">
            <a:extLst>
              <a:ext uri="{FF2B5EF4-FFF2-40B4-BE49-F238E27FC236}">
                <a16:creationId xmlns:a16="http://schemas.microsoft.com/office/drawing/2014/main" id="{CE7D84D9-65BF-F542-B7C1-707BFABD90DA}"/>
              </a:ext>
            </a:extLst>
          </p:cNvPr>
          <p:cNvCxnSpPr>
            <a:cxnSpLocks/>
          </p:cNvCxnSpPr>
          <p:nvPr/>
        </p:nvCxnSpPr>
        <p:spPr>
          <a:xfrm>
            <a:off x="6499948" y="5472550"/>
            <a:ext cx="623455" cy="17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320711A-0310-FD4E-83F6-5F23D83D73EA}"/>
              </a:ext>
            </a:extLst>
          </p:cNvPr>
          <p:cNvSpPr/>
          <p:nvPr/>
        </p:nvSpPr>
        <p:spPr>
          <a:xfrm>
            <a:off x="7167133" y="4134597"/>
            <a:ext cx="1607127" cy="2594889"/>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FA408ED-C7E5-D241-B987-E9A9D4301353}"/>
              </a:ext>
            </a:extLst>
          </p:cNvPr>
          <p:cNvSpPr txBox="1"/>
          <p:nvPr/>
        </p:nvSpPr>
        <p:spPr>
          <a:xfrm>
            <a:off x="7340833" y="4198041"/>
            <a:ext cx="1259725" cy="307777"/>
          </a:xfrm>
          <a:prstGeom prst="rect">
            <a:avLst/>
          </a:prstGeom>
          <a:noFill/>
        </p:spPr>
        <p:txBody>
          <a:bodyPr wrap="square" rtlCol="0">
            <a:spAutoFit/>
          </a:bodyPr>
          <a:lstStyle/>
          <a:p>
            <a:pPr algn="ctr"/>
            <a:r>
              <a:rPr lang="en-US" dirty="0">
                <a:latin typeface="Barlow Semi Condensed Medium" pitchFamily="2" charset="77"/>
              </a:rPr>
              <a:t>Predict</a:t>
            </a:r>
          </a:p>
        </p:txBody>
      </p:sp>
      <p:sp>
        <p:nvSpPr>
          <p:cNvPr id="18" name="Rounded Rectangle 17">
            <a:extLst>
              <a:ext uri="{FF2B5EF4-FFF2-40B4-BE49-F238E27FC236}">
                <a16:creationId xmlns:a16="http://schemas.microsoft.com/office/drawing/2014/main" id="{CD57C46E-0823-4149-8FE8-5DA322A9FE28}"/>
              </a:ext>
            </a:extLst>
          </p:cNvPr>
          <p:cNvSpPr/>
          <p:nvPr/>
        </p:nvSpPr>
        <p:spPr>
          <a:xfrm>
            <a:off x="7416513" y="5189586"/>
            <a:ext cx="1108364" cy="484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rlow Semi Condensed Medium" pitchFamily="2" charset="77"/>
              </a:rPr>
              <a:t>Random Forest Classifier</a:t>
            </a:r>
          </a:p>
        </p:txBody>
      </p:sp>
      <p:cxnSp>
        <p:nvCxnSpPr>
          <p:cNvPr id="19" name="Straight Arrow Connector 18">
            <a:extLst>
              <a:ext uri="{FF2B5EF4-FFF2-40B4-BE49-F238E27FC236}">
                <a16:creationId xmlns:a16="http://schemas.microsoft.com/office/drawing/2014/main" id="{FED9AF55-F56F-E246-BC63-F95F7104D41F}"/>
              </a:ext>
            </a:extLst>
          </p:cNvPr>
          <p:cNvCxnSpPr>
            <a:cxnSpLocks/>
          </p:cNvCxnSpPr>
          <p:nvPr/>
        </p:nvCxnSpPr>
        <p:spPr>
          <a:xfrm>
            <a:off x="8851116" y="5470820"/>
            <a:ext cx="623455" cy="17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404C2B77-17A5-6C46-A0E3-FA275D85D94E}"/>
              </a:ext>
            </a:extLst>
          </p:cNvPr>
          <p:cNvSpPr/>
          <p:nvPr/>
        </p:nvSpPr>
        <p:spPr>
          <a:xfrm>
            <a:off x="9580333" y="5228365"/>
            <a:ext cx="1108364" cy="48490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rlow Semi Condensed Medium" pitchFamily="2" charset="77"/>
              </a:rPr>
              <a:t>Stable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55"/>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POSSIBLE IMPROVEMENTS</a:t>
            </a:r>
          </a:p>
        </p:txBody>
      </p:sp>
      <p:sp>
        <p:nvSpPr>
          <p:cNvPr id="2020" name="Google Shape;2020;p55"/>
          <p:cNvSpPr txBox="1">
            <a:spLocks noGrp="1"/>
          </p:cNvSpPr>
          <p:nvPr>
            <p:ph type="subTitle" idx="1"/>
          </p:nvPr>
        </p:nvSpPr>
        <p:spPr>
          <a:xfrm>
            <a:off x="1034321" y="1943100"/>
            <a:ext cx="10319400" cy="3900600"/>
          </a:xfrm>
          <a:prstGeom prst="rect">
            <a:avLst/>
          </a:prstGeom>
        </p:spPr>
        <p:txBody>
          <a:bodyPr spcFirstLastPara="1" wrap="square" lIns="91425" tIns="45700" rIns="91425" bIns="45700" anchor="t" anchorCtr="0">
            <a:noAutofit/>
          </a:bodyPr>
          <a:lstStyle/>
          <a:p>
            <a:pPr marL="342900" lvl="0" indent="-342900" algn="l" rtl="0">
              <a:spcBef>
                <a:spcPts val="1000"/>
              </a:spcBef>
              <a:spcAft>
                <a:spcPts val="0"/>
              </a:spcAft>
              <a:buAutoNum type="arabicPeriod"/>
            </a:pPr>
            <a:r>
              <a:rPr lang="en-US" dirty="0"/>
              <a:t>Consideration of temperature and pressure – compounds are stable at certain ranges of temperature and pressure.</a:t>
            </a:r>
          </a:p>
          <a:p>
            <a:pPr marL="342900" lvl="0" indent="-342900" algn="l" rtl="0">
              <a:spcBef>
                <a:spcPts val="1000"/>
              </a:spcBef>
              <a:spcAft>
                <a:spcPts val="0"/>
              </a:spcAft>
              <a:buAutoNum type="arabicPeriod"/>
            </a:pPr>
            <a:r>
              <a:rPr lang="en-US" dirty="0"/>
              <a:t>Hyperparameter tuning – each type of model here has a set of parameters governing the architecture of the model. For a RFC some of these include the depth of trees or the number of leaves per node. A grid search can optimize these.</a:t>
            </a:r>
          </a:p>
          <a:p>
            <a:pPr marL="342900" lvl="0" indent="-342900" algn="l" rtl="0">
              <a:spcBef>
                <a:spcPts val="1000"/>
              </a:spcBef>
              <a:spcAft>
                <a:spcPts val="0"/>
              </a:spcAft>
              <a:buAutoNum type="arabicPeriod"/>
            </a:pPr>
            <a:r>
              <a:rPr lang="en-US" dirty="0"/>
              <a:t>Grouping data by block or other chemically meaningful designation instead of by system during group k-folds could improve our assessment of accuracy.</a:t>
            </a:r>
          </a:p>
          <a:p>
            <a:pPr marL="342900" lvl="0" indent="-342900" algn="l" rtl="0">
              <a:spcBef>
                <a:spcPts val="1000"/>
              </a:spcBef>
              <a:spcAft>
                <a:spcPts val="0"/>
              </a:spcAft>
              <a:buAutoNum type="arabicPeriod"/>
            </a:pPr>
            <a:r>
              <a:rPr lang="en-US" dirty="0"/>
              <a:t>Adding unit tests to improve reliability.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3BBF6-7EB5-B84F-9C1F-66B05D3DEC7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90285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45"/>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400" dirty="0"/>
              <a:t>UNDERSTANDING THE CHALLENGE OF STABILITY PREDICTION</a:t>
            </a:r>
          </a:p>
        </p:txBody>
      </p:sp>
      <p:sp>
        <p:nvSpPr>
          <p:cNvPr id="1927" name="Google Shape;1927;p45"/>
          <p:cNvSpPr txBox="1">
            <a:spLocks noGrp="1"/>
          </p:cNvSpPr>
          <p:nvPr>
            <p:ph type="subTitle" idx="1"/>
          </p:nvPr>
        </p:nvSpPr>
        <p:spPr>
          <a:xfrm>
            <a:off x="1034325" y="1943100"/>
            <a:ext cx="10319400" cy="9753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1600" dirty="0"/>
              <a:t>Because natural systems left to themselves move towards states of lower potential energy. Thermodynamics provides a deterministic approach for computing stability of a compound.</a:t>
            </a:r>
            <a:endParaRPr sz="1600"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1928" name="Google Shape;1928;p45" descr="E^C_{Form}=E^C_{Total}-\frac{1}{x}E^A_{Total}-\frac{1}{y}E^B_{Total}" title="MathEquation,#000000"/>
          <p:cNvPicPr preferRelativeResize="0"/>
          <p:nvPr/>
        </p:nvPicPr>
        <p:blipFill>
          <a:blip r:embed="rId3">
            <a:alphaModFix/>
          </a:blip>
          <a:stretch>
            <a:fillRect/>
          </a:stretch>
        </p:blipFill>
        <p:spPr>
          <a:xfrm>
            <a:off x="2124736" y="3970827"/>
            <a:ext cx="4013828" cy="406400"/>
          </a:xfrm>
          <a:prstGeom prst="rect">
            <a:avLst/>
          </a:prstGeom>
          <a:noFill/>
          <a:ln>
            <a:noFill/>
          </a:ln>
        </p:spPr>
      </p:pic>
      <p:sp>
        <p:nvSpPr>
          <p:cNvPr id="1929" name="Google Shape;1929;p45"/>
          <p:cNvSpPr txBox="1"/>
          <p:nvPr/>
        </p:nvSpPr>
        <p:spPr>
          <a:xfrm>
            <a:off x="0" y="6237381"/>
            <a:ext cx="5187813" cy="6206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tx1"/>
                </a:solidFill>
                <a:latin typeface="Lusitana" pitchFamily="2" charset="0"/>
              </a:rPr>
              <a:t>References: http://environ.andrew.cmu.edu/m3/s3/07stability.shtml, http://chemsite.lsrhs.net/chemKinetics/</a:t>
            </a:r>
            <a:r>
              <a:rPr lang="en-US" sz="1050" dirty="0" err="1">
                <a:solidFill>
                  <a:schemeClr val="tx1"/>
                </a:solidFill>
                <a:latin typeface="Lusitana" pitchFamily="2" charset="0"/>
              </a:rPr>
              <a:t>reactionsAndPotential.html</a:t>
            </a:r>
            <a:r>
              <a:rPr lang="en-US" sz="1050" dirty="0">
                <a:solidFill>
                  <a:schemeClr val="tx1"/>
                </a:solidFill>
                <a:latin typeface="Lusitana" pitchFamily="2" charset="0"/>
              </a:rPr>
              <a:t>, https://</a:t>
            </a:r>
            <a:r>
              <a:rPr lang="en-US" sz="1050" dirty="0" err="1">
                <a:solidFill>
                  <a:schemeClr val="tx1"/>
                </a:solidFill>
                <a:latin typeface="Lusitana" pitchFamily="2" charset="0"/>
              </a:rPr>
              <a:t>docs.quantumwise.com</a:t>
            </a:r>
            <a:r>
              <a:rPr lang="en-US" sz="1050" dirty="0">
                <a:solidFill>
                  <a:schemeClr val="tx1"/>
                </a:solidFill>
                <a:latin typeface="Lusitana" pitchFamily="2" charset="0"/>
              </a:rPr>
              <a:t>/tutorials/</a:t>
            </a:r>
            <a:r>
              <a:rPr lang="en-US" sz="1050" dirty="0" err="1">
                <a:solidFill>
                  <a:schemeClr val="tx1"/>
                </a:solidFill>
                <a:latin typeface="Lusitana" pitchFamily="2" charset="0"/>
              </a:rPr>
              <a:t>formation_energies</a:t>
            </a:r>
            <a:r>
              <a:rPr lang="en-US" sz="1050" dirty="0">
                <a:solidFill>
                  <a:schemeClr val="tx1"/>
                </a:solidFill>
                <a:latin typeface="Lusitana" pitchFamily="2" charset="0"/>
              </a:rPr>
              <a:t>/</a:t>
            </a:r>
            <a:r>
              <a:rPr lang="en-US" sz="1050" dirty="0" err="1">
                <a:solidFill>
                  <a:schemeClr val="tx1"/>
                </a:solidFill>
                <a:latin typeface="Lusitana" pitchFamily="2" charset="0"/>
              </a:rPr>
              <a:t>formation_energies.html</a:t>
            </a:r>
            <a:endParaRPr sz="1050" dirty="0">
              <a:solidFill>
                <a:schemeClr val="tx1"/>
              </a:solidFill>
              <a:latin typeface="Lusitana" pitchFamily="2" charset="0"/>
            </a:endParaRPr>
          </a:p>
        </p:txBody>
      </p:sp>
      <p:pic>
        <p:nvPicPr>
          <p:cNvPr id="1930" name="Google Shape;1930;p45" descr="A_x+B_y \rightarrow C_z &#10;" title="MathEquation,#000000"/>
          <p:cNvPicPr preferRelativeResize="0"/>
          <p:nvPr/>
        </p:nvPicPr>
        <p:blipFill>
          <a:blip r:embed="rId4">
            <a:alphaModFix/>
          </a:blip>
          <a:stretch>
            <a:fillRect/>
          </a:stretch>
        </p:blipFill>
        <p:spPr>
          <a:xfrm>
            <a:off x="3005799" y="3195600"/>
            <a:ext cx="2182014" cy="406400"/>
          </a:xfrm>
          <a:prstGeom prst="rect">
            <a:avLst/>
          </a:prstGeom>
          <a:noFill/>
          <a:ln>
            <a:noFill/>
          </a:ln>
        </p:spPr>
      </p:pic>
      <p:sp>
        <p:nvSpPr>
          <p:cNvPr id="1931" name="Google Shape;1931;p45"/>
          <p:cNvSpPr txBox="1">
            <a:spLocks noGrp="1"/>
          </p:cNvSpPr>
          <p:nvPr>
            <p:ph type="subTitle" idx="1"/>
          </p:nvPr>
        </p:nvSpPr>
        <p:spPr>
          <a:xfrm>
            <a:off x="936300" y="4875450"/>
            <a:ext cx="10319400" cy="1625168"/>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1600" dirty="0"/>
              <a:t>If we can determine the total energy (</a:t>
            </a:r>
            <a:r>
              <a:rPr lang="en-US" sz="1600" i="1" dirty="0" err="1"/>
              <a:t>E</a:t>
            </a:r>
            <a:r>
              <a:rPr lang="en-US" sz="1600" i="1" baseline="-25000" dirty="0" err="1"/>
              <a:t>Total</a:t>
            </a:r>
            <a:r>
              <a:rPr lang="en-US" sz="1600" i="1" baseline="-25000" dirty="0"/>
              <a:t>  </a:t>
            </a:r>
            <a:r>
              <a:rPr lang="en-US" sz="1600" i="1" dirty="0"/>
              <a:t>) </a:t>
            </a:r>
            <a:r>
              <a:rPr lang="en-US" sz="1600" dirty="0"/>
              <a:t>of the systems components, we can predict the stability of the product by looking for exothermic formation energies (</a:t>
            </a:r>
            <a:r>
              <a:rPr lang="en-US" sz="1600" i="1" dirty="0"/>
              <a:t>E </a:t>
            </a:r>
            <a:r>
              <a:rPr lang="en-US" sz="1600" i="1" baseline="30000" dirty="0" err="1"/>
              <a:t>C</a:t>
            </a:r>
            <a:r>
              <a:rPr lang="en-US" sz="1600" i="1" baseline="-25000" dirty="0" err="1"/>
              <a:t>Form</a:t>
            </a:r>
            <a:r>
              <a:rPr lang="en-US" sz="1600" i="1" baseline="-25000" dirty="0"/>
              <a:t>  </a:t>
            </a:r>
            <a:r>
              <a:rPr lang="en-US" sz="1600" dirty="0"/>
              <a:t>). However measurement (spectroscopy and calorimetry) or computation (DFT) of the rotational, vibrational, chemical, and electronic energy of a chemical species can be </a:t>
            </a:r>
            <a:r>
              <a:rPr lang="en-US" sz="1600" b="1" dirty="0"/>
              <a:t>timely and expensive</a:t>
            </a:r>
            <a:r>
              <a:rPr lang="en-US" sz="1600" dirty="0"/>
              <a:t>. Which means an ML surrogate would be an excellent short-cut.</a:t>
            </a:r>
            <a:endParaRPr sz="1600" dirty="0"/>
          </a:p>
          <a:p>
            <a:pPr marL="0" lvl="0" indent="0" algn="just" rtl="0">
              <a:spcBef>
                <a:spcPts val="1000"/>
              </a:spcBef>
              <a:spcAft>
                <a:spcPts val="0"/>
              </a:spcAft>
              <a:buNone/>
            </a:pPr>
            <a:endParaRPr dirty="0"/>
          </a:p>
        </p:txBody>
      </p:sp>
      <p:pic>
        <p:nvPicPr>
          <p:cNvPr id="1932" name="Google Shape;1932;p45"/>
          <p:cNvPicPr preferRelativeResize="0"/>
          <p:nvPr/>
        </p:nvPicPr>
        <p:blipFill>
          <a:blip r:embed="rId5">
            <a:alphaModFix/>
          </a:blip>
          <a:stretch>
            <a:fillRect/>
          </a:stretch>
        </p:blipFill>
        <p:spPr>
          <a:xfrm>
            <a:off x="7481215" y="2667763"/>
            <a:ext cx="2181225" cy="218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46"/>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HOW DOES THE DATA DICTATE OUR APPROACH?</a:t>
            </a:r>
          </a:p>
        </p:txBody>
      </p:sp>
      <p:sp>
        <p:nvSpPr>
          <p:cNvPr id="1939" name="Google Shape;1939;p46"/>
          <p:cNvSpPr txBox="1">
            <a:spLocks noGrp="1"/>
          </p:cNvSpPr>
          <p:nvPr>
            <p:ph type="subTitle" idx="1"/>
          </p:nvPr>
        </p:nvSpPr>
        <p:spPr>
          <a:xfrm>
            <a:off x="2173500" y="4286422"/>
            <a:ext cx="4244250" cy="950100"/>
          </a:xfrm>
          <a:prstGeom prst="rect">
            <a:avLst/>
          </a:prstGeom>
        </p:spPr>
        <p:txBody>
          <a:bodyPr spcFirstLastPara="1" wrap="square" lIns="91425" tIns="45700" rIns="91425" bIns="45700" anchor="t" anchorCtr="0">
            <a:noAutofit/>
          </a:bodyPr>
          <a:lstStyle/>
          <a:p>
            <a:pPr marL="342900" lvl="0" indent="-342900" algn="just" rtl="0">
              <a:spcBef>
                <a:spcPts val="1000"/>
              </a:spcBef>
              <a:spcAft>
                <a:spcPts val="0"/>
              </a:spcAft>
              <a:buClr>
                <a:schemeClr val="tx2"/>
              </a:buClr>
              <a:buSzPct val="100000"/>
              <a:buFont typeface="+mj-lt"/>
              <a:buAutoNum type="arabicPeriod" startAt="2"/>
            </a:pPr>
            <a:r>
              <a:rPr lang="en-US" sz="1400" dirty="0">
                <a:solidFill>
                  <a:srgbClr val="FF9900"/>
                </a:solidFill>
              </a:rPr>
              <a:t>However, we can transfer the complexity of our output space to the input space allowing our model to better learn the trends governing stability. This also allows us to use simpler binary classifications models.</a:t>
            </a:r>
            <a:endParaRPr sz="1400" dirty="0">
              <a:solidFill>
                <a:srgbClr val="FF9900"/>
              </a:solidFill>
            </a:endParaRPr>
          </a:p>
          <a:p>
            <a:pPr marL="0" lvl="0" indent="0" algn="l" rtl="0">
              <a:spcBef>
                <a:spcPts val="1000"/>
              </a:spcBef>
              <a:spcAft>
                <a:spcPts val="0"/>
              </a:spcAft>
              <a:buNone/>
            </a:pPr>
            <a:endParaRPr sz="1400" dirty="0">
              <a:solidFill>
                <a:srgbClr val="FF9900"/>
              </a:solidFill>
            </a:endParaRPr>
          </a:p>
        </p:txBody>
      </p:sp>
      <p:graphicFrame>
        <p:nvGraphicFramePr>
          <p:cNvPr id="1940" name="Google Shape;1940;p46"/>
          <p:cNvGraphicFramePr/>
          <p:nvPr>
            <p:extLst>
              <p:ext uri="{D42A27DB-BD31-4B8C-83A1-F6EECF244321}">
                <p14:modId xmlns:p14="http://schemas.microsoft.com/office/powerpoint/2010/main" val="2671592877"/>
              </p:ext>
            </p:extLst>
          </p:nvPr>
        </p:nvGraphicFramePr>
        <p:xfrm>
          <a:off x="952500" y="1658225"/>
          <a:ext cx="10287000" cy="792420"/>
        </p:xfrm>
        <a:graphic>
          <a:graphicData uri="http://schemas.openxmlformats.org/drawingml/2006/table">
            <a:tbl>
              <a:tblPr>
                <a:noFill/>
                <a:tableStyleId>{21964864-50A1-4AA4-8D11-05338CE58697}</a:tableStyleId>
              </a:tblPr>
              <a:tblGrid>
                <a:gridCol w="1104325">
                  <a:extLst>
                    <a:ext uri="{9D8B030D-6E8A-4147-A177-3AD203B41FA5}">
                      <a16:colId xmlns:a16="http://schemas.microsoft.com/office/drawing/2014/main" val="20000"/>
                    </a:ext>
                  </a:extLst>
                </a:gridCol>
                <a:gridCol w="1192725">
                  <a:extLst>
                    <a:ext uri="{9D8B030D-6E8A-4147-A177-3AD203B41FA5}">
                      <a16:colId xmlns:a16="http://schemas.microsoft.com/office/drawing/2014/main" val="20001"/>
                    </a:ext>
                  </a:extLst>
                </a:gridCol>
                <a:gridCol w="7989950">
                  <a:extLst>
                    <a:ext uri="{9D8B030D-6E8A-4147-A177-3AD203B41FA5}">
                      <a16:colId xmlns:a16="http://schemas.microsoft.com/office/drawing/2014/main" val="20002"/>
                    </a:ext>
                  </a:extLst>
                </a:gridCol>
              </a:tblGrid>
              <a:tr h="393192">
                <a:tc>
                  <a:txBody>
                    <a:bodyPr/>
                    <a:lstStyle/>
                    <a:p>
                      <a:pPr marL="0" lvl="0" indent="0" algn="ctr" rtl="0">
                        <a:spcBef>
                          <a:spcPts val="0"/>
                        </a:spcBef>
                        <a:spcAft>
                          <a:spcPts val="0"/>
                        </a:spcAft>
                        <a:buNone/>
                      </a:pPr>
                      <a:r>
                        <a:rPr lang="en-US">
                          <a:latin typeface="Barlow Semi Condensed"/>
                          <a:ea typeface="Barlow Semi Condensed"/>
                          <a:cs typeface="Barlow Semi Condensed"/>
                          <a:sym typeface="Barlow Semi Condensed"/>
                        </a:rPr>
                        <a:t>formula A</a:t>
                      </a:r>
                      <a:endParaRPr>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atin typeface="Barlow Semi Condensed"/>
                          <a:ea typeface="Barlow Semi Condensed"/>
                          <a:cs typeface="Barlow Semi Condensed"/>
                          <a:sym typeface="Barlow Semi Condensed"/>
                        </a:rPr>
                        <a:t>formula B</a:t>
                      </a:r>
                      <a:endParaRPr>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atin typeface="Barlow Semi Condensed"/>
                          <a:ea typeface="Barlow Semi Condensed"/>
                          <a:cs typeface="Barlow Semi Condensed"/>
                          <a:sym typeface="Barlow Semi Condensed"/>
                        </a:rPr>
                        <a:t>Stability Vector</a:t>
                      </a:r>
                      <a:endParaRPr>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93192">
                <a:tc>
                  <a:txBody>
                    <a:bodyPr/>
                    <a:lstStyle/>
                    <a:p>
                      <a:pPr marL="0" lvl="0" indent="0" algn="ctr" rtl="0">
                        <a:spcBef>
                          <a:spcPts val="0"/>
                        </a:spcBef>
                        <a:spcAft>
                          <a:spcPts val="0"/>
                        </a:spcAft>
                        <a:buNone/>
                      </a:pPr>
                      <a:r>
                        <a:rPr lang="en-US" dirty="0">
                          <a:latin typeface="Lusitana"/>
                          <a:ea typeface="Lusitana"/>
                          <a:cs typeface="Lusitana"/>
                          <a:sym typeface="Lusitana"/>
                        </a:rPr>
                        <a:t>Ne</a:t>
                      </a:r>
                      <a:endParaRPr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Lusitana"/>
                          <a:ea typeface="Lusitana"/>
                          <a:cs typeface="Lusitana"/>
                          <a:sym typeface="Lusitana"/>
                        </a:rPr>
                        <a:t>He</a:t>
                      </a:r>
                      <a:endParaRPr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Lusitana"/>
                          <a:ea typeface="Lusitana"/>
                          <a:cs typeface="Lusitana"/>
                          <a:sym typeface="Lusitana"/>
                        </a:rPr>
                        <a:t>[1.0,0.0,0.0,0.0,0.0,0.0,0.0,0.0,0.0,0.0,1.0]</a:t>
                      </a:r>
                      <a:endParaRPr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941" name="Google Shape;1941;p46"/>
          <p:cNvGraphicFramePr/>
          <p:nvPr/>
        </p:nvGraphicFramePr>
        <p:xfrm>
          <a:off x="952488" y="2653750"/>
          <a:ext cx="1104325" cy="4023000"/>
        </p:xfrm>
        <a:graphic>
          <a:graphicData uri="http://schemas.openxmlformats.org/drawingml/2006/table">
            <a:tbl>
              <a:tblPr>
                <a:noFill/>
                <a:tableStyleId>{21964864-50A1-4AA4-8D11-05338CE58697}</a:tableStyleId>
              </a:tblPr>
              <a:tblGrid>
                <a:gridCol w="1104325">
                  <a:extLst>
                    <a:ext uri="{9D8B030D-6E8A-4147-A177-3AD203B41FA5}">
                      <a16:colId xmlns:a16="http://schemas.microsoft.com/office/drawing/2014/main" val="20000"/>
                    </a:ext>
                  </a:extLst>
                </a:gridCol>
              </a:tblGrid>
              <a:tr h="282075">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formula</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29550">
                <a:tc>
                  <a:txBody>
                    <a:bodyPr/>
                    <a:lstStyle/>
                    <a:p>
                      <a:pPr marL="0" lvl="0" indent="0" algn="ctr" rtl="0">
                        <a:spcBef>
                          <a:spcPts val="0"/>
                        </a:spcBef>
                        <a:spcAft>
                          <a:spcPts val="0"/>
                        </a:spcAft>
                        <a:buNone/>
                      </a:pPr>
                      <a:r>
                        <a:rPr lang="en-US" sz="1000" dirty="0">
                          <a:latin typeface="Lusitana"/>
                          <a:ea typeface="Lusitana"/>
                          <a:cs typeface="Lusitana"/>
                          <a:sym typeface="Lusitana"/>
                        </a:rPr>
                        <a:t>Ne</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329550">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0.1</a:t>
                      </a:r>
                      <a:r>
                        <a:rPr lang="en-US" sz="1000">
                          <a:latin typeface="Lusitana"/>
                          <a:ea typeface="Lusitana"/>
                          <a:cs typeface="Lusitana"/>
                          <a:sym typeface="Lusitana"/>
                        </a:rPr>
                        <a:t>He</a:t>
                      </a:r>
                      <a:r>
                        <a:rPr lang="en-US" sz="1000" baseline="-25000">
                          <a:latin typeface="Lusitana"/>
                          <a:ea typeface="Lusitana"/>
                          <a:cs typeface="Lusitana"/>
                          <a:sym typeface="Lusitana"/>
                        </a:rPr>
                        <a:t>0.9</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0.2</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0.8</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329550">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0.3</a:t>
                      </a:r>
                      <a:r>
                        <a:rPr lang="en-US" sz="1000">
                          <a:latin typeface="Lusitana"/>
                          <a:ea typeface="Lusitana"/>
                          <a:cs typeface="Lusitana"/>
                          <a:sym typeface="Lusitana"/>
                        </a:rPr>
                        <a:t>He</a:t>
                      </a:r>
                      <a:r>
                        <a:rPr lang="en-US" sz="1000" baseline="-25000">
                          <a:latin typeface="Lusitana"/>
                          <a:ea typeface="Lusitana"/>
                          <a:cs typeface="Lusitana"/>
                          <a:sym typeface="Lusitana"/>
                        </a:rPr>
                        <a:t>0.7</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29550">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0.4</a:t>
                      </a:r>
                      <a:r>
                        <a:rPr lang="en-US" sz="1000">
                          <a:latin typeface="Lusitana"/>
                          <a:ea typeface="Lusitana"/>
                          <a:cs typeface="Lusitana"/>
                          <a:sym typeface="Lusitana"/>
                        </a:rPr>
                        <a:t>He</a:t>
                      </a:r>
                      <a:r>
                        <a:rPr lang="en-US" sz="1000" baseline="-25000">
                          <a:latin typeface="Lusitana"/>
                          <a:ea typeface="Lusitana"/>
                          <a:cs typeface="Lusitana"/>
                          <a:sym typeface="Lusitana"/>
                        </a:rPr>
                        <a:t>0.6</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0.5</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0.5</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0.6</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0.4</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7"/>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0.7</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0.3</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8"/>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0.8</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0.2</a:t>
                      </a:r>
                      <a:endParaRPr sz="100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9"/>
                  </a:ext>
                </a:extLst>
              </a:tr>
              <a:tr h="329550">
                <a:tc>
                  <a:txBody>
                    <a:bodyPr/>
                    <a:lstStyle/>
                    <a:p>
                      <a:pPr marL="0" lvl="0" indent="0" algn="ctr" rtl="0">
                        <a:spcBef>
                          <a:spcPts val="0"/>
                        </a:spcBef>
                        <a:spcAft>
                          <a:spcPts val="0"/>
                        </a:spcAft>
                        <a:buClr>
                          <a:schemeClr val="dk1"/>
                        </a:buClr>
                        <a:buSzPts val="1100"/>
                        <a:buFont typeface="Arial"/>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0.9</a:t>
                      </a:r>
                      <a:r>
                        <a:rPr lang="en-US" sz="1000">
                          <a:solidFill>
                            <a:schemeClr val="dk1"/>
                          </a:solidFill>
                          <a:latin typeface="Lusitana"/>
                          <a:ea typeface="Lusitana"/>
                          <a:cs typeface="Lusitana"/>
                          <a:sym typeface="Lusitana"/>
                        </a:rPr>
                        <a:t>He</a:t>
                      </a:r>
                      <a:r>
                        <a:rPr lang="en-US" sz="1000" baseline="-25000">
                          <a:solidFill>
                            <a:schemeClr val="dk1"/>
                          </a:solidFill>
                          <a:latin typeface="Lusitana"/>
                          <a:ea typeface="Lusitana"/>
                          <a:cs typeface="Lusitana"/>
                          <a:sym typeface="Lusitana"/>
                        </a:rPr>
                        <a:t>0.1</a:t>
                      </a:r>
                      <a:endParaRPr sz="100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10"/>
                  </a:ext>
                </a:extLst>
              </a:tr>
              <a:tr h="329550">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He</a:t>
                      </a:r>
                      <a:endParaRPr sz="1000" dirty="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graphicFrame>
        <p:nvGraphicFramePr>
          <p:cNvPr id="1942" name="Google Shape;1942;p46"/>
          <p:cNvGraphicFramePr/>
          <p:nvPr>
            <p:extLst>
              <p:ext uri="{D42A27DB-BD31-4B8C-83A1-F6EECF244321}">
                <p14:modId xmlns:p14="http://schemas.microsoft.com/office/powerpoint/2010/main" val="529391960"/>
              </p:ext>
            </p:extLst>
          </p:nvPr>
        </p:nvGraphicFramePr>
        <p:xfrm>
          <a:off x="9245613" y="2647024"/>
          <a:ext cx="1993392" cy="4027189"/>
        </p:xfrm>
        <a:graphic>
          <a:graphicData uri="http://schemas.openxmlformats.org/drawingml/2006/table">
            <a:tbl>
              <a:tblPr>
                <a:noFill/>
                <a:tableStyleId>{21964864-50A1-4AA4-8D11-05338CE58697}</a:tableStyleId>
              </a:tblPr>
              <a:tblGrid>
                <a:gridCol w="955430">
                  <a:extLst>
                    <a:ext uri="{9D8B030D-6E8A-4147-A177-3AD203B41FA5}">
                      <a16:colId xmlns:a16="http://schemas.microsoft.com/office/drawing/2014/main" val="20000"/>
                    </a:ext>
                  </a:extLst>
                </a:gridCol>
                <a:gridCol w="1037962">
                  <a:extLst>
                    <a:ext uri="{9D8B030D-6E8A-4147-A177-3AD203B41FA5}">
                      <a16:colId xmlns:a16="http://schemas.microsoft.com/office/drawing/2014/main" val="20001"/>
                    </a:ext>
                  </a:extLst>
                </a:gridCol>
              </a:tblGrid>
              <a:tr h="338328">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formula</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Binary Classifier</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5351">
                <a:tc>
                  <a:txBody>
                    <a:bodyPr/>
                    <a:lstStyle/>
                    <a:p>
                      <a:pPr marL="0" lvl="0" indent="0" algn="ctr" rtl="0">
                        <a:spcBef>
                          <a:spcPts val="0"/>
                        </a:spcBef>
                        <a:spcAft>
                          <a:spcPts val="0"/>
                        </a:spcAft>
                        <a:buNone/>
                      </a:pPr>
                      <a:r>
                        <a:rPr lang="en-US" sz="1000" dirty="0">
                          <a:latin typeface="Lusitana"/>
                          <a:ea typeface="Lusitana"/>
                          <a:cs typeface="Lusitana"/>
                          <a:sym typeface="Lusitana"/>
                        </a:rPr>
                        <a:t>Ne</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latin typeface="Lusitana"/>
                          <a:ea typeface="Lusitana"/>
                          <a:cs typeface="Lusitana"/>
                          <a:sym typeface="Lusitana"/>
                        </a:rPr>
                        <a:t>Yes</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335351">
                <a:tc>
                  <a:txBody>
                    <a:bodyPr/>
                    <a:lstStyle/>
                    <a:p>
                      <a:pPr marL="0" lvl="0" indent="0" algn="ctr" rtl="0">
                        <a:spcBef>
                          <a:spcPts val="0"/>
                        </a:spcBef>
                        <a:spcAft>
                          <a:spcPts val="0"/>
                        </a:spcAft>
                        <a:buNone/>
                      </a:pPr>
                      <a:r>
                        <a:rPr lang="en-US" sz="1000">
                          <a:latin typeface="Lusitana"/>
                          <a:ea typeface="Lusitana"/>
                          <a:cs typeface="Lusitana"/>
                          <a:sym typeface="Lusitana"/>
                        </a:rPr>
                        <a:t>NeHe</a:t>
                      </a:r>
                      <a:r>
                        <a:rPr lang="en-US" sz="1000" baseline="-25000">
                          <a:latin typeface="Lusitana"/>
                          <a:ea typeface="Lusitana"/>
                          <a:cs typeface="Lusitana"/>
                          <a:sym typeface="Lusitana"/>
                        </a:rPr>
                        <a:t>9</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NeHe</a:t>
                      </a:r>
                      <a:r>
                        <a:rPr lang="en-US" sz="1000" baseline="-25000">
                          <a:solidFill>
                            <a:schemeClr val="dk1"/>
                          </a:solidFill>
                          <a:latin typeface="Lusitana"/>
                          <a:ea typeface="Lusitana"/>
                          <a:cs typeface="Lusitana"/>
                          <a:sym typeface="Lusitana"/>
                        </a:rPr>
                        <a:t>4</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335351">
                <a:tc>
                  <a:txBody>
                    <a:bodyPr/>
                    <a:lstStyle/>
                    <a:p>
                      <a:pPr marL="0" lvl="0" indent="0" algn="ctr" rtl="0">
                        <a:spcBef>
                          <a:spcPts val="0"/>
                        </a:spcBef>
                        <a:spcAft>
                          <a:spcPts val="0"/>
                        </a:spcAft>
                        <a:buNone/>
                      </a:pPr>
                      <a:r>
                        <a:rPr lang="en-US" sz="1000">
                          <a:latin typeface="Lusitana"/>
                          <a:ea typeface="Lusitana"/>
                          <a:cs typeface="Lusitana"/>
                          <a:sym typeface="Lusitana"/>
                        </a:rPr>
                        <a:t>NeHe</a:t>
                      </a:r>
                      <a:r>
                        <a:rPr lang="en-US" sz="1000" baseline="-25000">
                          <a:latin typeface="Lusitana"/>
                          <a:ea typeface="Lusitana"/>
                          <a:cs typeface="Lusitana"/>
                          <a:sym typeface="Lusitana"/>
                        </a:rPr>
                        <a:t>2</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35351">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2</a:t>
                      </a:r>
                      <a:r>
                        <a:rPr lang="en-US" sz="1000">
                          <a:latin typeface="Lusitana"/>
                          <a:ea typeface="Lusitana"/>
                          <a:cs typeface="Lusitana"/>
                          <a:sym typeface="Lusitana"/>
                        </a:rPr>
                        <a:t>He</a:t>
                      </a:r>
                      <a:r>
                        <a:rPr lang="en-US" sz="1000" baseline="-25000">
                          <a:latin typeface="Lusitana"/>
                          <a:ea typeface="Lusitana"/>
                          <a:cs typeface="Lusitana"/>
                          <a:sym typeface="Lusitana"/>
                        </a:rPr>
                        <a:t>3</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NeHe</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35351">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Ne</a:t>
                      </a:r>
                      <a:r>
                        <a:rPr lang="en-US" sz="1000" baseline="-25000" dirty="0">
                          <a:solidFill>
                            <a:schemeClr val="dk1"/>
                          </a:solidFill>
                          <a:latin typeface="Lusitana"/>
                          <a:ea typeface="Lusitana"/>
                          <a:cs typeface="Lusitana"/>
                          <a:sym typeface="Lusitana"/>
                        </a:rPr>
                        <a:t>3</a:t>
                      </a:r>
                      <a:r>
                        <a:rPr lang="en-US" sz="1000" dirty="0">
                          <a:solidFill>
                            <a:schemeClr val="dk1"/>
                          </a:solidFill>
                          <a:latin typeface="Lusitana"/>
                          <a:ea typeface="Lusitana"/>
                          <a:cs typeface="Lusitana"/>
                          <a:sym typeface="Lusitana"/>
                        </a:rPr>
                        <a:t>He</a:t>
                      </a:r>
                      <a:r>
                        <a:rPr lang="en-US" sz="1000" baseline="-25000" dirty="0">
                          <a:solidFill>
                            <a:schemeClr val="dk1"/>
                          </a:solidFill>
                          <a:latin typeface="Lusitana"/>
                          <a:ea typeface="Lusitana"/>
                          <a:cs typeface="Lusitana"/>
                          <a:sym typeface="Lusitana"/>
                        </a:rPr>
                        <a:t>2</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7"/>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2</a:t>
                      </a:r>
                      <a:r>
                        <a:rPr lang="en-US" sz="1000">
                          <a:solidFill>
                            <a:schemeClr val="dk1"/>
                          </a:solidFill>
                          <a:latin typeface="Lusitana"/>
                          <a:ea typeface="Lusitana"/>
                          <a:cs typeface="Lusitana"/>
                          <a:sym typeface="Lusitana"/>
                        </a:rPr>
                        <a:t>He</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8"/>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4</a:t>
                      </a:r>
                      <a:r>
                        <a:rPr lang="en-US" sz="1000">
                          <a:solidFill>
                            <a:schemeClr val="dk1"/>
                          </a:solidFill>
                          <a:latin typeface="Lusitana"/>
                          <a:ea typeface="Lusitana"/>
                          <a:cs typeface="Lusitana"/>
                          <a:sym typeface="Lusitana"/>
                        </a:rPr>
                        <a:t>He</a:t>
                      </a:r>
                      <a:endParaRPr sz="100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9"/>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a:t>
                      </a:r>
                      <a:r>
                        <a:rPr lang="en-US" sz="1000" baseline="-25000">
                          <a:solidFill>
                            <a:schemeClr val="dk1"/>
                          </a:solidFill>
                          <a:latin typeface="Lusitana"/>
                          <a:ea typeface="Lusitana"/>
                          <a:cs typeface="Lusitana"/>
                          <a:sym typeface="Lusitana"/>
                        </a:rPr>
                        <a:t>9</a:t>
                      </a:r>
                      <a:r>
                        <a:rPr lang="en-US" sz="1000">
                          <a:solidFill>
                            <a:schemeClr val="dk1"/>
                          </a:solidFill>
                          <a:latin typeface="Lusitana"/>
                          <a:ea typeface="Lusitana"/>
                          <a:cs typeface="Lusitana"/>
                          <a:sym typeface="Lusitana"/>
                        </a:rPr>
                        <a:t>He</a:t>
                      </a:r>
                      <a:endParaRPr sz="100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No</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10"/>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He</a:t>
                      </a:r>
                      <a:endParaRPr sz="1000">
                        <a:solidFill>
                          <a:schemeClr val="dk1"/>
                        </a:solidFill>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000" dirty="0">
                          <a:solidFill>
                            <a:schemeClr val="dk1"/>
                          </a:solidFill>
                          <a:latin typeface="Lusitana"/>
                          <a:ea typeface="Lusitana"/>
                          <a:cs typeface="Lusitana"/>
                          <a:sym typeface="Lusitana"/>
                        </a:rPr>
                        <a:t>Yes</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cxnSp>
        <p:nvCxnSpPr>
          <p:cNvPr id="1944" name="Google Shape;1944;p46"/>
          <p:cNvCxnSpPr/>
          <p:nvPr/>
        </p:nvCxnSpPr>
        <p:spPr>
          <a:xfrm>
            <a:off x="2150662" y="5706079"/>
            <a:ext cx="6871500" cy="0"/>
          </a:xfrm>
          <a:prstGeom prst="straightConnector1">
            <a:avLst/>
          </a:prstGeom>
          <a:noFill/>
          <a:ln w="76200" cap="flat" cmpd="sng">
            <a:solidFill>
              <a:schemeClr val="dk2"/>
            </a:solidFill>
            <a:prstDash val="solid"/>
            <a:round/>
            <a:headEnd type="none" w="med" len="med"/>
            <a:tailEnd type="triangle" w="med" len="med"/>
          </a:ln>
        </p:spPr>
      </p:cxnSp>
      <p:sp>
        <p:nvSpPr>
          <p:cNvPr id="1945" name="Google Shape;1945;p46"/>
          <p:cNvSpPr txBox="1"/>
          <p:nvPr/>
        </p:nvSpPr>
        <p:spPr>
          <a:xfrm>
            <a:off x="6256875" y="2647024"/>
            <a:ext cx="2827863" cy="1666773"/>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r>
              <a:rPr lang="en-US" dirty="0">
                <a:solidFill>
                  <a:srgbClr val="4A86E8"/>
                </a:solidFill>
                <a:latin typeface="Lusitana"/>
                <a:ea typeface="Lusitana"/>
                <a:cs typeface="Lusitana"/>
                <a:sym typeface="Lusitana"/>
              </a:rPr>
              <a:t>With the native form of the data, we have a complicated task of mapping onto an 11 dimensional space. A task suitable for a neural-network or one vs. all classification schemes. </a:t>
            </a:r>
            <a:endParaRPr dirty="0">
              <a:solidFill>
                <a:srgbClr val="4A86E8"/>
              </a:solidFill>
            </a:endParaRPr>
          </a:p>
        </p:txBody>
      </p:sp>
      <p:cxnSp>
        <p:nvCxnSpPr>
          <p:cNvPr id="1946" name="Google Shape;1946;p46"/>
          <p:cNvCxnSpPr/>
          <p:nvPr/>
        </p:nvCxnSpPr>
        <p:spPr>
          <a:xfrm>
            <a:off x="3388500" y="2268000"/>
            <a:ext cx="2065500" cy="0"/>
          </a:xfrm>
          <a:prstGeom prst="straightConnector1">
            <a:avLst/>
          </a:prstGeom>
          <a:noFill/>
          <a:ln w="76200" cap="flat" cmpd="sng">
            <a:solidFill>
              <a:srgbClr val="4A86E8"/>
            </a:solidFill>
            <a:prstDash val="solid"/>
            <a:round/>
            <a:headEnd type="none" w="med" len="med"/>
            <a:tailEnd type="triangle" w="med" len="med"/>
          </a:ln>
        </p:spPr>
      </p:cxnSp>
      <p:sp>
        <p:nvSpPr>
          <p:cNvPr id="1947" name="Google Shape;1947;p46"/>
          <p:cNvSpPr txBox="1"/>
          <p:nvPr/>
        </p:nvSpPr>
        <p:spPr>
          <a:xfrm>
            <a:off x="2173499" y="2647024"/>
            <a:ext cx="3412913" cy="1128600"/>
          </a:xfrm>
          <a:prstGeom prst="rect">
            <a:avLst/>
          </a:prstGeom>
          <a:noFill/>
          <a:ln>
            <a:noFill/>
          </a:ln>
        </p:spPr>
        <p:txBody>
          <a:bodyPr spcFirstLastPara="1" wrap="square" lIns="91425" tIns="91425" rIns="91425" bIns="91425" anchor="t" anchorCtr="0">
            <a:noAutofit/>
          </a:bodyPr>
          <a:lstStyle/>
          <a:p>
            <a:pPr marL="482600" lvl="0" indent="-342900" algn="just" rtl="0">
              <a:spcBef>
                <a:spcPts val="1000"/>
              </a:spcBef>
              <a:spcAft>
                <a:spcPts val="0"/>
              </a:spcAft>
              <a:buClr>
                <a:srgbClr val="4A86E8"/>
              </a:buClr>
              <a:buSzPts val="1400"/>
              <a:buFont typeface="+mj-lt"/>
              <a:buAutoNum type="arabicPeriod"/>
            </a:pPr>
            <a:r>
              <a:rPr lang="en-US" dirty="0">
                <a:solidFill>
                  <a:srgbClr val="4A86E8"/>
                </a:solidFill>
                <a:latin typeface="Lusitana"/>
                <a:ea typeface="Lusitana"/>
                <a:cs typeface="Lusitana"/>
                <a:sym typeface="Lusitana"/>
              </a:rPr>
              <a:t>A direct approach would be to perform multiple classification, where we provide all possible stability vectors as class labels</a:t>
            </a:r>
            <a:endParaRPr dirty="0">
              <a:solidFill>
                <a:srgbClr val="4A86E8"/>
              </a:solidFill>
              <a:latin typeface="Lusitana"/>
              <a:ea typeface="Lusitana"/>
              <a:cs typeface="Lusitana"/>
              <a:sym typeface="Lusitana"/>
            </a:endParaRPr>
          </a:p>
        </p:txBody>
      </p:sp>
      <p:sp>
        <p:nvSpPr>
          <p:cNvPr id="1948" name="Google Shape;1948;p46"/>
          <p:cNvSpPr txBox="1"/>
          <p:nvPr/>
        </p:nvSpPr>
        <p:spPr>
          <a:xfrm>
            <a:off x="2173500" y="5674467"/>
            <a:ext cx="5414700" cy="950100"/>
          </a:xfrm>
          <a:prstGeom prst="rect">
            <a:avLst/>
          </a:prstGeom>
          <a:noFill/>
          <a:ln>
            <a:noFill/>
          </a:ln>
        </p:spPr>
        <p:txBody>
          <a:bodyPr spcFirstLastPara="1" wrap="square" lIns="91425" tIns="91425" rIns="91425" bIns="91425" anchor="t" anchorCtr="0">
            <a:noAutofit/>
          </a:bodyPr>
          <a:lstStyle/>
          <a:p>
            <a:pPr marL="342900" lvl="0" indent="-342900" algn="just" rtl="0">
              <a:spcBef>
                <a:spcPts val="1000"/>
              </a:spcBef>
              <a:spcAft>
                <a:spcPts val="0"/>
              </a:spcAft>
              <a:buFont typeface="+mj-lt"/>
              <a:buAutoNum type="arabicPeriod" startAt="3"/>
            </a:pPr>
            <a:r>
              <a:rPr lang="en-US" dirty="0">
                <a:latin typeface="Lusitana"/>
                <a:ea typeface="Lusitana"/>
                <a:cs typeface="Lusitana"/>
                <a:sym typeface="Lusitana"/>
              </a:rPr>
              <a:t>Coercing to the nearest integer formula gives access to more features like cohesive energy and ensures we predict compounds and not solid solutions or mixtures</a:t>
            </a:r>
            <a:endParaRPr dirty="0">
              <a:latin typeface="Lusitana"/>
              <a:ea typeface="Lusitana"/>
              <a:cs typeface="Lusitana"/>
              <a:sym typeface="Lusitana"/>
            </a:endParaRPr>
          </a:p>
        </p:txBody>
      </p:sp>
      <p:cxnSp>
        <p:nvCxnSpPr>
          <p:cNvPr id="12" name="Elbow Connector 11">
            <a:extLst>
              <a:ext uri="{FF2B5EF4-FFF2-40B4-BE49-F238E27FC236}">
                <a16:creationId xmlns:a16="http://schemas.microsoft.com/office/drawing/2014/main" id="{2B39B76A-76C1-1B47-B0CF-1474B124EEE2}"/>
              </a:ext>
            </a:extLst>
          </p:cNvPr>
          <p:cNvCxnSpPr>
            <a:cxnSpLocks/>
            <a:stCxn id="1940" idx="2"/>
          </p:cNvCxnSpPr>
          <p:nvPr/>
        </p:nvCxnSpPr>
        <p:spPr>
          <a:xfrm rot="5400000">
            <a:off x="3259812" y="1364335"/>
            <a:ext cx="1749879" cy="392249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47"/>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SCREENING FOR WHICH MODEL SCHEME TO USE</a:t>
            </a:r>
            <a:endParaRPr sz="4400" dirty="0"/>
          </a:p>
        </p:txBody>
      </p:sp>
      <p:sp>
        <p:nvSpPr>
          <p:cNvPr id="1955" name="Google Shape;1955;p47"/>
          <p:cNvSpPr txBox="1">
            <a:spLocks noGrp="1"/>
          </p:cNvSpPr>
          <p:nvPr>
            <p:ph type="subTitle" idx="1"/>
          </p:nvPr>
        </p:nvSpPr>
        <p:spPr>
          <a:xfrm>
            <a:off x="952499" y="4582365"/>
            <a:ext cx="5486399" cy="2257426"/>
          </a:xfrm>
          <a:prstGeom prst="rect">
            <a:avLst/>
          </a:prstGeom>
        </p:spPr>
        <p:txBody>
          <a:bodyPr spcFirstLastPara="1" wrap="square" lIns="91425" tIns="45700" rIns="91425" bIns="45700" anchor="t" anchorCtr="0">
            <a:noAutofit/>
          </a:bodyPr>
          <a:lstStyle/>
          <a:p>
            <a:pPr algn="just"/>
            <a:r>
              <a:rPr lang="en-US" b="1" dirty="0"/>
              <a:t>Gaussian Naive Bayes </a:t>
            </a:r>
            <a:r>
              <a:rPr lang="en-US" dirty="0"/>
              <a:t>– (GNB) A simple and fast classification algorithm</a:t>
            </a:r>
          </a:p>
          <a:p>
            <a:pPr algn="just"/>
            <a:r>
              <a:rPr lang="en-US" b="1" dirty="0"/>
              <a:t>Logistic Regression </a:t>
            </a:r>
            <a:r>
              <a:rPr lang="en-US" dirty="0"/>
              <a:t>– (LR) A powerful classification algorithm capable of using multiple labels</a:t>
            </a:r>
          </a:p>
          <a:p>
            <a:pPr algn="just"/>
            <a:r>
              <a:rPr lang="en-US" b="1" dirty="0"/>
              <a:t>Control</a:t>
            </a:r>
            <a:r>
              <a:rPr lang="en-US" dirty="0"/>
              <a:t> – A naive classifier that simply labels with the most common output class</a:t>
            </a:r>
          </a:p>
          <a:p>
            <a:pPr marL="0" lvl="0" indent="0" algn="l" rtl="0">
              <a:spcBef>
                <a:spcPts val="1000"/>
              </a:spcBef>
              <a:spcAft>
                <a:spcPts val="0"/>
              </a:spcAft>
              <a:buNone/>
            </a:pPr>
            <a:endParaRPr dirty="0"/>
          </a:p>
        </p:txBody>
      </p:sp>
      <p:graphicFrame>
        <p:nvGraphicFramePr>
          <p:cNvPr id="1956" name="Google Shape;1956;p47"/>
          <p:cNvGraphicFramePr/>
          <p:nvPr>
            <p:extLst>
              <p:ext uri="{D42A27DB-BD31-4B8C-83A1-F6EECF244321}">
                <p14:modId xmlns:p14="http://schemas.microsoft.com/office/powerpoint/2010/main" val="4280052402"/>
              </p:ext>
            </p:extLst>
          </p:nvPr>
        </p:nvGraphicFramePr>
        <p:xfrm>
          <a:off x="952500" y="1585950"/>
          <a:ext cx="5486400" cy="3017340"/>
        </p:xfrm>
        <a:graphic>
          <a:graphicData uri="http://schemas.openxmlformats.org/drawingml/2006/table">
            <a:tbl>
              <a:tblPr>
                <a:noFill/>
                <a:tableStyleId>{21964864-50A1-4AA4-8D11-05338CE58697}</a:tableStyleId>
              </a:tblPr>
              <a:tblGrid>
                <a:gridCol w="1762125">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243013">
                  <a:extLst>
                    <a:ext uri="{9D8B030D-6E8A-4147-A177-3AD203B41FA5}">
                      <a16:colId xmlns:a16="http://schemas.microsoft.com/office/drawing/2014/main" val="20002"/>
                    </a:ext>
                  </a:extLst>
                </a:gridCol>
                <a:gridCol w="1166812">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US"/>
                        <a:t>Model Type</a:t>
                      </a:r>
                      <a:endParaRPr/>
                    </a:p>
                  </a:txBody>
                  <a:tcPr marL="91425" marR="91425" marT="91425" marB="91425">
                    <a:solidFill>
                      <a:schemeClr val="tx2"/>
                    </a:solidFill>
                  </a:tcPr>
                </a:tc>
                <a:tc>
                  <a:txBody>
                    <a:bodyPr/>
                    <a:lstStyle/>
                    <a:p>
                      <a:pPr marL="0" lvl="0" indent="0" algn="ctr" rtl="0">
                        <a:spcBef>
                          <a:spcPts val="0"/>
                        </a:spcBef>
                        <a:spcAft>
                          <a:spcPts val="0"/>
                        </a:spcAft>
                        <a:buNone/>
                      </a:pPr>
                      <a:r>
                        <a:rPr lang="en-US" dirty="0"/>
                        <a:t>Accuracy</a:t>
                      </a:r>
                      <a:endParaRPr dirty="0"/>
                    </a:p>
                  </a:txBody>
                  <a:tcPr marL="91425" marR="91425" marT="91425" marB="91425">
                    <a:solidFill>
                      <a:schemeClr val="tx2"/>
                    </a:solidFill>
                  </a:tcPr>
                </a:tc>
                <a:tc>
                  <a:txBody>
                    <a:bodyPr/>
                    <a:lstStyle/>
                    <a:p>
                      <a:pPr marL="0" lvl="0" indent="0" algn="ctr" rtl="0">
                        <a:spcBef>
                          <a:spcPts val="0"/>
                        </a:spcBef>
                        <a:spcAft>
                          <a:spcPts val="0"/>
                        </a:spcAft>
                        <a:buNone/>
                      </a:pPr>
                      <a:r>
                        <a:rPr lang="en-US" dirty="0"/>
                        <a:t>Error</a:t>
                      </a:r>
                      <a:endParaRPr dirty="0"/>
                    </a:p>
                  </a:txBody>
                  <a:tcPr marL="91425" marR="91425" marT="91425" marB="91425">
                    <a:solidFill>
                      <a:schemeClr val="tx2"/>
                    </a:solidFill>
                  </a:tcPr>
                </a:tc>
                <a:tc>
                  <a:txBody>
                    <a:bodyPr/>
                    <a:lstStyle/>
                    <a:p>
                      <a:pPr marL="0" lvl="0" indent="0" algn="ctr" rtl="0">
                        <a:spcBef>
                          <a:spcPts val="0"/>
                        </a:spcBef>
                        <a:spcAft>
                          <a:spcPts val="0"/>
                        </a:spcAft>
                        <a:buNone/>
                      </a:pPr>
                      <a:r>
                        <a:rPr lang="en-US" dirty="0"/>
                        <a:t>Fit Time (s)</a:t>
                      </a:r>
                      <a:endParaRPr dirty="0"/>
                    </a:p>
                  </a:txBody>
                  <a:tcPr marL="91425" marR="91425" marT="91425" marB="91425">
                    <a:solidFill>
                      <a:schemeClr val="tx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dirty="0"/>
                        <a:t>Gaussian Naive Bayes</a:t>
                      </a:r>
                      <a:endParaRPr dirty="0"/>
                    </a:p>
                  </a:txBody>
                  <a:tcPr marL="91425" marR="91425" marT="91425" marB="91425"/>
                </a:tc>
                <a:tc>
                  <a:txBody>
                    <a:bodyPr/>
                    <a:lstStyle/>
                    <a:p>
                      <a:pPr marL="0" lvl="0" indent="0" algn="ctr" rtl="0">
                        <a:spcBef>
                          <a:spcPts val="0"/>
                        </a:spcBef>
                        <a:spcAft>
                          <a:spcPts val="0"/>
                        </a:spcAft>
                        <a:buNone/>
                      </a:pPr>
                      <a:r>
                        <a:rPr lang="en-US" sz="1400" dirty="0">
                          <a:latin typeface="Lusitana" pitchFamily="2" charset="0"/>
                        </a:rPr>
                        <a:t>0.7769</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0.0288</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0.1</a:t>
                      </a:r>
                      <a:endParaRPr sz="1400" dirty="0">
                        <a:latin typeface="Lusitana" pitchFamily="2" charset="0"/>
                      </a:endParaRPr>
                    </a:p>
                  </a:txBody>
                  <a:tcPr marL="91425" marR="91425" marT="91425" marB="91425" anchor="ctr"/>
                </a:tc>
                <a:extLst>
                  <a:ext uri="{0D108BD9-81ED-4DB2-BD59-A6C34878D82A}">
                    <a16:rowId xmlns:a16="http://schemas.microsoft.com/office/drawing/2014/main" val="1000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Logistic Regression (binary)</a:t>
                      </a:r>
                    </a:p>
                  </a:txBody>
                  <a:tcPr marL="91425" marR="91425" marT="91425" marB="91425"/>
                </a:tc>
                <a:tc>
                  <a:txBody>
                    <a:bodyPr/>
                    <a:lstStyle/>
                    <a:p>
                      <a:pPr algn="ctr" fontAlgn="b"/>
                      <a:r>
                        <a:rPr lang="en-US" sz="1400" b="0" i="0" u="none" strike="noStrike" dirty="0">
                          <a:solidFill>
                            <a:srgbClr val="000000"/>
                          </a:solidFill>
                          <a:effectLst/>
                          <a:latin typeface="Lusitana" pitchFamily="2" charset="0"/>
                        </a:rPr>
                        <a:t>0.8759</a:t>
                      </a:r>
                    </a:p>
                  </a:txBody>
                  <a:tcPr marL="9525" marR="9525" marT="9525" marB="0" anchor="ctr"/>
                </a:tc>
                <a:tc>
                  <a:txBody>
                    <a:bodyPr/>
                    <a:lstStyle/>
                    <a:p>
                      <a:pPr algn="ctr" fontAlgn="b"/>
                      <a:r>
                        <a:rPr lang="en-US" sz="1400" b="0" i="0" u="none" strike="noStrike" dirty="0">
                          <a:solidFill>
                            <a:srgbClr val="000000"/>
                          </a:solidFill>
                          <a:effectLst/>
                          <a:latin typeface="Lusitana" pitchFamily="2" charset="0"/>
                        </a:rPr>
                        <a:t>0.0442</a:t>
                      </a:r>
                    </a:p>
                  </a:txBody>
                  <a:tcPr marL="9525" marR="9525" marT="9525" marB="0" anchor="ctr"/>
                </a:tc>
                <a:tc>
                  <a:txBody>
                    <a:bodyPr/>
                    <a:lstStyle/>
                    <a:p>
                      <a:pPr marL="0" lvl="0" indent="0" algn="ctr" rtl="0">
                        <a:spcBef>
                          <a:spcPts val="0"/>
                        </a:spcBef>
                        <a:spcAft>
                          <a:spcPts val="0"/>
                        </a:spcAft>
                        <a:buNone/>
                      </a:pPr>
                      <a:r>
                        <a:rPr lang="en-US" sz="1400" dirty="0">
                          <a:latin typeface="Lusitana" pitchFamily="2" charset="0"/>
                        </a:rPr>
                        <a:t>-</a:t>
                      </a:r>
                      <a:endParaRPr sz="1400" dirty="0">
                        <a:latin typeface="Lusitana" pitchFamily="2" charset="0"/>
                      </a:endParaRPr>
                    </a:p>
                  </a:txBody>
                  <a:tcPr marL="91425" marR="91425" marT="91425" marB="91425" anchor="ctr"/>
                </a:tc>
                <a:extLst>
                  <a:ext uri="{0D108BD9-81ED-4DB2-BD59-A6C34878D82A}">
                    <a16:rowId xmlns:a16="http://schemas.microsoft.com/office/drawing/2014/main" val="3657657640"/>
                  </a:ext>
                </a:extLst>
              </a:tr>
              <a:tr h="381000">
                <a:tc>
                  <a:txBody>
                    <a:bodyPr/>
                    <a:lstStyle/>
                    <a:p>
                      <a:pPr marL="0" lvl="0" indent="0" algn="l" rtl="0">
                        <a:spcBef>
                          <a:spcPts val="0"/>
                        </a:spcBef>
                        <a:spcAft>
                          <a:spcPts val="0"/>
                        </a:spcAft>
                        <a:buNone/>
                      </a:pPr>
                      <a:r>
                        <a:rPr lang="en-US" dirty="0"/>
                        <a:t>Control (binary)</a:t>
                      </a:r>
                      <a:endParaRPr dirty="0"/>
                    </a:p>
                  </a:txBody>
                  <a:tcPr marL="91425" marR="91425" marT="91425" marB="91425"/>
                </a:tc>
                <a:tc>
                  <a:txBody>
                    <a:bodyPr/>
                    <a:lstStyle/>
                    <a:p>
                      <a:pPr marL="0" lvl="0" indent="0" algn="ctr" rtl="0">
                        <a:spcBef>
                          <a:spcPts val="0"/>
                        </a:spcBef>
                        <a:spcAft>
                          <a:spcPts val="0"/>
                        </a:spcAft>
                        <a:buNone/>
                      </a:pPr>
                      <a:r>
                        <a:rPr lang="en-US" sz="1400" dirty="0">
                          <a:latin typeface="Lusitana" pitchFamily="2" charset="0"/>
                        </a:rPr>
                        <a:t>0.7858</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0.0031</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a:t>
                      </a:r>
                      <a:endParaRPr sz="1400" dirty="0">
                        <a:latin typeface="Lusitana" pitchFamily="2" charset="0"/>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dirty="0"/>
                        <a:t>Logistic Regression (multi-class)</a:t>
                      </a:r>
                      <a:endParaRPr dirty="0"/>
                    </a:p>
                  </a:txBody>
                  <a:tcPr marL="91425" marR="91425" marT="91425" marB="91425"/>
                </a:tc>
                <a:tc>
                  <a:txBody>
                    <a:bodyPr/>
                    <a:lstStyle/>
                    <a:p>
                      <a:pPr marL="0" lvl="0" indent="0" algn="ctr" rtl="0">
                        <a:spcBef>
                          <a:spcPts val="0"/>
                        </a:spcBef>
                        <a:spcAft>
                          <a:spcPts val="0"/>
                        </a:spcAft>
                        <a:buNone/>
                      </a:pPr>
                      <a:r>
                        <a:rPr lang="en-US" sz="1400" dirty="0">
                          <a:latin typeface="Lusitana" pitchFamily="2" charset="0"/>
                        </a:rPr>
                        <a:t>0.3863</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77</a:t>
                      </a:r>
                      <a:endParaRPr sz="1400" dirty="0">
                        <a:latin typeface="Lusitana" pitchFamily="2" charset="0"/>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dirty="0">
                          <a:solidFill>
                            <a:schemeClr val="dk1"/>
                          </a:solidFill>
                        </a:rPr>
                        <a:t>Control (multi-class)</a:t>
                      </a:r>
                      <a:endParaRPr dirty="0"/>
                    </a:p>
                  </a:txBody>
                  <a:tcPr marL="91425" marR="91425" marT="91425" marB="91425"/>
                </a:tc>
                <a:tc>
                  <a:txBody>
                    <a:bodyPr/>
                    <a:lstStyle/>
                    <a:p>
                      <a:pPr marL="0" lvl="0" indent="0" algn="ctr" rtl="0">
                        <a:spcBef>
                          <a:spcPts val="0"/>
                        </a:spcBef>
                        <a:spcAft>
                          <a:spcPts val="0"/>
                        </a:spcAft>
                        <a:buNone/>
                      </a:pPr>
                      <a:r>
                        <a:rPr lang="en-US" sz="1400" dirty="0">
                          <a:latin typeface="Lusitana" pitchFamily="2" charset="0"/>
                        </a:rPr>
                        <a:t>0.4548</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0.0044</a:t>
                      </a:r>
                      <a:endParaRPr sz="1400" dirty="0">
                        <a:latin typeface="Lusitana" pitchFamily="2" charset="0"/>
                      </a:endParaRPr>
                    </a:p>
                  </a:txBody>
                  <a:tcPr marL="91425" marR="91425" marT="91425" marB="91425" anchor="ctr"/>
                </a:tc>
                <a:tc>
                  <a:txBody>
                    <a:bodyPr/>
                    <a:lstStyle/>
                    <a:p>
                      <a:pPr marL="0" lvl="0" indent="0" algn="ctr" rtl="0">
                        <a:spcBef>
                          <a:spcPts val="0"/>
                        </a:spcBef>
                        <a:spcAft>
                          <a:spcPts val="0"/>
                        </a:spcAft>
                        <a:buNone/>
                      </a:pPr>
                      <a:r>
                        <a:rPr lang="en-US" sz="1400" dirty="0">
                          <a:latin typeface="Lusitana" pitchFamily="2" charset="0"/>
                        </a:rPr>
                        <a:t>-</a:t>
                      </a:r>
                      <a:endParaRPr sz="1400" dirty="0">
                        <a:latin typeface="Lusitana" pitchFamily="2" charset="0"/>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5" name="Google Shape;1955;p47">
            <a:extLst>
              <a:ext uri="{FF2B5EF4-FFF2-40B4-BE49-F238E27FC236}">
                <a16:creationId xmlns:a16="http://schemas.microsoft.com/office/drawing/2014/main" id="{D5CBB58F-DB05-6447-A6A6-FB044A903A0A}"/>
              </a:ext>
            </a:extLst>
          </p:cNvPr>
          <p:cNvSpPr txBox="1">
            <a:spLocks/>
          </p:cNvSpPr>
          <p:nvPr/>
        </p:nvSpPr>
        <p:spPr>
          <a:xfrm>
            <a:off x="6572249" y="1424025"/>
            <a:ext cx="5067299" cy="22574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Lusitana"/>
                <a:ea typeface="Lusitana"/>
                <a:cs typeface="Lusitana"/>
                <a:sym typeface="Lusitana"/>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pPr algn="just"/>
            <a:r>
              <a:rPr lang="en-US" b="1" dirty="0"/>
              <a:t>Is there a modellable signal? </a:t>
            </a:r>
            <a:r>
              <a:rPr lang="en-US" dirty="0"/>
              <a:t>Using a simple light weight classification algorithm like GNB is a quick method to see if pursuing further investigation is necessary. In this case with 77% classification accuracy it is! However, since so many materials tend to be unstable (class imbalance) the task is handled pretty well by just guessing unstable.</a:t>
            </a:r>
          </a:p>
          <a:p>
            <a:pPr algn="just"/>
            <a:r>
              <a:rPr lang="en-US" b="1" dirty="0"/>
              <a:t>Predict the vector or predict the stability of compounds represented by the vector? </a:t>
            </a:r>
            <a:r>
              <a:rPr lang="en-US" dirty="0"/>
              <a:t>We compare a LR model attempting to label formulas with one of 2</a:t>
            </a:r>
            <a:r>
              <a:rPr lang="en-US" baseline="30000" dirty="0"/>
              <a:t>11</a:t>
            </a:r>
            <a:r>
              <a:rPr lang="en-US" dirty="0"/>
              <a:t> possible stability vectors or a LR model attempting to assign chemical formulas like </a:t>
            </a:r>
            <a:r>
              <a:rPr lang="en-US" dirty="0" err="1"/>
              <a:t>A</a:t>
            </a:r>
            <a:r>
              <a:rPr lang="en-US" baseline="-25000" dirty="0" err="1"/>
              <a:t>x</a:t>
            </a:r>
            <a:r>
              <a:rPr lang="en-US" dirty="0" err="1"/>
              <a:t>B</a:t>
            </a:r>
            <a:r>
              <a:rPr lang="en-US" baseline="-25000" dirty="0" err="1"/>
              <a:t>y</a:t>
            </a:r>
            <a:r>
              <a:rPr lang="en-US" dirty="0"/>
              <a:t> a binary label of 1 or 0. We can see with a limited dataset of 2572 records the multiclass approach performs poorly compared to pursuing a binary classifications scheme.</a:t>
            </a:r>
            <a:endParaRPr lang="en-US" b="1" dirty="0"/>
          </a:p>
          <a:p>
            <a:r>
              <a:rPr lang="en-US" sz="1400" i="1" dirty="0"/>
              <a:t> *Preliminary testing conducted on 1000 record random sample to accelerate screening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48"/>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dirty="0"/>
              <a:t>MODEL METRICS FOR CLASSIFICATION</a:t>
            </a:r>
          </a:p>
        </p:txBody>
      </p:sp>
      <p:sp>
        <p:nvSpPr>
          <p:cNvPr id="1963" name="Google Shape;1963;p48"/>
          <p:cNvSpPr txBox="1">
            <a:spLocks noGrp="1"/>
          </p:cNvSpPr>
          <p:nvPr>
            <p:ph type="subTitle" idx="1"/>
          </p:nvPr>
        </p:nvSpPr>
        <p:spPr>
          <a:xfrm>
            <a:off x="212977" y="3435307"/>
            <a:ext cx="4309059" cy="1921876"/>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b="1" dirty="0"/>
              <a:t>Group Cross Validation </a:t>
            </a:r>
            <a:r>
              <a:rPr lang="en-US" dirty="0"/>
              <a:t>- a method for determining model performance. 90 % of data used to train model evaluated on remaining 10 %. Test forbidden from containing formulas from chemical systems in the training set.</a:t>
            </a:r>
            <a:endParaRPr dirty="0"/>
          </a:p>
        </p:txBody>
      </p:sp>
      <p:pic>
        <p:nvPicPr>
          <p:cNvPr id="1964" name="Google Shape;1964;p48"/>
          <p:cNvPicPr preferRelativeResize="0"/>
          <p:nvPr/>
        </p:nvPicPr>
        <p:blipFill>
          <a:blip r:embed="rId3">
            <a:alphaModFix/>
          </a:blip>
          <a:stretch>
            <a:fillRect/>
          </a:stretch>
        </p:blipFill>
        <p:spPr>
          <a:xfrm>
            <a:off x="4829025" y="3429000"/>
            <a:ext cx="6524625" cy="2514600"/>
          </a:xfrm>
          <a:prstGeom prst="rect">
            <a:avLst/>
          </a:prstGeom>
          <a:noFill/>
          <a:ln>
            <a:noFill/>
          </a:ln>
        </p:spPr>
      </p:pic>
      <p:graphicFrame>
        <p:nvGraphicFramePr>
          <p:cNvPr id="5" name="Google Shape;1942;p46">
            <a:extLst>
              <a:ext uri="{FF2B5EF4-FFF2-40B4-BE49-F238E27FC236}">
                <a16:creationId xmlns:a16="http://schemas.microsoft.com/office/drawing/2014/main" id="{EACEA045-F002-494D-8652-062B417CD6E6}"/>
              </a:ext>
            </a:extLst>
          </p:cNvPr>
          <p:cNvGraphicFramePr/>
          <p:nvPr>
            <p:extLst>
              <p:ext uri="{D42A27DB-BD31-4B8C-83A1-F6EECF244321}">
                <p14:modId xmlns:p14="http://schemas.microsoft.com/office/powerpoint/2010/main" val="2697230316"/>
              </p:ext>
            </p:extLst>
          </p:nvPr>
        </p:nvGraphicFramePr>
        <p:xfrm>
          <a:off x="212977" y="1648029"/>
          <a:ext cx="1993392" cy="1679732"/>
        </p:xfrm>
        <a:graphic>
          <a:graphicData uri="http://schemas.openxmlformats.org/drawingml/2006/table">
            <a:tbl>
              <a:tblPr>
                <a:noFill/>
                <a:tableStyleId>{21964864-50A1-4AA4-8D11-05338CE58697}</a:tableStyleId>
              </a:tblPr>
              <a:tblGrid>
                <a:gridCol w="955430">
                  <a:extLst>
                    <a:ext uri="{9D8B030D-6E8A-4147-A177-3AD203B41FA5}">
                      <a16:colId xmlns:a16="http://schemas.microsoft.com/office/drawing/2014/main" val="20000"/>
                    </a:ext>
                  </a:extLst>
                </a:gridCol>
                <a:gridCol w="1037962">
                  <a:extLst>
                    <a:ext uri="{9D8B030D-6E8A-4147-A177-3AD203B41FA5}">
                      <a16:colId xmlns:a16="http://schemas.microsoft.com/office/drawing/2014/main" val="20001"/>
                    </a:ext>
                  </a:extLst>
                </a:gridCol>
              </a:tblGrid>
              <a:tr h="338328">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formula</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Binary Classifier</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5351">
                <a:tc>
                  <a:txBody>
                    <a:bodyPr/>
                    <a:lstStyle/>
                    <a:p>
                      <a:pPr marL="0" lvl="0" indent="0" algn="ctr" rtl="0">
                        <a:spcBef>
                          <a:spcPts val="0"/>
                        </a:spcBef>
                        <a:spcAft>
                          <a:spcPts val="0"/>
                        </a:spcAft>
                        <a:buNone/>
                      </a:pPr>
                      <a:r>
                        <a:rPr lang="en-US" sz="1000" dirty="0">
                          <a:latin typeface="Lusitana"/>
                          <a:ea typeface="Lusitana"/>
                          <a:cs typeface="Lusitana"/>
                          <a:sym typeface="Lusitana"/>
                        </a:rPr>
                        <a:t>Ne</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a:latin typeface="Lusitana"/>
                          <a:ea typeface="Lusitana"/>
                          <a:cs typeface="Lusitana"/>
                          <a:sym typeface="Lusitana"/>
                        </a:rPr>
                        <a:t>Yes</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335351">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2</a:t>
                      </a:r>
                      <a:r>
                        <a:rPr lang="en-US" sz="1000">
                          <a:latin typeface="Lusitana"/>
                          <a:ea typeface="Lusitana"/>
                          <a:cs typeface="Lusitana"/>
                          <a:sym typeface="Lusitana"/>
                        </a:rPr>
                        <a:t>He</a:t>
                      </a:r>
                      <a:r>
                        <a:rPr lang="en-US" sz="1000" baseline="-25000">
                          <a:latin typeface="Lusitana"/>
                          <a:ea typeface="Lusitana"/>
                          <a:cs typeface="Lusitana"/>
                          <a:sym typeface="Lusitana"/>
                        </a:rPr>
                        <a:t>3</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lgn="ctr">
                      <a:solidFill>
                        <a:srgbClr val="595959"/>
                      </a:solidFill>
                      <a:prstDash val="solid"/>
                      <a:round/>
                      <a:headEnd type="none" w="sm" len="sm"/>
                      <a:tailEnd type="none" w="sm" len="sm"/>
                    </a:lnR>
                    <a:lnT w="9525" cap="flat" cmpd="sng" algn="ctr">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No</a:t>
                      </a:r>
                      <a:endParaRPr sz="1000" dirty="0"/>
                    </a:p>
                  </a:txBody>
                  <a:tcPr marL="91425" marR="91425" marT="91425" marB="91425">
                    <a:lnL w="9525" cap="flat" cmpd="sng" algn="ctr">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lgn="ctr">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NeHe</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No</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35351">
                <a:tc gridSpan="2">
                  <a:txBody>
                    <a:bodyPr/>
                    <a:lstStyle/>
                    <a:p>
                      <a:pPr marL="0" lvl="0" indent="0" algn="ctr" rtl="0">
                        <a:spcBef>
                          <a:spcPts val="0"/>
                        </a:spcBef>
                        <a:spcAft>
                          <a:spcPts val="0"/>
                        </a:spcAft>
                        <a:buNone/>
                      </a:pPr>
                      <a:r>
                        <a:rPr lang="en-US" sz="1000" b="1" dirty="0">
                          <a:latin typeface="Barlow Semi Condensed Medium" pitchFamily="2" charset="77"/>
                          <a:ea typeface="Lusitana"/>
                          <a:cs typeface="Lusitana"/>
                          <a:sym typeface="Lusitana"/>
                        </a:rPr>
                        <a:t>TRAIN</a:t>
                      </a:r>
                      <a:endParaRPr sz="1000" b="1" dirty="0">
                        <a:latin typeface="Barlow Semi Condensed Medium" pitchFamily="2" charset="77"/>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lgn="ctr">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tc hMerge="1">
                  <a:txBody>
                    <a:bodyPr/>
                    <a:lstStyle/>
                    <a:p>
                      <a:pPr marL="0" lvl="0" indent="0" algn="ctr" rtl="0">
                        <a:spcBef>
                          <a:spcPts val="0"/>
                        </a:spcBef>
                        <a:spcAft>
                          <a:spcPts val="0"/>
                        </a:spcAft>
                        <a:buNone/>
                      </a:pPr>
                      <a:endParaRPr sz="1000" dirty="0">
                        <a:latin typeface="Lusitana"/>
                        <a:ea typeface="Lusitana"/>
                        <a:cs typeface="Lusitana"/>
                        <a:sym typeface="Lusitana"/>
                      </a:endParaRPr>
                    </a:p>
                  </a:txBody>
                  <a:tcPr marL="91425" marR="91425" marT="91425" marB="91425">
                    <a:lnL w="9525" cap="flat" cmpd="sng" algn="ctr">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785847582"/>
                  </a:ext>
                </a:extLst>
              </a:tr>
            </a:tbl>
          </a:graphicData>
        </a:graphic>
      </p:graphicFrame>
      <p:graphicFrame>
        <p:nvGraphicFramePr>
          <p:cNvPr id="6" name="Google Shape;1942;p46">
            <a:extLst>
              <a:ext uri="{FF2B5EF4-FFF2-40B4-BE49-F238E27FC236}">
                <a16:creationId xmlns:a16="http://schemas.microsoft.com/office/drawing/2014/main" id="{6ECCF743-7B47-7E40-9E7F-CBC71A636583}"/>
              </a:ext>
            </a:extLst>
          </p:cNvPr>
          <p:cNvGraphicFramePr/>
          <p:nvPr>
            <p:extLst>
              <p:ext uri="{D42A27DB-BD31-4B8C-83A1-F6EECF244321}">
                <p14:modId xmlns:p14="http://schemas.microsoft.com/office/powerpoint/2010/main" val="1628372657"/>
              </p:ext>
            </p:extLst>
          </p:nvPr>
        </p:nvGraphicFramePr>
        <p:xfrm>
          <a:off x="2528644" y="1648029"/>
          <a:ext cx="1993392" cy="1679732"/>
        </p:xfrm>
        <a:graphic>
          <a:graphicData uri="http://schemas.openxmlformats.org/drawingml/2006/table">
            <a:tbl>
              <a:tblPr>
                <a:noFill/>
                <a:tableStyleId>{21964864-50A1-4AA4-8D11-05338CE58697}</a:tableStyleId>
              </a:tblPr>
              <a:tblGrid>
                <a:gridCol w="955430">
                  <a:extLst>
                    <a:ext uri="{9D8B030D-6E8A-4147-A177-3AD203B41FA5}">
                      <a16:colId xmlns:a16="http://schemas.microsoft.com/office/drawing/2014/main" val="20000"/>
                    </a:ext>
                  </a:extLst>
                </a:gridCol>
                <a:gridCol w="1037962">
                  <a:extLst>
                    <a:ext uri="{9D8B030D-6E8A-4147-A177-3AD203B41FA5}">
                      <a16:colId xmlns:a16="http://schemas.microsoft.com/office/drawing/2014/main" val="20001"/>
                    </a:ext>
                  </a:extLst>
                </a:gridCol>
              </a:tblGrid>
              <a:tr h="338328">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formula</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000" dirty="0">
                          <a:latin typeface="Barlow Semi Condensed"/>
                          <a:ea typeface="Barlow Semi Condensed"/>
                          <a:cs typeface="Barlow Semi Condensed"/>
                          <a:sym typeface="Barlow Semi Condensed"/>
                        </a:rPr>
                        <a:t>Binary Classifier</a:t>
                      </a:r>
                      <a:endParaRPr sz="1000" dirty="0">
                        <a:latin typeface="Barlow Semi Condensed"/>
                        <a:ea typeface="Barlow Semi Condensed"/>
                        <a:cs typeface="Barlow Semi Condensed"/>
                        <a:sym typeface="Barlow Semi Condensed"/>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5351">
                <a:tc>
                  <a:txBody>
                    <a:bodyPr/>
                    <a:lstStyle/>
                    <a:p>
                      <a:pPr marL="0" lvl="0" indent="0" algn="ctr" rtl="0">
                        <a:spcBef>
                          <a:spcPts val="0"/>
                        </a:spcBef>
                        <a:spcAft>
                          <a:spcPts val="0"/>
                        </a:spcAft>
                        <a:buNone/>
                      </a:pPr>
                      <a:r>
                        <a:rPr lang="en-US" sz="1000">
                          <a:latin typeface="Lusitana"/>
                          <a:ea typeface="Lusitana"/>
                          <a:cs typeface="Lusitana"/>
                          <a:sym typeface="Lusitana"/>
                        </a:rPr>
                        <a:t>Ne</a:t>
                      </a:r>
                      <a:r>
                        <a:rPr lang="en-US" sz="1000" baseline="-25000">
                          <a:latin typeface="Lusitana"/>
                          <a:ea typeface="Lusitana"/>
                          <a:cs typeface="Lusitana"/>
                          <a:sym typeface="Lusitana"/>
                        </a:rPr>
                        <a:t>2</a:t>
                      </a:r>
                      <a:r>
                        <a:rPr lang="en-US" sz="1000">
                          <a:latin typeface="Lusitana"/>
                          <a:ea typeface="Lusitana"/>
                          <a:cs typeface="Lusitana"/>
                          <a:sym typeface="Lusitana"/>
                        </a:rPr>
                        <a:t>He</a:t>
                      </a:r>
                      <a:r>
                        <a:rPr lang="en-US" sz="1000" baseline="-25000">
                          <a:latin typeface="Lusitana"/>
                          <a:ea typeface="Lusitana"/>
                          <a:cs typeface="Lusitana"/>
                          <a:sym typeface="Lusitana"/>
                        </a:rPr>
                        <a:t>3</a:t>
                      </a:r>
                      <a:endParaRPr sz="1000" baseline="-25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lgn="ctr">
                      <a:solidFill>
                        <a:srgbClr val="595959"/>
                      </a:solidFill>
                      <a:prstDash val="solid"/>
                      <a:round/>
                      <a:headEnd type="none" w="sm" len="sm"/>
                      <a:tailEnd type="none" w="sm" len="sm"/>
                    </a:lnR>
                    <a:lnT w="9525" cap="flat" cmpd="sng" algn="ctr">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No</a:t>
                      </a:r>
                      <a:endParaRPr sz="1000" dirty="0"/>
                    </a:p>
                  </a:txBody>
                  <a:tcPr marL="91425" marR="91425" marT="91425" marB="91425">
                    <a:lnL w="9525" cap="flat" cmpd="sng" algn="ctr">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lgn="ctr">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r h="335351">
                <a:tc>
                  <a:txBody>
                    <a:bodyPr/>
                    <a:lstStyle/>
                    <a:p>
                      <a:pPr marL="0" lvl="0" indent="0" algn="ctr" rtl="0">
                        <a:spcBef>
                          <a:spcPts val="0"/>
                        </a:spcBef>
                        <a:spcAft>
                          <a:spcPts val="0"/>
                        </a:spcAft>
                        <a:buNone/>
                      </a:pPr>
                      <a:r>
                        <a:rPr lang="en-US" sz="1000">
                          <a:solidFill>
                            <a:schemeClr val="dk1"/>
                          </a:solidFill>
                          <a:latin typeface="Lusitana"/>
                          <a:ea typeface="Lusitana"/>
                          <a:cs typeface="Lusitana"/>
                          <a:sym typeface="Lusitana"/>
                        </a:rPr>
                        <a:t>NeHe</a:t>
                      </a:r>
                      <a:endParaRPr sz="100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No</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10006"/>
                  </a:ext>
                </a:extLst>
              </a:tr>
              <a:tr h="335351">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Ne</a:t>
                      </a:r>
                      <a:r>
                        <a:rPr lang="en-US" sz="1000" baseline="-25000" dirty="0">
                          <a:solidFill>
                            <a:schemeClr val="dk1"/>
                          </a:solidFill>
                          <a:latin typeface="Lusitana"/>
                          <a:ea typeface="Lusitana"/>
                          <a:cs typeface="Lusitana"/>
                          <a:sym typeface="Lusitana"/>
                        </a:rPr>
                        <a:t>3</a:t>
                      </a:r>
                      <a:r>
                        <a:rPr lang="en-US" sz="1000" dirty="0">
                          <a:solidFill>
                            <a:schemeClr val="dk1"/>
                          </a:solidFill>
                          <a:latin typeface="Lusitana"/>
                          <a:ea typeface="Lusitana"/>
                          <a:cs typeface="Lusitana"/>
                          <a:sym typeface="Lusitana"/>
                        </a:rPr>
                        <a:t>He</a:t>
                      </a:r>
                      <a:r>
                        <a:rPr lang="en-US" sz="1000" baseline="-25000" dirty="0">
                          <a:solidFill>
                            <a:schemeClr val="dk1"/>
                          </a:solidFill>
                          <a:latin typeface="Lusitana"/>
                          <a:ea typeface="Lusitana"/>
                          <a:cs typeface="Lusitana"/>
                          <a:sym typeface="Lusitana"/>
                        </a:rPr>
                        <a:t>2</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dk1"/>
                          </a:solidFill>
                          <a:latin typeface="Lusitana"/>
                          <a:ea typeface="Lusitana"/>
                          <a:cs typeface="Lusitana"/>
                          <a:sym typeface="Lusitana"/>
                        </a:rPr>
                        <a:t>No</a:t>
                      </a:r>
                      <a:endParaRPr sz="1000" dirty="0">
                        <a:latin typeface="Lusitana"/>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extLst>
                  <a:ext uri="{0D108BD9-81ED-4DB2-BD59-A6C34878D82A}">
                    <a16:rowId xmlns:a16="http://schemas.microsoft.com/office/drawing/2014/main" val="10007"/>
                  </a:ext>
                </a:extLst>
              </a:tr>
              <a:tr h="335351">
                <a:tc gridSpan="2">
                  <a:txBody>
                    <a:bodyPr/>
                    <a:lstStyle/>
                    <a:p>
                      <a:pPr marL="0" lvl="0" indent="0" algn="ctr" rtl="0">
                        <a:spcBef>
                          <a:spcPts val="0"/>
                        </a:spcBef>
                        <a:spcAft>
                          <a:spcPts val="0"/>
                        </a:spcAft>
                        <a:buNone/>
                      </a:pPr>
                      <a:r>
                        <a:rPr lang="en-US" sz="1000" b="1" dirty="0">
                          <a:latin typeface="Barlow Semi Condensed Medium" pitchFamily="2" charset="77"/>
                          <a:ea typeface="Lusitana"/>
                          <a:cs typeface="Lusitana"/>
                          <a:sym typeface="Lusitana"/>
                        </a:rPr>
                        <a:t>TEST</a:t>
                      </a:r>
                      <a:endParaRPr sz="1000" b="1" dirty="0">
                        <a:latin typeface="Barlow Semi Condensed Medium" pitchFamily="2" charset="77"/>
                        <a:ea typeface="Lusitana"/>
                        <a:cs typeface="Lusitana"/>
                        <a:sym typeface="Lusitana"/>
                      </a:endParaRPr>
                    </a:p>
                  </a:txBody>
                  <a:tcPr marL="91425" marR="91425" marT="91425" marB="91425">
                    <a:lnL w="9525" cap="flat" cmpd="sng">
                      <a:solidFill>
                        <a:srgbClr val="595959"/>
                      </a:solidFill>
                      <a:prstDash val="solid"/>
                      <a:round/>
                      <a:headEnd type="none" w="sm" len="sm"/>
                      <a:tailEnd type="none" w="sm" len="sm"/>
                    </a:lnL>
                    <a:lnR w="9525" cap="flat" cmpd="sng" algn="ctr">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lgn="ctr">
                      <a:solidFill>
                        <a:srgbClr val="595959"/>
                      </a:solidFill>
                      <a:prstDash val="solid"/>
                      <a:round/>
                      <a:headEnd type="none" w="sm" len="sm"/>
                      <a:tailEnd type="none" w="sm" len="sm"/>
                    </a:lnB>
                  </a:tcPr>
                </a:tc>
                <a:tc hMerge="1">
                  <a:txBody>
                    <a:bodyPr/>
                    <a:lstStyle/>
                    <a:p>
                      <a:pPr marL="0" lvl="0" indent="0" algn="ctr" rtl="0">
                        <a:spcBef>
                          <a:spcPts val="0"/>
                        </a:spcBef>
                        <a:spcAft>
                          <a:spcPts val="0"/>
                        </a:spcAft>
                        <a:buNone/>
                      </a:pPr>
                      <a:endParaRPr sz="1000" dirty="0">
                        <a:latin typeface="Lusitana"/>
                        <a:ea typeface="Lusitana"/>
                        <a:cs typeface="Lusitana"/>
                        <a:sym typeface="Lusitana"/>
                      </a:endParaRPr>
                    </a:p>
                  </a:txBody>
                  <a:tcPr marL="91425" marR="91425" marT="91425" marB="91425">
                    <a:lnL w="9525" cap="flat" cmpd="sng" algn="ctr">
                      <a:solidFill>
                        <a:srgbClr val="595959"/>
                      </a:solidFill>
                      <a:prstDash val="solid"/>
                      <a:round/>
                      <a:headEnd type="none" w="sm" len="sm"/>
                      <a:tailEnd type="none" w="sm" len="sm"/>
                    </a:lnL>
                    <a:lnR w="9525" cap="flat" cmpd="sng">
                      <a:solidFill>
                        <a:srgbClr val="595959"/>
                      </a:solidFill>
                      <a:prstDash val="solid"/>
                      <a:round/>
                      <a:headEnd type="none" w="sm" len="sm"/>
                      <a:tailEnd type="none" w="sm" len="sm"/>
                    </a:lnR>
                    <a:lnT w="9525" cap="flat" cmpd="sng">
                      <a:solidFill>
                        <a:srgbClr val="595959"/>
                      </a:solidFill>
                      <a:prstDash val="solid"/>
                      <a:round/>
                      <a:headEnd type="none" w="sm" len="sm"/>
                      <a:tailEnd type="none" w="sm" len="sm"/>
                    </a:lnT>
                    <a:lnB w="9525" cap="flat" cmpd="sng">
                      <a:solidFill>
                        <a:srgbClr val="595959"/>
                      </a:solidFill>
                      <a:prstDash val="solid"/>
                      <a:round/>
                      <a:headEnd type="none" w="sm" len="sm"/>
                      <a:tailEnd type="none" w="sm" len="sm"/>
                    </a:lnB>
                  </a:tcPr>
                </a:tc>
                <a:extLst>
                  <a:ext uri="{0D108BD9-81ED-4DB2-BD59-A6C34878D82A}">
                    <a16:rowId xmlns:a16="http://schemas.microsoft.com/office/drawing/2014/main" val="2772230593"/>
                  </a:ext>
                </a:extLst>
              </a:tr>
            </a:tbl>
          </a:graphicData>
        </a:graphic>
      </p:graphicFrame>
      <p:sp>
        <p:nvSpPr>
          <p:cNvPr id="2" name="Rectangle 1">
            <a:extLst>
              <a:ext uri="{FF2B5EF4-FFF2-40B4-BE49-F238E27FC236}">
                <a16:creationId xmlns:a16="http://schemas.microsoft.com/office/drawing/2014/main" id="{4D50ACCA-8E30-1F4D-9A79-5671C126546F}"/>
              </a:ext>
            </a:extLst>
          </p:cNvPr>
          <p:cNvSpPr/>
          <p:nvPr/>
        </p:nvSpPr>
        <p:spPr>
          <a:xfrm>
            <a:off x="5043338" y="1648029"/>
            <a:ext cx="6096000" cy="1605568"/>
          </a:xfrm>
          <a:prstGeom prst="rect">
            <a:avLst/>
          </a:prstGeom>
        </p:spPr>
        <p:txBody>
          <a:bodyPr>
            <a:spAutoFit/>
          </a:bodyPr>
          <a:lstStyle/>
          <a:p>
            <a:pPr lvl="0">
              <a:spcBef>
                <a:spcPts val="1000"/>
              </a:spcBef>
            </a:pPr>
            <a:r>
              <a:rPr lang="en-US" sz="1800" b="1" dirty="0">
                <a:latin typeface="Lusitana" pitchFamily="2" charset="0"/>
              </a:rPr>
              <a:t>Accuracy</a:t>
            </a:r>
            <a:r>
              <a:rPr lang="en-US" sz="1800" dirty="0">
                <a:latin typeface="Lusitana" pitchFamily="2" charset="0"/>
              </a:rPr>
              <a:t> – The classification accuracy of the model</a:t>
            </a:r>
          </a:p>
          <a:p>
            <a:pPr lvl="0">
              <a:spcBef>
                <a:spcPts val="1000"/>
              </a:spcBef>
            </a:pPr>
            <a:r>
              <a:rPr lang="en-US" sz="1800" b="1" dirty="0">
                <a:latin typeface="Lusitana" pitchFamily="2" charset="0"/>
              </a:rPr>
              <a:t>F1 score – </a:t>
            </a:r>
            <a:r>
              <a:rPr lang="en-US" sz="1800" dirty="0">
                <a:latin typeface="Lusitana" pitchFamily="2" charset="0"/>
              </a:rPr>
              <a:t>A metric which combines the precision and recall of the model. Recall is a measure of the models true positive rate and precision is related to the false positive rate. A high F1 score means a balanced model.</a:t>
            </a:r>
            <a:endParaRPr lang="en-US" sz="1800" b="1" dirty="0">
              <a:latin typeface="Lusitana" pitchFamily="2" charset="0"/>
            </a:endParaRPr>
          </a:p>
        </p:txBody>
      </p:sp>
      <p:sp>
        <p:nvSpPr>
          <p:cNvPr id="3" name="&quot;No&quot; Symbol 2">
            <a:extLst>
              <a:ext uri="{FF2B5EF4-FFF2-40B4-BE49-F238E27FC236}">
                <a16:creationId xmlns:a16="http://schemas.microsoft.com/office/drawing/2014/main" id="{F583D79E-3ACF-5E44-8392-102FD3FF70A4}"/>
              </a:ext>
            </a:extLst>
          </p:cNvPr>
          <p:cNvSpPr/>
          <p:nvPr/>
        </p:nvSpPr>
        <p:spPr>
          <a:xfrm>
            <a:off x="1417360" y="1698886"/>
            <a:ext cx="1578018" cy="1578018"/>
          </a:xfrm>
          <a:prstGeom prst="noSmoking">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79FFC140-4794-7A46-8E9B-6B0A91AC3680}"/>
              </a:ext>
            </a:extLst>
          </p:cNvPr>
          <p:cNvSpPr/>
          <p:nvPr/>
        </p:nvSpPr>
        <p:spPr>
          <a:xfrm>
            <a:off x="0" y="6334780"/>
            <a:ext cx="3941188" cy="523220"/>
          </a:xfrm>
          <a:prstGeom prst="rect">
            <a:avLst/>
          </a:prstGeom>
        </p:spPr>
        <p:txBody>
          <a:bodyPr wrap="square">
            <a:spAutoFit/>
          </a:bodyPr>
          <a:lstStyle/>
          <a:p>
            <a:r>
              <a:rPr lang="en-US" i="1" dirty="0"/>
              <a:t> *Preliminary testing conducted on a 1000 record random sample to accelerate screening</a:t>
            </a:r>
          </a:p>
        </p:txBody>
      </p:sp>
      <p:sp>
        <p:nvSpPr>
          <p:cNvPr id="10" name="Rectangle 9">
            <a:extLst>
              <a:ext uri="{FF2B5EF4-FFF2-40B4-BE49-F238E27FC236}">
                <a16:creationId xmlns:a16="http://schemas.microsoft.com/office/drawing/2014/main" id="{08AB03C2-23CA-A34E-AD87-AFC9DB81C399}"/>
              </a:ext>
            </a:extLst>
          </p:cNvPr>
          <p:cNvSpPr/>
          <p:nvPr/>
        </p:nvSpPr>
        <p:spPr>
          <a:xfrm>
            <a:off x="4829025" y="6119003"/>
            <a:ext cx="6524624" cy="646331"/>
          </a:xfrm>
          <a:prstGeom prst="rect">
            <a:avLst/>
          </a:prstGeom>
        </p:spPr>
        <p:txBody>
          <a:bodyPr wrap="square">
            <a:spAutoFit/>
          </a:bodyPr>
          <a:lstStyle/>
          <a:p>
            <a:pPr lvl="0">
              <a:spcBef>
                <a:spcPts val="1000"/>
              </a:spcBef>
            </a:pPr>
            <a:r>
              <a:rPr lang="en-US" sz="1800" b="1" dirty="0">
                <a:latin typeface="Lusitana" pitchFamily="2" charset="0"/>
              </a:rPr>
              <a:t>Figure 1. </a:t>
            </a:r>
            <a:r>
              <a:rPr lang="en-US" sz="1800" dirty="0">
                <a:latin typeface="Lusitana" pitchFamily="2" charset="0"/>
              </a:rPr>
              <a:t>The baseline performance for several types of models that investigated for stability prediction.</a:t>
            </a:r>
            <a:endParaRPr lang="en-US" sz="1800" b="1" dirty="0">
              <a:latin typeface="Lusitana"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49"/>
          <p:cNvSpPr txBox="1">
            <a:spLocks noGrp="1"/>
          </p:cNvSpPr>
          <p:nvPr>
            <p:ph type="ctrTitle"/>
          </p:nvPr>
        </p:nvSpPr>
        <p:spPr>
          <a:xfrm>
            <a:off x="447675" y="657225"/>
            <a:ext cx="11296649"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 CAN DATA ANALYSIS GUIDE OUR MODEL CHOICE?</a:t>
            </a:r>
          </a:p>
        </p:txBody>
      </p:sp>
      <p:sp>
        <p:nvSpPr>
          <p:cNvPr id="1971" name="Google Shape;1971;p49"/>
          <p:cNvSpPr txBox="1">
            <a:spLocks noGrp="1"/>
          </p:cNvSpPr>
          <p:nvPr>
            <p:ph type="subTitle" idx="1"/>
          </p:nvPr>
        </p:nvSpPr>
        <p:spPr>
          <a:xfrm>
            <a:off x="590551" y="1678312"/>
            <a:ext cx="5937182" cy="4036687"/>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b="1" dirty="0"/>
              <a:t>Clustering the data can help us choose a model</a:t>
            </a:r>
          </a:p>
          <a:p>
            <a:pPr marL="0" lvl="0" indent="0" algn="just" rtl="0">
              <a:spcBef>
                <a:spcPts val="1000"/>
              </a:spcBef>
              <a:spcAft>
                <a:spcPts val="0"/>
              </a:spcAft>
              <a:buNone/>
            </a:pPr>
            <a:r>
              <a:rPr lang="en-US" dirty="0"/>
              <a:t>If the data is naturally clustered, a segmentation method like a support vector machine (SVC) may perform better than other classification models.</a:t>
            </a:r>
          </a:p>
          <a:p>
            <a:pPr marL="0" lvl="0" indent="0" algn="just" rtl="0">
              <a:spcBef>
                <a:spcPts val="1000"/>
              </a:spcBef>
              <a:spcAft>
                <a:spcPts val="0"/>
              </a:spcAft>
              <a:buNone/>
            </a:pPr>
            <a:r>
              <a:rPr lang="en-US" dirty="0"/>
              <a:t>Figure 2 shows some clustering of the noble gasses and single elements, but the majority of the data is clumped. Which may explain why the Random Forest classifier (RFC) outperforms the SVC.</a:t>
            </a:r>
          </a:p>
          <a:p>
            <a:pPr lvl="0" algn="just"/>
            <a:r>
              <a:rPr lang="en-US" b="1" dirty="0"/>
              <a:t>Addressing Class Imbalance</a:t>
            </a:r>
          </a:p>
          <a:p>
            <a:pPr lvl="0" algn="just"/>
            <a:r>
              <a:rPr lang="en-US" dirty="0"/>
              <a:t>Clustering the data shows that the majority of the proposed compounds are unstable (20655) compared to 5147 stable compounds in the training data. Leaving this bias unaddressed can force the model artificially label inputs as unstable as we saw with the control.</a:t>
            </a:r>
          </a:p>
          <a:p>
            <a:pPr lvl="0" algn="just"/>
            <a:r>
              <a:rPr lang="en-US" dirty="0"/>
              <a:t>Super sampling is a technique we can use to address this!</a:t>
            </a:r>
          </a:p>
        </p:txBody>
      </p:sp>
      <p:pic>
        <p:nvPicPr>
          <p:cNvPr id="1972" name="Google Shape;1972;p49"/>
          <p:cNvPicPr preferRelativeResize="0"/>
          <p:nvPr/>
        </p:nvPicPr>
        <p:blipFill>
          <a:blip r:embed="rId3">
            <a:alphaModFix/>
          </a:blip>
          <a:stretch>
            <a:fillRect/>
          </a:stretch>
        </p:blipFill>
        <p:spPr>
          <a:xfrm>
            <a:off x="7313224" y="1424025"/>
            <a:ext cx="4288225" cy="3429001"/>
          </a:xfrm>
          <a:prstGeom prst="rect">
            <a:avLst/>
          </a:prstGeom>
          <a:noFill/>
          <a:ln>
            <a:noFill/>
          </a:ln>
        </p:spPr>
      </p:pic>
      <p:sp>
        <p:nvSpPr>
          <p:cNvPr id="2" name="Oval 1">
            <a:extLst>
              <a:ext uri="{FF2B5EF4-FFF2-40B4-BE49-F238E27FC236}">
                <a16:creationId xmlns:a16="http://schemas.microsoft.com/office/drawing/2014/main" id="{1F79F1D3-D0EA-534D-9267-63B27DD539EF}"/>
              </a:ext>
            </a:extLst>
          </p:cNvPr>
          <p:cNvSpPr/>
          <p:nvPr/>
        </p:nvSpPr>
        <p:spPr>
          <a:xfrm>
            <a:off x="7835900" y="2915675"/>
            <a:ext cx="778249" cy="7782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46FA38E-B50F-914D-A93B-2081D1112468}"/>
              </a:ext>
            </a:extLst>
          </p:cNvPr>
          <p:cNvSpPr/>
          <p:nvPr/>
        </p:nvSpPr>
        <p:spPr>
          <a:xfrm>
            <a:off x="10388600" y="3017275"/>
            <a:ext cx="465325" cy="465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626FF3-800E-8948-BA08-05A29CDEF3D7}"/>
              </a:ext>
            </a:extLst>
          </p:cNvPr>
          <p:cNvSpPr txBox="1"/>
          <p:nvPr/>
        </p:nvSpPr>
        <p:spPr>
          <a:xfrm>
            <a:off x="10033000" y="2742708"/>
            <a:ext cx="1176524" cy="261610"/>
          </a:xfrm>
          <a:prstGeom prst="rect">
            <a:avLst/>
          </a:prstGeom>
          <a:noFill/>
        </p:spPr>
        <p:txBody>
          <a:bodyPr wrap="square" rtlCol="0">
            <a:spAutoFit/>
          </a:bodyPr>
          <a:lstStyle/>
          <a:p>
            <a:pPr algn="ctr"/>
            <a:r>
              <a:rPr lang="en-US" sz="1100" dirty="0">
                <a:latin typeface="Barlow Semi Condensed Medium" pitchFamily="2" charset="77"/>
              </a:rPr>
              <a:t>Single Elements</a:t>
            </a:r>
          </a:p>
        </p:txBody>
      </p:sp>
      <p:sp>
        <p:nvSpPr>
          <p:cNvPr id="10" name="TextBox 9">
            <a:extLst>
              <a:ext uri="{FF2B5EF4-FFF2-40B4-BE49-F238E27FC236}">
                <a16:creationId xmlns:a16="http://schemas.microsoft.com/office/drawing/2014/main" id="{294FF6FE-0788-9044-B1B7-9BD7C5849966}"/>
              </a:ext>
            </a:extLst>
          </p:cNvPr>
          <p:cNvSpPr txBox="1"/>
          <p:nvPr/>
        </p:nvSpPr>
        <p:spPr>
          <a:xfrm>
            <a:off x="7636762" y="2442626"/>
            <a:ext cx="1176524" cy="430887"/>
          </a:xfrm>
          <a:prstGeom prst="rect">
            <a:avLst/>
          </a:prstGeom>
          <a:noFill/>
        </p:spPr>
        <p:txBody>
          <a:bodyPr wrap="square" rtlCol="0">
            <a:spAutoFit/>
          </a:bodyPr>
          <a:lstStyle/>
          <a:p>
            <a:pPr algn="ctr"/>
            <a:r>
              <a:rPr lang="en-US" sz="1100" dirty="0">
                <a:latin typeface="Barlow Semi Condensed Medium" pitchFamily="2" charset="77"/>
              </a:rPr>
              <a:t>Compounds with noble gasses</a:t>
            </a:r>
          </a:p>
        </p:txBody>
      </p:sp>
      <p:sp>
        <p:nvSpPr>
          <p:cNvPr id="4" name="Rectangle 3">
            <a:extLst>
              <a:ext uri="{FF2B5EF4-FFF2-40B4-BE49-F238E27FC236}">
                <a16:creationId xmlns:a16="http://schemas.microsoft.com/office/drawing/2014/main" id="{5CC6C1B7-0D87-E04D-BD88-B84962EC9045}"/>
              </a:ext>
            </a:extLst>
          </p:cNvPr>
          <p:cNvSpPr/>
          <p:nvPr/>
        </p:nvSpPr>
        <p:spPr>
          <a:xfrm>
            <a:off x="7071324" y="4631541"/>
            <a:ext cx="4772024" cy="738664"/>
          </a:xfrm>
          <a:prstGeom prst="rect">
            <a:avLst/>
          </a:prstGeom>
        </p:spPr>
        <p:txBody>
          <a:bodyPr wrap="square">
            <a:spAutoFit/>
          </a:bodyPr>
          <a:lstStyle/>
          <a:p>
            <a:pPr lvl="0" algn="just">
              <a:spcBef>
                <a:spcPts val="1000"/>
              </a:spcBef>
            </a:pPr>
            <a:r>
              <a:rPr lang="en-US" b="1" dirty="0">
                <a:latin typeface="Lusitana" pitchFamily="2" charset="0"/>
              </a:rPr>
              <a:t>Figure 2. </a:t>
            </a:r>
            <a:r>
              <a:rPr lang="en-US" dirty="0">
                <a:latin typeface="Lusitana" pitchFamily="2" charset="0"/>
              </a:rPr>
              <a:t>T-stochastic neighbor embedding is a dimensionality technique the preserves both short and long range structure in data. We color based on stability (0 or 1).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6" name="Rounded Rectangle 5">
            <a:extLst>
              <a:ext uri="{FF2B5EF4-FFF2-40B4-BE49-F238E27FC236}">
                <a16:creationId xmlns:a16="http://schemas.microsoft.com/office/drawing/2014/main" id="{AE28F74F-1236-F44F-BE7A-0C67BBBF1A5E}"/>
              </a:ext>
            </a:extLst>
          </p:cNvPr>
          <p:cNvSpPr/>
          <p:nvPr/>
        </p:nvSpPr>
        <p:spPr>
          <a:xfrm>
            <a:off x="805912" y="4066368"/>
            <a:ext cx="3518115" cy="2349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0" name="Google Shape;1980;p50"/>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4400" dirty="0"/>
              <a:t>SUPER SAMPLING</a:t>
            </a:r>
            <a:br>
              <a:rPr lang="en-US" sz="4400" dirty="0"/>
            </a:br>
            <a:endParaRPr dirty="0"/>
          </a:p>
        </p:txBody>
      </p:sp>
      <p:sp>
        <p:nvSpPr>
          <p:cNvPr id="1981" name="Google Shape;1981;p50"/>
          <p:cNvSpPr txBox="1">
            <a:spLocks noGrp="1"/>
          </p:cNvSpPr>
          <p:nvPr>
            <p:ph type="subTitle" idx="1"/>
          </p:nvPr>
        </p:nvSpPr>
        <p:spPr>
          <a:xfrm>
            <a:off x="455940" y="1551768"/>
            <a:ext cx="4348535" cy="25146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dirty="0"/>
              <a:t>Super sampling involves choosing the majority and minority output classes, unstable and stable respectively.</a:t>
            </a:r>
          </a:p>
          <a:p>
            <a:pPr marL="0" lvl="0" indent="0" algn="just" rtl="0">
              <a:spcBef>
                <a:spcPts val="1000"/>
              </a:spcBef>
              <a:spcAft>
                <a:spcPts val="0"/>
              </a:spcAft>
              <a:buNone/>
            </a:pPr>
            <a:r>
              <a:rPr lang="en-US" dirty="0"/>
              <a:t>We then draw samples with replacement from the minority class training data until we have an equal number of records from each class.</a:t>
            </a:r>
          </a:p>
          <a:p>
            <a:pPr marL="0" lvl="0" indent="0" algn="l" rtl="0">
              <a:spcBef>
                <a:spcPts val="1000"/>
              </a:spcBef>
              <a:spcAft>
                <a:spcPts val="0"/>
              </a:spcAft>
              <a:buNone/>
            </a:pPr>
            <a:endParaRPr dirty="0"/>
          </a:p>
        </p:txBody>
      </p:sp>
      <p:pic>
        <p:nvPicPr>
          <p:cNvPr id="1982" name="Google Shape;1982;p50"/>
          <p:cNvPicPr preferRelativeResize="0"/>
          <p:nvPr/>
        </p:nvPicPr>
        <p:blipFill>
          <a:blip r:embed="rId3">
            <a:alphaModFix/>
          </a:blip>
          <a:stretch>
            <a:fillRect/>
          </a:stretch>
        </p:blipFill>
        <p:spPr>
          <a:xfrm>
            <a:off x="5081028" y="1551768"/>
            <a:ext cx="6524625" cy="2514600"/>
          </a:xfrm>
          <a:prstGeom prst="rect">
            <a:avLst/>
          </a:prstGeom>
          <a:noFill/>
          <a:ln>
            <a:noFill/>
          </a:ln>
        </p:spPr>
      </p:pic>
      <p:sp>
        <p:nvSpPr>
          <p:cNvPr id="5" name="Google Shape;1981;p50">
            <a:extLst>
              <a:ext uri="{FF2B5EF4-FFF2-40B4-BE49-F238E27FC236}">
                <a16:creationId xmlns:a16="http://schemas.microsoft.com/office/drawing/2014/main" id="{6D237B5B-E41B-3C4F-B0D7-043F106F2087}"/>
              </a:ext>
            </a:extLst>
          </p:cNvPr>
          <p:cNvSpPr txBox="1">
            <a:spLocks/>
          </p:cNvSpPr>
          <p:nvPr/>
        </p:nvSpPr>
        <p:spPr>
          <a:xfrm>
            <a:off x="5081028" y="4194111"/>
            <a:ext cx="6524625" cy="11121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Lusitana"/>
                <a:ea typeface="Lusitana"/>
                <a:cs typeface="Lusitana"/>
                <a:sym typeface="Lusitana"/>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pPr algn="just"/>
            <a:r>
              <a:rPr lang="en-US" b="1" dirty="0"/>
              <a:t>Figure 3.</a:t>
            </a:r>
            <a:r>
              <a:rPr lang="en-US" dirty="0"/>
              <a:t> The impact of super sampling on a variety of models applied to prediction of compound stability. In  all cases except the control we see and improvement in both accuracy and f1 score.</a:t>
            </a:r>
            <a:endParaRPr lang="en-US" b="1" dirty="0"/>
          </a:p>
          <a:p>
            <a:endParaRPr lang="en-US" dirty="0"/>
          </a:p>
        </p:txBody>
      </p:sp>
      <p:sp>
        <p:nvSpPr>
          <p:cNvPr id="2" name="Rounded Rectangle 1">
            <a:extLst>
              <a:ext uri="{FF2B5EF4-FFF2-40B4-BE49-F238E27FC236}">
                <a16:creationId xmlns:a16="http://schemas.microsoft.com/office/drawing/2014/main" id="{B9A58463-BB83-AC4D-9F6A-ADD1A938BBFB}"/>
              </a:ext>
            </a:extLst>
          </p:cNvPr>
          <p:cNvSpPr/>
          <p:nvPr/>
        </p:nvSpPr>
        <p:spPr>
          <a:xfrm>
            <a:off x="1159784" y="4609990"/>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7F9E365-DD25-BB44-9330-DB3AF149D02B}"/>
              </a:ext>
            </a:extLst>
          </p:cNvPr>
          <p:cNvSpPr/>
          <p:nvPr/>
        </p:nvSpPr>
        <p:spPr>
          <a:xfrm>
            <a:off x="1159784" y="4876476"/>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2515835-7762-F442-BA71-851D307B2EA7}"/>
              </a:ext>
            </a:extLst>
          </p:cNvPr>
          <p:cNvSpPr/>
          <p:nvPr/>
        </p:nvSpPr>
        <p:spPr>
          <a:xfrm>
            <a:off x="1159784" y="5142962"/>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25C9824-6485-3248-A417-69C929F4CC66}"/>
              </a:ext>
            </a:extLst>
          </p:cNvPr>
          <p:cNvSpPr/>
          <p:nvPr/>
        </p:nvSpPr>
        <p:spPr>
          <a:xfrm>
            <a:off x="1159784" y="5409449"/>
            <a:ext cx="976394" cy="1277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DA169BE-C09D-1A40-A79A-6CA404801118}"/>
              </a:ext>
            </a:extLst>
          </p:cNvPr>
          <p:cNvSpPr txBox="1"/>
          <p:nvPr/>
        </p:nvSpPr>
        <p:spPr>
          <a:xfrm>
            <a:off x="1049485" y="4118675"/>
            <a:ext cx="1176524" cy="261610"/>
          </a:xfrm>
          <a:prstGeom prst="rect">
            <a:avLst/>
          </a:prstGeom>
          <a:noFill/>
        </p:spPr>
        <p:txBody>
          <a:bodyPr wrap="square" rtlCol="0">
            <a:spAutoFit/>
          </a:bodyPr>
          <a:lstStyle/>
          <a:p>
            <a:pPr algn="ctr"/>
            <a:r>
              <a:rPr lang="en-US" sz="1100" dirty="0">
                <a:latin typeface="Barlow Semi Condensed Medium" pitchFamily="2" charset="77"/>
              </a:rPr>
              <a:t>Training Data</a:t>
            </a:r>
          </a:p>
        </p:txBody>
      </p:sp>
      <p:sp>
        <p:nvSpPr>
          <p:cNvPr id="11" name="Rounded Rectangle 10">
            <a:extLst>
              <a:ext uri="{FF2B5EF4-FFF2-40B4-BE49-F238E27FC236}">
                <a16:creationId xmlns:a16="http://schemas.microsoft.com/office/drawing/2014/main" id="{41387649-EF67-5C48-91FB-0A036504C496}"/>
              </a:ext>
            </a:extLst>
          </p:cNvPr>
          <p:cNvSpPr/>
          <p:nvPr/>
        </p:nvSpPr>
        <p:spPr>
          <a:xfrm>
            <a:off x="2918927" y="4609990"/>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C9BBB4B-E6BF-194E-A14C-CC09450FB3CC}"/>
              </a:ext>
            </a:extLst>
          </p:cNvPr>
          <p:cNvSpPr/>
          <p:nvPr/>
        </p:nvSpPr>
        <p:spPr>
          <a:xfrm>
            <a:off x="2918927" y="4876477"/>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3E78D9FF-DD9E-3B46-866E-CF2D07F150DC}"/>
              </a:ext>
            </a:extLst>
          </p:cNvPr>
          <p:cNvSpPr/>
          <p:nvPr/>
        </p:nvSpPr>
        <p:spPr>
          <a:xfrm>
            <a:off x="2918927" y="5142964"/>
            <a:ext cx="976394" cy="127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8EE421CC-EC6A-3E4E-BE96-468F109B9518}"/>
              </a:ext>
            </a:extLst>
          </p:cNvPr>
          <p:cNvSpPr/>
          <p:nvPr/>
        </p:nvSpPr>
        <p:spPr>
          <a:xfrm>
            <a:off x="2918927" y="5409451"/>
            <a:ext cx="976394" cy="1277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43574F25-199C-E14A-9052-1AC512FFEE40}"/>
              </a:ext>
            </a:extLst>
          </p:cNvPr>
          <p:cNvSpPr/>
          <p:nvPr/>
        </p:nvSpPr>
        <p:spPr>
          <a:xfrm>
            <a:off x="2918927" y="5675938"/>
            <a:ext cx="976394" cy="1277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DBADFC75-2187-DF48-BDD8-901346A731F3}"/>
              </a:ext>
            </a:extLst>
          </p:cNvPr>
          <p:cNvSpPr/>
          <p:nvPr/>
        </p:nvSpPr>
        <p:spPr>
          <a:xfrm>
            <a:off x="2918927" y="5942423"/>
            <a:ext cx="976394" cy="1277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9B38769-4433-1243-B94F-52791134FAD2}"/>
              </a:ext>
            </a:extLst>
          </p:cNvPr>
          <p:cNvSpPr txBox="1"/>
          <p:nvPr/>
        </p:nvSpPr>
        <p:spPr>
          <a:xfrm>
            <a:off x="2818862" y="4118675"/>
            <a:ext cx="1176524" cy="430887"/>
          </a:xfrm>
          <a:prstGeom prst="rect">
            <a:avLst/>
          </a:prstGeom>
          <a:noFill/>
        </p:spPr>
        <p:txBody>
          <a:bodyPr wrap="square" rtlCol="0">
            <a:spAutoFit/>
          </a:bodyPr>
          <a:lstStyle/>
          <a:p>
            <a:pPr algn="ctr"/>
            <a:r>
              <a:rPr lang="en-US" sz="1100" dirty="0">
                <a:latin typeface="Barlow Semi Condensed Medium" pitchFamily="2" charset="77"/>
              </a:rPr>
              <a:t>Super Sampled Data</a:t>
            </a:r>
          </a:p>
        </p:txBody>
      </p:sp>
      <p:cxnSp>
        <p:nvCxnSpPr>
          <p:cNvPr id="4" name="Straight Arrow Connector 3">
            <a:extLst>
              <a:ext uri="{FF2B5EF4-FFF2-40B4-BE49-F238E27FC236}">
                <a16:creationId xmlns:a16="http://schemas.microsoft.com/office/drawing/2014/main" id="{203EE1B5-8D09-6A43-8A67-7FB5D55FFB96}"/>
              </a:ext>
            </a:extLst>
          </p:cNvPr>
          <p:cNvCxnSpPr>
            <a:cxnSpLocks/>
          </p:cNvCxnSpPr>
          <p:nvPr/>
        </p:nvCxnSpPr>
        <p:spPr>
          <a:xfrm>
            <a:off x="2253232" y="5221734"/>
            <a:ext cx="548640" cy="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DC87FFDC-7955-BD49-B3A0-AFF95FAA8550}"/>
              </a:ext>
            </a:extLst>
          </p:cNvPr>
          <p:cNvSpPr/>
          <p:nvPr/>
        </p:nvSpPr>
        <p:spPr>
          <a:xfrm>
            <a:off x="5081028" y="5675938"/>
            <a:ext cx="6524624" cy="738664"/>
          </a:xfrm>
          <a:prstGeom prst="rect">
            <a:avLst/>
          </a:prstGeom>
        </p:spPr>
        <p:txBody>
          <a:bodyPr wrap="square">
            <a:spAutoFit/>
          </a:bodyPr>
          <a:lstStyle/>
          <a:p>
            <a:pPr algn="just"/>
            <a:r>
              <a:rPr lang="en-US" i="1" dirty="0"/>
              <a:t> *Preliminary testing conducted on a 1000 record random sample to accelerate screening. The dashed line is the accuracy of the best baseline model and is carried through each plot in this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51"/>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400" dirty="0"/>
              <a:t>FEATURE ENGINEERING</a:t>
            </a:r>
          </a:p>
        </p:txBody>
      </p:sp>
      <p:sp>
        <p:nvSpPr>
          <p:cNvPr id="1989" name="Google Shape;1989;p51"/>
          <p:cNvSpPr txBox="1">
            <a:spLocks noGrp="1"/>
          </p:cNvSpPr>
          <p:nvPr>
            <p:ph type="subTitle" idx="1"/>
          </p:nvPr>
        </p:nvSpPr>
        <p:spPr>
          <a:xfrm>
            <a:off x="590551" y="1627322"/>
            <a:ext cx="5350799" cy="4216378"/>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dirty="0"/>
              <a:t>Feature engineering governs the practice of how we represent our inputs to the model</a:t>
            </a:r>
          </a:p>
          <a:p>
            <a:pPr marL="0" lvl="0" indent="0" algn="just" rtl="0">
              <a:spcBef>
                <a:spcPts val="1000"/>
              </a:spcBef>
              <a:spcAft>
                <a:spcPts val="0"/>
              </a:spcAft>
              <a:buNone/>
            </a:pPr>
            <a:r>
              <a:rPr lang="en-US" dirty="0"/>
              <a:t>Standard (STD) featurization typically involve calculation of stoichiometric norms and 134 properties computed from the compounds elements.*</a:t>
            </a:r>
          </a:p>
          <a:p>
            <a:pPr marL="0" lvl="0" indent="0" algn="just" rtl="0">
              <a:spcBef>
                <a:spcPts val="1000"/>
              </a:spcBef>
              <a:spcAft>
                <a:spcPts val="0"/>
              </a:spcAft>
              <a:buNone/>
            </a:pPr>
            <a:r>
              <a:rPr lang="en-US" dirty="0"/>
              <a:t>Stability can be determined from the energy of formation for a compound, so we hypothesize that adding features relevant to formation energy should improve accuracy.</a:t>
            </a:r>
          </a:p>
          <a:p>
            <a:pPr marL="0" lvl="0" indent="0" algn="just" rtl="0">
              <a:spcBef>
                <a:spcPts val="1000"/>
              </a:spcBef>
              <a:spcAft>
                <a:spcPts val="0"/>
              </a:spcAft>
              <a:buNone/>
            </a:pPr>
            <a:r>
              <a:rPr lang="en-US" dirty="0"/>
              <a:t>We provide the cohesive energy of a compound (</a:t>
            </a:r>
            <a:r>
              <a:rPr lang="en-US" dirty="0" err="1"/>
              <a:t>cmpd_energy</a:t>
            </a:r>
            <a:r>
              <a:rPr lang="en-US" dirty="0"/>
              <a:t>) and its constituent elements (</a:t>
            </a:r>
            <a:r>
              <a:rPr lang="en-US" dirty="0" err="1"/>
              <a:t>ele</a:t>
            </a:r>
            <a:r>
              <a:rPr lang="en-US" dirty="0"/>
              <a:t>). We see that a RFC with </a:t>
            </a:r>
            <a:r>
              <a:rPr lang="en-US" dirty="0" err="1"/>
              <a:t>std+cmpd</a:t>
            </a:r>
            <a:r>
              <a:rPr lang="en-US" dirty="0"/>
              <a:t> features maximizes accuracy.</a:t>
            </a:r>
          </a:p>
          <a:p>
            <a:pPr marL="0" lvl="0" indent="0" algn="just" rtl="0">
              <a:spcBef>
                <a:spcPts val="1000"/>
              </a:spcBef>
              <a:spcAft>
                <a:spcPts val="0"/>
              </a:spcAft>
              <a:buNone/>
            </a:pPr>
            <a:r>
              <a:rPr lang="en-US" dirty="0"/>
              <a:t>However caution should be taken with these results as cohesive energies only exist for stable compounds.</a:t>
            </a:r>
            <a:endParaRPr dirty="0"/>
          </a:p>
          <a:p>
            <a:pPr marL="0" lvl="0" indent="0" algn="just" rtl="0">
              <a:spcBef>
                <a:spcPts val="1000"/>
              </a:spcBef>
              <a:spcAft>
                <a:spcPts val="0"/>
              </a:spcAft>
              <a:buNone/>
            </a:pPr>
            <a:endParaRPr sz="1100" dirty="0">
              <a:latin typeface="Arial"/>
              <a:ea typeface="Arial"/>
              <a:cs typeface="Arial"/>
              <a:sym typeface="Arial"/>
            </a:endParaRPr>
          </a:p>
        </p:txBody>
      </p:sp>
      <p:pic>
        <p:nvPicPr>
          <p:cNvPr id="1990" name="Google Shape;1990;p51"/>
          <p:cNvPicPr preferRelativeResize="0"/>
          <p:nvPr/>
        </p:nvPicPr>
        <p:blipFill>
          <a:blip r:embed="rId3">
            <a:alphaModFix/>
          </a:blip>
          <a:stretch>
            <a:fillRect/>
          </a:stretch>
        </p:blipFill>
        <p:spPr>
          <a:xfrm>
            <a:off x="6498449" y="0"/>
            <a:ext cx="5103000" cy="6858000"/>
          </a:xfrm>
          <a:prstGeom prst="rect">
            <a:avLst/>
          </a:prstGeom>
          <a:noFill/>
          <a:ln>
            <a:noFill/>
          </a:ln>
        </p:spPr>
      </p:pic>
      <p:sp>
        <p:nvSpPr>
          <p:cNvPr id="5" name="Rectangle 4">
            <a:extLst>
              <a:ext uri="{FF2B5EF4-FFF2-40B4-BE49-F238E27FC236}">
                <a16:creationId xmlns:a16="http://schemas.microsoft.com/office/drawing/2014/main" id="{F24D924C-65F9-FF48-8448-0BDDD3A9917B}"/>
              </a:ext>
            </a:extLst>
          </p:cNvPr>
          <p:cNvSpPr/>
          <p:nvPr/>
        </p:nvSpPr>
        <p:spPr>
          <a:xfrm>
            <a:off x="0" y="6562595"/>
            <a:ext cx="6250651" cy="461665"/>
          </a:xfrm>
          <a:prstGeom prst="rect">
            <a:avLst/>
          </a:prstGeom>
        </p:spPr>
        <p:txBody>
          <a:bodyPr wrap="square">
            <a:spAutoFit/>
          </a:bodyPr>
          <a:lstStyle/>
          <a:p>
            <a:r>
              <a:rPr lang="en-US" sz="700" i="1" dirty="0">
                <a:latin typeface="Lusitana" pitchFamily="2" charset="0"/>
              </a:rPr>
              <a:t> *</a:t>
            </a:r>
            <a:r>
              <a:rPr lang="en-US" sz="700" dirty="0">
                <a:latin typeface="Lusitana" pitchFamily="2" charset="0"/>
              </a:rPr>
              <a:t>Ward, L., Dunn, A., </a:t>
            </a:r>
            <a:r>
              <a:rPr lang="en-US" sz="700" dirty="0" err="1">
                <a:latin typeface="Lusitana" pitchFamily="2" charset="0"/>
              </a:rPr>
              <a:t>Faghaninia</a:t>
            </a:r>
            <a:r>
              <a:rPr lang="en-US" sz="700" dirty="0">
                <a:latin typeface="Lusitana" pitchFamily="2" charset="0"/>
              </a:rPr>
              <a:t>, A., Zimmermann, N. E. R., Bajaj, S., Wang, Q., Montoya, J. H., Chen, J., </a:t>
            </a:r>
            <a:r>
              <a:rPr lang="en-US" sz="700" dirty="0" err="1">
                <a:latin typeface="Lusitana" pitchFamily="2" charset="0"/>
              </a:rPr>
              <a:t>Bystrom</a:t>
            </a:r>
            <a:r>
              <a:rPr lang="en-US" sz="700" dirty="0">
                <a:latin typeface="Lusitana" pitchFamily="2" charset="0"/>
              </a:rPr>
              <a:t>, K., Dylla, M., Chard, K., </a:t>
            </a:r>
            <a:r>
              <a:rPr lang="en-US" sz="700" dirty="0" err="1">
                <a:latin typeface="Lusitana" pitchFamily="2" charset="0"/>
              </a:rPr>
              <a:t>Asta</a:t>
            </a:r>
            <a:r>
              <a:rPr lang="en-US" sz="700" dirty="0">
                <a:latin typeface="Lusitana" pitchFamily="2" charset="0"/>
              </a:rPr>
              <a:t>, M., Persson, K., Snyder, G. J., Foster, I., Jain, A., </a:t>
            </a:r>
            <a:r>
              <a:rPr lang="en-US" sz="700" dirty="0" err="1">
                <a:latin typeface="Lusitana" pitchFamily="2" charset="0"/>
              </a:rPr>
              <a:t>Matminer</a:t>
            </a:r>
            <a:r>
              <a:rPr lang="en-US" sz="700" dirty="0">
                <a:latin typeface="Lusitana" pitchFamily="2" charset="0"/>
              </a:rPr>
              <a:t>: An open source toolkit for materials data mining. </a:t>
            </a:r>
            <a:r>
              <a:rPr lang="en-US" sz="700" dirty="0" err="1">
                <a:latin typeface="Lusitana" pitchFamily="2" charset="0"/>
              </a:rPr>
              <a:t>Comput</a:t>
            </a:r>
            <a:r>
              <a:rPr lang="en-US" sz="700" dirty="0">
                <a:latin typeface="Lusitana" pitchFamily="2" charset="0"/>
              </a:rPr>
              <a:t>. Mater. Sci. 152, 60-69 (2018). </a:t>
            </a:r>
          </a:p>
          <a:p>
            <a:pPr algn="just"/>
            <a:endParaRPr lang="en-US" sz="1000" i="1" dirty="0">
              <a:latin typeface="Lusitana"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52"/>
          <p:cNvSpPr txBox="1">
            <a:spLocks noGrp="1"/>
          </p:cNvSpPr>
          <p:nvPr>
            <p:ph type="ctrTitle"/>
          </p:nvPr>
        </p:nvSpPr>
        <p:spPr>
          <a:xfrm>
            <a:off x="590551" y="657225"/>
            <a:ext cx="10763100" cy="76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4400" dirty="0"/>
              <a:t>ADDING</a:t>
            </a:r>
            <a:r>
              <a:rPr lang="en-US" dirty="0"/>
              <a:t> </a:t>
            </a:r>
            <a:r>
              <a:rPr lang="en-US" sz="4400" dirty="0"/>
              <a:t>DATA</a:t>
            </a:r>
            <a:endParaRPr lang="en-US" dirty="0"/>
          </a:p>
        </p:txBody>
      </p:sp>
      <p:sp>
        <p:nvSpPr>
          <p:cNvPr id="1997" name="Google Shape;1997;p52"/>
          <p:cNvSpPr txBox="1">
            <a:spLocks noGrp="1"/>
          </p:cNvSpPr>
          <p:nvPr>
            <p:ph type="subTitle" idx="1"/>
          </p:nvPr>
        </p:nvSpPr>
        <p:spPr>
          <a:xfrm>
            <a:off x="590551" y="1943100"/>
            <a:ext cx="5177550" cy="39006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dirty="0"/>
              <a:t>Many times in materials informatics we are constrained to small dataset sizes. </a:t>
            </a:r>
          </a:p>
          <a:p>
            <a:pPr marL="0" lvl="0" indent="0" algn="just" rtl="0">
              <a:spcBef>
                <a:spcPts val="1000"/>
              </a:spcBef>
              <a:spcAft>
                <a:spcPts val="0"/>
              </a:spcAft>
              <a:buNone/>
            </a:pPr>
            <a:r>
              <a:rPr lang="en-US" dirty="0"/>
              <a:t>However more data does not always meaningfully improve a model. </a:t>
            </a:r>
          </a:p>
          <a:p>
            <a:pPr marL="0" lvl="0" indent="0" algn="just" rtl="0">
              <a:spcBef>
                <a:spcPts val="1000"/>
              </a:spcBef>
              <a:spcAft>
                <a:spcPts val="0"/>
              </a:spcAft>
              <a:buNone/>
            </a:pPr>
            <a:r>
              <a:rPr lang="en-US" dirty="0"/>
              <a:t>Here we evaluated several potential models on increasingly larger datasets.</a:t>
            </a:r>
          </a:p>
          <a:p>
            <a:pPr marL="0" lvl="0" indent="0" algn="just" rtl="0">
              <a:spcBef>
                <a:spcPts val="1000"/>
              </a:spcBef>
              <a:spcAft>
                <a:spcPts val="0"/>
              </a:spcAft>
              <a:buNone/>
            </a:pPr>
            <a:r>
              <a:rPr lang="en-US" dirty="0"/>
              <a:t>The RFC F1 improves significantly using more data, while accuracy is fairly constant. This is likely an effect of increasing class balance.</a:t>
            </a:r>
          </a:p>
        </p:txBody>
      </p:sp>
      <p:pic>
        <p:nvPicPr>
          <p:cNvPr id="1998" name="Google Shape;1998;p52"/>
          <p:cNvPicPr preferRelativeResize="0"/>
          <p:nvPr/>
        </p:nvPicPr>
        <p:blipFill>
          <a:blip r:embed="rId3">
            <a:alphaModFix/>
          </a:blip>
          <a:stretch>
            <a:fillRect/>
          </a:stretch>
        </p:blipFill>
        <p:spPr>
          <a:xfrm>
            <a:off x="6795449" y="0"/>
            <a:ext cx="4806000" cy="685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ITRINE_THEME_Revised_05_16_18">
      <a:dk1>
        <a:srgbClr val="000000"/>
      </a:dk1>
      <a:lt1>
        <a:srgbClr val="FFFFFF"/>
      </a:lt1>
      <a:dk2>
        <a:srgbClr val="453436"/>
      </a:dk2>
      <a:lt2>
        <a:srgbClr val="FF8200"/>
      </a:lt2>
      <a:accent1>
        <a:srgbClr val="FF8200"/>
      </a:accent1>
      <a:accent2>
        <a:srgbClr val="FFB25B"/>
      </a:accent2>
      <a:accent3>
        <a:srgbClr val="F93822"/>
      </a:accent3>
      <a:accent4>
        <a:srgbClr val="009CDE"/>
      </a:accent4>
      <a:accent5>
        <a:srgbClr val="1D418A"/>
      </a:accent5>
      <a:accent6>
        <a:srgbClr val="939393"/>
      </a:accent6>
      <a:hlink>
        <a:srgbClr val="FF82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ITRINE_THEME_Revised_05_16_18">
      <a:dk1>
        <a:srgbClr val="000000"/>
      </a:dk1>
      <a:lt1>
        <a:srgbClr val="FFFFFF"/>
      </a:lt1>
      <a:dk2>
        <a:srgbClr val="453436"/>
      </a:dk2>
      <a:lt2>
        <a:srgbClr val="FF8200"/>
      </a:lt2>
      <a:accent1>
        <a:srgbClr val="FF8200"/>
      </a:accent1>
      <a:accent2>
        <a:srgbClr val="FFB25B"/>
      </a:accent2>
      <a:accent3>
        <a:srgbClr val="F93822"/>
      </a:accent3>
      <a:accent4>
        <a:srgbClr val="009CDE"/>
      </a:accent4>
      <a:accent5>
        <a:srgbClr val="1D418A"/>
      </a:accent5>
      <a:accent6>
        <a:srgbClr val="939393"/>
      </a:accent6>
      <a:hlink>
        <a:srgbClr val="FF82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1615</Words>
  <Application>Microsoft Macintosh PowerPoint</Application>
  <PresentationFormat>Widescreen</PresentationFormat>
  <Paragraphs>168</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Barlow Semi Condensed SemiBold</vt:lpstr>
      <vt:lpstr>Times New Roman</vt:lpstr>
      <vt:lpstr>Barlow Semi Condensed</vt:lpstr>
      <vt:lpstr>Lusitana</vt:lpstr>
      <vt:lpstr>Barlow Semi Condensed Medium</vt:lpstr>
      <vt:lpstr>Calibri</vt:lpstr>
      <vt:lpstr>Arial</vt:lpstr>
      <vt:lpstr>Office Theme</vt:lpstr>
      <vt:lpstr>Office Theme</vt:lpstr>
      <vt:lpstr>PREDICTING STABLE BINARY COMPOUNDS FROM COMPOSITION  </vt:lpstr>
      <vt:lpstr>UNDERSTANDING THE CHALLENGE OF STABILITY PREDICTION</vt:lpstr>
      <vt:lpstr>HOW DOES THE DATA DICTATE OUR APPROACH?</vt:lpstr>
      <vt:lpstr>SCREENING FOR WHICH MODEL SCHEME TO USE</vt:lpstr>
      <vt:lpstr>MODEL METRICS FOR CLASSIFICATION</vt:lpstr>
      <vt:lpstr> CAN DATA ANALYSIS GUIDE OUR MODEL CHOICE?</vt:lpstr>
      <vt:lpstr>SUPER SAMPLING </vt:lpstr>
      <vt:lpstr>FEATURE ENGINEERING</vt:lpstr>
      <vt:lpstr>ADDING DATA</vt:lpstr>
      <vt:lpstr>USING THE TOOL</vt:lpstr>
      <vt:lpstr>POSSIBLE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Stable Binary Compounds from Composition  </dc:title>
  <cp:lastModifiedBy>Malcolm Davidson</cp:lastModifiedBy>
  <cp:revision>30</cp:revision>
  <dcterms:modified xsi:type="dcterms:W3CDTF">2019-08-07T05:51:44Z</dcterms:modified>
</cp:coreProperties>
</file>