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61" r:id="rId5"/>
    <p:sldId id="257" r:id="rId6"/>
    <p:sldId id="262" r:id="rId7"/>
    <p:sldId id="258" r:id="rId8"/>
    <p:sldId id="263" r:id="rId9"/>
    <p:sldId id="259" r:id="rId10"/>
    <p:sldId id="264" r:id="rId11"/>
    <p:sldId id="260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637462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Dados de distintos bancos de dados para análise da assertividade do modelo de predição.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Pessoas cientistas de dados que pretendem utilizar a YDF como ferramenta de predição.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Utilizar bancos de dados do passado para prever comportamentos futuros, melhorando o desempenho de qualquer organização.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 previsão de comportamento futuro com base no passado é cada vez mais real para as empresas.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Necessita de um amplo banco de dados com informações padronizadas e categorizadas.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Prever dados futuros e demonstrar a assertividade.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Sprint 1: Coletar os dados;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2: Elaborar modelo de decisão da YDF para os bancos de dados escolhidos;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3: Melhorar ao máximo a árvore de decisão para cada banco de dados.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Os dados serão coletados na plataforma </a:t>
            </a:r>
            <a:r>
              <a:rPr lang="pt-BR" sz="1400" dirty="0" err="1">
                <a:solidFill>
                  <a:schemeClr val="bg1"/>
                </a:solidFill>
              </a:rPr>
              <a:t>Kaggle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Verificar a taxa de acerto da previsão.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A taxa de acerto depende inteiramente da base de dados utilizada.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Usabilidade e Eficácia da Yggdrasil Decision Forests (YDF) em Previsão de Dados para Contextos Data-Driven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CANVAS DO PROJETO APLICADO</a:t>
            </a:r>
          </a:p>
        </p:txBody>
      </p:sp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137" y="272716"/>
            <a:ext cx="112134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Descrição do Slide anterior: A imagem é um slide de apresentação intitulado "EXPLICAÇÃO DE PROPOSIÇÃO DE VALOR" com dois gráficos coloridos sobre um fundo preto. Aqui está a descrição detalhada: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No canto superior esquerdo, há o logotipo da XPE.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título "EXPLICAÇÃO DE PROPOSIÇÃO DE VALOR" está localizado na parte superior esquerda.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slide apresenta dois gráficos principais, um à esquerda e outro à direita:</a:t>
            </a: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Gráfico à Esquerda: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Este gráfico é um quadrado dividido em três seções triangulares com um círculo branco no centro. As seções são organizadas da seguinte forma: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CRIADOR DE GANHO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no topo.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verde-água.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PRODUTO/SERVIÇO: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à esquerda.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azul.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REMÉDIOS: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inferior.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verde-água.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Gráfico à Direita: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Este gráfico é um círculo dividido em três seções com um círculo branco no centro. As seções são organizadas da seguinte forma: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GANHOS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no topo.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verde.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TAREFAS: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à direita.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verde.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inferior.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Fundo verde.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Esses gráficos são projetados para ilustrar a proposta de valor de um produto ou serviço, destacando seus benefícios, características principais, e como ele aborda as necessidades e problemas dos clientes.</a:t>
            </a:r>
          </a:p>
          <a:p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137" y="272716"/>
            <a:ext cx="112134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Descrição do Slide anterior: A imagem é um slide de apresentação intitulado "CANVAS DO PROJETO APLICADO" com um layout organizado em várias seções coloridas, cada uma contendo um título e um bloco de texto. O fundo é preto e as seções são destacadas em diferentes cores.</a:t>
            </a: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Aqui está a descrição de cada seção: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No canto superior esquerdo, há o logotipo da XPE.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O título principal "CANVAS DO PROJETO APLICADO" está localizado no topo esquerdo.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Abaixo do título, há uma seção cinza no canto superior direito para "Título/Versão" com um texto de exemplo em latim.</a:t>
            </a: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As seções coloridas são as seguintes (da esquerda para a direita, de cima para baixo):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"ANÁLISE DE CONTEXTO"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"PERSONAS"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"PREMISSAS E RESTRIÇÕES"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"BENEFÍCIOS E JUSTIFICATIVAS"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"HIPÓTESES"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verde com o título "OBJETIVO SMART"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azul claro com o título "BACKLOG"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Seção azul escuro com o título "ÁREA DE EXPERIMENTAÇÃO" contendo um bloco de texto em latim.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Dentro da seção "ÁREA DE EXPERIMENTAÇÃO", há subseções: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"RESULTADO" destacada em um tom mais escuro de azul.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"SOLUÇÃO" em azul claro.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"LIÇÕES APRENDIDAS" em azul escuro.</a:t>
            </a: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Cada seção contém texto de exemplo em latim (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Ipsum), que é usado como preenchimento. O layout é projetado para organizar as informações do projeto de forma clara e estruturada.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Pessoas cientista de dados que precisam prever resultados.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554606"/>
            <a:ext cx="185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Computadores, bancos de dados, ambiente </a:t>
            </a:r>
            <a:r>
              <a:rPr lang="pt-BR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biblioteca Yggdrasil Decision Forests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de dados.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Colunas e linhas de informações conforme o banco de dados.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Predição de resultados.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Coleta de dados realizada dentro do website </a:t>
            </a:r>
            <a:r>
              <a:rPr lang="pt-BR" sz="1400" dirty="0" err="1">
                <a:solidFill>
                  <a:schemeClr val="bg1"/>
                </a:solidFill>
              </a:rPr>
              <a:t>Kaggle</a:t>
            </a:r>
            <a:r>
              <a:rPr lang="pt-BR" sz="1400" dirty="0">
                <a:solidFill>
                  <a:schemeClr val="bg1"/>
                </a:solidFill>
              </a:rPr>
              <a:t>, onde as bases de dados apresentam informações diversas, que serão utilizadas para treinamento do modelo e posterior predição.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Quanto mais completo for o banco de dados e mais padronizado, melhor será o treinamento do modelo e mais bem sucedida será a predição, de modo que é necessário priorizar um registro efetivo das informações.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1591425" y="872904"/>
            <a:ext cx="513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ANÁLISE DO CONTEXTO DO PROBLEMA - POEMS</a:t>
            </a:r>
          </a:p>
        </p:txBody>
      </p:sp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137" y="272716"/>
            <a:ext cx="112134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Descrição do Slide anterior: A imagem é um slide de apresentação intitulado "ANÁLISE DO CONTEXTO DO PROBLEMA - POEMS" com um layout estruturado em várias seções organizadas em colunas. O fundo é preto e as colunas são destacadas com títulos em azul escuro e texto em branco.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Aqui está a descrição detalhada de cada seção: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No canto superior esquerdo, há o logotipo da XPE.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título principal "ANÁLISE DO CONTEXTO DO PROBLEMA - POEMS" está localizado na parte superior, centralizado.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As seções estão dispostas em colunas, cada uma com um título e um bloco de texto de exemplo em latim (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Ipsum):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PESSOAS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Título: "QUEM ESTÁ ENVOLVIDO NO CONTEXTO EM ANÁLISE?"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Título: "QUE OBJETOS FAZEM PARTE DO AMBIENTE?"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AMBIENTE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Título: "QUAIS SÃO AS CARACTERÍSTICAS DO AMBIENTE?"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MENSAGEM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Título: "QUE MENSAGENS SÃO COMUNICADAS?"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SERVIÇOS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Título: "QUAIS SERVIÇOS SÃO OFERECIDOS?"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Abaixo das colunas, há duas seções adicionais em verde: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REGISTROS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labore et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dolore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magna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aliqua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.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quis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consequat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eiusmod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tempor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incididunt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labore et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dolore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magna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aliqua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.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enim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ad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minim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veniam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quis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nostrud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exercitation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ullamco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laboris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nisi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ut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aliquip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commodo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consequat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layout é projetado para organizar informações de forma clara e segmentada, facilitando a análise do contexto do problema.</a:t>
            </a:r>
          </a:p>
          <a:p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9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 incompletas, com dados desconfiáveis.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maior o número e a dimensão dos dados, melhor previsão.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085276" y="3786100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 dados escolhida é satisfatória para elaboração do modelo?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216F71-1366-4B2B-92E8-0AF5AA862660}"/>
              </a:ext>
            </a:extLst>
          </p:cNvPr>
          <p:cNvSpPr txBox="1"/>
          <p:nvPr/>
        </p:nvSpPr>
        <p:spPr>
          <a:xfrm>
            <a:off x="6741307" y="5109957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cientista que mais entender a base de dados, alcançará um melhor resultado.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410E0-E086-403D-BFA3-FD908D2D75D0}"/>
              </a:ext>
            </a:extLst>
          </p:cNvPr>
          <p:cNvSpPr txBox="1"/>
          <p:nvPr/>
        </p:nvSpPr>
        <p:spPr>
          <a:xfrm>
            <a:off x="9085276" y="5113784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relação entre o número de colunas e a assertividade do modelo?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cientista de dados deve ter pleno conhecimento de como funciona a biblioteca.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567605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maior o entendimento sobre a árvore de decisão, maior a assertividade.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FDBA0A-F74B-42B7-8EA2-F118F0A83150}"/>
              </a:ext>
            </a:extLst>
          </p:cNvPr>
          <p:cNvSpPr txBox="1"/>
          <p:nvPr/>
        </p:nvSpPr>
        <p:spPr>
          <a:xfrm>
            <a:off x="6741307" y="2567605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maior o entendimento sobre a árvore de decisão, maior a assertividade.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cientista de dados conseguirá otimizar ao máximo a previsão?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MODELO DE MATRIZ - CSD</a:t>
            </a:r>
          </a:p>
        </p:txBody>
      </p:sp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137" y="272716"/>
            <a:ext cx="112134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Descrição do Slide anterior: A imagem é um slide de apresentação intitulado "MODELO DE MATRIZ - CSD" com um layout estruturado em linhas e colunas. O fundo é preto e as seções são destacadas com títulos em azul e blocos de texto em verde. Aqui está a descrição detalhada: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No canto superior esquerdo, há o logotipo da XPE.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título principal "MODELO DE MATRIZ - CSD" está localizado na parte superior esquerda.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A estrutura da matriz é composta por três colunas principais, cada uma com um título no topo: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CERTEZAS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SUPOSIÇÕES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DÚVIDAS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Há uma coluna à esquerda intitulada "DIFERENTES ÓTICAS DE ANÁLISE" com três seções: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ATORES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CENÁRIOS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REGRAS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Cada uma dessas seções tem três linhas de texto de exemplo em latim (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Ipsum) que são verdes com o texto branco: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Na linha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ATORES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CERTEZAS: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SUPOSIÇÕES: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DÚVIDAS: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Na linha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CENÁRIOS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CERTEZAS: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SUPOSIÇÕES: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DÚVIDAS: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Na linha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REGRAS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CERTEZAS: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SUPOSIÇÕES: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 sob DÚVIDAS: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layout é projetado para organizar informações de forma clara, facilitando a análise de diferentes perspectivas (atores, cenários, regras) em relação a certezas, suposições e dúvidas.</a:t>
            </a:r>
          </a:p>
          <a:p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1745096"/>
            <a:ext cx="16907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 de precisão, confiabilidade e facilidade de implementação.</a:t>
            </a:r>
            <a:b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 aumentar a eficiência na criação de modelos preditivos.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3941486"/>
            <a:ext cx="16907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de testes com YDF e análise da sua aplicabilidade.</a:t>
            </a:r>
            <a:b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de ferramentas paralelas.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2959965"/>
            <a:ext cx="1690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Observação da documentação do YDF juntamente a outras bibliotecas paralelas.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Percebe a facilidade da aplicação do YDF.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2884463"/>
            <a:ext cx="1690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comunidade recomenda as ferramentas.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 elaborar soluções ágeis e precisas para seus chefes.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818227"/>
            <a:ext cx="2510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conseguir chegar a uma previsão satisfatória para o negócio.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 prever condições futuras e ter o poder de alavancar os ganhos de um negócio.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1591426" y="872904"/>
            <a:ext cx="3597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MAPA DE EMPATIA</a:t>
            </a:r>
          </a:p>
        </p:txBody>
      </p:sp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137" y="272716"/>
            <a:ext cx="112134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Descrição do Slide anterior: A imagem é um slide de apresentação intitulado "MAPA DE EMPATIA" com um layout organizado em várias seções. O fundo é preto e as áreas de texto são destacadas com cores diferentes. Aqui está a descrição detalhada: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No canto superior esquerdo, há o logotipo da XPE.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título principal "MAPA DE EMPATIA" está localizado na parte superior esquerda.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mapa de empatia está dividido em várias seções, cada uma com um título e blocos de texto de exemplo em latim (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Ipsum):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PENSAR E SENTIR?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superior central.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OUVIR?: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à esquerda.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VER?: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à direita.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FALAR E FAZER?: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inferior central.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inferior esquerda, em um bloco verde.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GANHOS: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Localizado na parte inferior direita, em um bloco azul.</a:t>
            </a:r>
          </a:p>
          <a:p>
            <a:pPr lvl="1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Texto de exemplo: "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Lorem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ipsum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amet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consectetur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adipiscing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elit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sed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do."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O layout é projetado para capturar diferentes aspectos da experiência e percepções de um usuário, facilitando a análise de suas necessidades e sentimentos. Cada seção está bem delimitada e colorida para facilitar a visualização e organização das informações.</a:t>
            </a:r>
          </a:p>
          <a:p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7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modelo preditivo de dados que deve ser adaptado conforme a base de dados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5173850"/>
            <a:ext cx="172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Evitam surpresas para o negócio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preditivo de dados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40197" y="2575835"/>
            <a:ext cx="181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Previsibilidade de resultados conforme o público.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679833" y="4651640"/>
            <a:ext cx="1816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Surpresa na implantação ou ampliação de um negócio ou em que segmento focar, previsão de demanda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Prever com assertividade situações futuras para seu negócio.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9132" r="10817" b="14689"/>
          <a:stretch/>
        </p:blipFill>
        <p:spPr>
          <a:xfrm>
            <a:off x="769405" y="775258"/>
            <a:ext cx="841327" cy="497756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591426" y="872904"/>
            <a:ext cx="4671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EXPLICAÇÃO DE PROPOSIÇÃO DE VALOR</a:t>
            </a:r>
          </a:p>
        </p:txBody>
      </p:sp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1461</TotalTime>
  <Words>2348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Matheus Poletto</cp:lastModifiedBy>
  <cp:revision>63</cp:revision>
  <dcterms:created xsi:type="dcterms:W3CDTF">2020-02-28T17:01:50Z</dcterms:created>
  <dcterms:modified xsi:type="dcterms:W3CDTF">2024-11-11T21:17:26Z</dcterms:modified>
</cp:coreProperties>
</file>