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7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8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98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9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276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7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5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6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39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56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7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1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9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0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2043EB-08D5-41AF-ACEF-B90B31EDA355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1E9852-943B-4545-9EFE-D9EF2CCA3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892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>
                <a:latin typeface="Arial Black" panose="020B0A04020102020204" pitchFamily="34" charset="0"/>
              </a:rPr>
              <a:t>Проактивный</a:t>
            </a:r>
            <a:r>
              <a:rPr lang="ru-RU" dirty="0" smtClean="0">
                <a:latin typeface="Arial Black" panose="020B0A04020102020204" pitchFamily="34" charset="0"/>
              </a:rPr>
              <a:t> подход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76222" cy="2668979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 </a:t>
            </a:r>
            <a:r>
              <a:rPr lang="ru-RU" dirty="0" smtClean="0"/>
              <a:t>подход </a:t>
            </a:r>
            <a:r>
              <a:rPr lang="ru-RU" dirty="0"/>
              <a:t>к совершенствованию и сопровождению </a:t>
            </a:r>
            <a:r>
              <a:rPr lang="ru-RU" dirty="0" smtClean="0"/>
              <a:t>системы.</a:t>
            </a:r>
          </a:p>
          <a:p>
            <a:pPr algn="r"/>
            <a:r>
              <a:rPr lang="en-US" dirty="0" smtClean="0"/>
              <a:t> </a:t>
            </a:r>
            <a:r>
              <a:rPr lang="ru-RU" dirty="0" smtClean="0"/>
              <a:t>Исполнители: Матафонов Егор</a:t>
            </a:r>
          </a:p>
          <a:p>
            <a:pPr algn="r"/>
            <a:r>
              <a:rPr lang="ru-RU" dirty="0" smtClean="0"/>
              <a:t>Дите Антон</a:t>
            </a:r>
          </a:p>
          <a:p>
            <a:pPr algn="l"/>
            <a:r>
              <a:rPr lang="ru-RU" dirty="0" smtClean="0"/>
              <a:t>Приложение: </a:t>
            </a:r>
            <a:r>
              <a:rPr lang="en-US" dirty="0" smtClean="0"/>
              <a:t>Adobe Photoshop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80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ПроАКТИВНЫЙ</a:t>
            </a:r>
            <a:r>
              <a:rPr lang="ru-RU" dirty="0" smtClean="0"/>
              <a:t>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42557"/>
            <a:ext cx="9905998" cy="3748644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Данный </a:t>
            </a:r>
            <a:r>
              <a:rPr lang="ru-RU" dirty="0"/>
              <a:t>подход является самым качественным, продуманным, осмысленным и дико </a:t>
            </a:r>
            <a:r>
              <a:rPr lang="ru-RU" dirty="0" err="1" smtClean="0"/>
              <a:t>ресурсозатратным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Используемый </a:t>
            </a:r>
            <a:r>
              <a:rPr lang="ru-RU" dirty="0"/>
              <a:t>тип подхода наиболее распространен в </a:t>
            </a:r>
            <a:r>
              <a:rPr lang="ru-RU" dirty="0" err="1"/>
              <a:t>теоритической</a:t>
            </a:r>
            <a:r>
              <a:rPr lang="ru-RU" dirty="0"/>
              <a:t> литературе, описывающей процесс организации сервисной работы в части сбора требований.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801325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879" y="332508"/>
            <a:ext cx="116853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Выполнены следующие действия :</a:t>
            </a:r>
          </a:p>
          <a:p>
            <a:endParaRPr lang="ru-RU" dirty="0" smtClean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Было учтено </a:t>
            </a:r>
            <a:r>
              <a:rPr lang="ru-RU" dirty="0"/>
              <a:t>мнение заказчика о </a:t>
            </a:r>
            <a:r>
              <a:rPr lang="ru-RU" dirty="0" smtClean="0"/>
              <a:t>развитии.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Принято несколько решений, не только основное, но и ряд альтернативных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Решение учитывает объективно существующие обстоятельства 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Проблема была </a:t>
            </a:r>
            <a:r>
              <a:rPr lang="ru-RU" dirty="0"/>
              <a:t>системно решена, после чего тренд решения </a:t>
            </a:r>
            <a:r>
              <a:rPr lang="ru-RU" dirty="0" smtClean="0"/>
              <a:t>был </a:t>
            </a:r>
            <a:r>
              <a:rPr lang="ru-RU" dirty="0"/>
              <a:t>развит, и сопоставлен с объективными внешними и внутренними обстоятельствами окружения задачи.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П</a:t>
            </a:r>
            <a:r>
              <a:rPr lang="ru-RU" dirty="0" smtClean="0"/>
              <a:t>роблема была </a:t>
            </a:r>
            <a:r>
              <a:rPr lang="ru-RU" dirty="0"/>
              <a:t>системно решена, после чего тренд решения </a:t>
            </a:r>
            <a:r>
              <a:rPr lang="ru-RU" dirty="0" smtClean="0"/>
              <a:t>был </a:t>
            </a:r>
            <a:r>
              <a:rPr lang="ru-RU" dirty="0"/>
              <a:t>развит, и сопоставлен с объективными внешними и внутренними обстоятельствами окружения задачи.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</a:t>
            </a:r>
            <a:r>
              <a:rPr lang="ru-RU" dirty="0"/>
              <a:t>выходе мы получим не просто решение, а стратегическую локальную карту развития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Заказчик доволен проделанной работой 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1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04008" y="2967335"/>
            <a:ext cx="2383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Конец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64368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34</TotalTime>
  <Words>154</Words>
  <Application>Microsoft Office PowerPoint</Application>
  <PresentationFormat>Широкоэкранный</PresentationFormat>
  <Paragraphs>28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Century Gothic</vt:lpstr>
      <vt:lpstr>Сетка</vt:lpstr>
      <vt:lpstr>Проактивный подход</vt:lpstr>
      <vt:lpstr>ПроАКТИВНЫЙ ПОДХОД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Проактивный подход</dc:title>
  <dc:creator>Матафонов Егор Николаевич</dc:creator>
  <cp:lastModifiedBy>Матафонов Егор Николаевич</cp:lastModifiedBy>
  <cp:revision>4</cp:revision>
  <dcterms:created xsi:type="dcterms:W3CDTF">2021-04-13T08:09:41Z</dcterms:created>
  <dcterms:modified xsi:type="dcterms:W3CDTF">2021-04-13T08:43:55Z</dcterms:modified>
</cp:coreProperties>
</file>