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handoutMasterIdLst>
    <p:handoutMasterId r:id="rId8"/>
  </p:handoutMasterIdLst>
  <p:sldIdLst>
    <p:sldId id="256" r:id="rId2"/>
    <p:sldId id="295" r:id="rId3"/>
    <p:sldId id="260" r:id="rId4"/>
    <p:sldId id="296" r:id="rId5"/>
    <p:sldId id="297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E7149FC-A142-4E70-9A1B-7E28F3992C59}" type="datetimeFigureOut">
              <a:rPr lang="tr-TR" smtClean="0"/>
              <a:t>16.9.2021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05CB6D-7AD3-4295-A849-CDC2E12E67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80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FAA79C-F01B-444B-8113-010905252F18}" type="datetimeFigureOut">
              <a:rPr lang="tr-TR" smtClean="0"/>
              <a:t>16.9.2021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B95143B-1D94-4450-BDE9-EE2328A1FD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8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071A-6FD2-4151-A6FF-3C679D984CAB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4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C57-0D94-4EA0-A269-1F090E47F52B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6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EA0B-6EAC-42B5-95AB-E9104F90FB2F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78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AF9F-F73A-42A1-AD9A-A6B845DD2F8D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32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ABA6-75C0-447F-981F-C491A6AFAB59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89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EAF-0004-4B66-917D-2E2A5557DD18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9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E2C4-6A61-4540-918A-81022E77C775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26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4EA-1B05-4D3C-BAF9-4305FC5F9979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8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643A-C1B6-48DF-94B5-4E0D8A24B855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0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4827-174D-4DB9-A803-417B03C83866}" type="datetime1">
              <a:rPr lang="en-US" smtClean="0"/>
              <a:t>9/16/2021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6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A246-7487-4D5D-8336-8AA8EF1B3038}" type="datetime1">
              <a:rPr lang="en-US" smtClean="0"/>
              <a:t>9/16/2021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76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8224-290D-41FE-830C-398CE41FC738}" type="datetime1">
              <a:rPr lang="en-US" smtClean="0"/>
              <a:t>9/16/2021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9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65F-4EA6-4EDF-9510-59D269AB63DE}" type="datetime1">
              <a:rPr lang="en-US" smtClean="0"/>
              <a:t>9/16/2021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84D4-1121-4F8F-8325-F7EEC9A711F9}" type="datetime1">
              <a:rPr lang="en-US" smtClean="0"/>
              <a:t>9/16/2021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7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983E-0268-4BC9-BF40-F0F2EF664DA5}" type="datetime1">
              <a:rPr lang="en-US" smtClean="0"/>
              <a:t>9/16/2021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57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2381-2D3D-4666-A1D5-D32CA623C61A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7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tr-TR" dirty="0" smtClean="0"/>
              <a:t>PREDICTION MODELS BASED ON MAX-STEMS</a:t>
            </a:r>
            <a:br>
              <a:rPr lang="tr-TR" dirty="0" smtClean="0"/>
            </a:br>
            <a:r>
              <a:rPr lang="tr-TR" sz="4000" dirty="0" smtClean="0"/>
              <a:t>(or harnessing imbalanced data)</a:t>
            </a:r>
            <a:br>
              <a:rPr lang="tr-TR" sz="4000" dirty="0" smtClean="0"/>
            </a:br>
            <a:r>
              <a:rPr lang="tr-TR" sz="2000" dirty="0" smtClean="0">
                <a:solidFill>
                  <a:schemeClr val="tx1"/>
                </a:solidFill>
              </a:rPr>
              <a:t>Episode </a:t>
            </a:r>
            <a:r>
              <a:rPr lang="tr-TR" sz="2000" dirty="0" smtClean="0">
                <a:solidFill>
                  <a:schemeClr val="tx1"/>
                </a:solidFill>
              </a:rPr>
              <a:t>Four</a:t>
            </a:r>
            <a:r>
              <a:rPr lang="tr-TR" sz="2000" dirty="0" smtClean="0">
                <a:solidFill>
                  <a:schemeClr val="tx1"/>
                </a:solidFill>
              </a:rPr>
              <a:t>: Advanced Examinations  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Ahmet Furkan EMREHAN</a:t>
            </a:r>
          </a:p>
          <a:p>
            <a:r>
              <a:rPr lang="tr-TR" dirty="0" smtClean="0"/>
              <a:t>(matahmet@gmail.com)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D4B1-15EE-4FF2-BBDB-1033E8BB136B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1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PREDICTION MODELS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BASED </a:t>
            </a:r>
            <a:r>
              <a:rPr lang="tr-TR" dirty="0"/>
              <a:t>ON MAX-STEMS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Episode One: One-Word Based</a:t>
            </a:r>
          </a:p>
          <a:p>
            <a:r>
              <a:rPr lang="tr-TR" dirty="0" smtClean="0"/>
              <a:t>Episode Two: A Combinatorial Approach</a:t>
            </a:r>
          </a:p>
          <a:p>
            <a:r>
              <a:rPr lang="tr-TR" dirty="0" smtClean="0"/>
              <a:t>Episode Three: Effect of Hyperparameters</a:t>
            </a:r>
          </a:p>
          <a:p>
            <a:r>
              <a:rPr lang="tr-TR" dirty="0" smtClean="0"/>
              <a:t>Episode Four: Advanced Examinations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DA87-FF4F-4A3F-9765-6666B7DB4AFD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5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In this chapter, I examine some cases:</a:t>
            </a:r>
          </a:p>
          <a:p>
            <a:pPr algn="just"/>
            <a:r>
              <a:rPr lang="tr-TR" dirty="0" smtClean="0"/>
              <a:t>A) How do Accuracy Rates of Categories change, if the sample is changed ?</a:t>
            </a:r>
          </a:p>
          <a:p>
            <a:pPr algn="just"/>
            <a:r>
              <a:rPr lang="tr-TR" dirty="0" smtClean="0"/>
              <a:t>B) Let’s compare all methods for each category</a:t>
            </a:r>
          </a:p>
          <a:p>
            <a:pPr algn="just"/>
            <a:r>
              <a:rPr lang="tr-TR" dirty="0" smtClean="0"/>
              <a:t>C) Can a Trigonometric Approach contribute </a:t>
            </a:r>
            <a:r>
              <a:rPr lang="tr-TR" dirty="0"/>
              <a:t>to hyperparametic model </a:t>
            </a:r>
            <a:r>
              <a:rPr lang="tr-TR" dirty="0" smtClean="0"/>
              <a:t>?</a:t>
            </a:r>
          </a:p>
          <a:p>
            <a:pPr algn="just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296-6EB9-4CAA-A3E7-7F80FCD7037D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0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A) How do Accuracy Rates of Categories change, if the sample is changed </a:t>
            </a:r>
            <a:r>
              <a:rPr lang="tr-TR" dirty="0" smtClean="0"/>
              <a:t>? </a:t>
            </a:r>
            <a:br>
              <a:rPr lang="tr-TR" dirty="0" smtClean="0"/>
            </a:br>
            <a:r>
              <a:rPr lang="tr-TR" sz="2000" dirty="0" smtClean="0"/>
              <a:t>(Based on Predict Model 1 (On Word))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47862"/>
              </p:ext>
            </p:extLst>
          </p:nvPr>
        </p:nvGraphicFramePr>
        <p:xfrm>
          <a:off x="791309" y="2417888"/>
          <a:ext cx="7983415" cy="2875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6683">
                  <a:extLst>
                    <a:ext uri="{9D8B030D-6E8A-4147-A177-3AD203B41FA5}">
                      <a16:colId xmlns:a16="http://schemas.microsoft.com/office/drawing/2014/main" val="2482858899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1312254515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3012838369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2819319593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215974234"/>
                    </a:ext>
                  </a:extLst>
                </a:gridCol>
              </a:tblGrid>
              <a:tr h="23959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Accuracy Rates of Cateagories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748899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Sample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DÜNYA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SPOR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SANAT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Teknoloji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004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0.167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935149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0.166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508744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0.783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0.181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450200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0.169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69169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0.792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080372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0.009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685730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 smtClean="0">
                          <a:effectLst/>
                        </a:rPr>
                        <a:t>0.010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551902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0.809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0.159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 smtClean="0">
                          <a:effectLst/>
                        </a:rPr>
                        <a:t>0.010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6489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0.009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210495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 smtClean="0">
                          <a:effectLst/>
                        </a:rPr>
                        <a:t>0.010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68237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EMREHAN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4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791309" y="5530362"/>
            <a:ext cx="798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Result: Stable against samples</a:t>
            </a:r>
          </a:p>
          <a:p>
            <a:r>
              <a:rPr lang="tr-TR" dirty="0" smtClean="0"/>
              <a:t>Note: Naturally Samples insersect wit each other  at %80 level.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74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B) Let’s compare all methods for each category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9/16/2021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EMREHAN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20893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3882</TotalTime>
  <Words>228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Yüzeyler</vt:lpstr>
      <vt:lpstr>PREDICTION MODELS BASED ON MAX-STEMS (or harnessing imbalanced data) Episode Four: Advanced Examinations  </vt:lpstr>
      <vt:lpstr>PREDICTION MODELS  BASED ON MAX-STEMS</vt:lpstr>
      <vt:lpstr>INTRODUCTION</vt:lpstr>
      <vt:lpstr>A) How do Accuracy Rates of Categories change, if the sample is changed ?  (Based on Predict Model 1 (On Word)) </vt:lpstr>
      <vt:lpstr>B) Let’s compare all methods for each category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Max-stems based predıctıon models</dc:title>
  <dc:creator>Ahmet Furkan EMREHAN</dc:creator>
  <cp:lastModifiedBy>Ahmet Furkan Emrehan</cp:lastModifiedBy>
  <cp:revision>254</cp:revision>
  <cp:lastPrinted>2021-02-17T14:10:40Z</cp:lastPrinted>
  <dcterms:created xsi:type="dcterms:W3CDTF">2020-12-15T18:20:20Z</dcterms:created>
  <dcterms:modified xsi:type="dcterms:W3CDTF">2021-09-16T13:01:26Z</dcterms:modified>
</cp:coreProperties>
</file>