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312E-7DBA-4D19-94E6-1B0925DA8524}" type="datetimeFigureOut">
              <a:rPr lang="fr-FR" smtClean="0"/>
              <a:t>07/04/2017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9329-3B2D-465B-A0E8-EE94E17F5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6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5959" y="8486130"/>
            <a:ext cx="4670281" cy="51312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Résultat de recherche d'images pour &quot;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36" y="3706097"/>
            <a:ext cx="1109554" cy="130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 smtClean="0"/>
              <a:t>Sommaire :</a:t>
            </a:r>
            <a:endParaRPr lang="fr-FR" b="1" i="1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Maps</a:t>
            </a:r>
            <a:endParaRPr lang="fr-FR" dirty="0" smtClean="0"/>
          </a:p>
          <a:p>
            <a:r>
              <a:rPr lang="fr-FR" dirty="0" smtClean="0"/>
              <a:t>Météo</a:t>
            </a:r>
          </a:p>
          <a:p>
            <a:r>
              <a:rPr lang="fr-FR" dirty="0" err="1" smtClean="0"/>
              <a:t>Listview</a:t>
            </a:r>
            <a:endParaRPr lang="fr-FR" dirty="0" smtClean="0"/>
          </a:p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ALCARAZ Mathieu &amp; </a:t>
            </a:r>
            <a:r>
              <a:rPr lang="en-US" dirty="0" err="1" smtClean="0"/>
              <a:t>GIAUFFREt</a:t>
            </a:r>
            <a:r>
              <a:rPr lang="en-US" dirty="0" smtClean="0"/>
              <a:t>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2" descr="https://scontent.xx.fbcdn.net/v/t34.0-12/17841800_10210756495061456_1681272175_n.png?oh=d6df9fac7c153b31d70938d93f7d8fc3&amp;oe=58E9C8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60" y="1233932"/>
            <a:ext cx="2522938" cy="44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</a:t>
            </a:r>
            <a:endParaRPr lang="fr-FR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Météo</a:t>
            </a:r>
            <a:endParaRPr lang="fr-FR" b="1" i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7525" y="2560638"/>
            <a:ext cx="1740150" cy="3309937"/>
          </a:xfrm>
          <a:prstGeom prst="rect">
            <a:avLst/>
          </a:prstGeo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ListView</a:t>
            </a:r>
            <a:endParaRPr lang="fr-FR" b="1" i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80" y="2560638"/>
            <a:ext cx="1861839" cy="3309937"/>
          </a:xfrm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Sauvegarde marker lors des rotations </a:t>
            </a:r>
            <a:r>
              <a:rPr lang="fr-FR" dirty="0"/>
              <a:t>é</a:t>
            </a:r>
            <a:r>
              <a:rPr lang="fr-FR" dirty="0" smtClean="0"/>
              <a:t>cran</a:t>
            </a:r>
          </a:p>
          <a:p>
            <a:endParaRPr lang="fr-FR" dirty="0" smtClean="0"/>
          </a:p>
          <a:p>
            <a:r>
              <a:rPr lang="fr-FR" dirty="0" smtClean="0"/>
              <a:t>Déplacement du marker selon notre choix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07/04/2017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ALCARAZ Mathieu &amp; GIAUFFREt Vincent - LP AII 2016/2017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</TotalTime>
  <Words>104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Organique</vt:lpstr>
      <vt:lpstr>Android</vt:lpstr>
      <vt:lpstr>Sommaire :</vt:lpstr>
      <vt:lpstr>Introduction</vt:lpstr>
      <vt:lpstr>Maps</vt:lpstr>
      <vt:lpstr>Météo</vt:lpstr>
      <vt:lpstr>ListView</vt:lpstr>
      <vt:lpstr>Finalisation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ALCARAZ Mathieu</dc:creator>
  <cp:lastModifiedBy>ALCARAZ Mathieu</cp:lastModifiedBy>
  <cp:revision>4</cp:revision>
  <dcterms:created xsi:type="dcterms:W3CDTF">2017-04-07T09:31:37Z</dcterms:created>
  <dcterms:modified xsi:type="dcterms:W3CDTF">2017-04-07T12:32:23Z</dcterms:modified>
</cp:coreProperties>
</file>