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8" r:id="rId4"/>
    <p:sldId id="262" r:id="rId5"/>
    <p:sldId id="269" r:id="rId6"/>
    <p:sldId id="270" r:id="rId7"/>
    <p:sldId id="266"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834834-7E65-3546-B59D-66517648AB93}" v="102" dt="2021-03-22T23:43:52.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48"/>
    <p:restoredTop sz="94607"/>
  </p:normalViewPr>
  <p:slideViewPr>
    <p:cSldViewPr snapToGrid="0" snapToObjects="1">
      <p:cViewPr varScale="1">
        <p:scale>
          <a:sx n="148" d="100"/>
          <a:sy n="148" d="100"/>
        </p:scale>
        <p:origin x="2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m" userId="eadae799-18e1-4d4d-b9b8-fc1bc0b33570" providerId="ADAL" clId="{73D1C3EE-3A08-C44C-82EE-103EF50AEA61}"/>
    <pc:docChg chg="undo custSel modSld">
      <pc:chgData name="Gabriel Lam" userId="eadae799-18e1-4d4d-b9b8-fc1bc0b33570" providerId="ADAL" clId="{73D1C3EE-3A08-C44C-82EE-103EF50AEA61}" dt="2021-01-22T20:33:02.350" v="27" actId="478"/>
      <pc:docMkLst>
        <pc:docMk/>
      </pc:docMkLst>
      <pc:sldChg chg="addSp delSp modSp mod">
        <pc:chgData name="Gabriel Lam" userId="eadae799-18e1-4d4d-b9b8-fc1bc0b33570" providerId="ADAL" clId="{73D1C3EE-3A08-C44C-82EE-103EF50AEA61}" dt="2021-01-22T20:33:02.350" v="27" actId="478"/>
        <pc:sldMkLst>
          <pc:docMk/>
          <pc:sldMk cId="3873256942" sldId="256"/>
        </pc:sldMkLst>
        <pc:picChg chg="add del mod">
          <ac:chgData name="Gabriel Lam" userId="eadae799-18e1-4d4d-b9b8-fc1bc0b33570" providerId="ADAL" clId="{73D1C3EE-3A08-C44C-82EE-103EF50AEA61}" dt="2021-01-22T20:31:55.228" v="6" actId="478"/>
          <ac:picMkLst>
            <pc:docMk/>
            <pc:sldMk cId="3873256942" sldId="256"/>
            <ac:picMk id="2" creationId="{BDB6E49B-B099-E145-AF23-19FA396F2A90}"/>
          </ac:picMkLst>
        </pc:picChg>
        <pc:picChg chg="add del mod">
          <ac:chgData name="Gabriel Lam" userId="eadae799-18e1-4d4d-b9b8-fc1bc0b33570" providerId="ADAL" clId="{73D1C3EE-3A08-C44C-82EE-103EF50AEA61}" dt="2021-01-22T20:32:41.333" v="20" actId="478"/>
          <ac:picMkLst>
            <pc:docMk/>
            <pc:sldMk cId="3873256942" sldId="256"/>
            <ac:picMk id="3" creationId="{F41D3AE3-4B57-3042-8233-91587D411300}"/>
          </ac:picMkLst>
        </pc:picChg>
        <pc:picChg chg="add del">
          <ac:chgData name="Gabriel Lam" userId="eadae799-18e1-4d4d-b9b8-fc1bc0b33570" providerId="ADAL" clId="{73D1C3EE-3A08-C44C-82EE-103EF50AEA61}" dt="2021-01-22T20:32:12.937" v="11"/>
          <ac:picMkLst>
            <pc:docMk/>
            <pc:sldMk cId="3873256942" sldId="256"/>
            <ac:picMk id="4" creationId="{E0481FA2-1B71-624F-BE69-83B69A5E1249}"/>
          </ac:picMkLst>
        </pc:picChg>
        <pc:picChg chg="add del mod">
          <ac:chgData name="Gabriel Lam" userId="eadae799-18e1-4d4d-b9b8-fc1bc0b33570" providerId="ADAL" clId="{73D1C3EE-3A08-C44C-82EE-103EF50AEA61}" dt="2021-01-22T20:33:02.350" v="27" actId="478"/>
          <ac:picMkLst>
            <pc:docMk/>
            <pc:sldMk cId="3873256942" sldId="256"/>
            <ac:picMk id="5" creationId="{217E9462-1B29-7742-AD8A-46DE60F89F0B}"/>
          </ac:picMkLst>
        </pc:picChg>
      </pc:sldChg>
    </pc:docChg>
  </pc:docChgLst>
  <pc:docChgLst>
    <pc:chgData name="Gabriel Lam" userId="eadae799-18e1-4d4d-b9b8-fc1bc0b33570" providerId="ADAL" clId="{F7834834-7E65-3546-B59D-66517648AB93}"/>
    <pc:docChg chg="undo custSel addSld delSld modSld sldOrd">
      <pc:chgData name="Gabriel Lam" userId="eadae799-18e1-4d4d-b9b8-fc1bc0b33570" providerId="ADAL" clId="{F7834834-7E65-3546-B59D-66517648AB93}" dt="2021-03-22T23:44:06.095" v="1584" actId="20577"/>
      <pc:docMkLst>
        <pc:docMk/>
      </pc:docMkLst>
      <pc:sldChg chg="addSp delSp modSp mod">
        <pc:chgData name="Gabriel Lam" userId="eadae799-18e1-4d4d-b9b8-fc1bc0b33570" providerId="ADAL" clId="{F7834834-7E65-3546-B59D-66517648AB93}" dt="2021-03-22T23:44:06.095" v="1584" actId="20577"/>
        <pc:sldMkLst>
          <pc:docMk/>
          <pc:sldMk cId="3873256942" sldId="256"/>
        </pc:sldMkLst>
        <pc:spChg chg="mod">
          <ac:chgData name="Gabriel Lam" userId="eadae799-18e1-4d4d-b9b8-fc1bc0b33570" providerId="ADAL" clId="{F7834834-7E65-3546-B59D-66517648AB93}" dt="2021-03-22T23:44:06.095" v="1584" actId="20577"/>
          <ac:spMkLst>
            <pc:docMk/>
            <pc:sldMk cId="3873256942" sldId="256"/>
            <ac:spMk id="6" creationId="{FEDAE8A7-83DE-EE4C-9846-4CAEAF10F34E}"/>
          </ac:spMkLst>
        </pc:spChg>
        <pc:spChg chg="mod">
          <ac:chgData name="Gabriel Lam" userId="eadae799-18e1-4d4d-b9b8-fc1bc0b33570" providerId="ADAL" clId="{F7834834-7E65-3546-B59D-66517648AB93}" dt="2021-03-22T23:17:06.553" v="13" actId="20577"/>
          <ac:spMkLst>
            <pc:docMk/>
            <pc:sldMk cId="3873256942" sldId="256"/>
            <ac:spMk id="10" creationId="{723212DA-B1D1-8D46-9D3D-01E2E1B6F4F0}"/>
          </ac:spMkLst>
        </pc:spChg>
        <pc:picChg chg="add mod">
          <ac:chgData name="Gabriel Lam" userId="eadae799-18e1-4d4d-b9b8-fc1bc0b33570" providerId="ADAL" clId="{F7834834-7E65-3546-B59D-66517648AB93}" dt="2021-03-22T23:19:07.480" v="24"/>
          <ac:picMkLst>
            <pc:docMk/>
            <pc:sldMk cId="3873256942" sldId="256"/>
            <ac:picMk id="2" creationId="{EFA76CA9-B34D-E24C-897E-A3C077291B14}"/>
          </ac:picMkLst>
        </pc:picChg>
        <pc:picChg chg="del mod">
          <ac:chgData name="Gabriel Lam" userId="eadae799-18e1-4d4d-b9b8-fc1bc0b33570" providerId="ADAL" clId="{F7834834-7E65-3546-B59D-66517648AB93}" dt="2021-03-22T23:18:55.182" v="22" actId="478"/>
          <ac:picMkLst>
            <pc:docMk/>
            <pc:sldMk cId="3873256942" sldId="256"/>
            <ac:picMk id="1026" creationId="{561EBD64-7DB7-3542-A6C0-31978FCBD61A}"/>
          </ac:picMkLst>
        </pc:picChg>
      </pc:sldChg>
      <pc:sldChg chg="addSp delSp modSp del mod">
        <pc:chgData name="Gabriel Lam" userId="eadae799-18e1-4d4d-b9b8-fc1bc0b33570" providerId="ADAL" clId="{F7834834-7E65-3546-B59D-66517648AB93}" dt="2021-03-22T23:38:23.265" v="1052" actId="2696"/>
        <pc:sldMkLst>
          <pc:docMk/>
          <pc:sldMk cId="3542781137" sldId="257"/>
        </pc:sldMkLst>
        <pc:spChg chg="add del mod">
          <ac:chgData name="Gabriel Lam" userId="eadae799-18e1-4d4d-b9b8-fc1bc0b33570" providerId="ADAL" clId="{F7834834-7E65-3546-B59D-66517648AB93}" dt="2021-03-22T23:22:06.690" v="80" actId="478"/>
          <ac:spMkLst>
            <pc:docMk/>
            <pc:sldMk cId="3542781137" sldId="257"/>
            <ac:spMk id="7" creationId="{E9FEE248-93E7-5C47-80FB-08AB5D318BA3}"/>
          </ac:spMkLst>
        </pc:spChg>
      </pc:sldChg>
      <pc:sldChg chg="addSp delSp modSp mod ord">
        <pc:chgData name="Gabriel Lam" userId="eadae799-18e1-4d4d-b9b8-fc1bc0b33570" providerId="ADAL" clId="{F7834834-7E65-3546-B59D-66517648AB93}" dt="2021-03-22T23:33:51.213" v="716" actId="20577"/>
        <pc:sldMkLst>
          <pc:docMk/>
          <pc:sldMk cId="69486108" sldId="262"/>
        </pc:sldMkLst>
        <pc:spChg chg="mod">
          <ac:chgData name="Gabriel Lam" userId="eadae799-18e1-4d4d-b9b8-fc1bc0b33570" providerId="ADAL" clId="{F7834834-7E65-3546-B59D-66517648AB93}" dt="2021-03-22T23:22:24.048" v="100" actId="20577"/>
          <ac:spMkLst>
            <pc:docMk/>
            <pc:sldMk cId="69486108" sldId="262"/>
            <ac:spMk id="2" creationId="{FF0CDB53-7A00-3D40-9C60-18BEC7B5C41E}"/>
          </ac:spMkLst>
        </pc:spChg>
        <pc:spChg chg="mod">
          <ac:chgData name="Gabriel Lam" userId="eadae799-18e1-4d4d-b9b8-fc1bc0b33570" providerId="ADAL" clId="{F7834834-7E65-3546-B59D-66517648AB93}" dt="2021-03-22T23:31:56.370" v="669" actId="20577"/>
          <ac:spMkLst>
            <pc:docMk/>
            <pc:sldMk cId="69486108" sldId="262"/>
            <ac:spMk id="6" creationId="{34DF9914-634A-0649-8EA6-15A1B4C7CB37}"/>
          </ac:spMkLst>
        </pc:spChg>
        <pc:spChg chg="mod">
          <ac:chgData name="Gabriel Lam" userId="eadae799-18e1-4d4d-b9b8-fc1bc0b33570" providerId="ADAL" clId="{F7834834-7E65-3546-B59D-66517648AB93}" dt="2021-03-22T23:33:51.213" v="716" actId="20577"/>
          <ac:spMkLst>
            <pc:docMk/>
            <pc:sldMk cId="69486108" sldId="262"/>
            <ac:spMk id="10" creationId="{26353AD7-161D-3441-93CF-D4B249E5591A}"/>
          </ac:spMkLst>
        </pc:spChg>
        <pc:picChg chg="add del mod">
          <ac:chgData name="Gabriel Lam" userId="eadae799-18e1-4d4d-b9b8-fc1bc0b33570" providerId="ADAL" clId="{F7834834-7E65-3546-B59D-66517648AB93}" dt="2021-03-22T23:30:15.933" v="429" actId="478"/>
          <ac:picMkLst>
            <pc:docMk/>
            <pc:sldMk cId="69486108" sldId="262"/>
            <ac:picMk id="2050" creationId="{7DC6B8E6-0DD6-9C44-AA48-CD6069FD83C1}"/>
          </ac:picMkLst>
        </pc:picChg>
        <pc:picChg chg="add del mod">
          <ac:chgData name="Gabriel Lam" userId="eadae799-18e1-4d4d-b9b8-fc1bc0b33570" providerId="ADAL" clId="{F7834834-7E65-3546-B59D-66517648AB93}" dt="2021-03-22T23:33:29.304" v="692" actId="478"/>
          <ac:picMkLst>
            <pc:docMk/>
            <pc:sldMk cId="69486108" sldId="262"/>
            <ac:picMk id="2052" creationId="{CA84EA96-3A74-B04A-A2C9-6998E7C23BB1}"/>
          </ac:picMkLst>
        </pc:picChg>
        <pc:picChg chg="add del mod">
          <ac:chgData name="Gabriel Lam" userId="eadae799-18e1-4d4d-b9b8-fc1bc0b33570" providerId="ADAL" clId="{F7834834-7E65-3546-B59D-66517648AB93}" dt="2021-03-22T23:33:30.503" v="695"/>
          <ac:picMkLst>
            <pc:docMk/>
            <pc:sldMk cId="69486108" sldId="262"/>
            <ac:picMk id="2054" creationId="{7D1CEEDB-8E2A-1740-9EBA-452FDADE287C}"/>
          </ac:picMkLst>
        </pc:picChg>
        <pc:picChg chg="del">
          <ac:chgData name="Gabriel Lam" userId="eadae799-18e1-4d4d-b9b8-fc1bc0b33570" providerId="ADAL" clId="{F7834834-7E65-3546-B59D-66517648AB93}" dt="2021-03-22T23:24:13.486" v="190" actId="478"/>
          <ac:picMkLst>
            <pc:docMk/>
            <pc:sldMk cId="69486108" sldId="262"/>
            <ac:picMk id="3074" creationId="{FCB3FA2C-F4E0-3946-82EA-169462831043}"/>
          </ac:picMkLst>
        </pc:picChg>
      </pc:sldChg>
      <pc:sldChg chg="del">
        <pc:chgData name="Gabriel Lam" userId="eadae799-18e1-4d4d-b9b8-fc1bc0b33570" providerId="ADAL" clId="{F7834834-7E65-3546-B59D-66517648AB93}" dt="2021-03-22T23:38:18.327" v="1051" actId="2696"/>
        <pc:sldMkLst>
          <pc:docMk/>
          <pc:sldMk cId="1521563720" sldId="263"/>
        </pc:sldMkLst>
      </pc:sldChg>
      <pc:sldChg chg="modSp mod ord">
        <pc:chgData name="Gabriel Lam" userId="eadae799-18e1-4d4d-b9b8-fc1bc0b33570" providerId="ADAL" clId="{F7834834-7E65-3546-B59D-66517648AB93}" dt="2021-03-22T23:18:02.252" v="15" actId="20577"/>
        <pc:sldMkLst>
          <pc:docMk/>
          <pc:sldMk cId="1884046662" sldId="264"/>
        </pc:sldMkLst>
        <pc:spChg chg="mod">
          <ac:chgData name="Gabriel Lam" userId="eadae799-18e1-4d4d-b9b8-fc1bc0b33570" providerId="ADAL" clId="{F7834834-7E65-3546-B59D-66517648AB93}" dt="2021-03-22T23:18:02.252" v="15" actId="20577"/>
          <ac:spMkLst>
            <pc:docMk/>
            <pc:sldMk cId="1884046662" sldId="264"/>
            <ac:spMk id="2" creationId="{FF0CDB53-7A00-3D40-9C60-18BEC7B5C41E}"/>
          </ac:spMkLst>
        </pc:spChg>
      </pc:sldChg>
      <pc:sldChg chg="del">
        <pc:chgData name="Gabriel Lam" userId="eadae799-18e1-4d4d-b9b8-fc1bc0b33570" providerId="ADAL" clId="{F7834834-7E65-3546-B59D-66517648AB93}" dt="2021-03-22T23:38:18.327" v="1051" actId="2696"/>
        <pc:sldMkLst>
          <pc:docMk/>
          <pc:sldMk cId="3684118411" sldId="265"/>
        </pc:sldMkLst>
      </pc:sldChg>
      <pc:sldChg chg="modSp mod">
        <pc:chgData name="Gabriel Lam" userId="eadae799-18e1-4d4d-b9b8-fc1bc0b33570" providerId="ADAL" clId="{F7834834-7E65-3546-B59D-66517648AB93}" dt="2021-03-22T23:38:10.800" v="1050" actId="20577"/>
        <pc:sldMkLst>
          <pc:docMk/>
          <pc:sldMk cId="2445487637" sldId="266"/>
        </pc:sldMkLst>
        <pc:spChg chg="mod">
          <ac:chgData name="Gabriel Lam" userId="eadae799-18e1-4d4d-b9b8-fc1bc0b33570" providerId="ADAL" clId="{F7834834-7E65-3546-B59D-66517648AB93}" dt="2021-03-22T23:38:10.800" v="1050" actId="20577"/>
          <ac:spMkLst>
            <pc:docMk/>
            <pc:sldMk cId="2445487637" sldId="266"/>
            <ac:spMk id="6" creationId="{34DF9914-634A-0649-8EA6-15A1B4C7CB37}"/>
          </ac:spMkLst>
        </pc:spChg>
      </pc:sldChg>
      <pc:sldChg chg="del">
        <pc:chgData name="Gabriel Lam" userId="eadae799-18e1-4d4d-b9b8-fc1bc0b33570" providerId="ADAL" clId="{F7834834-7E65-3546-B59D-66517648AB93}" dt="2021-03-22T23:38:18.327" v="1051" actId="2696"/>
        <pc:sldMkLst>
          <pc:docMk/>
          <pc:sldMk cId="644300033" sldId="267"/>
        </pc:sldMkLst>
      </pc:sldChg>
      <pc:sldChg chg="addSp modSp add mod">
        <pc:chgData name="Gabriel Lam" userId="eadae799-18e1-4d4d-b9b8-fc1bc0b33570" providerId="ADAL" clId="{F7834834-7E65-3546-B59D-66517648AB93}" dt="2021-03-22T23:27:38.364" v="403" actId="20577"/>
        <pc:sldMkLst>
          <pc:docMk/>
          <pc:sldMk cId="2042525188" sldId="268"/>
        </pc:sldMkLst>
        <pc:spChg chg="mod">
          <ac:chgData name="Gabriel Lam" userId="eadae799-18e1-4d4d-b9b8-fc1bc0b33570" providerId="ADAL" clId="{F7834834-7E65-3546-B59D-66517648AB93}" dt="2021-03-22T23:27:38.364" v="403" actId="20577"/>
          <ac:spMkLst>
            <pc:docMk/>
            <pc:sldMk cId="2042525188" sldId="268"/>
            <ac:spMk id="10" creationId="{26353AD7-161D-3441-93CF-D4B249E5591A}"/>
          </ac:spMkLst>
        </pc:spChg>
        <pc:picChg chg="mod">
          <ac:chgData name="Gabriel Lam" userId="eadae799-18e1-4d4d-b9b8-fc1bc0b33570" providerId="ADAL" clId="{F7834834-7E65-3546-B59D-66517648AB93}" dt="2021-03-22T23:26:58.734" v="394" actId="14861"/>
          <ac:picMkLst>
            <pc:docMk/>
            <pc:sldMk cId="2042525188" sldId="268"/>
            <ac:picMk id="2050" creationId="{7DC6B8E6-0DD6-9C44-AA48-CD6069FD83C1}"/>
          </ac:picMkLst>
        </pc:picChg>
        <pc:picChg chg="add mod">
          <ac:chgData name="Gabriel Lam" userId="eadae799-18e1-4d4d-b9b8-fc1bc0b33570" providerId="ADAL" clId="{F7834834-7E65-3546-B59D-66517648AB93}" dt="2021-03-22T23:26:58.734" v="394" actId="14861"/>
          <ac:picMkLst>
            <pc:docMk/>
            <pc:sldMk cId="2042525188" sldId="268"/>
            <ac:picMk id="3074" creationId="{4C8BF011-D68E-D140-8C4F-269A2B50DF46}"/>
          </ac:picMkLst>
        </pc:picChg>
      </pc:sldChg>
      <pc:sldChg chg="addSp delSp modSp add mod">
        <pc:chgData name="Gabriel Lam" userId="eadae799-18e1-4d4d-b9b8-fc1bc0b33570" providerId="ADAL" clId="{F7834834-7E65-3546-B59D-66517648AB93}" dt="2021-03-22T23:43:52.567" v="1580" actId="14100"/>
        <pc:sldMkLst>
          <pc:docMk/>
          <pc:sldMk cId="2472075695" sldId="269"/>
        </pc:sldMkLst>
        <pc:spChg chg="mod">
          <ac:chgData name="Gabriel Lam" userId="eadae799-18e1-4d4d-b9b8-fc1bc0b33570" providerId="ADAL" clId="{F7834834-7E65-3546-B59D-66517648AB93}" dt="2021-03-22T23:42:47.032" v="1520" actId="20577"/>
          <ac:spMkLst>
            <pc:docMk/>
            <pc:sldMk cId="2472075695" sldId="269"/>
            <ac:spMk id="2" creationId="{FF0CDB53-7A00-3D40-9C60-18BEC7B5C41E}"/>
          </ac:spMkLst>
        </pc:spChg>
        <pc:spChg chg="mod">
          <ac:chgData name="Gabriel Lam" userId="eadae799-18e1-4d4d-b9b8-fc1bc0b33570" providerId="ADAL" clId="{F7834834-7E65-3546-B59D-66517648AB93}" dt="2021-03-22T23:36:31.995" v="1027" actId="20577"/>
          <ac:spMkLst>
            <pc:docMk/>
            <pc:sldMk cId="2472075695" sldId="269"/>
            <ac:spMk id="6" creationId="{34DF9914-634A-0649-8EA6-15A1B4C7CB37}"/>
          </ac:spMkLst>
        </pc:spChg>
        <pc:picChg chg="add mod">
          <ac:chgData name="Gabriel Lam" userId="eadae799-18e1-4d4d-b9b8-fc1bc0b33570" providerId="ADAL" clId="{F7834834-7E65-3546-B59D-66517648AB93}" dt="2021-03-22T23:43:52.567" v="1580" actId="14100"/>
          <ac:picMkLst>
            <pc:docMk/>
            <pc:sldMk cId="2472075695" sldId="269"/>
            <ac:picMk id="9" creationId="{77A641DA-99F1-ED41-B76B-9BFEC05EA301}"/>
          </ac:picMkLst>
        </pc:picChg>
        <pc:picChg chg="del">
          <ac:chgData name="Gabriel Lam" userId="eadae799-18e1-4d4d-b9b8-fc1bc0b33570" providerId="ADAL" clId="{F7834834-7E65-3546-B59D-66517648AB93}" dt="2021-03-22T23:34:03.859" v="721" actId="478"/>
          <ac:picMkLst>
            <pc:docMk/>
            <pc:sldMk cId="2472075695" sldId="269"/>
            <ac:picMk id="2052" creationId="{CA84EA96-3A74-B04A-A2C9-6998E7C23BB1}"/>
          </ac:picMkLst>
        </pc:picChg>
        <pc:picChg chg="add mod">
          <ac:chgData name="Gabriel Lam" userId="eadae799-18e1-4d4d-b9b8-fc1bc0b33570" providerId="ADAL" clId="{F7834834-7E65-3546-B59D-66517648AB93}" dt="2021-03-22T23:43:47.730" v="1578" actId="1076"/>
          <ac:picMkLst>
            <pc:docMk/>
            <pc:sldMk cId="2472075695" sldId="269"/>
            <ac:picMk id="4098" creationId="{B242521A-6A11-A04C-9A50-B01778AE3C12}"/>
          </ac:picMkLst>
        </pc:picChg>
      </pc:sldChg>
      <pc:sldChg chg="addSp delSp modSp add mod">
        <pc:chgData name="Gabriel Lam" userId="eadae799-18e1-4d4d-b9b8-fc1bc0b33570" providerId="ADAL" clId="{F7834834-7E65-3546-B59D-66517648AB93}" dt="2021-03-22T23:43:31.852" v="1570" actId="478"/>
        <pc:sldMkLst>
          <pc:docMk/>
          <pc:sldMk cId="2891101327" sldId="270"/>
        </pc:sldMkLst>
        <pc:spChg chg="mod">
          <ac:chgData name="Gabriel Lam" userId="eadae799-18e1-4d4d-b9b8-fc1bc0b33570" providerId="ADAL" clId="{F7834834-7E65-3546-B59D-66517648AB93}" dt="2021-03-22T23:42:41.254" v="1514" actId="20577"/>
          <ac:spMkLst>
            <pc:docMk/>
            <pc:sldMk cId="2891101327" sldId="270"/>
            <ac:spMk id="2" creationId="{FF0CDB53-7A00-3D40-9C60-18BEC7B5C41E}"/>
          </ac:spMkLst>
        </pc:spChg>
        <pc:spChg chg="mod">
          <ac:chgData name="Gabriel Lam" userId="eadae799-18e1-4d4d-b9b8-fc1bc0b33570" providerId="ADAL" clId="{F7834834-7E65-3546-B59D-66517648AB93}" dt="2021-03-22T23:43:23.332" v="1568" actId="20577"/>
          <ac:spMkLst>
            <pc:docMk/>
            <pc:sldMk cId="2891101327" sldId="270"/>
            <ac:spMk id="6" creationId="{34DF9914-634A-0649-8EA6-15A1B4C7CB37}"/>
          </ac:spMkLst>
        </pc:spChg>
        <pc:spChg chg="mod">
          <ac:chgData name="Gabriel Lam" userId="eadae799-18e1-4d4d-b9b8-fc1bc0b33570" providerId="ADAL" clId="{F7834834-7E65-3546-B59D-66517648AB93}" dt="2021-03-22T23:38:48.294" v="1069" actId="20577"/>
          <ac:spMkLst>
            <pc:docMk/>
            <pc:sldMk cId="2891101327" sldId="270"/>
            <ac:spMk id="10" creationId="{26353AD7-161D-3441-93CF-D4B249E5591A}"/>
          </ac:spMkLst>
        </pc:spChg>
        <pc:picChg chg="del">
          <ac:chgData name="Gabriel Lam" userId="eadae799-18e1-4d4d-b9b8-fc1bc0b33570" providerId="ADAL" clId="{F7834834-7E65-3546-B59D-66517648AB93}" dt="2021-03-22T23:39:12.054" v="1073" actId="478"/>
          <ac:picMkLst>
            <pc:docMk/>
            <pc:sldMk cId="2891101327" sldId="270"/>
            <ac:picMk id="4098" creationId="{B242521A-6A11-A04C-9A50-B01778AE3C12}"/>
          </ac:picMkLst>
        </pc:picChg>
        <pc:picChg chg="add mod">
          <ac:chgData name="Gabriel Lam" userId="eadae799-18e1-4d4d-b9b8-fc1bc0b33570" providerId="ADAL" clId="{F7834834-7E65-3546-B59D-66517648AB93}" dt="2021-03-22T23:39:19.477" v="1081" actId="14861"/>
          <ac:picMkLst>
            <pc:docMk/>
            <pc:sldMk cId="2891101327" sldId="270"/>
            <ac:picMk id="5122" creationId="{428616C5-38EE-DC40-AA55-DC530F54DBBA}"/>
          </ac:picMkLst>
        </pc:picChg>
        <pc:picChg chg="add del">
          <ac:chgData name="Gabriel Lam" userId="eadae799-18e1-4d4d-b9b8-fc1bc0b33570" providerId="ADAL" clId="{F7834834-7E65-3546-B59D-66517648AB93}" dt="2021-03-22T23:43:31.852" v="1570" actId="478"/>
          <ac:picMkLst>
            <pc:docMk/>
            <pc:sldMk cId="2891101327" sldId="270"/>
            <ac:picMk id="5124" creationId="{82F54826-4B18-394C-BE1B-CB41CC89E7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4D4-1911-6743-9EBF-213E5A723D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08EBE-96CE-724D-9FEA-1619BA4F6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CF48E4-DD07-AC43-8B49-51E12D75B2A8}"/>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5" name="Footer Placeholder 4">
            <a:extLst>
              <a:ext uri="{FF2B5EF4-FFF2-40B4-BE49-F238E27FC236}">
                <a16:creationId xmlns:a16="http://schemas.microsoft.com/office/drawing/2014/main" id="{BEA5AA21-83EE-E849-9E90-86FAECD4E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F7979-71EF-844A-9BFC-C9FAA40F94D1}"/>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29968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C8DD-3360-3F43-9891-E0A7FE6E04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91129-28B2-D146-8842-825EF349D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99A8A-35AA-A046-AE71-09ED55E038A7}"/>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5" name="Footer Placeholder 4">
            <a:extLst>
              <a:ext uri="{FF2B5EF4-FFF2-40B4-BE49-F238E27FC236}">
                <a16:creationId xmlns:a16="http://schemas.microsoft.com/office/drawing/2014/main" id="{F43F5466-F8E1-0D45-9056-FD3FE5D24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EE8BC-20A2-D34D-8E54-07233FD2E928}"/>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136627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3629C5-C1B9-3B4A-B47E-426F987B3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45450-5A0A-CD46-A303-9DC054B5E0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67195-F6DA-7E41-9F63-E46457868C4F}"/>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5" name="Footer Placeholder 4">
            <a:extLst>
              <a:ext uri="{FF2B5EF4-FFF2-40B4-BE49-F238E27FC236}">
                <a16:creationId xmlns:a16="http://schemas.microsoft.com/office/drawing/2014/main" id="{9DC160DC-B9A8-9E4A-AE98-925676840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7FDA2-6673-8346-9CCB-5A886EDAB12D}"/>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11171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8F90-7C0B-2448-9519-87E748024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5B294-297F-E544-A950-54C2CA6266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A8FC5-A07F-BD47-A792-D607483F3B6C}"/>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5" name="Footer Placeholder 4">
            <a:extLst>
              <a:ext uri="{FF2B5EF4-FFF2-40B4-BE49-F238E27FC236}">
                <a16:creationId xmlns:a16="http://schemas.microsoft.com/office/drawing/2014/main" id="{9810C47C-7D3E-284B-9FF5-956311F42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1EB76-E341-ED45-A99B-5C43F717815D}"/>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11002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2FAC-EF5C-2B44-8B70-C1F3DC183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CF3843-6396-454D-95BD-E577B530B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14A86-FB2D-F145-95B3-E8C8AB97C699}"/>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5" name="Footer Placeholder 4">
            <a:extLst>
              <a:ext uri="{FF2B5EF4-FFF2-40B4-BE49-F238E27FC236}">
                <a16:creationId xmlns:a16="http://schemas.microsoft.com/office/drawing/2014/main" id="{A688520E-1994-5F4F-A2A1-E440E4C86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AA12D-CFD5-3A44-A3E8-69CE009CD5F1}"/>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76156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540D-26FE-F741-9C42-18D8F9FF1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E13C4-3CAB-5E40-93A9-ABC1A6F31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5BD84-CA61-844A-8BFF-596327823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51255-18F7-7E44-8048-1E7135FE0D2B}"/>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6" name="Footer Placeholder 5">
            <a:extLst>
              <a:ext uri="{FF2B5EF4-FFF2-40B4-BE49-F238E27FC236}">
                <a16:creationId xmlns:a16="http://schemas.microsoft.com/office/drawing/2014/main" id="{F8AC1BA5-85C8-A845-B133-6A3679772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579A8-3987-BC48-8884-26622718531C}"/>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158719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77ED-2592-3949-ADAF-306BB75476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AEF89F-E6DC-B84C-BE5C-48E5A88CA9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B1F8-E374-854B-91F6-944B52AE1B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F7C50C-ECB1-3841-AC0E-7126BB60E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EE086B-0796-674E-AEDE-E8D9141780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205ADE-5B07-594C-B020-2761BE44857B}"/>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8" name="Footer Placeholder 7">
            <a:extLst>
              <a:ext uri="{FF2B5EF4-FFF2-40B4-BE49-F238E27FC236}">
                <a16:creationId xmlns:a16="http://schemas.microsoft.com/office/drawing/2014/main" id="{CFEE6618-2CAF-3E48-ABB7-9038E72FA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F4A6E-82FC-074E-8D2E-C74E4B0E5A87}"/>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426122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1179-FE2D-9D4D-85A6-DE68AE4E1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215BDD-0FBD-6D4A-BA22-8F286B9838A9}"/>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4" name="Footer Placeholder 3">
            <a:extLst>
              <a:ext uri="{FF2B5EF4-FFF2-40B4-BE49-F238E27FC236}">
                <a16:creationId xmlns:a16="http://schemas.microsoft.com/office/drawing/2014/main" id="{2BF0067C-436A-134E-9DC3-9E6E72F24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95BC16-C317-4949-A7D2-20A6EB2CD94C}"/>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425620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0BAEF-94A5-094D-A924-BEB143D55C8E}"/>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3" name="Footer Placeholder 2">
            <a:extLst>
              <a:ext uri="{FF2B5EF4-FFF2-40B4-BE49-F238E27FC236}">
                <a16:creationId xmlns:a16="http://schemas.microsoft.com/office/drawing/2014/main" id="{4661BEC3-C0EB-8A49-B44F-66BA86C106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D14AD-5C8D-F643-8596-01816DA03C62}"/>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2236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2D8D-ABA9-4843-9F51-4CEC5588E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232423-D458-1349-BE5C-BCE145186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0B0F3-3F57-FF43-95B9-D99943FD7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AAD91-D332-D549-8BEC-1167EB293F95}"/>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6" name="Footer Placeholder 5">
            <a:extLst>
              <a:ext uri="{FF2B5EF4-FFF2-40B4-BE49-F238E27FC236}">
                <a16:creationId xmlns:a16="http://schemas.microsoft.com/office/drawing/2014/main" id="{8545F78F-035C-6F43-ABD5-C44A1CDCF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A81C-D650-7B43-B479-028FA0A6F67D}"/>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169511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5B6D-6870-C94C-BE65-F04DD4CFE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4088F4-DFC7-DA40-9474-7A60E342F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83A2E8-FD81-0945-BF30-6CDBD8E99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0C05B-9189-F344-AE64-1D4BD754259D}"/>
              </a:ext>
            </a:extLst>
          </p:cNvPr>
          <p:cNvSpPr>
            <a:spLocks noGrp="1"/>
          </p:cNvSpPr>
          <p:nvPr>
            <p:ph type="dt" sz="half" idx="10"/>
          </p:nvPr>
        </p:nvSpPr>
        <p:spPr/>
        <p:txBody>
          <a:bodyPr/>
          <a:lstStyle/>
          <a:p>
            <a:fld id="{760827AD-4326-6A42-AD14-0AC82915E64C}" type="datetimeFigureOut">
              <a:rPr lang="en-US" smtClean="0"/>
              <a:t>3/23/21</a:t>
            </a:fld>
            <a:endParaRPr lang="en-US"/>
          </a:p>
        </p:txBody>
      </p:sp>
      <p:sp>
        <p:nvSpPr>
          <p:cNvPr id="6" name="Footer Placeholder 5">
            <a:extLst>
              <a:ext uri="{FF2B5EF4-FFF2-40B4-BE49-F238E27FC236}">
                <a16:creationId xmlns:a16="http://schemas.microsoft.com/office/drawing/2014/main" id="{CD2D4001-2C7A-A94E-B015-7EEADD97F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ABB6A-131C-C043-997E-848BA5E0AA7A}"/>
              </a:ext>
            </a:extLst>
          </p:cNvPr>
          <p:cNvSpPr>
            <a:spLocks noGrp="1"/>
          </p:cNvSpPr>
          <p:nvPr>
            <p:ph type="sldNum" sz="quarter" idx="12"/>
          </p:nvPr>
        </p:nvSpPr>
        <p:spPr/>
        <p:txBody>
          <a:bodyPr/>
          <a:lstStyle/>
          <a:p>
            <a:fld id="{649C78F1-E2DF-1B40-B02C-F99DDC1E5B30}" type="slidenum">
              <a:rPr lang="en-US" smtClean="0"/>
              <a:t>‹#›</a:t>
            </a:fld>
            <a:endParaRPr lang="en-US"/>
          </a:p>
        </p:txBody>
      </p:sp>
    </p:spTree>
    <p:extLst>
      <p:ext uri="{BB962C8B-B14F-4D97-AF65-F5344CB8AC3E}">
        <p14:creationId xmlns:p14="http://schemas.microsoft.com/office/powerpoint/2010/main" val="255998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4C6C2-96FD-2742-AE6B-CB1EBB283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AE22C3-A194-F049-BF91-0575F504C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8600C-DAD4-BB4F-89F9-E14F1C772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827AD-4326-6A42-AD14-0AC82915E64C}" type="datetimeFigureOut">
              <a:rPr lang="en-US" smtClean="0"/>
              <a:t>3/23/21</a:t>
            </a:fld>
            <a:endParaRPr lang="en-US"/>
          </a:p>
        </p:txBody>
      </p:sp>
      <p:sp>
        <p:nvSpPr>
          <p:cNvPr id="5" name="Footer Placeholder 4">
            <a:extLst>
              <a:ext uri="{FF2B5EF4-FFF2-40B4-BE49-F238E27FC236}">
                <a16:creationId xmlns:a16="http://schemas.microsoft.com/office/drawing/2014/main" id="{0B57525C-803C-C143-A280-7CCA983F8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C74F68-775F-F642-B310-FF192B648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C78F1-E2DF-1B40-B02C-F99DDC1E5B30}" type="slidenum">
              <a:rPr lang="en-US" smtClean="0"/>
              <a:t>‹#›</a:t>
            </a:fld>
            <a:endParaRPr lang="en-US"/>
          </a:p>
        </p:txBody>
      </p:sp>
    </p:spTree>
    <p:extLst>
      <p:ext uri="{BB962C8B-B14F-4D97-AF65-F5344CB8AC3E}">
        <p14:creationId xmlns:p14="http://schemas.microsoft.com/office/powerpoint/2010/main" val="183934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ser Experience (UX) Design Degrees | On-Campus UX Degree | SCAD.edu">
            <a:extLst>
              <a:ext uri="{FF2B5EF4-FFF2-40B4-BE49-F238E27FC236}">
                <a16:creationId xmlns:a16="http://schemas.microsoft.com/office/drawing/2014/main" id="{EFA76CA9-B34D-E24C-897E-A3C077291B1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EDAE8A7-83DE-EE4C-9846-4CAEAF10F34E}"/>
              </a:ext>
            </a:extLst>
          </p:cNvPr>
          <p:cNvSpPr/>
          <p:nvPr/>
        </p:nvSpPr>
        <p:spPr>
          <a:xfrm>
            <a:off x="694266" y="2836333"/>
            <a:ext cx="7230533"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4400" b="1" spc="300" dirty="0">
                <a:latin typeface="Bahnschrift" panose="020B0502040204020203" pitchFamily="34" charset="0"/>
              </a:rPr>
              <a:t>HOW THINGS ARE DONE</a:t>
            </a:r>
          </a:p>
          <a:p>
            <a:r>
              <a:rPr lang="en-US" sz="2000" b="1" spc="300" dirty="0">
                <a:latin typeface="Bahnschrift" panose="020B0502040204020203" pitchFamily="34" charset="0"/>
              </a:rPr>
              <a:t>PRE-QUARTER ASSIGNMENT</a:t>
            </a:r>
          </a:p>
        </p:txBody>
      </p:sp>
      <p:cxnSp>
        <p:nvCxnSpPr>
          <p:cNvPr id="8" name="Straight Connector 7">
            <a:extLst>
              <a:ext uri="{FF2B5EF4-FFF2-40B4-BE49-F238E27FC236}">
                <a16:creationId xmlns:a16="http://schemas.microsoft.com/office/drawing/2014/main" id="{EF37AE94-5A10-454A-81C3-AB698D9F52D8}"/>
              </a:ext>
            </a:extLst>
          </p:cNvPr>
          <p:cNvCxnSpPr/>
          <p:nvPr/>
        </p:nvCxnSpPr>
        <p:spPr>
          <a:xfrm>
            <a:off x="694266" y="677333"/>
            <a:ext cx="55880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23212DA-B1D1-8D46-9D3D-01E2E1B6F4F0}"/>
              </a:ext>
            </a:extLst>
          </p:cNvPr>
          <p:cNvSpPr/>
          <p:nvPr/>
        </p:nvSpPr>
        <p:spPr>
          <a:xfrm>
            <a:off x="6960871" y="5503335"/>
            <a:ext cx="4536864"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latin typeface="Bahnschrift" panose="020B0502040204020203" pitchFamily="34" charset="0"/>
              </a:rPr>
              <a:t>ITGM 220/ PROFESSOR CHIU</a:t>
            </a:r>
          </a:p>
          <a:p>
            <a:pPr algn="r"/>
            <a:r>
              <a:rPr lang="en-US" sz="1200" b="1" spc="600" dirty="0">
                <a:latin typeface="Bahnschrift" panose="020B0502040204020203" pitchFamily="34" charset="0"/>
              </a:rPr>
              <a:t>GABRIEL</a:t>
            </a:r>
          </a:p>
        </p:txBody>
      </p:sp>
      <p:sp>
        <p:nvSpPr>
          <p:cNvPr id="9" name="Rectangle 8">
            <a:extLst>
              <a:ext uri="{FF2B5EF4-FFF2-40B4-BE49-F238E27FC236}">
                <a16:creationId xmlns:a16="http://schemas.microsoft.com/office/drawing/2014/main" id="{335DBF6D-E5B3-B544-AFB9-A2136A5D8E5A}"/>
              </a:ext>
            </a:extLst>
          </p:cNvPr>
          <p:cNvSpPr/>
          <p:nvPr/>
        </p:nvSpPr>
        <p:spPr>
          <a:xfrm>
            <a:off x="14968298" y="6163734"/>
            <a:ext cx="694266" cy="694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325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0CDB53-7A00-3D40-9C60-18BEC7B5C41E}"/>
              </a:ext>
            </a:extLst>
          </p:cNvPr>
          <p:cNvSpPr/>
          <p:nvPr/>
        </p:nvSpPr>
        <p:spPr>
          <a:xfrm>
            <a:off x="1515676" y="572791"/>
            <a:ext cx="7230533" cy="20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600" dirty="0">
                <a:solidFill>
                  <a:schemeClr val="bg1">
                    <a:lumMod val="50000"/>
                  </a:schemeClr>
                </a:solidFill>
                <a:latin typeface="Bahnschrift" panose="020B0502040204020203" pitchFamily="34" charset="0"/>
              </a:rPr>
              <a:t>ME MYSELF</a:t>
            </a:r>
          </a:p>
        </p:txBody>
      </p:sp>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6" name="Rectangle 5">
            <a:extLst>
              <a:ext uri="{FF2B5EF4-FFF2-40B4-BE49-F238E27FC236}">
                <a16:creationId xmlns:a16="http://schemas.microsoft.com/office/drawing/2014/main" id="{34DF9914-634A-0649-8EA6-15A1B4C7CB37}"/>
              </a:ext>
            </a:extLst>
          </p:cNvPr>
          <p:cNvSpPr/>
          <p:nvPr/>
        </p:nvSpPr>
        <p:spPr>
          <a:xfrm>
            <a:off x="689952" y="2089622"/>
            <a:ext cx="4893429" cy="407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I am a multimedia experience designer who brings ideas to reality. Currently working at Nam Fung Group fulltime to assist “the Mills” to build experiential retail experience</a:t>
            </a:r>
          </a:p>
          <a:p>
            <a:pPr>
              <a:lnSpc>
                <a:spcPct val="150000"/>
              </a:lnSpc>
            </a:pPr>
            <a:endParaRPr lang="en-US" sz="1400" dirty="0">
              <a:solidFill>
                <a:schemeClr val="tx1"/>
              </a:solidFill>
              <a:latin typeface="Yu Gothic UI" panose="020B0500000000000000" pitchFamily="34" charset="-128"/>
              <a:ea typeface="Yu Gothic UI" panose="020B0500000000000000" pitchFamily="34" charset="-128"/>
            </a:endParaRPr>
          </a:p>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I also partner with small business, startups and NGOs across Hong Kong to build their brands and promote their aims</a:t>
            </a:r>
          </a:p>
          <a:p>
            <a:pPr>
              <a:lnSpc>
                <a:spcPct val="150000"/>
              </a:lnSpc>
            </a:pPr>
            <a:endParaRPr lang="en-US" sz="1400" dirty="0">
              <a:solidFill>
                <a:schemeClr val="tx1"/>
              </a:solidFill>
              <a:latin typeface="Yu Gothic UI" panose="020B0500000000000000" pitchFamily="34" charset="-128"/>
              <a:ea typeface="Yu Gothic UI" panose="020B0500000000000000" pitchFamily="34" charset="-128"/>
            </a:endParaRPr>
          </a:p>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Feel free to follow me on Instagram @</a:t>
            </a:r>
            <a:r>
              <a:rPr lang="en-US" sz="1400" dirty="0" err="1">
                <a:solidFill>
                  <a:schemeClr val="tx1"/>
                </a:solidFill>
                <a:latin typeface="Yu Gothic UI" panose="020B0500000000000000" pitchFamily="34" charset="-128"/>
                <a:ea typeface="Yu Gothic UI" panose="020B0500000000000000" pitchFamily="34" charset="-128"/>
              </a:rPr>
              <a:t>mataleo_gml</a:t>
            </a:r>
            <a:endParaRPr lang="en-US" sz="1400" dirty="0">
              <a:solidFill>
                <a:schemeClr val="tx1"/>
              </a:solidFill>
              <a:latin typeface="Yu Gothic UI" panose="020B0500000000000000" pitchFamily="34" charset="-128"/>
              <a:ea typeface="Yu Gothic UI" panose="020B0500000000000000" pitchFamily="34" charset="-128"/>
            </a:endParaRPr>
          </a:p>
        </p:txBody>
      </p:sp>
      <p:sp>
        <p:nvSpPr>
          <p:cNvPr id="10" name="Rectangle 9">
            <a:extLst>
              <a:ext uri="{FF2B5EF4-FFF2-40B4-BE49-F238E27FC236}">
                <a16:creationId xmlns:a16="http://schemas.microsoft.com/office/drawing/2014/main" id="{26353AD7-161D-3441-93CF-D4B249E5591A}"/>
              </a:ext>
            </a:extLst>
          </p:cNvPr>
          <p:cNvSpPr/>
          <p:nvPr/>
        </p:nvSpPr>
        <p:spPr>
          <a:xfrm>
            <a:off x="694266" y="1125861"/>
            <a:ext cx="4889115"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b="1" spc="300" dirty="0">
                <a:solidFill>
                  <a:schemeClr val="tx1"/>
                </a:solidFill>
                <a:latin typeface="Bahnschrift" panose="020B0502040204020203" pitchFamily="34" charset="0"/>
              </a:rPr>
              <a:t>GABRIEL LAM</a:t>
            </a:r>
          </a:p>
        </p:txBody>
      </p:sp>
      <p:sp>
        <p:nvSpPr>
          <p:cNvPr id="8" name="Rectangle 7">
            <a:extLst>
              <a:ext uri="{FF2B5EF4-FFF2-40B4-BE49-F238E27FC236}">
                <a16:creationId xmlns:a16="http://schemas.microsoft.com/office/drawing/2014/main" id="{988535F7-ABC1-724B-BD9A-D8A9EA104BEE}"/>
              </a:ext>
            </a:extLst>
          </p:cNvPr>
          <p:cNvSpPr/>
          <p:nvPr/>
        </p:nvSpPr>
        <p:spPr>
          <a:xfrm>
            <a:off x="689952" y="1469848"/>
            <a:ext cx="4889115"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b="1" spc="600" dirty="0">
                <a:solidFill>
                  <a:schemeClr val="bg1">
                    <a:lumMod val="65000"/>
                  </a:schemeClr>
                </a:solidFill>
                <a:latin typeface="Bahnschrift" panose="020B0502040204020203" pitchFamily="34" charset="0"/>
              </a:rPr>
              <a:t>AKA GABRIEL MATALEO</a:t>
            </a:r>
          </a:p>
        </p:txBody>
      </p:sp>
      <p:pic>
        <p:nvPicPr>
          <p:cNvPr id="5122" name="Picture 2" descr="Image may contain: 1 person">
            <a:extLst>
              <a:ext uri="{FF2B5EF4-FFF2-40B4-BE49-F238E27FC236}">
                <a16:creationId xmlns:a16="http://schemas.microsoft.com/office/drawing/2014/main" id="{7A00ECC0-1CBF-1E46-9432-55845B007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350" y="1517070"/>
            <a:ext cx="3678384" cy="3678384"/>
          </a:xfrm>
          <a:prstGeom prst="roundRect">
            <a:avLst>
              <a:gd name="adj" fmla="val 50000"/>
            </a:avLst>
          </a:prstGeom>
          <a:solidFill>
            <a:srgbClr val="FFFFFF">
              <a:shade val="85000"/>
            </a:srgbClr>
          </a:solidFill>
          <a:ln>
            <a:noFill/>
          </a:ln>
          <a:effectLst>
            <a:outerShdw blurRad="635000" dist="38100" dir="5400000" algn="t" rotWithShape="0">
              <a:prstClr val="black">
                <a:alpha val="40000"/>
              </a:prstClr>
            </a:outerShdw>
          </a:effectLst>
        </p:spPr>
      </p:pic>
    </p:spTree>
    <p:extLst>
      <p:ext uri="{BB962C8B-B14F-4D97-AF65-F5344CB8AC3E}">
        <p14:creationId xmlns:p14="http://schemas.microsoft.com/office/powerpoint/2010/main" val="188404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0CDB53-7A00-3D40-9C60-18BEC7B5C41E}"/>
              </a:ext>
            </a:extLst>
          </p:cNvPr>
          <p:cNvSpPr/>
          <p:nvPr/>
        </p:nvSpPr>
        <p:spPr>
          <a:xfrm>
            <a:off x="1515676" y="572791"/>
            <a:ext cx="7230533" cy="20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600" dirty="0">
                <a:solidFill>
                  <a:schemeClr val="bg1">
                    <a:lumMod val="50000"/>
                  </a:schemeClr>
                </a:solidFill>
                <a:latin typeface="Bahnschrift" panose="020B0502040204020203" pitchFamily="34" charset="0"/>
              </a:rPr>
              <a:t>HOW THINGS ARE DONE</a:t>
            </a:r>
          </a:p>
        </p:txBody>
      </p:sp>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6" name="Rectangle 5">
            <a:extLst>
              <a:ext uri="{FF2B5EF4-FFF2-40B4-BE49-F238E27FC236}">
                <a16:creationId xmlns:a16="http://schemas.microsoft.com/office/drawing/2014/main" id="{34DF9914-634A-0649-8EA6-15A1B4C7CB37}"/>
              </a:ext>
            </a:extLst>
          </p:cNvPr>
          <p:cNvSpPr/>
          <p:nvPr/>
        </p:nvSpPr>
        <p:spPr>
          <a:xfrm>
            <a:off x="689953" y="2089622"/>
            <a:ext cx="4283830" cy="407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Drawing has been a part of the design process from the very beginning, from Leonardo da Vinci to architects constructing a modern skyscraper, drawings are an essential process for construction workers to communicate with the designer and understand how and what to do.</a:t>
            </a:r>
          </a:p>
        </p:txBody>
      </p:sp>
      <p:sp>
        <p:nvSpPr>
          <p:cNvPr id="10" name="Rectangle 9">
            <a:extLst>
              <a:ext uri="{FF2B5EF4-FFF2-40B4-BE49-F238E27FC236}">
                <a16:creationId xmlns:a16="http://schemas.microsoft.com/office/drawing/2014/main" id="{26353AD7-161D-3441-93CF-D4B249E5591A}"/>
              </a:ext>
            </a:extLst>
          </p:cNvPr>
          <p:cNvSpPr/>
          <p:nvPr/>
        </p:nvSpPr>
        <p:spPr>
          <a:xfrm>
            <a:off x="694266" y="1125861"/>
            <a:ext cx="4140970"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b="1" spc="300" dirty="0">
                <a:solidFill>
                  <a:schemeClr val="tx1"/>
                </a:solidFill>
                <a:latin typeface="Bahnschrift" panose="020B0502040204020203" pitchFamily="34" charset="0"/>
              </a:rPr>
              <a:t>THE PAST</a:t>
            </a:r>
          </a:p>
        </p:txBody>
      </p:sp>
      <p:pic>
        <p:nvPicPr>
          <p:cNvPr id="2050" name="Picture 2" descr="Leonardo da Vinci Architecture">
            <a:extLst>
              <a:ext uri="{FF2B5EF4-FFF2-40B4-BE49-F238E27FC236}">
                <a16:creationId xmlns:a16="http://schemas.microsoft.com/office/drawing/2014/main" id="{7DC6B8E6-0DD6-9C44-AA48-CD6069FD8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057" y="1517069"/>
            <a:ext cx="2885008" cy="3678385"/>
          </a:xfrm>
          <a:prstGeom prst="rect">
            <a:avLst/>
          </a:prstGeom>
          <a:noFill/>
          <a:effectLst>
            <a:outerShdw blurRad="127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Leonardo da Vinci Architecture">
            <a:extLst>
              <a:ext uri="{FF2B5EF4-FFF2-40B4-BE49-F238E27FC236}">
                <a16:creationId xmlns:a16="http://schemas.microsoft.com/office/drawing/2014/main" id="{4C8BF011-D68E-D140-8C4F-269A2B50D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8219" y="3436505"/>
            <a:ext cx="1810290" cy="1380346"/>
          </a:xfrm>
          <a:prstGeom prst="rect">
            <a:avLst/>
          </a:prstGeom>
          <a:noFill/>
          <a:effectLst>
            <a:outerShdw blurRad="127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2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0CDB53-7A00-3D40-9C60-18BEC7B5C41E}"/>
              </a:ext>
            </a:extLst>
          </p:cNvPr>
          <p:cNvSpPr/>
          <p:nvPr/>
        </p:nvSpPr>
        <p:spPr>
          <a:xfrm>
            <a:off x="1515676" y="572791"/>
            <a:ext cx="7230533" cy="20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600" dirty="0">
                <a:solidFill>
                  <a:schemeClr val="bg1">
                    <a:lumMod val="50000"/>
                  </a:schemeClr>
                </a:solidFill>
                <a:latin typeface="Bahnschrift" panose="020B0502040204020203" pitchFamily="34" charset="0"/>
              </a:rPr>
              <a:t>HOW THINGS ARE DONE</a:t>
            </a:r>
          </a:p>
        </p:txBody>
      </p:sp>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6" name="Rectangle 5">
            <a:extLst>
              <a:ext uri="{FF2B5EF4-FFF2-40B4-BE49-F238E27FC236}">
                <a16:creationId xmlns:a16="http://schemas.microsoft.com/office/drawing/2014/main" id="{34DF9914-634A-0649-8EA6-15A1B4C7CB37}"/>
              </a:ext>
            </a:extLst>
          </p:cNvPr>
          <p:cNvSpPr/>
          <p:nvPr/>
        </p:nvSpPr>
        <p:spPr>
          <a:xfrm>
            <a:off x="689953" y="2089622"/>
            <a:ext cx="4283830" cy="407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Starting from 1930s due to the skyscraper boom after the opening of the Empire State Building, more and more people are dedicated in these large drafting room to handle every aspect and detail of the creation of the building.</a:t>
            </a:r>
          </a:p>
        </p:txBody>
      </p:sp>
      <p:sp>
        <p:nvSpPr>
          <p:cNvPr id="10" name="Rectangle 9">
            <a:extLst>
              <a:ext uri="{FF2B5EF4-FFF2-40B4-BE49-F238E27FC236}">
                <a16:creationId xmlns:a16="http://schemas.microsoft.com/office/drawing/2014/main" id="{26353AD7-161D-3441-93CF-D4B249E5591A}"/>
              </a:ext>
            </a:extLst>
          </p:cNvPr>
          <p:cNvSpPr/>
          <p:nvPr/>
        </p:nvSpPr>
        <p:spPr>
          <a:xfrm>
            <a:off x="694266" y="1125861"/>
            <a:ext cx="4140970"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b="1" spc="300" dirty="0">
                <a:solidFill>
                  <a:schemeClr val="tx1"/>
                </a:solidFill>
                <a:latin typeface="Bahnschrift" panose="020B0502040204020203" pitchFamily="34" charset="0"/>
              </a:rPr>
              <a:t>THE 30-40s</a:t>
            </a:r>
          </a:p>
        </p:txBody>
      </p:sp>
      <p:pic>
        <p:nvPicPr>
          <p:cNvPr id="2052" name="Picture 4">
            <a:extLst>
              <a:ext uri="{FF2B5EF4-FFF2-40B4-BE49-F238E27FC236}">
                <a16:creationId xmlns:a16="http://schemas.microsoft.com/office/drawing/2014/main" id="{CA84EA96-3A74-B04A-A2C9-6998E7C23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911" y="1736732"/>
            <a:ext cx="4048823" cy="3239058"/>
          </a:xfrm>
          <a:prstGeom prst="rect">
            <a:avLst/>
          </a:prstGeom>
          <a:noFill/>
          <a:effectLst>
            <a:outerShdw blurRad="127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8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0CDB53-7A00-3D40-9C60-18BEC7B5C41E}"/>
              </a:ext>
            </a:extLst>
          </p:cNvPr>
          <p:cNvSpPr/>
          <p:nvPr/>
        </p:nvSpPr>
        <p:spPr>
          <a:xfrm>
            <a:off x="1515676" y="572791"/>
            <a:ext cx="7230533" cy="20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600" dirty="0">
                <a:solidFill>
                  <a:schemeClr val="bg1">
                    <a:lumMod val="50000"/>
                  </a:schemeClr>
                </a:solidFill>
                <a:latin typeface="Bahnschrift" panose="020B0502040204020203" pitchFamily="34" charset="0"/>
              </a:rPr>
              <a:t>HOW THINGS ARE NOW DONE</a:t>
            </a:r>
          </a:p>
        </p:txBody>
      </p:sp>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6" name="Rectangle 5">
            <a:extLst>
              <a:ext uri="{FF2B5EF4-FFF2-40B4-BE49-F238E27FC236}">
                <a16:creationId xmlns:a16="http://schemas.microsoft.com/office/drawing/2014/main" id="{34DF9914-634A-0649-8EA6-15A1B4C7CB37}"/>
              </a:ext>
            </a:extLst>
          </p:cNvPr>
          <p:cNvSpPr/>
          <p:nvPr/>
        </p:nvSpPr>
        <p:spPr>
          <a:xfrm>
            <a:off x="689953" y="2089622"/>
            <a:ext cx="4283830" cy="407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Computer Aided Design, or originally know as Computer Aided Drafting, are software designed to assist architects and designer to create and keep up with the growing complexity of projects. Originally starting in the 50s, CAD software are know wildly implemented across the industry.</a:t>
            </a:r>
          </a:p>
        </p:txBody>
      </p:sp>
      <p:sp>
        <p:nvSpPr>
          <p:cNvPr id="10" name="Rectangle 9">
            <a:extLst>
              <a:ext uri="{FF2B5EF4-FFF2-40B4-BE49-F238E27FC236}">
                <a16:creationId xmlns:a16="http://schemas.microsoft.com/office/drawing/2014/main" id="{26353AD7-161D-3441-93CF-D4B249E5591A}"/>
              </a:ext>
            </a:extLst>
          </p:cNvPr>
          <p:cNvSpPr/>
          <p:nvPr/>
        </p:nvSpPr>
        <p:spPr>
          <a:xfrm>
            <a:off x="694266" y="1125861"/>
            <a:ext cx="4140970"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b="1" spc="300" dirty="0">
                <a:solidFill>
                  <a:schemeClr val="tx1"/>
                </a:solidFill>
                <a:latin typeface="Bahnschrift" panose="020B0502040204020203" pitchFamily="34" charset="0"/>
              </a:rPr>
              <a:t>CAD SOFTWARE</a:t>
            </a:r>
          </a:p>
        </p:txBody>
      </p:sp>
      <p:pic>
        <p:nvPicPr>
          <p:cNvPr id="4098" name="Picture 2" descr="The History of CAD">
            <a:extLst>
              <a:ext uri="{FF2B5EF4-FFF2-40B4-BE49-F238E27FC236}">
                <a16:creationId xmlns:a16="http://schemas.microsoft.com/office/drawing/2014/main" id="{B242521A-6A11-A04C-9A50-B01778AE3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7" y="1308699"/>
            <a:ext cx="4957227" cy="3308949"/>
          </a:xfrm>
          <a:prstGeom prst="rect">
            <a:avLst/>
          </a:prstGeom>
          <a:noFill/>
          <a:effectLst>
            <a:outerShdw blurRad="127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4" descr="Advantages of Building Information Modeling (BIM) - Walsh Construction  Group - EDGE &amp; MBE Certified General Contractor - Columbus, Ohio">
            <a:extLst>
              <a:ext uri="{FF2B5EF4-FFF2-40B4-BE49-F238E27FC236}">
                <a16:creationId xmlns:a16="http://schemas.microsoft.com/office/drawing/2014/main" id="{77A641DA-99F1-ED41-B76B-9BFEC05EA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077" y="3862937"/>
            <a:ext cx="2119889" cy="1747362"/>
          </a:xfrm>
          <a:prstGeom prst="rect">
            <a:avLst/>
          </a:prstGeom>
          <a:noFill/>
          <a:effectLst>
            <a:outerShdw blurRad="127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07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0CDB53-7A00-3D40-9C60-18BEC7B5C41E}"/>
              </a:ext>
            </a:extLst>
          </p:cNvPr>
          <p:cNvSpPr/>
          <p:nvPr/>
        </p:nvSpPr>
        <p:spPr>
          <a:xfrm>
            <a:off x="1515676" y="572791"/>
            <a:ext cx="7230533" cy="20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600" dirty="0">
                <a:solidFill>
                  <a:schemeClr val="bg1">
                    <a:lumMod val="50000"/>
                  </a:schemeClr>
                </a:solidFill>
                <a:latin typeface="Bahnschrift" panose="020B0502040204020203" pitchFamily="34" charset="0"/>
              </a:rPr>
              <a:t>HOW THINGS ARE GOING TO BE DONE</a:t>
            </a:r>
          </a:p>
        </p:txBody>
      </p:sp>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6" name="Rectangle 5">
            <a:extLst>
              <a:ext uri="{FF2B5EF4-FFF2-40B4-BE49-F238E27FC236}">
                <a16:creationId xmlns:a16="http://schemas.microsoft.com/office/drawing/2014/main" id="{34DF9914-634A-0649-8EA6-15A1B4C7CB37}"/>
              </a:ext>
            </a:extLst>
          </p:cNvPr>
          <p:cNvSpPr/>
          <p:nvPr/>
        </p:nvSpPr>
        <p:spPr>
          <a:xfrm>
            <a:off x="689953" y="2089622"/>
            <a:ext cx="4283830" cy="407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CAD has expanded over the boundaries of just drafting, and as we moving towards the 21 century, CAD models are evolving into a more complex system of records and information, also knows as The Digital Twins and Building Information System (BIM).</a:t>
            </a:r>
          </a:p>
          <a:p>
            <a:pPr>
              <a:lnSpc>
                <a:spcPct val="150000"/>
              </a:lnSpc>
            </a:pPr>
            <a:endParaRPr lang="en-US" sz="1400" dirty="0">
              <a:solidFill>
                <a:schemeClr val="tx1"/>
              </a:solidFill>
              <a:latin typeface="Yu Gothic UI" panose="020B0500000000000000" pitchFamily="34" charset="-128"/>
              <a:ea typeface="Yu Gothic UI" panose="020B0500000000000000" pitchFamily="34" charset="-128"/>
            </a:endParaRPr>
          </a:p>
          <a:p>
            <a:pPr>
              <a:lnSpc>
                <a:spcPct val="150000"/>
              </a:lnSpc>
            </a:pPr>
            <a:r>
              <a:rPr lang="en-US" sz="1400" dirty="0">
                <a:solidFill>
                  <a:schemeClr val="tx1"/>
                </a:solidFill>
                <a:latin typeface="Yu Gothic UI" panose="020B0500000000000000" pitchFamily="34" charset="-128"/>
                <a:ea typeface="Yu Gothic UI" panose="020B0500000000000000" pitchFamily="34" charset="-128"/>
              </a:rPr>
              <a:t>Cities across the world are to create digital twins of their city to find optimal ways to build, transport and assist with the ongoing maintenance of infrastructure. </a:t>
            </a:r>
          </a:p>
        </p:txBody>
      </p:sp>
      <p:sp>
        <p:nvSpPr>
          <p:cNvPr id="10" name="Rectangle 9">
            <a:extLst>
              <a:ext uri="{FF2B5EF4-FFF2-40B4-BE49-F238E27FC236}">
                <a16:creationId xmlns:a16="http://schemas.microsoft.com/office/drawing/2014/main" id="{26353AD7-161D-3441-93CF-D4B249E5591A}"/>
              </a:ext>
            </a:extLst>
          </p:cNvPr>
          <p:cNvSpPr/>
          <p:nvPr/>
        </p:nvSpPr>
        <p:spPr>
          <a:xfrm>
            <a:off x="694266" y="1125861"/>
            <a:ext cx="4140970"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b="1" spc="300" dirty="0">
                <a:solidFill>
                  <a:schemeClr val="tx1"/>
                </a:solidFill>
                <a:latin typeface="Bahnschrift" panose="020B0502040204020203" pitchFamily="34" charset="0"/>
              </a:rPr>
              <a:t>THE FUTURE</a:t>
            </a:r>
          </a:p>
        </p:txBody>
      </p:sp>
      <p:pic>
        <p:nvPicPr>
          <p:cNvPr id="5122" name="Picture 2" descr="NEMETSCHEK: Open BIM par Excellence">
            <a:extLst>
              <a:ext uri="{FF2B5EF4-FFF2-40B4-BE49-F238E27FC236}">
                <a16:creationId xmlns:a16="http://schemas.microsoft.com/office/drawing/2014/main" id="{428616C5-38EE-DC40-AA55-DC530F54D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295" y="2170920"/>
            <a:ext cx="5105439" cy="2516157"/>
          </a:xfrm>
          <a:prstGeom prst="rect">
            <a:avLst/>
          </a:prstGeom>
          <a:noFill/>
          <a:effectLst>
            <a:outerShdw blurRad="127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0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0CDB53-7A00-3D40-9C60-18BEC7B5C41E}"/>
              </a:ext>
            </a:extLst>
          </p:cNvPr>
          <p:cNvSpPr/>
          <p:nvPr/>
        </p:nvSpPr>
        <p:spPr>
          <a:xfrm>
            <a:off x="1515676" y="572791"/>
            <a:ext cx="7230533" cy="209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600" dirty="0">
                <a:solidFill>
                  <a:schemeClr val="bg1">
                    <a:lumMod val="50000"/>
                  </a:schemeClr>
                </a:solidFill>
                <a:latin typeface="Bahnschrift" panose="020B0502040204020203" pitchFamily="34" charset="0"/>
              </a:rPr>
              <a:t>THE END</a:t>
            </a:r>
          </a:p>
        </p:txBody>
      </p:sp>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6" name="Rectangle 5">
            <a:extLst>
              <a:ext uri="{FF2B5EF4-FFF2-40B4-BE49-F238E27FC236}">
                <a16:creationId xmlns:a16="http://schemas.microsoft.com/office/drawing/2014/main" id="{34DF9914-634A-0649-8EA6-15A1B4C7CB37}"/>
              </a:ext>
            </a:extLst>
          </p:cNvPr>
          <p:cNvSpPr/>
          <p:nvPr/>
        </p:nvSpPr>
        <p:spPr>
          <a:xfrm>
            <a:off x="689952" y="2089622"/>
            <a:ext cx="7230533" cy="407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50000"/>
              </a:lnSpc>
            </a:pPr>
            <a:r>
              <a:rPr lang="en-US" sz="1400" dirty="0">
                <a:solidFill>
                  <a:schemeClr val="tx1"/>
                </a:solidFill>
                <a:latin typeface="Bahnschrift" panose="020B0502040204020203" pitchFamily="34" charset="0"/>
                <a:ea typeface="Yu Gothic UI" panose="020B0500000000000000" pitchFamily="34" charset="-128"/>
              </a:rPr>
              <a:t>Leo da Vinci Architect, Retrieved March 23, 2021</a:t>
            </a:r>
          </a:p>
          <a:p>
            <a:pPr>
              <a:lnSpc>
                <a:spcPct val="150000"/>
              </a:lnSpc>
            </a:pPr>
            <a:r>
              <a:rPr lang="en-US" sz="1200" dirty="0">
                <a:solidFill>
                  <a:schemeClr val="tx1"/>
                </a:solidFill>
                <a:latin typeface="Yu Gothic UI" panose="020B0500000000000000" pitchFamily="34" charset="-128"/>
                <a:ea typeface="Yu Gothic UI" panose="020B0500000000000000" pitchFamily="34" charset="-128"/>
              </a:rPr>
              <a:t>http://</a:t>
            </a:r>
            <a:r>
              <a:rPr lang="en-US" sz="1200" dirty="0" err="1">
                <a:solidFill>
                  <a:schemeClr val="tx1"/>
                </a:solidFill>
                <a:latin typeface="Yu Gothic UI" panose="020B0500000000000000" pitchFamily="34" charset="-128"/>
                <a:ea typeface="Yu Gothic UI" panose="020B0500000000000000" pitchFamily="34" charset="-128"/>
              </a:rPr>
              <a:t>www.leonardo</a:t>
            </a:r>
            <a:r>
              <a:rPr lang="en-US" sz="1200" dirty="0">
                <a:solidFill>
                  <a:schemeClr val="tx1"/>
                </a:solidFill>
                <a:latin typeface="Yu Gothic UI" panose="020B0500000000000000" pitchFamily="34" charset="-128"/>
                <a:ea typeface="Yu Gothic UI" panose="020B0500000000000000" pitchFamily="34" charset="-128"/>
              </a:rPr>
              <a:t>-da-</a:t>
            </a:r>
            <a:r>
              <a:rPr lang="en-US" sz="1200" dirty="0" err="1">
                <a:solidFill>
                  <a:schemeClr val="tx1"/>
                </a:solidFill>
                <a:latin typeface="Yu Gothic UI" panose="020B0500000000000000" pitchFamily="34" charset="-128"/>
                <a:ea typeface="Yu Gothic UI" panose="020B0500000000000000" pitchFamily="34" charset="-128"/>
              </a:rPr>
              <a:t>vinci.net</a:t>
            </a:r>
            <a:r>
              <a:rPr lang="en-US" sz="1200" dirty="0">
                <a:solidFill>
                  <a:schemeClr val="tx1"/>
                </a:solidFill>
                <a:latin typeface="Yu Gothic UI" panose="020B0500000000000000" pitchFamily="34" charset="-128"/>
                <a:ea typeface="Yu Gothic UI" panose="020B0500000000000000" pitchFamily="34" charset="-128"/>
              </a:rPr>
              <a:t>/ </a:t>
            </a:r>
          </a:p>
          <a:p>
            <a:pPr>
              <a:lnSpc>
                <a:spcPct val="150000"/>
              </a:lnSpc>
            </a:pPr>
            <a:endParaRPr lang="en-US" sz="1200" dirty="0">
              <a:solidFill>
                <a:schemeClr val="tx1"/>
              </a:solidFill>
              <a:latin typeface="Yu Gothic UI" panose="020B0500000000000000" pitchFamily="34" charset="-128"/>
              <a:ea typeface="Yu Gothic UI" panose="020B0500000000000000" pitchFamily="34" charset="-128"/>
            </a:endParaRPr>
          </a:p>
          <a:p>
            <a:pPr>
              <a:lnSpc>
                <a:spcPct val="150000"/>
              </a:lnSpc>
            </a:pPr>
            <a:r>
              <a:rPr lang="en-US" sz="1400" dirty="0">
                <a:solidFill>
                  <a:schemeClr val="tx1"/>
                </a:solidFill>
                <a:latin typeface="Bahnschrift" panose="020B0502040204020203" pitchFamily="34" charset="0"/>
                <a:ea typeface="Yu Gothic UI" panose="020B0500000000000000" pitchFamily="34" charset="-128"/>
              </a:rPr>
              <a:t>How CAD Has Evolved Since 1982, Retrieved March 22, 2021</a:t>
            </a:r>
          </a:p>
          <a:p>
            <a:pPr>
              <a:lnSpc>
                <a:spcPct val="150000"/>
              </a:lnSpc>
            </a:pPr>
            <a:r>
              <a:rPr lang="en-US" sz="1200" dirty="0">
                <a:solidFill>
                  <a:schemeClr val="tx1"/>
                </a:solidFill>
                <a:latin typeface="Yu Gothic UI" panose="020B0500000000000000" pitchFamily="34" charset="-128"/>
                <a:ea typeface="Yu Gothic UI" panose="020B0500000000000000" pitchFamily="34" charset="-128"/>
              </a:rPr>
              <a:t>https://www.scan2cad.com/cad/cad-evolved-since-1982/</a:t>
            </a:r>
          </a:p>
          <a:p>
            <a:pPr>
              <a:lnSpc>
                <a:spcPct val="150000"/>
              </a:lnSpc>
            </a:pPr>
            <a:endParaRPr lang="en-US" sz="1400" dirty="0">
              <a:solidFill>
                <a:schemeClr val="tx1"/>
              </a:solidFill>
              <a:latin typeface="Yu Gothic UI" panose="020B0500000000000000" pitchFamily="34" charset="-128"/>
              <a:ea typeface="Yu Gothic UI" panose="020B0500000000000000" pitchFamily="34" charset="-128"/>
            </a:endParaRPr>
          </a:p>
        </p:txBody>
      </p:sp>
      <p:pic>
        <p:nvPicPr>
          <p:cNvPr id="8" name="Graphic 7" descr="Quotes with solid fill">
            <a:extLst>
              <a:ext uri="{FF2B5EF4-FFF2-40B4-BE49-F238E27FC236}">
                <a16:creationId xmlns:a16="http://schemas.microsoft.com/office/drawing/2014/main" id="{22B8C885-6D90-0042-AB6C-230E3F81C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5280" y="1913245"/>
            <a:ext cx="2458720" cy="2458720"/>
          </a:xfrm>
          <a:prstGeom prst="rect">
            <a:avLst/>
          </a:prstGeom>
        </p:spPr>
      </p:pic>
      <p:sp>
        <p:nvSpPr>
          <p:cNvPr id="11" name="Rectangle 10">
            <a:extLst>
              <a:ext uri="{FF2B5EF4-FFF2-40B4-BE49-F238E27FC236}">
                <a16:creationId xmlns:a16="http://schemas.microsoft.com/office/drawing/2014/main" id="{CF3285D9-E4CE-7646-94EC-DB0B1677BCBA}"/>
              </a:ext>
            </a:extLst>
          </p:cNvPr>
          <p:cNvSpPr/>
          <p:nvPr/>
        </p:nvSpPr>
        <p:spPr>
          <a:xfrm>
            <a:off x="694266" y="1125861"/>
            <a:ext cx="4889115" cy="1185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2400" b="1" spc="600" dirty="0">
                <a:solidFill>
                  <a:schemeClr val="bg1">
                    <a:lumMod val="50000"/>
                  </a:schemeClr>
                </a:solidFill>
                <a:latin typeface="Bahnschrift" panose="020B0502040204020203" pitchFamily="34" charset="0"/>
              </a:rPr>
              <a:t>CITATION &amp; REFERENCE</a:t>
            </a:r>
          </a:p>
        </p:txBody>
      </p:sp>
    </p:spTree>
    <p:extLst>
      <p:ext uri="{BB962C8B-B14F-4D97-AF65-F5344CB8AC3E}">
        <p14:creationId xmlns:p14="http://schemas.microsoft.com/office/powerpoint/2010/main" val="244548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81318D0-7017-A845-907F-371480FA6827}"/>
              </a:ext>
            </a:extLst>
          </p:cNvPr>
          <p:cNvCxnSpPr/>
          <p:nvPr/>
        </p:nvCxnSpPr>
        <p:spPr>
          <a:xfrm>
            <a:off x="694266" y="677333"/>
            <a:ext cx="558801"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20F933-0AE9-694E-9692-4DF9D9C43547}"/>
              </a:ext>
            </a:extLst>
          </p:cNvPr>
          <p:cNvSpPr/>
          <p:nvPr/>
        </p:nvSpPr>
        <p:spPr>
          <a:xfrm>
            <a:off x="7715133" y="5503335"/>
            <a:ext cx="3782601" cy="660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r"/>
            <a:r>
              <a:rPr lang="en-US" sz="1200" b="1" spc="600" dirty="0">
                <a:solidFill>
                  <a:schemeClr val="bg1">
                    <a:lumMod val="85000"/>
                  </a:schemeClr>
                </a:solidFill>
                <a:latin typeface="Bahnschrift" panose="020B0502040204020203" pitchFamily="34" charset="0"/>
              </a:rPr>
              <a:t>GABRIEL</a:t>
            </a:r>
          </a:p>
        </p:txBody>
      </p:sp>
      <p:sp>
        <p:nvSpPr>
          <p:cNvPr id="5" name="Rectangle 4">
            <a:extLst>
              <a:ext uri="{FF2B5EF4-FFF2-40B4-BE49-F238E27FC236}">
                <a16:creationId xmlns:a16="http://schemas.microsoft.com/office/drawing/2014/main" id="{F7CB3CC8-4980-CA4C-92C4-AEB2C2DA1245}"/>
              </a:ext>
            </a:extLst>
          </p:cNvPr>
          <p:cNvSpPr/>
          <p:nvPr/>
        </p:nvSpPr>
        <p:spPr>
          <a:xfrm>
            <a:off x="2480733" y="3232439"/>
            <a:ext cx="7230533" cy="39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spc="600" dirty="0">
                <a:solidFill>
                  <a:schemeClr val="tx1"/>
                </a:solidFill>
                <a:latin typeface="Bahnschrift" panose="020B0502040204020203" pitchFamily="34" charset="0"/>
              </a:rPr>
              <a:t>THANKS</a:t>
            </a:r>
          </a:p>
        </p:txBody>
      </p:sp>
    </p:spTree>
    <p:extLst>
      <p:ext uri="{BB962C8B-B14F-4D97-AF65-F5344CB8AC3E}">
        <p14:creationId xmlns:p14="http://schemas.microsoft.com/office/powerpoint/2010/main" val="244216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374</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Yu Gothic UI</vt:lpstr>
      <vt:lpstr>Arial</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Lam</dc:creator>
  <cp:lastModifiedBy>Gabriel Lam</cp:lastModifiedBy>
  <cp:revision>9</cp:revision>
  <dcterms:created xsi:type="dcterms:W3CDTF">2021-01-08T07:22:27Z</dcterms:created>
  <dcterms:modified xsi:type="dcterms:W3CDTF">2021-03-22T23:44:11Z</dcterms:modified>
</cp:coreProperties>
</file>