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562" r:id="rId3"/>
    <p:sldId id="659" r:id="rId4"/>
    <p:sldId id="66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4E377-38BE-4AEC-B7DA-0C3EA9FBC4C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65FAC4-80ED-4B5D-99B7-6B4D0C8E640A}">
      <dgm:prSet/>
      <dgm:spPr/>
      <dgm:t>
        <a:bodyPr/>
        <a:lstStyle/>
        <a:p>
          <a:r>
            <a:rPr lang="es-ES" baseline="0" dirty="0"/>
            <a:t>Anaconda</a:t>
          </a:r>
          <a:endParaRPr lang="en-GB" dirty="0"/>
        </a:p>
      </dgm:t>
    </dgm:pt>
    <dgm:pt modelId="{29059CDC-3A96-48B3-BD0C-172DFE796EB8}" type="parTrans" cxnId="{6FA9C5BC-9F24-4065-8BDF-3D79ADF7FE1F}">
      <dgm:prSet/>
      <dgm:spPr/>
      <dgm:t>
        <a:bodyPr/>
        <a:lstStyle/>
        <a:p>
          <a:endParaRPr lang="en-GB"/>
        </a:p>
      </dgm:t>
    </dgm:pt>
    <dgm:pt modelId="{59A8B657-6E3E-4939-9E6A-FB596A60B10B}" type="sibTrans" cxnId="{6FA9C5BC-9F24-4065-8BDF-3D79ADF7FE1F}">
      <dgm:prSet/>
      <dgm:spPr/>
      <dgm:t>
        <a:bodyPr/>
        <a:lstStyle/>
        <a:p>
          <a:endParaRPr lang="en-GB"/>
        </a:p>
      </dgm:t>
    </dgm:pt>
    <dgm:pt modelId="{AEDDB6E3-39E9-44E7-B235-08FB872D526E}">
      <dgm:prSet/>
      <dgm:spPr/>
      <dgm:t>
        <a:bodyPr/>
        <a:lstStyle/>
        <a:p>
          <a:r>
            <a:rPr lang="es-ES" baseline="0" dirty="0"/>
            <a:t>IDE</a:t>
          </a:r>
          <a:endParaRPr lang="en-GB" dirty="0"/>
        </a:p>
      </dgm:t>
    </dgm:pt>
    <dgm:pt modelId="{8388741E-A6F4-4251-BAFA-96B233EBF4D3}" type="parTrans" cxnId="{8DFE82E0-9072-48CE-9E2C-512E876DF9B4}">
      <dgm:prSet/>
      <dgm:spPr/>
      <dgm:t>
        <a:bodyPr/>
        <a:lstStyle/>
        <a:p>
          <a:endParaRPr lang="en-GB"/>
        </a:p>
      </dgm:t>
    </dgm:pt>
    <dgm:pt modelId="{602B42AA-8F30-42F6-8F76-5B44C75001D6}" type="sibTrans" cxnId="{8DFE82E0-9072-48CE-9E2C-512E876DF9B4}">
      <dgm:prSet/>
      <dgm:spPr/>
      <dgm:t>
        <a:bodyPr/>
        <a:lstStyle/>
        <a:p>
          <a:endParaRPr lang="en-GB"/>
        </a:p>
      </dgm:t>
    </dgm:pt>
    <dgm:pt modelId="{37C226CA-E8C9-4085-8FAD-A9F92EA89996}">
      <dgm:prSet/>
      <dgm:spPr/>
      <dgm:t>
        <a:bodyPr/>
        <a:lstStyle/>
        <a:p>
          <a:r>
            <a:rPr lang="es-ES" baseline="0" dirty="0" err="1"/>
            <a:t>Repository</a:t>
          </a:r>
          <a:endParaRPr lang="en-GB" dirty="0"/>
        </a:p>
      </dgm:t>
    </dgm:pt>
    <dgm:pt modelId="{6C5FC11C-B608-4986-B646-58F84F379840}" type="parTrans" cxnId="{6871496E-3D85-4B59-832F-B84F67580BBC}">
      <dgm:prSet/>
      <dgm:spPr/>
      <dgm:t>
        <a:bodyPr/>
        <a:lstStyle/>
        <a:p>
          <a:endParaRPr lang="en-GB"/>
        </a:p>
      </dgm:t>
    </dgm:pt>
    <dgm:pt modelId="{920EA7FD-9796-40AF-80AE-3EC40B64EED7}" type="sibTrans" cxnId="{6871496E-3D85-4B59-832F-B84F67580BBC}">
      <dgm:prSet/>
      <dgm:spPr/>
      <dgm:t>
        <a:bodyPr/>
        <a:lstStyle/>
        <a:p>
          <a:endParaRPr lang="en-GB"/>
        </a:p>
      </dgm:t>
    </dgm:pt>
    <dgm:pt modelId="{E03B574E-DEE8-494C-AC0B-DC80683CB8FF}">
      <dgm:prSet/>
      <dgm:spPr>
        <a:noFill/>
        <a:ln>
          <a:noFill/>
        </a:ln>
      </dgm:spPr>
      <dgm:t>
        <a:bodyPr/>
        <a:lstStyle/>
        <a:p>
          <a:r>
            <a:rPr lang="es-ES" dirty="0">
              <a:solidFill>
                <a:srgbClr val="7030A0"/>
              </a:solidFill>
            </a:rPr>
            <a:t>&gt;= 5.3</a:t>
          </a:r>
          <a:endParaRPr lang="en-GB" dirty="0">
            <a:solidFill>
              <a:srgbClr val="7030A0"/>
            </a:solidFill>
          </a:endParaRPr>
        </a:p>
      </dgm:t>
    </dgm:pt>
    <dgm:pt modelId="{98CCE904-85B7-4C04-909E-0D1266A82251}" type="parTrans" cxnId="{16065110-57EA-42B4-A271-B49238FC257F}">
      <dgm:prSet/>
      <dgm:spPr/>
      <dgm:t>
        <a:bodyPr/>
        <a:lstStyle/>
        <a:p>
          <a:endParaRPr lang="en-GB"/>
        </a:p>
      </dgm:t>
    </dgm:pt>
    <dgm:pt modelId="{B580B4F7-83EB-4F08-9936-80381FFCE65E}" type="sibTrans" cxnId="{16065110-57EA-42B4-A271-B49238FC257F}">
      <dgm:prSet/>
      <dgm:spPr/>
      <dgm:t>
        <a:bodyPr/>
        <a:lstStyle/>
        <a:p>
          <a:endParaRPr lang="en-GB"/>
        </a:p>
      </dgm:t>
    </dgm:pt>
    <dgm:pt modelId="{FA8C1348-3229-4C00-9B6F-BBE78E7EF9C6}">
      <dgm:prSet/>
      <dgm:spPr>
        <a:noFill/>
        <a:ln>
          <a:noFill/>
        </a:ln>
      </dgm:spPr>
      <dgm:t>
        <a:bodyPr/>
        <a:lstStyle/>
        <a:p>
          <a:r>
            <a:rPr lang="es-ES" dirty="0">
              <a:solidFill>
                <a:srgbClr val="7030A0"/>
              </a:solidFill>
            </a:rPr>
            <a:t>Python 3.6</a:t>
          </a:r>
          <a:endParaRPr lang="en-GB" dirty="0">
            <a:solidFill>
              <a:srgbClr val="7030A0"/>
            </a:solidFill>
          </a:endParaRPr>
        </a:p>
      </dgm:t>
    </dgm:pt>
    <dgm:pt modelId="{73FCE7A9-D77D-4A59-B241-7BEBBB705AD3}" type="parTrans" cxnId="{48479E75-12F4-4756-B29F-AA0F93F078B6}">
      <dgm:prSet/>
      <dgm:spPr/>
      <dgm:t>
        <a:bodyPr/>
        <a:lstStyle/>
        <a:p>
          <a:endParaRPr lang="en-GB"/>
        </a:p>
      </dgm:t>
    </dgm:pt>
    <dgm:pt modelId="{CD24C665-AD69-4251-900E-3522F86D8AC7}" type="sibTrans" cxnId="{48479E75-12F4-4756-B29F-AA0F93F078B6}">
      <dgm:prSet/>
      <dgm:spPr/>
      <dgm:t>
        <a:bodyPr/>
        <a:lstStyle/>
        <a:p>
          <a:endParaRPr lang="en-GB"/>
        </a:p>
      </dgm:t>
    </dgm:pt>
    <dgm:pt modelId="{A7A57FFE-3469-4550-93E6-CD4F832F22EE}">
      <dgm:prSet/>
      <dgm:spPr>
        <a:noFill/>
        <a:ln>
          <a:noFill/>
        </a:ln>
      </dgm:spPr>
      <dgm:t>
        <a:bodyPr/>
        <a:lstStyle/>
        <a:p>
          <a:r>
            <a:rPr lang="es-ES" dirty="0">
              <a:solidFill>
                <a:srgbClr val="7030A0"/>
              </a:solidFill>
            </a:rPr>
            <a:t>VS Code (or </a:t>
          </a:r>
          <a:r>
            <a:rPr lang="es-ES" dirty="0" err="1">
              <a:solidFill>
                <a:srgbClr val="7030A0"/>
              </a:solidFill>
            </a:rPr>
            <a:t>Atom</a:t>
          </a:r>
          <a:r>
            <a:rPr lang="es-ES" dirty="0">
              <a:solidFill>
                <a:srgbClr val="7030A0"/>
              </a:solidFill>
            </a:rPr>
            <a:t>, …)</a:t>
          </a:r>
          <a:endParaRPr lang="en-GB" dirty="0">
            <a:solidFill>
              <a:srgbClr val="7030A0"/>
            </a:solidFill>
          </a:endParaRPr>
        </a:p>
      </dgm:t>
    </dgm:pt>
    <dgm:pt modelId="{021E7566-6AAC-4F58-B01F-26D5D690FAC0}" type="parTrans" cxnId="{F8C9C35F-6A6F-4C57-B216-25360758E2A1}">
      <dgm:prSet/>
      <dgm:spPr/>
      <dgm:t>
        <a:bodyPr/>
        <a:lstStyle/>
        <a:p>
          <a:endParaRPr lang="en-GB"/>
        </a:p>
      </dgm:t>
    </dgm:pt>
    <dgm:pt modelId="{21F8626D-630E-42A0-A102-2BBD27DEE84F}" type="sibTrans" cxnId="{F8C9C35F-6A6F-4C57-B216-25360758E2A1}">
      <dgm:prSet/>
      <dgm:spPr/>
      <dgm:t>
        <a:bodyPr/>
        <a:lstStyle/>
        <a:p>
          <a:endParaRPr lang="en-GB"/>
        </a:p>
      </dgm:t>
    </dgm:pt>
    <dgm:pt modelId="{E1352E3D-E23B-467B-90BA-FFB1835D6AAE}">
      <dgm:prSet/>
      <dgm:spPr>
        <a:noFill/>
        <a:ln>
          <a:noFill/>
        </a:ln>
      </dgm:spPr>
      <dgm:t>
        <a:bodyPr/>
        <a:lstStyle/>
        <a:p>
          <a:r>
            <a:rPr lang="es-ES" dirty="0" err="1">
              <a:solidFill>
                <a:srgbClr val="7030A0"/>
              </a:solidFill>
            </a:rPr>
            <a:t>Jupyter</a:t>
          </a:r>
          <a:endParaRPr lang="en-GB" dirty="0">
            <a:solidFill>
              <a:srgbClr val="7030A0"/>
            </a:solidFill>
          </a:endParaRPr>
        </a:p>
      </dgm:t>
    </dgm:pt>
    <dgm:pt modelId="{F4DF090D-3C54-4BFA-A692-79408CF2C4E1}" type="parTrans" cxnId="{BD4BB9B1-88FA-40CE-9FAE-008F58462929}">
      <dgm:prSet/>
      <dgm:spPr/>
      <dgm:t>
        <a:bodyPr/>
        <a:lstStyle/>
        <a:p>
          <a:endParaRPr lang="en-GB"/>
        </a:p>
      </dgm:t>
    </dgm:pt>
    <dgm:pt modelId="{6C8ECE75-7016-47F8-8C87-A62D27386AF7}" type="sibTrans" cxnId="{BD4BB9B1-88FA-40CE-9FAE-008F58462929}">
      <dgm:prSet/>
      <dgm:spPr/>
      <dgm:t>
        <a:bodyPr/>
        <a:lstStyle/>
        <a:p>
          <a:endParaRPr lang="en-GB"/>
        </a:p>
      </dgm:t>
    </dgm:pt>
    <dgm:pt modelId="{86D148DE-8C79-402C-8F5D-CBDD60D421FF}">
      <dgm:prSet/>
      <dgm:spPr>
        <a:noFill/>
        <a:ln>
          <a:noFill/>
        </a:ln>
      </dgm:spPr>
      <dgm:t>
        <a:bodyPr/>
        <a:lstStyle/>
        <a:p>
          <a:pPr>
            <a:buNone/>
          </a:pPr>
          <a:r>
            <a:rPr lang="en-GB" dirty="0">
              <a:solidFill>
                <a:srgbClr val="7030A0"/>
              </a:solidFill>
            </a:rPr>
            <a:t>https://github.com/</a:t>
          </a:r>
        </a:p>
      </dgm:t>
    </dgm:pt>
    <dgm:pt modelId="{D9284DF8-5E80-4845-A88E-EA852B143BAA}" type="parTrans" cxnId="{9333EBB1-CC13-439C-867F-79508DBE779C}">
      <dgm:prSet/>
      <dgm:spPr/>
      <dgm:t>
        <a:bodyPr/>
        <a:lstStyle/>
        <a:p>
          <a:endParaRPr lang="en-GB"/>
        </a:p>
      </dgm:t>
    </dgm:pt>
    <dgm:pt modelId="{A639EC3A-0598-4F28-AE75-E68CB32D02AC}" type="sibTrans" cxnId="{9333EBB1-CC13-439C-867F-79508DBE779C}">
      <dgm:prSet/>
      <dgm:spPr/>
      <dgm:t>
        <a:bodyPr/>
        <a:lstStyle/>
        <a:p>
          <a:endParaRPr lang="en-GB"/>
        </a:p>
      </dgm:t>
    </dgm:pt>
    <dgm:pt modelId="{0F58F006-C0BA-4554-9C03-44EE21176A45}">
      <dgm:prSet/>
      <dgm:spPr/>
      <dgm:t>
        <a:bodyPr/>
        <a:lstStyle/>
        <a:p>
          <a:r>
            <a:rPr lang="es-ES" dirty="0"/>
            <a:t>CUDA</a:t>
          </a:r>
          <a:endParaRPr lang="en-GB" dirty="0"/>
        </a:p>
      </dgm:t>
    </dgm:pt>
    <dgm:pt modelId="{F54A262B-DE59-4336-86F2-B8BA667FF738}" type="parTrans" cxnId="{09F7F4EC-FB72-4D26-BD72-0443EBE1809A}">
      <dgm:prSet/>
      <dgm:spPr/>
      <dgm:t>
        <a:bodyPr/>
        <a:lstStyle/>
        <a:p>
          <a:endParaRPr lang="en-GB"/>
        </a:p>
      </dgm:t>
    </dgm:pt>
    <dgm:pt modelId="{BB477381-CB1E-4142-984A-5ED489FD4F25}" type="sibTrans" cxnId="{09F7F4EC-FB72-4D26-BD72-0443EBE1809A}">
      <dgm:prSet/>
      <dgm:spPr/>
      <dgm:t>
        <a:bodyPr/>
        <a:lstStyle/>
        <a:p>
          <a:endParaRPr lang="en-GB"/>
        </a:p>
      </dgm:t>
    </dgm:pt>
    <dgm:pt modelId="{4D6A710E-B48F-408C-8C7F-7C78137E3510}">
      <dgm:prSet custT="1"/>
      <dgm:spPr>
        <a:noFill/>
        <a:ln>
          <a:noFill/>
        </a:ln>
      </dgm:spPr>
      <dgm:t>
        <a:bodyPr/>
        <a:lstStyle/>
        <a:p>
          <a:r>
            <a:rPr lang="es-ES" sz="3300" kern="1200" dirty="0">
              <a:solidFill>
                <a:srgbClr val="7030A0"/>
              </a:solidFill>
              <a:latin typeface="Tw Cen MT" panose="020B0602020104020603"/>
              <a:ea typeface="+mn-ea"/>
              <a:cs typeface="+mn-cs"/>
            </a:rPr>
            <a:t>CUDA 9</a:t>
          </a:r>
          <a:endParaRPr lang="en-GB" sz="3300" kern="1200" dirty="0">
            <a:solidFill>
              <a:srgbClr val="7030A0"/>
            </a:solidFill>
            <a:latin typeface="Tw Cen MT" panose="020B0602020104020603"/>
            <a:ea typeface="+mn-ea"/>
            <a:cs typeface="+mn-cs"/>
          </a:endParaRPr>
        </a:p>
      </dgm:t>
    </dgm:pt>
    <dgm:pt modelId="{272B0CA9-BAED-4439-9143-5186AA740059}" type="parTrans" cxnId="{ACA86680-F893-4735-8542-44135199D0F0}">
      <dgm:prSet/>
      <dgm:spPr/>
      <dgm:t>
        <a:bodyPr/>
        <a:lstStyle/>
        <a:p>
          <a:endParaRPr lang="en-GB"/>
        </a:p>
      </dgm:t>
    </dgm:pt>
    <dgm:pt modelId="{A84A51E4-6F97-4AC3-A068-0C5BA70813C0}" type="sibTrans" cxnId="{ACA86680-F893-4735-8542-44135199D0F0}">
      <dgm:prSet/>
      <dgm:spPr/>
      <dgm:t>
        <a:bodyPr/>
        <a:lstStyle/>
        <a:p>
          <a:endParaRPr lang="en-GB"/>
        </a:p>
      </dgm:t>
    </dgm:pt>
    <dgm:pt modelId="{916632C0-EEED-47D2-A47F-DD797983DDC8}" type="pres">
      <dgm:prSet presAssocID="{19A4E377-38BE-4AEC-B7DA-0C3EA9FBC4C4}" presName="Name0" presStyleCnt="0">
        <dgm:presLayoutVars>
          <dgm:dir/>
          <dgm:animLvl val="lvl"/>
          <dgm:resizeHandles val="exact"/>
        </dgm:presLayoutVars>
      </dgm:prSet>
      <dgm:spPr/>
    </dgm:pt>
    <dgm:pt modelId="{839847DE-032F-44F8-A643-54D41CCD29B8}" type="pres">
      <dgm:prSet presAssocID="{0F58F006-C0BA-4554-9C03-44EE21176A45}" presName="linNode" presStyleCnt="0"/>
      <dgm:spPr/>
    </dgm:pt>
    <dgm:pt modelId="{4C2BCF08-F850-4344-909F-CFD7AFF193E5}" type="pres">
      <dgm:prSet presAssocID="{0F58F006-C0BA-4554-9C03-44EE21176A45}" presName="parTx" presStyleLbl="revTx" presStyleIdx="0" presStyleCnt="4">
        <dgm:presLayoutVars>
          <dgm:chMax val="1"/>
          <dgm:bulletEnabled val="1"/>
        </dgm:presLayoutVars>
      </dgm:prSet>
      <dgm:spPr/>
    </dgm:pt>
    <dgm:pt modelId="{68BCA6BA-A9B2-4FDD-9590-BCCF83DD1877}" type="pres">
      <dgm:prSet presAssocID="{0F58F006-C0BA-4554-9C03-44EE21176A45}" presName="bracket" presStyleLbl="parChTrans1D1" presStyleIdx="0" presStyleCnt="4"/>
      <dgm:spPr/>
    </dgm:pt>
    <dgm:pt modelId="{3BB46EB2-398C-45F8-9BF1-8027C6E11D5E}" type="pres">
      <dgm:prSet presAssocID="{0F58F006-C0BA-4554-9C03-44EE21176A45}" presName="spH" presStyleCnt="0"/>
      <dgm:spPr/>
    </dgm:pt>
    <dgm:pt modelId="{EF8DEE29-58C7-4A37-B18E-0FBDD317E6C4}" type="pres">
      <dgm:prSet presAssocID="{0F58F006-C0BA-4554-9C03-44EE21176A45}" presName="desTx" presStyleLbl="node1" presStyleIdx="0" presStyleCnt="4">
        <dgm:presLayoutVars>
          <dgm:bulletEnabled val="1"/>
        </dgm:presLayoutVars>
      </dgm:prSet>
      <dgm:spPr/>
    </dgm:pt>
    <dgm:pt modelId="{61EE3BD3-EB91-4FA2-8089-7E2824BC6327}" type="pres">
      <dgm:prSet presAssocID="{BB477381-CB1E-4142-984A-5ED489FD4F25}" presName="spV" presStyleCnt="0"/>
      <dgm:spPr/>
    </dgm:pt>
    <dgm:pt modelId="{0A4601B7-BD5A-434C-A308-7B2B002D7BF6}" type="pres">
      <dgm:prSet presAssocID="{3665FAC4-80ED-4B5D-99B7-6B4D0C8E640A}" presName="linNode" presStyleCnt="0"/>
      <dgm:spPr/>
    </dgm:pt>
    <dgm:pt modelId="{496282BA-CCF0-4967-8D38-FF869F803672}" type="pres">
      <dgm:prSet presAssocID="{3665FAC4-80ED-4B5D-99B7-6B4D0C8E640A}" presName="parTx" presStyleLbl="revTx" presStyleIdx="1" presStyleCnt="4">
        <dgm:presLayoutVars>
          <dgm:chMax val="1"/>
          <dgm:bulletEnabled val="1"/>
        </dgm:presLayoutVars>
      </dgm:prSet>
      <dgm:spPr/>
    </dgm:pt>
    <dgm:pt modelId="{3C3F0406-A8F3-472E-BEE5-D4B07085445C}" type="pres">
      <dgm:prSet presAssocID="{3665FAC4-80ED-4B5D-99B7-6B4D0C8E640A}" presName="bracket" presStyleLbl="parChTrans1D1" presStyleIdx="1" presStyleCnt="4"/>
      <dgm:spPr/>
    </dgm:pt>
    <dgm:pt modelId="{FEF4D6CD-ECC8-44A0-BA11-38044E62EFEC}" type="pres">
      <dgm:prSet presAssocID="{3665FAC4-80ED-4B5D-99B7-6B4D0C8E640A}" presName="spH" presStyleCnt="0"/>
      <dgm:spPr/>
    </dgm:pt>
    <dgm:pt modelId="{6B9248E7-85EA-4365-AE14-7984877C4D52}" type="pres">
      <dgm:prSet presAssocID="{3665FAC4-80ED-4B5D-99B7-6B4D0C8E640A}" presName="desTx" presStyleLbl="node1" presStyleIdx="1" presStyleCnt="4">
        <dgm:presLayoutVars>
          <dgm:bulletEnabled val="1"/>
        </dgm:presLayoutVars>
      </dgm:prSet>
      <dgm:spPr/>
    </dgm:pt>
    <dgm:pt modelId="{A96F1331-D607-4129-9BD8-934D8C86C671}" type="pres">
      <dgm:prSet presAssocID="{59A8B657-6E3E-4939-9E6A-FB596A60B10B}" presName="spV" presStyleCnt="0"/>
      <dgm:spPr/>
    </dgm:pt>
    <dgm:pt modelId="{467BBBED-C737-4411-B680-F221AD14F898}" type="pres">
      <dgm:prSet presAssocID="{AEDDB6E3-39E9-44E7-B235-08FB872D526E}" presName="linNode" presStyleCnt="0"/>
      <dgm:spPr/>
    </dgm:pt>
    <dgm:pt modelId="{BD612C31-2214-4D58-885B-D107D8A2CEBF}" type="pres">
      <dgm:prSet presAssocID="{AEDDB6E3-39E9-44E7-B235-08FB872D526E}" presName="parTx" presStyleLbl="revTx" presStyleIdx="2" presStyleCnt="4">
        <dgm:presLayoutVars>
          <dgm:chMax val="1"/>
          <dgm:bulletEnabled val="1"/>
        </dgm:presLayoutVars>
      </dgm:prSet>
      <dgm:spPr/>
    </dgm:pt>
    <dgm:pt modelId="{E0D7C9E9-4BF9-413F-801E-64ED832AD365}" type="pres">
      <dgm:prSet presAssocID="{AEDDB6E3-39E9-44E7-B235-08FB872D526E}" presName="bracket" presStyleLbl="parChTrans1D1" presStyleIdx="2" presStyleCnt="4"/>
      <dgm:spPr/>
    </dgm:pt>
    <dgm:pt modelId="{4DBB7F23-14B6-4E4B-B921-88AD806270BB}" type="pres">
      <dgm:prSet presAssocID="{AEDDB6E3-39E9-44E7-B235-08FB872D526E}" presName="spH" presStyleCnt="0"/>
      <dgm:spPr/>
    </dgm:pt>
    <dgm:pt modelId="{A0564E66-1FA9-44C4-AC8A-405375C6A8A9}" type="pres">
      <dgm:prSet presAssocID="{AEDDB6E3-39E9-44E7-B235-08FB872D526E}" presName="desTx" presStyleLbl="node1" presStyleIdx="2" presStyleCnt="4">
        <dgm:presLayoutVars>
          <dgm:bulletEnabled val="1"/>
        </dgm:presLayoutVars>
      </dgm:prSet>
      <dgm:spPr/>
    </dgm:pt>
    <dgm:pt modelId="{4B7D9AAD-51B2-47A6-B78E-1786977CF037}" type="pres">
      <dgm:prSet presAssocID="{602B42AA-8F30-42F6-8F76-5B44C75001D6}" presName="spV" presStyleCnt="0"/>
      <dgm:spPr/>
    </dgm:pt>
    <dgm:pt modelId="{45C22BF6-7366-436D-BF80-CCA8A5509080}" type="pres">
      <dgm:prSet presAssocID="{37C226CA-E8C9-4085-8FAD-A9F92EA89996}" presName="linNode" presStyleCnt="0"/>
      <dgm:spPr/>
    </dgm:pt>
    <dgm:pt modelId="{3BA77C27-3F54-4642-9BBF-8B725C7A3656}" type="pres">
      <dgm:prSet presAssocID="{37C226CA-E8C9-4085-8FAD-A9F92EA89996}" presName="parTx" presStyleLbl="revTx" presStyleIdx="3" presStyleCnt="4">
        <dgm:presLayoutVars>
          <dgm:chMax val="1"/>
          <dgm:bulletEnabled val="1"/>
        </dgm:presLayoutVars>
      </dgm:prSet>
      <dgm:spPr/>
    </dgm:pt>
    <dgm:pt modelId="{0F6E758E-27A0-47A9-9B0F-32C36D5F543E}" type="pres">
      <dgm:prSet presAssocID="{37C226CA-E8C9-4085-8FAD-A9F92EA89996}" presName="bracket" presStyleLbl="parChTrans1D1" presStyleIdx="3" presStyleCnt="4"/>
      <dgm:spPr/>
    </dgm:pt>
    <dgm:pt modelId="{D7DD60C7-4CE3-476B-B901-D1BB94147DEA}" type="pres">
      <dgm:prSet presAssocID="{37C226CA-E8C9-4085-8FAD-A9F92EA89996}" presName="spH" presStyleCnt="0"/>
      <dgm:spPr/>
    </dgm:pt>
    <dgm:pt modelId="{B338BBD5-2C71-4C71-B948-2C5EBDAA6832}" type="pres">
      <dgm:prSet presAssocID="{37C226CA-E8C9-4085-8FAD-A9F92EA89996}" presName="desTx" presStyleLbl="node1" presStyleIdx="3" presStyleCnt="4">
        <dgm:presLayoutVars>
          <dgm:bulletEnabled val="1"/>
        </dgm:presLayoutVars>
      </dgm:prSet>
      <dgm:spPr/>
    </dgm:pt>
  </dgm:ptLst>
  <dgm:cxnLst>
    <dgm:cxn modelId="{16065110-57EA-42B4-A271-B49238FC257F}" srcId="{3665FAC4-80ED-4B5D-99B7-6B4D0C8E640A}" destId="{E03B574E-DEE8-494C-AC0B-DC80683CB8FF}" srcOrd="0" destOrd="0" parTransId="{98CCE904-85B7-4C04-909E-0D1266A82251}" sibTransId="{B580B4F7-83EB-4F08-9936-80381FFCE65E}"/>
    <dgm:cxn modelId="{CBB4C016-1C9B-4991-818D-55F2CCDC9219}" type="presOf" srcId="{19A4E377-38BE-4AEC-B7DA-0C3EA9FBC4C4}" destId="{916632C0-EEED-47D2-A47F-DD797983DDC8}" srcOrd="0" destOrd="0" presId="urn:diagrams.loki3.com/BracketList"/>
    <dgm:cxn modelId="{ED01C82A-B44F-4B71-AAA7-F5256D7F94FA}" type="presOf" srcId="{0F58F006-C0BA-4554-9C03-44EE21176A45}" destId="{4C2BCF08-F850-4344-909F-CFD7AFF193E5}" srcOrd="0" destOrd="0" presId="urn:diagrams.loki3.com/BracketList"/>
    <dgm:cxn modelId="{95AAB15B-6B62-448C-81AF-0154CF65E563}" type="presOf" srcId="{37C226CA-E8C9-4085-8FAD-A9F92EA89996}" destId="{3BA77C27-3F54-4642-9BBF-8B725C7A3656}" srcOrd="0" destOrd="0" presId="urn:diagrams.loki3.com/BracketList"/>
    <dgm:cxn modelId="{569BE35B-E938-4BEA-B2D7-D51160DD4C47}" type="presOf" srcId="{FA8C1348-3229-4C00-9B6F-BBE78E7EF9C6}" destId="{6B9248E7-85EA-4365-AE14-7984877C4D52}" srcOrd="0" destOrd="1" presId="urn:diagrams.loki3.com/BracketList"/>
    <dgm:cxn modelId="{F8C9C35F-6A6F-4C57-B216-25360758E2A1}" srcId="{AEDDB6E3-39E9-44E7-B235-08FB872D526E}" destId="{A7A57FFE-3469-4550-93E6-CD4F832F22EE}" srcOrd="0" destOrd="0" parTransId="{021E7566-6AAC-4F58-B01F-26D5D690FAC0}" sibTransId="{21F8626D-630E-42A0-A102-2BBD27DEE84F}"/>
    <dgm:cxn modelId="{1CA04D41-11B2-42B1-8125-F8C7520DD387}" type="presOf" srcId="{E1352E3D-E23B-467B-90BA-FFB1835D6AAE}" destId="{A0564E66-1FA9-44C4-AC8A-405375C6A8A9}" srcOrd="0" destOrd="1" presId="urn:diagrams.loki3.com/BracketList"/>
    <dgm:cxn modelId="{6871496E-3D85-4B59-832F-B84F67580BBC}" srcId="{19A4E377-38BE-4AEC-B7DA-0C3EA9FBC4C4}" destId="{37C226CA-E8C9-4085-8FAD-A9F92EA89996}" srcOrd="3" destOrd="0" parTransId="{6C5FC11C-B608-4986-B646-58F84F379840}" sibTransId="{920EA7FD-9796-40AF-80AE-3EC40B64EED7}"/>
    <dgm:cxn modelId="{CD3B2B71-6FC6-441E-B295-712F83257A85}" type="presOf" srcId="{E03B574E-DEE8-494C-AC0B-DC80683CB8FF}" destId="{6B9248E7-85EA-4365-AE14-7984877C4D52}" srcOrd="0" destOrd="0" presId="urn:diagrams.loki3.com/BracketList"/>
    <dgm:cxn modelId="{48479E75-12F4-4756-B29F-AA0F93F078B6}" srcId="{3665FAC4-80ED-4B5D-99B7-6B4D0C8E640A}" destId="{FA8C1348-3229-4C00-9B6F-BBE78E7EF9C6}" srcOrd="1" destOrd="0" parTransId="{73FCE7A9-D77D-4A59-B241-7BEBBB705AD3}" sibTransId="{CD24C665-AD69-4251-900E-3522F86D8AC7}"/>
    <dgm:cxn modelId="{8B838D79-4C42-4D03-8CE0-5F46B156C3EF}" type="presOf" srcId="{4D6A710E-B48F-408C-8C7F-7C78137E3510}" destId="{EF8DEE29-58C7-4A37-B18E-0FBDD317E6C4}" srcOrd="0" destOrd="0" presId="urn:diagrams.loki3.com/BracketList"/>
    <dgm:cxn modelId="{ACA86680-F893-4735-8542-44135199D0F0}" srcId="{0F58F006-C0BA-4554-9C03-44EE21176A45}" destId="{4D6A710E-B48F-408C-8C7F-7C78137E3510}" srcOrd="0" destOrd="0" parTransId="{272B0CA9-BAED-4439-9143-5186AA740059}" sibTransId="{A84A51E4-6F97-4AC3-A068-0C5BA70813C0}"/>
    <dgm:cxn modelId="{BD4BB9B1-88FA-40CE-9FAE-008F58462929}" srcId="{AEDDB6E3-39E9-44E7-B235-08FB872D526E}" destId="{E1352E3D-E23B-467B-90BA-FFB1835D6AAE}" srcOrd="1" destOrd="0" parTransId="{F4DF090D-3C54-4BFA-A692-79408CF2C4E1}" sibTransId="{6C8ECE75-7016-47F8-8C87-A62D27386AF7}"/>
    <dgm:cxn modelId="{9333EBB1-CC13-439C-867F-79508DBE779C}" srcId="{37C226CA-E8C9-4085-8FAD-A9F92EA89996}" destId="{86D148DE-8C79-402C-8F5D-CBDD60D421FF}" srcOrd="0" destOrd="0" parTransId="{D9284DF8-5E80-4845-A88E-EA852B143BAA}" sibTransId="{A639EC3A-0598-4F28-AE75-E68CB32D02AC}"/>
    <dgm:cxn modelId="{6A1AF6B7-B8CE-456F-A31D-BA1B1C8270A6}" type="presOf" srcId="{A7A57FFE-3469-4550-93E6-CD4F832F22EE}" destId="{A0564E66-1FA9-44C4-AC8A-405375C6A8A9}" srcOrd="0" destOrd="0" presId="urn:diagrams.loki3.com/BracketList"/>
    <dgm:cxn modelId="{6FA9C5BC-9F24-4065-8BDF-3D79ADF7FE1F}" srcId="{19A4E377-38BE-4AEC-B7DA-0C3EA9FBC4C4}" destId="{3665FAC4-80ED-4B5D-99B7-6B4D0C8E640A}" srcOrd="1" destOrd="0" parTransId="{29059CDC-3A96-48B3-BD0C-172DFE796EB8}" sibTransId="{59A8B657-6E3E-4939-9E6A-FB596A60B10B}"/>
    <dgm:cxn modelId="{C34EF9BD-112F-43EE-B019-BB75DE53F5C9}" type="presOf" srcId="{86D148DE-8C79-402C-8F5D-CBDD60D421FF}" destId="{B338BBD5-2C71-4C71-B948-2C5EBDAA6832}" srcOrd="0" destOrd="0" presId="urn:diagrams.loki3.com/BracketList"/>
    <dgm:cxn modelId="{CBAA69D4-8365-4D02-963E-F93069020F35}" type="presOf" srcId="{3665FAC4-80ED-4B5D-99B7-6B4D0C8E640A}" destId="{496282BA-CCF0-4967-8D38-FF869F803672}" srcOrd="0" destOrd="0" presId="urn:diagrams.loki3.com/BracketList"/>
    <dgm:cxn modelId="{8DFE82E0-9072-48CE-9E2C-512E876DF9B4}" srcId="{19A4E377-38BE-4AEC-B7DA-0C3EA9FBC4C4}" destId="{AEDDB6E3-39E9-44E7-B235-08FB872D526E}" srcOrd="2" destOrd="0" parTransId="{8388741E-A6F4-4251-BAFA-96B233EBF4D3}" sibTransId="{602B42AA-8F30-42F6-8F76-5B44C75001D6}"/>
    <dgm:cxn modelId="{09F7F4EC-FB72-4D26-BD72-0443EBE1809A}" srcId="{19A4E377-38BE-4AEC-B7DA-0C3EA9FBC4C4}" destId="{0F58F006-C0BA-4554-9C03-44EE21176A45}" srcOrd="0" destOrd="0" parTransId="{F54A262B-DE59-4336-86F2-B8BA667FF738}" sibTransId="{BB477381-CB1E-4142-984A-5ED489FD4F25}"/>
    <dgm:cxn modelId="{1FF357ED-6B23-40E9-AB87-038B63755FFD}" type="presOf" srcId="{AEDDB6E3-39E9-44E7-B235-08FB872D526E}" destId="{BD612C31-2214-4D58-885B-D107D8A2CEBF}" srcOrd="0" destOrd="0" presId="urn:diagrams.loki3.com/BracketList"/>
    <dgm:cxn modelId="{2C9A17A0-0B7B-4E77-93A5-21B425011A71}" type="presParOf" srcId="{916632C0-EEED-47D2-A47F-DD797983DDC8}" destId="{839847DE-032F-44F8-A643-54D41CCD29B8}" srcOrd="0" destOrd="0" presId="urn:diagrams.loki3.com/BracketList"/>
    <dgm:cxn modelId="{2C44D992-1779-4A60-A521-0EC11C15F5B7}" type="presParOf" srcId="{839847DE-032F-44F8-A643-54D41CCD29B8}" destId="{4C2BCF08-F850-4344-909F-CFD7AFF193E5}" srcOrd="0" destOrd="0" presId="urn:diagrams.loki3.com/BracketList"/>
    <dgm:cxn modelId="{44796EE5-5CF3-443A-B4DC-1BE2B4046D4E}" type="presParOf" srcId="{839847DE-032F-44F8-A643-54D41CCD29B8}" destId="{68BCA6BA-A9B2-4FDD-9590-BCCF83DD1877}" srcOrd="1" destOrd="0" presId="urn:diagrams.loki3.com/BracketList"/>
    <dgm:cxn modelId="{4C8BAE45-F698-45E9-A2DC-DE32A3087ABE}" type="presParOf" srcId="{839847DE-032F-44F8-A643-54D41CCD29B8}" destId="{3BB46EB2-398C-45F8-9BF1-8027C6E11D5E}" srcOrd="2" destOrd="0" presId="urn:diagrams.loki3.com/BracketList"/>
    <dgm:cxn modelId="{BE43D48A-B28A-470D-ACE3-9AB2C67D52A6}" type="presParOf" srcId="{839847DE-032F-44F8-A643-54D41CCD29B8}" destId="{EF8DEE29-58C7-4A37-B18E-0FBDD317E6C4}" srcOrd="3" destOrd="0" presId="urn:diagrams.loki3.com/BracketList"/>
    <dgm:cxn modelId="{64DCE3FE-1670-431F-825E-C3DDAB845EE1}" type="presParOf" srcId="{916632C0-EEED-47D2-A47F-DD797983DDC8}" destId="{61EE3BD3-EB91-4FA2-8089-7E2824BC6327}" srcOrd="1" destOrd="0" presId="urn:diagrams.loki3.com/BracketList"/>
    <dgm:cxn modelId="{69DE5EA1-F216-404F-8FD8-82AB5D78BB4F}" type="presParOf" srcId="{916632C0-EEED-47D2-A47F-DD797983DDC8}" destId="{0A4601B7-BD5A-434C-A308-7B2B002D7BF6}" srcOrd="2" destOrd="0" presId="urn:diagrams.loki3.com/BracketList"/>
    <dgm:cxn modelId="{0C41AB9A-2390-4E4C-B6E2-9529642F827F}" type="presParOf" srcId="{0A4601B7-BD5A-434C-A308-7B2B002D7BF6}" destId="{496282BA-CCF0-4967-8D38-FF869F803672}" srcOrd="0" destOrd="0" presId="urn:diagrams.loki3.com/BracketList"/>
    <dgm:cxn modelId="{2CED4AFF-C700-4EEC-9BA7-18E806048EC3}" type="presParOf" srcId="{0A4601B7-BD5A-434C-A308-7B2B002D7BF6}" destId="{3C3F0406-A8F3-472E-BEE5-D4B07085445C}" srcOrd="1" destOrd="0" presId="urn:diagrams.loki3.com/BracketList"/>
    <dgm:cxn modelId="{339DE2F3-1831-4F65-ABA3-95E196D540CD}" type="presParOf" srcId="{0A4601B7-BD5A-434C-A308-7B2B002D7BF6}" destId="{FEF4D6CD-ECC8-44A0-BA11-38044E62EFEC}" srcOrd="2" destOrd="0" presId="urn:diagrams.loki3.com/BracketList"/>
    <dgm:cxn modelId="{E9905093-83EF-4D5B-A90F-C2429F347A74}" type="presParOf" srcId="{0A4601B7-BD5A-434C-A308-7B2B002D7BF6}" destId="{6B9248E7-85EA-4365-AE14-7984877C4D52}" srcOrd="3" destOrd="0" presId="urn:diagrams.loki3.com/BracketList"/>
    <dgm:cxn modelId="{9D5F5C81-5468-497C-9E36-02CE108CDB86}" type="presParOf" srcId="{916632C0-EEED-47D2-A47F-DD797983DDC8}" destId="{A96F1331-D607-4129-9BD8-934D8C86C671}" srcOrd="3" destOrd="0" presId="urn:diagrams.loki3.com/BracketList"/>
    <dgm:cxn modelId="{37BBEB40-CF6D-495F-A569-4E5141DDBA17}" type="presParOf" srcId="{916632C0-EEED-47D2-A47F-DD797983DDC8}" destId="{467BBBED-C737-4411-B680-F221AD14F898}" srcOrd="4" destOrd="0" presId="urn:diagrams.loki3.com/BracketList"/>
    <dgm:cxn modelId="{A64078EC-ABF5-486E-A402-B22AE9CC8907}" type="presParOf" srcId="{467BBBED-C737-4411-B680-F221AD14F898}" destId="{BD612C31-2214-4D58-885B-D107D8A2CEBF}" srcOrd="0" destOrd="0" presId="urn:diagrams.loki3.com/BracketList"/>
    <dgm:cxn modelId="{1A8B99A3-B4EC-4F9D-9DC5-9A72648B98EB}" type="presParOf" srcId="{467BBBED-C737-4411-B680-F221AD14F898}" destId="{E0D7C9E9-4BF9-413F-801E-64ED832AD365}" srcOrd="1" destOrd="0" presId="urn:diagrams.loki3.com/BracketList"/>
    <dgm:cxn modelId="{F7F2D450-3D78-454C-88AF-FEBD5DCF0339}" type="presParOf" srcId="{467BBBED-C737-4411-B680-F221AD14F898}" destId="{4DBB7F23-14B6-4E4B-B921-88AD806270BB}" srcOrd="2" destOrd="0" presId="urn:diagrams.loki3.com/BracketList"/>
    <dgm:cxn modelId="{4C3DDCF5-F4DF-4EC0-8E73-498CFFC4577F}" type="presParOf" srcId="{467BBBED-C737-4411-B680-F221AD14F898}" destId="{A0564E66-1FA9-44C4-AC8A-405375C6A8A9}" srcOrd="3" destOrd="0" presId="urn:diagrams.loki3.com/BracketList"/>
    <dgm:cxn modelId="{6859BDD8-412F-4A8E-B9D0-E9413C95290E}" type="presParOf" srcId="{916632C0-EEED-47D2-A47F-DD797983DDC8}" destId="{4B7D9AAD-51B2-47A6-B78E-1786977CF037}" srcOrd="5" destOrd="0" presId="urn:diagrams.loki3.com/BracketList"/>
    <dgm:cxn modelId="{CFACF5E6-3929-422D-A621-283CC8DD1D37}" type="presParOf" srcId="{916632C0-EEED-47D2-A47F-DD797983DDC8}" destId="{45C22BF6-7366-436D-BF80-CCA8A5509080}" srcOrd="6" destOrd="0" presId="urn:diagrams.loki3.com/BracketList"/>
    <dgm:cxn modelId="{4F87C05B-F6BF-4D88-9AE2-952020377527}" type="presParOf" srcId="{45C22BF6-7366-436D-BF80-CCA8A5509080}" destId="{3BA77C27-3F54-4642-9BBF-8B725C7A3656}" srcOrd="0" destOrd="0" presId="urn:diagrams.loki3.com/BracketList"/>
    <dgm:cxn modelId="{4507F268-25C7-480E-BA83-042CCB11D339}" type="presParOf" srcId="{45C22BF6-7366-436D-BF80-CCA8A5509080}" destId="{0F6E758E-27A0-47A9-9B0F-32C36D5F543E}" srcOrd="1" destOrd="0" presId="urn:diagrams.loki3.com/BracketList"/>
    <dgm:cxn modelId="{7F368E32-EF84-4914-8940-2CD3236AF129}" type="presParOf" srcId="{45C22BF6-7366-436D-BF80-CCA8A5509080}" destId="{D7DD60C7-4CE3-476B-B901-D1BB94147DEA}" srcOrd="2" destOrd="0" presId="urn:diagrams.loki3.com/BracketList"/>
    <dgm:cxn modelId="{55AFC42C-92AA-4D13-AF36-7D714B1578B3}" type="presParOf" srcId="{45C22BF6-7366-436D-BF80-CCA8A5509080}" destId="{B338BBD5-2C71-4C71-B948-2C5EBDAA683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BCF08-F850-4344-909F-CFD7AFF193E5}">
      <dsp:nvSpPr>
        <dsp:cNvPr id="0" name=""/>
        <dsp:cNvSpPr/>
      </dsp:nvSpPr>
      <dsp:spPr>
        <a:xfrm>
          <a:off x="0" y="46196"/>
          <a:ext cx="2981906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CUDA</a:t>
          </a:r>
          <a:endParaRPr lang="en-GB" sz="3200" kern="1200" dirty="0"/>
        </a:p>
      </dsp:txBody>
      <dsp:txXfrm>
        <a:off x="0" y="46196"/>
        <a:ext cx="2981906" cy="633600"/>
      </dsp:txXfrm>
    </dsp:sp>
    <dsp:sp modelId="{68BCA6BA-A9B2-4FDD-9590-BCCF83DD1877}">
      <dsp:nvSpPr>
        <dsp:cNvPr id="0" name=""/>
        <dsp:cNvSpPr/>
      </dsp:nvSpPr>
      <dsp:spPr>
        <a:xfrm>
          <a:off x="2981906" y="26396"/>
          <a:ext cx="596381" cy="673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DEE29-58C7-4A37-B18E-0FBDD317E6C4}">
      <dsp:nvSpPr>
        <dsp:cNvPr id="0" name=""/>
        <dsp:cNvSpPr/>
      </dsp:nvSpPr>
      <dsp:spPr>
        <a:xfrm>
          <a:off x="3816840" y="26396"/>
          <a:ext cx="8110787" cy="673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kern="1200" dirty="0">
              <a:solidFill>
                <a:srgbClr val="7030A0"/>
              </a:solidFill>
              <a:latin typeface="Tw Cen MT" panose="020B0602020104020603"/>
              <a:ea typeface="+mn-ea"/>
              <a:cs typeface="+mn-cs"/>
            </a:rPr>
            <a:t>CUDA 9</a:t>
          </a:r>
          <a:endParaRPr lang="en-GB" sz="3300" kern="1200" dirty="0">
            <a:solidFill>
              <a:srgbClr val="7030A0"/>
            </a:solidFill>
            <a:latin typeface="Tw Cen MT" panose="020B0602020104020603"/>
            <a:ea typeface="+mn-ea"/>
            <a:cs typeface="+mn-cs"/>
          </a:endParaRPr>
        </a:p>
      </dsp:txBody>
      <dsp:txXfrm>
        <a:off x="3816840" y="26396"/>
        <a:ext cx="8110787" cy="673200"/>
      </dsp:txXfrm>
    </dsp:sp>
    <dsp:sp modelId="{496282BA-CCF0-4967-8D38-FF869F803672}">
      <dsp:nvSpPr>
        <dsp:cNvPr id="0" name=""/>
        <dsp:cNvSpPr/>
      </dsp:nvSpPr>
      <dsp:spPr>
        <a:xfrm>
          <a:off x="0" y="1111796"/>
          <a:ext cx="2981906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baseline="0" dirty="0"/>
            <a:t>Anaconda</a:t>
          </a:r>
          <a:endParaRPr lang="en-GB" sz="3200" kern="1200" dirty="0"/>
        </a:p>
      </dsp:txBody>
      <dsp:txXfrm>
        <a:off x="0" y="1111796"/>
        <a:ext cx="2981906" cy="633600"/>
      </dsp:txXfrm>
    </dsp:sp>
    <dsp:sp modelId="{3C3F0406-A8F3-472E-BEE5-D4B07085445C}">
      <dsp:nvSpPr>
        <dsp:cNvPr id="0" name=""/>
        <dsp:cNvSpPr/>
      </dsp:nvSpPr>
      <dsp:spPr>
        <a:xfrm>
          <a:off x="2981906" y="814796"/>
          <a:ext cx="596381" cy="1227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248E7-85EA-4365-AE14-7984877C4D52}">
      <dsp:nvSpPr>
        <dsp:cNvPr id="0" name=""/>
        <dsp:cNvSpPr/>
      </dsp:nvSpPr>
      <dsp:spPr>
        <a:xfrm>
          <a:off x="3816840" y="814796"/>
          <a:ext cx="8110787" cy="12276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200" kern="1200" dirty="0">
              <a:solidFill>
                <a:srgbClr val="7030A0"/>
              </a:solidFill>
            </a:rPr>
            <a:t>&gt;= 5.3</a:t>
          </a:r>
          <a:endParaRPr lang="en-GB" sz="3200" kern="1200" dirty="0">
            <a:solidFill>
              <a:srgbClr val="7030A0"/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200" kern="1200" dirty="0">
              <a:solidFill>
                <a:srgbClr val="7030A0"/>
              </a:solidFill>
            </a:rPr>
            <a:t>Python 3.6</a:t>
          </a:r>
          <a:endParaRPr lang="en-GB" sz="3200" kern="1200" dirty="0">
            <a:solidFill>
              <a:srgbClr val="7030A0"/>
            </a:solidFill>
          </a:endParaRPr>
        </a:p>
      </dsp:txBody>
      <dsp:txXfrm>
        <a:off x="3816840" y="814796"/>
        <a:ext cx="8110787" cy="1227600"/>
      </dsp:txXfrm>
    </dsp:sp>
    <dsp:sp modelId="{BD612C31-2214-4D58-885B-D107D8A2CEBF}">
      <dsp:nvSpPr>
        <dsp:cNvPr id="0" name=""/>
        <dsp:cNvSpPr/>
      </dsp:nvSpPr>
      <dsp:spPr>
        <a:xfrm>
          <a:off x="0" y="2454597"/>
          <a:ext cx="2981906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baseline="0" dirty="0"/>
            <a:t>IDE</a:t>
          </a:r>
          <a:endParaRPr lang="en-GB" sz="3200" kern="1200" dirty="0"/>
        </a:p>
      </dsp:txBody>
      <dsp:txXfrm>
        <a:off x="0" y="2454597"/>
        <a:ext cx="2981906" cy="633600"/>
      </dsp:txXfrm>
    </dsp:sp>
    <dsp:sp modelId="{E0D7C9E9-4BF9-413F-801E-64ED832AD365}">
      <dsp:nvSpPr>
        <dsp:cNvPr id="0" name=""/>
        <dsp:cNvSpPr/>
      </dsp:nvSpPr>
      <dsp:spPr>
        <a:xfrm>
          <a:off x="2981906" y="2157597"/>
          <a:ext cx="596381" cy="1227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64E66-1FA9-44C4-AC8A-405375C6A8A9}">
      <dsp:nvSpPr>
        <dsp:cNvPr id="0" name=""/>
        <dsp:cNvSpPr/>
      </dsp:nvSpPr>
      <dsp:spPr>
        <a:xfrm>
          <a:off x="3816840" y="2157597"/>
          <a:ext cx="8110787" cy="12276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200" kern="1200" dirty="0">
              <a:solidFill>
                <a:srgbClr val="7030A0"/>
              </a:solidFill>
            </a:rPr>
            <a:t>VS Code (or </a:t>
          </a:r>
          <a:r>
            <a:rPr lang="es-ES" sz="3200" kern="1200" dirty="0" err="1">
              <a:solidFill>
                <a:srgbClr val="7030A0"/>
              </a:solidFill>
            </a:rPr>
            <a:t>Atom</a:t>
          </a:r>
          <a:r>
            <a:rPr lang="es-ES" sz="3200" kern="1200" dirty="0">
              <a:solidFill>
                <a:srgbClr val="7030A0"/>
              </a:solidFill>
            </a:rPr>
            <a:t>, …)</a:t>
          </a:r>
          <a:endParaRPr lang="en-GB" sz="3200" kern="1200" dirty="0">
            <a:solidFill>
              <a:srgbClr val="7030A0"/>
            </a:solidFill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200" kern="1200" dirty="0" err="1">
              <a:solidFill>
                <a:srgbClr val="7030A0"/>
              </a:solidFill>
            </a:rPr>
            <a:t>Jupyter</a:t>
          </a:r>
          <a:endParaRPr lang="en-GB" sz="3200" kern="1200" dirty="0">
            <a:solidFill>
              <a:srgbClr val="7030A0"/>
            </a:solidFill>
          </a:endParaRPr>
        </a:p>
      </dsp:txBody>
      <dsp:txXfrm>
        <a:off x="3816840" y="2157597"/>
        <a:ext cx="8110787" cy="1227600"/>
      </dsp:txXfrm>
    </dsp:sp>
    <dsp:sp modelId="{3BA77C27-3F54-4642-9BBF-8B725C7A3656}">
      <dsp:nvSpPr>
        <dsp:cNvPr id="0" name=""/>
        <dsp:cNvSpPr/>
      </dsp:nvSpPr>
      <dsp:spPr>
        <a:xfrm>
          <a:off x="0" y="3530097"/>
          <a:ext cx="2981906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baseline="0" dirty="0" err="1"/>
            <a:t>Repository</a:t>
          </a:r>
          <a:endParaRPr lang="en-GB" sz="3200" kern="1200" dirty="0"/>
        </a:p>
      </dsp:txBody>
      <dsp:txXfrm>
        <a:off x="0" y="3530097"/>
        <a:ext cx="2981906" cy="633600"/>
      </dsp:txXfrm>
    </dsp:sp>
    <dsp:sp modelId="{0F6E758E-27A0-47A9-9B0F-32C36D5F543E}">
      <dsp:nvSpPr>
        <dsp:cNvPr id="0" name=""/>
        <dsp:cNvSpPr/>
      </dsp:nvSpPr>
      <dsp:spPr>
        <a:xfrm>
          <a:off x="2981906" y="3500397"/>
          <a:ext cx="596381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8BBD5-2C71-4C71-B948-2C5EBDAA6832}">
      <dsp:nvSpPr>
        <dsp:cNvPr id="0" name=""/>
        <dsp:cNvSpPr/>
      </dsp:nvSpPr>
      <dsp:spPr>
        <a:xfrm>
          <a:off x="3816840" y="3500397"/>
          <a:ext cx="8110787" cy="693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200" kern="1200" dirty="0">
              <a:solidFill>
                <a:srgbClr val="7030A0"/>
              </a:solidFill>
            </a:rPr>
            <a:t>https://github.com/</a:t>
          </a:r>
        </a:p>
      </dsp:txBody>
      <dsp:txXfrm>
        <a:off x="3816840" y="3500397"/>
        <a:ext cx="8110787" cy="69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FD9FF-A03F-421C-9DF6-1CF4D2228A60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97359-4E67-4EBA-A587-B3816CBB9A3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885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DA458-82B8-46C2-852F-241713D2D8E4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44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3/12/2019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5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3/12/2019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A7EC-485E-4306-B11D-D01FD2CB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FFEE5-55D2-4978-A83A-1BD8A38E8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607F-4C79-42BF-8A5C-99714655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8408-174F-4F82-9382-3A9D16BB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38E5-FACD-4D9E-B137-53F1C3B0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634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FEA4-021F-4900-844D-7A64A74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6C367-D005-4BE5-9BE2-AEA27976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3ED2-44C5-4865-A004-56749CE9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FB37-A94D-4EFF-BF90-18C0CB26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0D29-EEDD-443C-BB88-4DC11DC2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359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792FF-D3C0-4D3C-A0A7-596E27195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CF812-0AC2-436A-94C7-41AFB03C6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0390-9731-42A2-BCD2-BE44F2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AF2E-8BD1-4658-A60E-A1AE044D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035A-5B9D-472C-B3C4-D2AFFEE2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572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71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06A8-58DD-40EF-981E-AB88616B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81BB-321D-4AC5-B3BC-1136068D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7038-F48C-42C0-A96C-8D8F8689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0F08-05D2-437F-BB78-5D7DEC49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EE59-94D0-4656-955D-E106457B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572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2DDC-E220-4593-BC3D-0EBE1A48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F599-24DD-4E54-8A14-75A5EB9D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C997-C213-4466-B74A-22DA8E34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453C-3D14-4683-9ED3-923F2D7E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FF4-E267-4899-A57E-08FFC7BF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54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EDDA-5068-4C1D-8AFF-8472A01B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51A3-B820-4753-8543-EC3D59BA9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13AF-B14C-4A6C-B82E-6A440701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2BE08-81B5-4BA8-BD90-C07F366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73B5-7BFF-439B-AE11-DA5E6969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E1D15-B5B8-4264-B488-55433BB0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7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0E8F-A248-4D9A-BD84-F14925DF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F6633-D567-45EC-BEA3-8F97F869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EB69-25FC-48BC-9CCF-EEC709E8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600AE-09F2-4968-937E-F01473CA7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680AA-C01F-4E96-ABAF-DB0931DA7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A840D-EAFE-41D3-B769-D3DFAC4E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0BCA-1C21-477F-B3E4-52E84B04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A7D81-7505-4007-AA57-3D6CCBD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63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2E5-41DE-4BDF-B6EE-ACF69361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AF928-07D9-450D-B1BA-1C2BC150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2FB1E-8DBA-46C3-A52B-3E01855C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68AB1-CD0C-40F2-A40C-94657F52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22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36883-6191-475C-AFC8-B8E639A7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B6AE0-CBBE-4F14-BBC1-3BD2EA90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08B9-D2A6-4EF7-AFED-51AE96E7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7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49EB-D7E3-4A53-B430-D0B28934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F687-B2C0-492E-9C65-26C73B7C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AEBC2-8F5E-454B-BC16-33BB22B7A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FC42D-BF7A-49E5-B8B0-090E486C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650-2CA7-4616-93D2-FD00CCD3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26274-2C3D-453A-835A-F4660D31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0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2466-7B76-4B98-8AB0-AC59823E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706B0-22E4-4369-9489-6F242F620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85DAF-89AB-4479-A72E-4BD52E6E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F30E4-2E01-4FDF-AC03-C1396490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255BC-DD86-452E-8ECD-CF7C272F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25F9F-A772-4485-A096-460C3319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334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1B328-F4C3-4511-AB5C-70D3CAB5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7125-1AE3-44C6-B421-5C0AC993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6FAE-3EB9-4897-959D-F4984BE43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7F1-0689-4159-B7B7-EE64348BC63A}" type="datetimeFigureOut">
              <a:rPr lang="es-ES_tradnl" smtClean="0"/>
              <a:t>12/03/2019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4C50-3A2A-4E80-A168-3E1DE0981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4D70-80A7-4C0F-9E35-8F2CB6882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D927-F2C9-4B77-B115-D0C8F059A5B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65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5.2.0-Windows-x86_64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nvidia.com/cuda-toolkit" TargetMode="External"/><Relationship Id="rId5" Type="http://schemas.openxmlformats.org/officeDocument/2006/relationships/hyperlink" Target="https://repo.continuum.io/archive/Anaconda3-5.2.0-MacOSX-x86_64.pkg" TargetMode="External"/><Relationship Id="rId4" Type="http://schemas.openxmlformats.org/officeDocument/2006/relationships/hyperlink" Target="https://repo.continuum.io/archive/Anaconda3-5.2.0-Linux-x86_64.s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unset over a body of water&#10;&#10;Description automatically generated">
            <a:extLst>
              <a:ext uri="{FF2B5EF4-FFF2-40B4-BE49-F238E27FC236}">
                <a16:creationId xmlns:a16="http://schemas.microsoft.com/office/drawing/2014/main" id="{E5186D05-A400-4640-9573-795D692C1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BECD0F-7926-8241-9BB0-25A641C6A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LAB 0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F3FA07-AA13-4F82-9D23-CADE1ECBF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Setup</a:t>
            </a:r>
            <a:endParaRPr lang="es-ES_tradnl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5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7A90F53-501C-477B-A78A-D3198F2B3D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0774" y="1844386"/>
          <a:ext cx="11927628" cy="4219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20650"/>
            <a:ext cx="12192000" cy="11430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1DBFF"/>
                </a:solidFill>
              </a:rPr>
              <a:t>CHECK</a:t>
            </a:r>
            <a:r>
              <a:rPr lang="es-ES" sz="48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79545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AI UPC Workshop – Deep Learning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43E9922D-B4EF-4BBF-AF8B-9119F1AF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563650"/>
            <a:ext cx="9720471" cy="4718088"/>
          </a:xfrm>
        </p:spPr>
        <p:txBody>
          <a:bodyPr>
            <a:normAutofit fontScale="85000" lnSpcReduction="20000"/>
          </a:bodyPr>
          <a:lstStyle/>
          <a:p>
            <a:pPr marL="0" lvl="1" indent="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Initial</a:t>
            </a:r>
            <a:r>
              <a:rPr lang="es-ES" sz="2000" b="1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Setup</a:t>
            </a:r>
            <a:endParaRPr lang="es-ES" sz="2000" b="1" dirty="0">
              <a:solidFill>
                <a:schemeClr val="tx1"/>
              </a:solidFill>
              <a:latin typeface="Tw Cen MT" panose="020B0602020104020603"/>
              <a:ea typeface="+mn-ea"/>
              <a:cs typeface="+mn-cs"/>
            </a:endParaRPr>
          </a:p>
          <a:p>
            <a:pPr marL="0" lvl="1" indent="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s-ES" sz="2000" b="1" dirty="0">
              <a:solidFill>
                <a:schemeClr val="tx1"/>
              </a:solidFill>
              <a:latin typeface="Tw Cen MT" panose="020B0602020104020603"/>
              <a:ea typeface="+mn-ea"/>
              <a:cs typeface="+mn-cs"/>
            </a:endParaRP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First of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all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, please do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install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Anaconda in your machine</a:t>
            </a: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s-ES" sz="2000" dirty="0">
              <a:solidFill>
                <a:schemeClr val="tx1"/>
              </a:solidFill>
              <a:latin typeface="Tw Cen MT" panose="020B0602020104020603"/>
              <a:ea typeface="+mn-ea"/>
              <a:cs typeface="+mn-cs"/>
            </a:endParaRPr>
          </a:p>
          <a:p>
            <a:pPr marL="819137" lvl="2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Windows </a:t>
            </a:r>
            <a:r>
              <a:rPr lang="es-ES" sz="1734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version</a:t>
            </a: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1734" dirty="0" err="1">
                <a:solidFill>
                  <a:srgbClr val="0000FF"/>
                </a:solidFill>
                <a:latin typeface="Tw Cen MT" panose="020B0602020104020603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s-ES" sz="1734" dirty="0">
                <a:solidFill>
                  <a:srgbClr val="0000FF"/>
                </a:solidFill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819137" lvl="2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Linux versión </a:t>
            </a:r>
            <a:r>
              <a:rPr lang="es-ES" sz="1734" dirty="0" err="1">
                <a:solidFill>
                  <a:srgbClr val="0000FF"/>
                </a:solidFill>
                <a:latin typeface="Tw Cen MT" panose="020B0602020104020603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s-ES" sz="1734" dirty="0">
                <a:solidFill>
                  <a:srgbClr val="0000FF"/>
                </a:solidFill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819137" lvl="2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MacOS X </a:t>
            </a:r>
            <a:r>
              <a:rPr lang="es-ES" sz="1734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version</a:t>
            </a: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1734" dirty="0" err="1">
                <a:solidFill>
                  <a:srgbClr val="0000FF"/>
                </a:solidFill>
                <a:latin typeface="Tw Cen MT" panose="020B0602020104020603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s-ES" sz="1734" dirty="0">
                <a:solidFill>
                  <a:srgbClr val="0000FF"/>
                </a:solidFill>
                <a:latin typeface="Tw Cen MT" panose="020B0602020104020603"/>
              </a:rPr>
              <a:t>.</a:t>
            </a:r>
          </a:p>
          <a:p>
            <a:pPr marL="533387" lvl="2" indent="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s-ES" sz="1734" dirty="0">
              <a:solidFill>
                <a:srgbClr val="0000FF"/>
              </a:solidFill>
              <a:latin typeface="Tw Cen MT" panose="020B0602020104020603"/>
            </a:endParaRP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Go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to the .</a:t>
            </a:r>
            <a:r>
              <a:rPr lang="en-GB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\scripts folder and run the script that will perform the environment setup:</a:t>
            </a: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2000" dirty="0">
              <a:solidFill>
                <a:schemeClr val="tx1"/>
              </a:solidFill>
              <a:latin typeface="Tw Cen MT" panose="020B0602020104020603"/>
              <a:ea typeface="+mn-ea"/>
              <a:cs typeface="+mn-cs"/>
            </a:endParaRPr>
          </a:p>
          <a:p>
            <a:pPr marL="819137" lvl="2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environment.bat (if </a:t>
            </a:r>
            <a:r>
              <a:rPr lang="es-ES" sz="1734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you</a:t>
            </a: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are running Windows)</a:t>
            </a:r>
          </a:p>
          <a:p>
            <a:pPr marL="819137" lvl="2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./environment.sh (for </a:t>
            </a:r>
            <a:r>
              <a:rPr lang="es-ES" sz="1734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you</a:t>
            </a:r>
            <a:r>
              <a:rPr lang="es-ES" sz="1734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, Linux folks)</a:t>
            </a:r>
          </a:p>
          <a:p>
            <a:pPr marL="819137" lvl="2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s-ES" sz="1734" dirty="0">
              <a:solidFill>
                <a:schemeClr val="tx1"/>
              </a:solidFill>
              <a:latin typeface="Tw Cen MT" panose="020B0602020104020603"/>
              <a:ea typeface="+mn-ea"/>
              <a:cs typeface="+mn-cs"/>
            </a:endParaRP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Once the script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finishes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running, that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environment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will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be active. The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name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of the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environment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is aitech18-deeplearningworkshop, in case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you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want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to actívate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it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manually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s-ES" sz="2000" dirty="0">
              <a:solidFill>
                <a:schemeClr val="tx1"/>
              </a:solidFill>
              <a:latin typeface="Tw Cen MT" panose="020B0602020104020603"/>
              <a:ea typeface="+mn-ea"/>
              <a:cs typeface="+mn-cs"/>
            </a:endParaRP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If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you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plan on using GPU – and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you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should! –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install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the CUDA toolkit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from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Tw Cen MT" panose="020B0602020104020603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to the NVIDIA web page.</a:t>
            </a: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s-ES" sz="2000" dirty="0">
              <a:solidFill>
                <a:schemeClr val="tx1"/>
              </a:solidFill>
              <a:latin typeface="Tw Cen MT" panose="020B0602020104020603"/>
              <a:ea typeface="+mn-ea"/>
              <a:cs typeface="+mn-cs"/>
            </a:endParaRPr>
          </a:p>
          <a:p>
            <a:pPr marL="285750" lvl="1" indent="-285750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Run the “00 - SmokeTest.py” to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check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that the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environment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and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the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dependencies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have been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properly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setup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. The output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will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show the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version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of the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Tensorflow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and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Keras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distribution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, as well as the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number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of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CPUs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and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GPUs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available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in </a:t>
            </a:r>
            <a:r>
              <a:rPr lang="es-ES" sz="2000" dirty="0" err="1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your</a:t>
            </a:r>
            <a:r>
              <a:rPr lang="es-ES" sz="2000" dirty="0">
                <a:solidFill>
                  <a:schemeClr val="tx1"/>
                </a:solidFill>
                <a:latin typeface="Tw Cen MT" panose="020B0602020104020603"/>
                <a:ea typeface="+mn-ea"/>
                <a:cs typeface="+mn-cs"/>
              </a:rPr>
              <a:t> machine </a:t>
            </a:r>
          </a:p>
        </p:txBody>
      </p:sp>
    </p:spTree>
    <p:extLst>
      <p:ext uri="{BB962C8B-B14F-4D97-AF65-F5344CB8AC3E}">
        <p14:creationId xmlns:p14="http://schemas.microsoft.com/office/powerpoint/2010/main" val="336752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unset over a body of water&#10;&#10;Description automatically generated">
            <a:extLst>
              <a:ext uri="{FF2B5EF4-FFF2-40B4-BE49-F238E27FC236}">
                <a16:creationId xmlns:a16="http://schemas.microsoft.com/office/drawing/2014/main" id="{A21467E3-6F84-4B4E-8C6A-9D4957983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BECD0F-7926-8241-9BB0-25A641C6A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Deep Learning with Tensorflow</a:t>
            </a:r>
          </a:p>
        </p:txBody>
      </p:sp>
    </p:spTree>
    <p:extLst>
      <p:ext uri="{BB962C8B-B14F-4D97-AF65-F5344CB8AC3E}">
        <p14:creationId xmlns:p14="http://schemas.microsoft.com/office/powerpoint/2010/main" val="186664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272</Words>
  <Application>Microsoft Office PowerPoint</Application>
  <PresentationFormat>Widescreen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Helvetica35-Thin</vt:lpstr>
      <vt:lpstr>Open Sans</vt:lpstr>
      <vt:lpstr>Segoe UI</vt:lpstr>
      <vt:lpstr>Segoe UI Light</vt:lpstr>
      <vt:lpstr>Tw Cen MT</vt:lpstr>
      <vt:lpstr>Office Theme</vt:lpstr>
      <vt:lpstr>LAB 0</vt:lpstr>
      <vt:lpstr>CHECKLIST</vt:lpstr>
      <vt:lpstr>AI UPC Workshop – Deep Learning</vt:lpstr>
      <vt:lpstr>Deep Learning with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</dc:title>
  <dc:creator>Eduardo Matallanas de Ávila</dc:creator>
  <cp:lastModifiedBy>Eduardo Matallanas de Ávila</cp:lastModifiedBy>
  <cp:revision>1</cp:revision>
  <dcterms:created xsi:type="dcterms:W3CDTF">2019-03-12T10:38:07Z</dcterms:created>
  <dcterms:modified xsi:type="dcterms:W3CDTF">2019-03-12T10:39:24Z</dcterms:modified>
</cp:coreProperties>
</file>