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63" r:id="rId4"/>
    <p:sldId id="269" r:id="rId5"/>
    <p:sldId id="264" r:id="rId6"/>
    <p:sldId id="258" r:id="rId7"/>
    <p:sldId id="268" r:id="rId8"/>
    <p:sldId id="257" r:id="rId9"/>
    <p:sldId id="261" r:id="rId10"/>
    <p:sldId id="267" r:id="rId11"/>
    <p:sldId id="262" r:id="rId12"/>
    <p:sldId id="259" r:id="rId13"/>
    <p:sldId id="260" r:id="rId14"/>
    <p:sldId id="265" r:id="rId15"/>
    <p:sldId id="2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F5E1-1361-4394-ACED-1AC50FC65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A43309-B0FA-4708-A5E6-B7F529D21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39B6E-5765-4BC2-A932-A1FE5BC58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B4C4-0B66-4335-BB81-17264323C56B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DD18F-66D1-42BA-98E3-8737B2D8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13797-BCEA-4B5D-BFCC-EE3D8C13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FCE-D1CA-404B-83AD-4D6C26DF0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2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E2F99-1DA0-4721-98EB-A7E0AC82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371544-B207-457C-8287-A8A1FED41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CE2B3-3EBC-4B3A-A539-6B62C206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B4C4-0B66-4335-BB81-17264323C56B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B8932-1B9E-4C6A-AC92-C88F85FB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84451-2D90-4207-B552-196E5AEE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FCE-D1CA-404B-83AD-4D6C26DF0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14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11CACC-2836-4725-8F35-EFD2D2BFF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6A8C8F-80D6-4610-B9FF-0BA44D2FB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5169C-927B-40A1-A2E3-044E427F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B4C4-0B66-4335-BB81-17264323C56B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B6305-2FBE-43DA-83AD-FF09FFAF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7E544-9497-4AD8-8840-71DE60D5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FCE-D1CA-404B-83AD-4D6C26DF0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5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7C2A-5FF7-4805-861F-965FF549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500E2-63B2-409C-A6E9-062623F00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0C6769-61B5-4897-AB06-3023155F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B4C4-0B66-4335-BB81-17264323C56B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FA706-D773-4A1F-B28B-A8DB0543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23870-94DB-441A-B4C6-E25DAE6A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FCE-D1CA-404B-83AD-4D6C26DF0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37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6C377-A67A-4E37-AB47-DC75894F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F07F59-270C-49ED-8766-E1F4139B5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B15A8-7D2E-4BAE-988A-9FA0A231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B4C4-0B66-4335-BB81-17264323C56B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CE6D2-2855-42C0-8592-EA1B15F2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F02A2-D858-4D7E-B3B1-11388AB9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FCE-D1CA-404B-83AD-4D6C26DF0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21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6FCCE-7215-437E-B94F-FA4086CB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E7B92-7BF9-47CE-B628-1A954E7C1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4C47C8-CEB0-4C1A-BBA9-9678A0D31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14FDA-5476-4A01-9883-7263899A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B4C4-0B66-4335-BB81-17264323C56B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D719AB-60B9-4E94-AFB3-F567CD96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4F4C3D-4B73-484C-AEF0-EA4C8AEF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FCE-D1CA-404B-83AD-4D6C26DF0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71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89677-01A9-40AE-AA47-E0AAD828E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06E09-8E0A-4075-B0E6-C712B1EA5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E892A4-85A4-4E8F-86AB-26ABD87C1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E98AC5-7989-4BA2-A47C-C19D149A2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3C2AA8-44B1-4A77-8A70-FC9D54C6F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798BA6-4A6A-48AB-9A53-8DD28358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B4C4-0B66-4335-BB81-17264323C56B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4D9A8-D800-40D3-832E-375B4AED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D6B8C7-10B9-4E4D-B64A-09250569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FCE-D1CA-404B-83AD-4D6C26DF0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45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9C28B-E5DF-48DF-90F5-35FE628E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C8E270-B203-4651-A231-44857F91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B4C4-0B66-4335-BB81-17264323C56B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EC1FF9-D54B-47A5-9259-7DE9D183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C4C40C-300C-4EA5-8DAC-B8A59D04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FCE-D1CA-404B-83AD-4D6C26DF0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6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B8DFE3-81A0-40E4-A5AA-AB256A0C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B4C4-0B66-4335-BB81-17264323C56B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1840FA-5904-4227-827B-22A8BD24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94A984-E885-4CDE-87CE-60F0B50E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FCE-D1CA-404B-83AD-4D6C26DF0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05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11BB6-0067-42B5-82F3-FB6070D4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32961-CC2E-445C-A905-AAEB988AA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F8FA76-62DD-44E4-9822-B8788BE5D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BA31BC-3942-4FAB-B08D-09429287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B4C4-0B66-4335-BB81-17264323C56B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35CF82-4264-4162-94ED-9978E47E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0F5E9F-4D99-40ED-BD22-99F61D43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FCE-D1CA-404B-83AD-4D6C26DF0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46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0DFCD-B8F9-48C6-A188-E5BB4F51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710C17-0C56-4952-998D-836767C69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260762-26AF-4F26-BA3E-9F3F673A1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6F4BC3-3F7A-411D-BBB7-E5C59DFC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B4C4-0B66-4335-BB81-17264323C56B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5DB433-ED99-4004-9C45-5766AC8C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A1B716-1222-4678-A013-1DD57BE9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FCE-D1CA-404B-83AD-4D6C26DF0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4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1908DE-90F0-482F-9180-2F5217ED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8F9386-5B2A-4C2E-893D-4B0BCB29D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061C1-77F2-4EA2-9754-355449447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AB4C4-0B66-4335-BB81-17264323C56B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B9AB2-4960-4CFE-9A1F-A6935DB50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5824A-998E-49C0-A615-68E89FF7D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11FCE-D1CA-404B-83AD-4D6C26DF0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07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BC89DF-D1E1-457A-9DFD-B67AC47F3BEA}"/>
              </a:ext>
            </a:extLst>
          </p:cNvPr>
          <p:cNvSpPr txBox="1"/>
          <p:nvPr/>
        </p:nvSpPr>
        <p:spPr>
          <a:xfrm>
            <a:off x="4378842" y="2875002"/>
            <a:ext cx="48863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표지</a:t>
            </a:r>
            <a:endParaRPr lang="en-US" altLang="ko-KR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674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57D607-D007-4B6B-9A4A-DD97C9342505}"/>
              </a:ext>
            </a:extLst>
          </p:cNvPr>
          <p:cNvSpPr txBox="1"/>
          <p:nvPr/>
        </p:nvSpPr>
        <p:spPr>
          <a:xfrm>
            <a:off x="3444949" y="2360428"/>
            <a:ext cx="358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들어갈 것 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mvc</a:t>
            </a:r>
            <a:r>
              <a:rPr lang="en-US" altLang="ko-KR" dirty="0"/>
              <a:t> </a:t>
            </a:r>
            <a:r>
              <a:rPr lang="ko-KR" altLang="en-US" dirty="0"/>
              <a:t>패턴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315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DCDE17A-2C09-42D7-97CC-3E9E781FE758}"/>
              </a:ext>
            </a:extLst>
          </p:cNvPr>
          <p:cNvSpPr/>
          <p:nvPr/>
        </p:nvSpPr>
        <p:spPr>
          <a:xfrm>
            <a:off x="3466214" y="616688"/>
            <a:ext cx="5592726" cy="5986131"/>
          </a:xfrm>
          <a:prstGeom prst="rect">
            <a:avLst/>
          </a:prstGeom>
          <a:noFill/>
          <a:ln w="412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64A1DD-2DDE-4302-96B3-1FAB7F038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31" y="4231620"/>
            <a:ext cx="2252366" cy="22523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57E468-53EB-41A7-82D5-4320EDF98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404" y="2426582"/>
            <a:ext cx="1617348" cy="23663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933A2E-F8B7-404E-8F19-DD3E5048D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1" y="1798371"/>
            <a:ext cx="2551602" cy="355943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77895D9-E3C4-4456-A678-58F05C8D1871}"/>
              </a:ext>
            </a:extLst>
          </p:cNvPr>
          <p:cNvSpPr/>
          <p:nvPr/>
        </p:nvSpPr>
        <p:spPr>
          <a:xfrm>
            <a:off x="4706678" y="1398661"/>
            <a:ext cx="2956723" cy="11887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Controller</a:t>
            </a:r>
          </a:p>
          <a:p>
            <a:pPr algn="ctr"/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(Servlet)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9FB7941-EC00-4DFC-9BBF-578B70097C6D}"/>
              </a:ext>
            </a:extLst>
          </p:cNvPr>
          <p:cNvCxnSpPr>
            <a:cxnSpLocks/>
          </p:cNvCxnSpPr>
          <p:nvPr/>
        </p:nvCxnSpPr>
        <p:spPr>
          <a:xfrm flipV="1">
            <a:off x="2722361" y="2224288"/>
            <a:ext cx="1712112" cy="1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2BA588D4-411E-4880-A671-E3168F9416DD}"/>
              </a:ext>
            </a:extLst>
          </p:cNvPr>
          <p:cNvSpPr/>
          <p:nvPr/>
        </p:nvSpPr>
        <p:spPr>
          <a:xfrm>
            <a:off x="7478698" y="2954981"/>
            <a:ext cx="1403033" cy="127590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</a:p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(Java Bean)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D54B0E7-EDF5-4907-977D-3CA46996EFA4}"/>
              </a:ext>
            </a:extLst>
          </p:cNvPr>
          <p:cNvCxnSpPr>
            <a:cxnSpLocks/>
          </p:cNvCxnSpPr>
          <p:nvPr/>
        </p:nvCxnSpPr>
        <p:spPr>
          <a:xfrm>
            <a:off x="7764846" y="2358983"/>
            <a:ext cx="316319" cy="456330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3021758-0C8E-4831-8309-DF66168CA6C8}"/>
              </a:ext>
            </a:extLst>
          </p:cNvPr>
          <p:cNvCxnSpPr>
            <a:cxnSpLocks/>
          </p:cNvCxnSpPr>
          <p:nvPr/>
        </p:nvCxnSpPr>
        <p:spPr>
          <a:xfrm>
            <a:off x="6096000" y="2850571"/>
            <a:ext cx="0" cy="1188755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51E8B01-6169-4490-8D3C-EF619FD2903E}"/>
              </a:ext>
            </a:extLst>
          </p:cNvPr>
          <p:cNvCxnSpPr>
            <a:cxnSpLocks/>
          </p:cNvCxnSpPr>
          <p:nvPr/>
        </p:nvCxnSpPr>
        <p:spPr>
          <a:xfrm flipH="1">
            <a:off x="2921803" y="4414669"/>
            <a:ext cx="1763619" cy="1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9681441-1826-42A9-9660-43A945D05A8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058940" y="3609754"/>
            <a:ext cx="1125124" cy="0"/>
          </a:xfrm>
          <a:prstGeom prst="straightConnector1">
            <a:avLst/>
          </a:prstGeom>
          <a:ln w="38100">
            <a:solidFill>
              <a:srgbClr val="CC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5675E49-768B-4DE6-AE61-F7FA0E3C6AC6}"/>
              </a:ext>
            </a:extLst>
          </p:cNvPr>
          <p:cNvCxnSpPr>
            <a:cxnSpLocks/>
          </p:cNvCxnSpPr>
          <p:nvPr/>
        </p:nvCxnSpPr>
        <p:spPr>
          <a:xfrm flipV="1">
            <a:off x="7357730" y="4230888"/>
            <a:ext cx="329165" cy="367565"/>
          </a:xfrm>
          <a:prstGeom prst="straightConnector1">
            <a:avLst/>
          </a:prstGeom>
          <a:ln w="38100">
            <a:solidFill>
              <a:srgbClr val="CC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E12C92F-93A3-4805-BC66-DC7BF2633EE1}"/>
              </a:ext>
            </a:extLst>
          </p:cNvPr>
          <p:cNvSpPr txBox="1"/>
          <p:nvPr/>
        </p:nvSpPr>
        <p:spPr>
          <a:xfrm>
            <a:off x="3466214" y="596171"/>
            <a:ext cx="303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Application Server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D7E17F-C966-4C91-8570-54398FD9743F}"/>
              </a:ext>
            </a:extLst>
          </p:cNvPr>
          <p:cNvSpPr txBox="1"/>
          <p:nvPr/>
        </p:nvSpPr>
        <p:spPr>
          <a:xfrm>
            <a:off x="10400573" y="4866929"/>
            <a:ext cx="303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Source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50FE1C-2890-4BEB-A4A1-C21D5DAEADB8}"/>
              </a:ext>
            </a:extLst>
          </p:cNvPr>
          <p:cNvSpPr txBox="1"/>
          <p:nvPr/>
        </p:nvSpPr>
        <p:spPr>
          <a:xfrm>
            <a:off x="5580472" y="5153606"/>
            <a:ext cx="3032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View</a:t>
            </a:r>
          </a:p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(JSP)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1650D6-6FBE-4AD4-90D4-5F088AF96D6A}"/>
              </a:ext>
            </a:extLst>
          </p:cNvPr>
          <p:cNvSpPr/>
          <p:nvPr/>
        </p:nvSpPr>
        <p:spPr>
          <a:xfrm>
            <a:off x="10108485" y="638722"/>
            <a:ext cx="1958096" cy="5729021"/>
          </a:xfrm>
          <a:prstGeom prst="rect">
            <a:avLst/>
          </a:prstGeom>
          <a:noFill/>
          <a:ln w="412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51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A86DC2-C390-4F91-A476-EC52FCA67CBA}"/>
              </a:ext>
            </a:extLst>
          </p:cNvPr>
          <p:cNvSpPr txBox="1"/>
          <p:nvPr/>
        </p:nvSpPr>
        <p:spPr>
          <a:xfrm>
            <a:off x="3071037" y="2875002"/>
            <a:ext cx="74020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일정 </a:t>
            </a:r>
            <a: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담당</a:t>
            </a:r>
            <a:endParaRPr lang="en-US" altLang="ko-KR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51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843BF5-6041-404F-9484-51CE0213E54B}"/>
              </a:ext>
            </a:extLst>
          </p:cNvPr>
          <p:cNvSpPr txBox="1"/>
          <p:nvPr/>
        </p:nvSpPr>
        <p:spPr>
          <a:xfrm>
            <a:off x="3444949" y="2360428"/>
            <a:ext cx="358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들어갈 것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개발 일정</a:t>
            </a:r>
            <a:r>
              <a:rPr lang="en-US" altLang="ko-KR" dirty="0"/>
              <a:t>, </a:t>
            </a:r>
            <a:r>
              <a:rPr lang="ko-KR" altLang="en-US" dirty="0"/>
              <a:t>담당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394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A86DC2-C390-4F91-A476-EC52FCA67CBA}"/>
              </a:ext>
            </a:extLst>
          </p:cNvPr>
          <p:cNvSpPr txBox="1"/>
          <p:nvPr/>
        </p:nvSpPr>
        <p:spPr>
          <a:xfrm>
            <a:off x="1743741" y="2991960"/>
            <a:ext cx="94842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기타 산출물 </a:t>
            </a:r>
            <a:r>
              <a:rPr lang="ko-KR" altLang="en-US" sz="6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주요 사항</a:t>
            </a:r>
            <a:endParaRPr lang="en-US" altLang="ko-KR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876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A8DD81-BEBB-4485-8E43-5A456E992A2C}"/>
              </a:ext>
            </a:extLst>
          </p:cNvPr>
          <p:cNvSpPr txBox="1"/>
          <p:nvPr/>
        </p:nvSpPr>
        <p:spPr>
          <a:xfrm>
            <a:off x="3444949" y="2360428"/>
            <a:ext cx="358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들어갈 것 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erd</a:t>
            </a:r>
            <a:r>
              <a:rPr lang="en-US" altLang="ko-KR" dirty="0"/>
              <a:t>, </a:t>
            </a:r>
            <a:r>
              <a:rPr lang="ko-KR" altLang="en-US" dirty="0"/>
              <a:t>테이블명세서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785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51816-AC71-4AAD-A98D-6EF4864E1A6F}"/>
              </a:ext>
            </a:extLst>
          </p:cNvPr>
          <p:cNvSpPr txBox="1"/>
          <p:nvPr/>
        </p:nvSpPr>
        <p:spPr>
          <a:xfrm>
            <a:off x="3629246" y="2838893"/>
            <a:ext cx="49335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사이트 소개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개발 환경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개발 일정 </a:t>
            </a:r>
            <a:r>
              <a:rPr lang="en-US" altLang="ko-KR" dirty="0"/>
              <a:t>&amp; </a:t>
            </a:r>
            <a:r>
              <a:rPr lang="ko-KR" altLang="en-US" dirty="0"/>
              <a:t>담당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기타 산출물 및 주요 사항 </a:t>
            </a:r>
            <a:r>
              <a:rPr lang="en-US" altLang="ko-KR" dirty="0"/>
              <a:t>(</a:t>
            </a:r>
            <a:r>
              <a:rPr lang="en-US" altLang="ko-KR" dirty="0" err="1"/>
              <a:t>erd</a:t>
            </a:r>
            <a:r>
              <a:rPr lang="en-US" altLang="ko-KR" dirty="0"/>
              <a:t>,  </a:t>
            </a:r>
            <a:r>
              <a:rPr lang="ko-KR" altLang="en-US" dirty="0"/>
              <a:t>테이블명세사항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시연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C2A7E-F095-4165-B969-EFA7DF0A97A3}"/>
              </a:ext>
            </a:extLst>
          </p:cNvPr>
          <p:cNvSpPr txBox="1"/>
          <p:nvPr/>
        </p:nvSpPr>
        <p:spPr>
          <a:xfrm>
            <a:off x="4272516" y="1067467"/>
            <a:ext cx="48863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인덱스</a:t>
            </a:r>
            <a:endParaRPr lang="en-US" altLang="ko-KR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31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A86DC2-C390-4F91-A476-EC52FCA67CBA}"/>
              </a:ext>
            </a:extLst>
          </p:cNvPr>
          <p:cNvSpPr txBox="1"/>
          <p:nvPr/>
        </p:nvSpPr>
        <p:spPr>
          <a:xfrm>
            <a:off x="4378842" y="2875002"/>
            <a:ext cx="48863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사이트 소개</a:t>
            </a:r>
            <a:endParaRPr lang="en-US" altLang="ko-KR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76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53B54A5-3244-433C-8157-94C148E4E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05000"/>
            <a:ext cx="4572000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F69A6D-4493-45A6-A6BA-BAF2EE480576}"/>
              </a:ext>
            </a:extLst>
          </p:cNvPr>
          <p:cNvSpPr txBox="1"/>
          <p:nvPr/>
        </p:nvSpPr>
        <p:spPr>
          <a:xfrm>
            <a:off x="4699591" y="5603358"/>
            <a:ext cx="563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훈수가계부</a:t>
            </a:r>
            <a:r>
              <a:rPr lang="en-US" altLang="ko-KR" dirty="0"/>
              <a:t>………………………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53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FC2B79-40FC-4D5E-BD76-3B57F90F51CC}"/>
              </a:ext>
            </a:extLst>
          </p:cNvPr>
          <p:cNvSpPr txBox="1"/>
          <p:nvPr/>
        </p:nvSpPr>
        <p:spPr>
          <a:xfrm>
            <a:off x="3444949" y="2360428"/>
            <a:ext cx="793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들어갈 것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만들어진 </a:t>
            </a:r>
            <a:r>
              <a:rPr lang="en-US" altLang="ko-KR" dirty="0"/>
              <a:t>html</a:t>
            </a:r>
            <a:r>
              <a:rPr lang="ko-KR" altLang="en-US" dirty="0"/>
              <a:t>페이지 로그인기능</a:t>
            </a:r>
            <a:r>
              <a:rPr lang="en-US" altLang="ko-KR" dirty="0"/>
              <a:t>, 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850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A86DC2-C390-4F91-A476-EC52FCA67CBA}"/>
              </a:ext>
            </a:extLst>
          </p:cNvPr>
          <p:cNvSpPr txBox="1"/>
          <p:nvPr/>
        </p:nvSpPr>
        <p:spPr>
          <a:xfrm>
            <a:off x="4378842" y="2875002"/>
            <a:ext cx="3838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환경</a:t>
            </a:r>
            <a:endParaRPr lang="en-US" altLang="ko-KR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80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D76549-5F66-4843-83D3-3521DDE46838}"/>
              </a:ext>
            </a:extLst>
          </p:cNvPr>
          <p:cNvSpPr txBox="1"/>
          <p:nvPr/>
        </p:nvSpPr>
        <p:spPr>
          <a:xfrm>
            <a:off x="3444949" y="2360428"/>
            <a:ext cx="358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들어갈 것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무슨 툴 썼는지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4341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1EA1849-48E5-4290-B0DB-564F38C0A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77" y="3892371"/>
            <a:ext cx="3550008" cy="3550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7669E4-8617-4CA2-8E1C-D543EF97E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05" y="2328066"/>
            <a:ext cx="2003252" cy="20032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76F461-E5A9-45C8-9101-4785EAB0F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08" y="4728310"/>
            <a:ext cx="1937137" cy="19371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689CFF3-F229-4AEA-9C27-A98B86319C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42" y="4019550"/>
            <a:ext cx="4762500" cy="23812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4A015BD-ADAF-4BEC-972E-C85244327C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46" y="2405403"/>
            <a:ext cx="1736144" cy="18485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3070074-4BE0-4E32-9FFE-01E5720211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751" y="1917038"/>
            <a:ext cx="2931249" cy="186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0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A86DC2-C390-4F91-A476-EC52FCA67CBA}"/>
              </a:ext>
            </a:extLst>
          </p:cNvPr>
          <p:cNvSpPr txBox="1"/>
          <p:nvPr/>
        </p:nvSpPr>
        <p:spPr>
          <a:xfrm>
            <a:off x="3326218" y="2875002"/>
            <a:ext cx="74020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구성도</a:t>
            </a:r>
            <a:endParaRPr lang="en-US" altLang="ko-KR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937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95</Words>
  <Application>Microsoft Office PowerPoint</Application>
  <PresentationFormat>와이드스크린</PresentationFormat>
  <Paragraphs>32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마 정연</dc:creator>
  <cp:lastModifiedBy>마 정연</cp:lastModifiedBy>
  <cp:revision>62</cp:revision>
  <dcterms:created xsi:type="dcterms:W3CDTF">2019-10-08T11:18:36Z</dcterms:created>
  <dcterms:modified xsi:type="dcterms:W3CDTF">2019-10-08T13:25:09Z</dcterms:modified>
</cp:coreProperties>
</file>