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56" r:id="rId4"/>
    <p:sldId id="258" r:id="rId5"/>
    <p:sldId id="266" r:id="rId6"/>
    <p:sldId id="269" r:id="rId7"/>
    <p:sldId id="267" r:id="rId8"/>
    <p:sldId id="276" r:id="rId9"/>
    <p:sldId id="277" r:id="rId10"/>
    <p:sldId id="268" r:id="rId11"/>
    <p:sldId id="272" r:id="rId12"/>
    <p:sldId id="270" r:id="rId13"/>
    <p:sldId id="271" r:id="rId14"/>
    <p:sldId id="275" r:id="rId15"/>
    <p:sldId id="280" r:id="rId16"/>
    <p:sldId id="28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7A9B-FA80-4873-A2DB-B66760AF51EB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018-52DC-4600-BE7E-8A522688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37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7A9B-FA80-4873-A2DB-B66760AF51EB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018-52DC-4600-BE7E-8A522688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7A9B-FA80-4873-A2DB-B66760AF51EB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018-52DC-4600-BE7E-8A522688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51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7A9B-FA80-4873-A2DB-B66760AF51EB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018-52DC-4600-BE7E-8A522688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61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7A9B-FA80-4873-A2DB-B66760AF51EB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018-52DC-4600-BE7E-8A522688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78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7A9B-FA80-4873-A2DB-B66760AF51EB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018-52DC-4600-BE7E-8A522688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26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7A9B-FA80-4873-A2DB-B66760AF51EB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018-52DC-4600-BE7E-8A522688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67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7A9B-FA80-4873-A2DB-B66760AF51EB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018-52DC-4600-BE7E-8A522688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1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7A9B-FA80-4873-A2DB-B66760AF51EB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018-52DC-4600-BE7E-8A522688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2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7A9B-FA80-4873-A2DB-B66760AF51EB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018-52DC-4600-BE7E-8A522688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6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7A9B-FA80-4873-A2DB-B66760AF51EB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018-52DC-4600-BE7E-8A522688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57A9B-FA80-4873-A2DB-B66760AF51EB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AE018-52DC-4600-BE7E-8A522688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1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6509" y="1227371"/>
            <a:ext cx="9144000" cy="3888432"/>
          </a:xfrm>
          <a:prstGeom prst="rect">
            <a:avLst/>
          </a:prstGeom>
          <a:solidFill>
            <a:schemeClr val="bg1">
              <a:lumMod val="6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6509" y="1667864"/>
            <a:ext cx="103691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[ </a:t>
            </a:r>
          </a:p>
          <a:p>
            <a:r>
              <a:rPr lang="en-US" altLang="ko-KR" sz="2400" dirty="0" smtClean="0"/>
              <a:t> [['</a:t>
            </a:r>
            <a:r>
              <a:rPr lang="en-US" altLang="ko-KR" sz="2400" dirty="0" err="1" smtClean="0"/>
              <a:t>firstName</a:t>
            </a:r>
            <a:r>
              <a:rPr lang="en-US" altLang="ko-KR" sz="2400" dirty="0" smtClean="0"/>
              <a:t>', 'Joe'], ['</a:t>
            </a:r>
            <a:r>
              <a:rPr lang="en-US" altLang="ko-KR" sz="2400" dirty="0" err="1" smtClean="0"/>
              <a:t>lastName</a:t>
            </a:r>
            <a:r>
              <a:rPr lang="en-US" altLang="ko-KR" sz="2400" dirty="0" smtClean="0"/>
              <a:t>', 'Blow'], ['age', 42], ['role', 'clerk']],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[  </a:t>
            </a:r>
          </a:p>
          <a:p>
            <a:r>
              <a:rPr lang="en-US" altLang="ko-KR" sz="2400" dirty="0" smtClean="0"/>
              <a:t>	['</a:t>
            </a:r>
            <a:r>
              <a:rPr lang="en-US" altLang="ko-KR" sz="2400" dirty="0" err="1" smtClean="0"/>
              <a:t>firstName</a:t>
            </a:r>
            <a:r>
              <a:rPr lang="en-US" altLang="ko-KR" sz="2400" dirty="0" smtClean="0"/>
              <a:t>', 'Mary'], </a:t>
            </a:r>
          </a:p>
          <a:p>
            <a:pPr lvl="1"/>
            <a:r>
              <a:rPr lang="en-US" altLang="ko-KR" sz="2400" dirty="0" smtClean="0"/>
              <a:t>    ['</a:t>
            </a:r>
            <a:r>
              <a:rPr lang="en-US" altLang="ko-KR" sz="2400" dirty="0" err="1" smtClean="0"/>
              <a:t>lastName</a:t>
            </a:r>
            <a:r>
              <a:rPr lang="en-US" altLang="ko-KR" sz="2400" dirty="0" smtClean="0"/>
              <a:t>', 'Jenkins'], </a:t>
            </a:r>
          </a:p>
          <a:p>
            <a:r>
              <a:rPr lang="en-US" altLang="ko-KR" sz="2400" dirty="0" smtClean="0"/>
              <a:t>	['age', 36], </a:t>
            </a:r>
          </a:p>
          <a:p>
            <a:r>
              <a:rPr lang="en-US" altLang="ko-KR" sz="2400" dirty="0" smtClean="0"/>
              <a:t>	['role', 'manager']</a:t>
            </a:r>
          </a:p>
          <a:p>
            <a:r>
              <a:rPr lang="en-US" altLang="ko-KR" sz="2400" dirty="0" smtClean="0"/>
              <a:t>   ] </a:t>
            </a:r>
          </a:p>
          <a:p>
            <a:r>
              <a:rPr lang="en-US" altLang="ko-KR" sz="2400" dirty="0" smtClean="0"/>
              <a:t>];</a:t>
            </a:r>
            <a:endParaRPr lang="en-US" altLang="ko-KR" sz="2400" dirty="0">
              <a:latin typeface="cons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6" y="5534561"/>
            <a:ext cx="7920880" cy="1323439"/>
          </a:xfrm>
          <a:prstGeom prst="rect">
            <a:avLst/>
          </a:prstGeom>
          <a:solidFill>
            <a:schemeClr val="bg1">
              <a:lumMod val="6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23628" y="5534561"/>
            <a:ext cx="94330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[</a:t>
            </a:r>
          </a:p>
          <a:p>
            <a:r>
              <a:rPr lang="en-US" altLang="ko-KR" sz="2000" dirty="0" smtClean="0"/>
              <a:t> { </a:t>
            </a:r>
            <a:r>
              <a:rPr lang="en-US" altLang="ko-KR" sz="2000" dirty="0" err="1" smtClean="0"/>
              <a:t>firstName</a:t>
            </a:r>
            <a:r>
              <a:rPr lang="en-US" altLang="ko-KR" sz="2000" dirty="0" smtClean="0"/>
              <a:t>: 'Joe', </a:t>
            </a:r>
            <a:r>
              <a:rPr lang="en-US" altLang="ko-KR" sz="2000" dirty="0" err="1" smtClean="0"/>
              <a:t>lastName</a:t>
            </a:r>
            <a:r>
              <a:rPr lang="en-US" altLang="ko-KR" sz="2000" dirty="0" smtClean="0"/>
              <a:t>: 'Blow', age: 42, role: 'clerk' }, </a:t>
            </a:r>
          </a:p>
          <a:p>
            <a:r>
              <a:rPr lang="en-US" altLang="ko-KR" sz="2000" dirty="0" smtClean="0"/>
              <a:t> { </a:t>
            </a:r>
            <a:r>
              <a:rPr lang="en-US" altLang="ko-KR" sz="2000" dirty="0" err="1" smtClean="0"/>
              <a:t>firstName</a:t>
            </a:r>
            <a:r>
              <a:rPr lang="en-US" altLang="ko-KR" sz="2000" dirty="0" smtClean="0"/>
              <a:t>: 'Mary', </a:t>
            </a:r>
            <a:r>
              <a:rPr lang="en-US" altLang="ko-KR" sz="2000" dirty="0" err="1" smtClean="0"/>
              <a:t>lastName</a:t>
            </a:r>
            <a:r>
              <a:rPr lang="en-US" altLang="ko-KR" sz="2000" dirty="0" smtClean="0"/>
              <a:t>: 'Jenkins', age: 36, role: 'manager' } </a:t>
            </a:r>
          </a:p>
          <a:p>
            <a:r>
              <a:rPr lang="en-US" altLang="ko-KR" sz="2000" dirty="0" smtClean="0"/>
              <a:t>];</a:t>
            </a:r>
            <a:endParaRPr lang="en-US" altLang="ko-KR" sz="2000" dirty="0">
              <a:latin typeface="cons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963550" y="4941168"/>
            <a:ext cx="247535" cy="792088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7584" y="188640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어레이를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입력받아서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어레이</a:t>
            </a:r>
            <a:r>
              <a:rPr lang="ko-KR" altLang="en-US" dirty="0" smtClean="0"/>
              <a:t> 안의 속성값을 </a:t>
            </a:r>
            <a:r>
              <a:rPr lang="ko-KR" altLang="en-US" dirty="0" err="1" smtClean="0"/>
              <a:t>어레이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배열로 변환</a:t>
            </a:r>
            <a:endParaRPr lang="en-US" altLang="ko-KR" dirty="0" smtClean="0"/>
          </a:p>
          <a:p>
            <a:r>
              <a:rPr lang="en-US" altLang="ko-KR" dirty="0" smtClean="0"/>
              <a:t>3. 2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어레이를</a:t>
            </a:r>
            <a:r>
              <a:rPr lang="ko-KR" altLang="en-US" dirty="0" smtClean="0"/>
              <a:t>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90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0669" y="1844824"/>
            <a:ext cx="6048672" cy="2736304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069" y="2748121"/>
            <a:ext cx="5617083" cy="1184935"/>
          </a:xfrm>
          <a:prstGeom prst="rect">
            <a:avLst/>
          </a:prstGeom>
          <a:solidFill>
            <a:schemeClr val="accent6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23069" y="3789040"/>
            <a:ext cx="3168811" cy="432048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16632"/>
            <a:ext cx="56166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function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transformEmployeeData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(array) {</a:t>
            </a:r>
          </a:p>
          <a:p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converted = [];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/>
            </a:r>
            <a:b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</a:br>
            <a:endParaRPr lang="en-US" altLang="ko-KR" sz="2400" dirty="0">
              <a:latin typeface="cons"/>
              <a:ea typeface="Tahoma" pitchFamily="34" charset="0"/>
              <a:cs typeface="Tahoma" pitchFamily="34" charset="0"/>
            </a:endParaRP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for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i=0; i &lt;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array.length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; i++){</a:t>
            </a:r>
          </a:p>
          <a:p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= {};</a:t>
            </a: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for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j=0; j &lt; array[i].length; j++){</a:t>
            </a:r>
          </a:p>
          <a:p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[array[i][j][0]] = array[i][j][1];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  <a:p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converted.push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);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return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converted;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5526875"/>
            <a:ext cx="8856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key</a:t>
            </a:r>
            <a:r>
              <a:rPr lang="ko-KR" altLang="en-US" sz="3600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값과 </a:t>
            </a:r>
            <a:r>
              <a:rPr lang="en-US" altLang="ko-KR" sz="3600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value</a:t>
            </a:r>
            <a:r>
              <a:rPr lang="ko-KR" altLang="en-US" sz="3600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값</a:t>
            </a:r>
            <a:r>
              <a:rPr lang="en-US" altLang="ko-KR" sz="3600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converted</a:t>
            </a:r>
            <a:r>
              <a:rPr lang="ko-KR" altLang="en-US" sz="3600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에 </a:t>
            </a:r>
            <a:r>
              <a:rPr lang="en-US" altLang="ko-KR" sz="3600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push.</a:t>
            </a:r>
          </a:p>
          <a:p>
            <a:r>
              <a:rPr lang="en-US" altLang="ko-KR" sz="3600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converted return</a:t>
            </a:r>
          </a:p>
          <a:p>
            <a:endParaRPr lang="ko-KR" altLang="en-US" sz="3600" b="1" dirty="0">
              <a:solidFill>
                <a:schemeClr val="accent2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625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31540" y="457394"/>
            <a:ext cx="7920880" cy="3578601"/>
          </a:xfrm>
          <a:prstGeom prst="rect">
            <a:avLst/>
          </a:prstGeom>
          <a:solidFill>
            <a:schemeClr val="bg1">
              <a:lumMod val="6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520" y="5229200"/>
            <a:ext cx="8100900" cy="1323439"/>
          </a:xfrm>
          <a:prstGeom prst="rect">
            <a:avLst/>
          </a:prstGeom>
          <a:solidFill>
            <a:schemeClr val="bg1">
              <a:lumMod val="6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9532" y="5229200"/>
            <a:ext cx="94330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[</a:t>
            </a:r>
          </a:p>
          <a:p>
            <a:r>
              <a:rPr lang="en-US" altLang="ko-KR" sz="2000" dirty="0" smtClean="0"/>
              <a:t> { </a:t>
            </a:r>
            <a:r>
              <a:rPr lang="en-US" altLang="ko-KR" sz="2000" dirty="0" err="1" smtClean="0"/>
              <a:t>firstName</a:t>
            </a:r>
            <a:r>
              <a:rPr lang="en-US" altLang="ko-KR" sz="2000" dirty="0" smtClean="0"/>
              <a:t>: 'Joe', </a:t>
            </a:r>
            <a:r>
              <a:rPr lang="en-US" altLang="ko-KR" sz="2000" dirty="0" err="1" smtClean="0"/>
              <a:t>lastName</a:t>
            </a:r>
            <a:r>
              <a:rPr lang="en-US" altLang="ko-KR" sz="2000" dirty="0" smtClean="0"/>
              <a:t>: 'Blow', age: 42, role: 'clerk' }, </a:t>
            </a:r>
          </a:p>
          <a:p>
            <a:r>
              <a:rPr lang="en-US" altLang="ko-KR" sz="2000" dirty="0" smtClean="0"/>
              <a:t> { </a:t>
            </a:r>
            <a:r>
              <a:rPr lang="en-US" altLang="ko-KR" sz="2000" dirty="0" err="1" smtClean="0"/>
              <a:t>firstName</a:t>
            </a:r>
            <a:r>
              <a:rPr lang="en-US" altLang="ko-KR" sz="2000" dirty="0" smtClean="0"/>
              <a:t>: 'Mary', </a:t>
            </a:r>
            <a:r>
              <a:rPr lang="en-US" altLang="ko-KR" sz="2000" dirty="0" err="1" smtClean="0"/>
              <a:t>lastName</a:t>
            </a:r>
            <a:r>
              <a:rPr lang="en-US" altLang="ko-KR" sz="2000" dirty="0" smtClean="0"/>
              <a:t>: 'Jenkins', age: 36, role: 'manager' } </a:t>
            </a:r>
          </a:p>
          <a:p>
            <a:r>
              <a:rPr lang="en-US" altLang="ko-KR" sz="2000" dirty="0" smtClean="0"/>
              <a:t>];</a:t>
            </a:r>
            <a:endParaRPr lang="en-US" altLang="ko-KR" sz="2000" dirty="0">
              <a:latin typeface="cons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507603"/>
            <a:ext cx="75608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[ </a:t>
            </a:r>
          </a:p>
          <a:p>
            <a:r>
              <a:rPr lang="en-US" altLang="ko-KR" dirty="0" smtClean="0"/>
              <a:t> [['</a:t>
            </a:r>
            <a:r>
              <a:rPr lang="en-US" altLang="ko-KR" dirty="0" err="1" smtClean="0"/>
              <a:t>firstName</a:t>
            </a:r>
            <a:r>
              <a:rPr lang="en-US" altLang="ko-KR" dirty="0" smtClean="0"/>
              <a:t>', 'Joe'], ['</a:t>
            </a:r>
            <a:r>
              <a:rPr lang="en-US" altLang="ko-KR" dirty="0" err="1" smtClean="0"/>
              <a:t>lastName</a:t>
            </a:r>
            <a:r>
              <a:rPr lang="en-US" altLang="ko-KR" dirty="0" smtClean="0"/>
              <a:t>', 'Blow'], ['age', 42], ['role', 'clerk']], </a:t>
            </a:r>
          </a:p>
          <a:p>
            <a:r>
              <a:rPr lang="en-US" altLang="ko-KR" dirty="0" smtClean="0"/>
              <a:t>   [  </a:t>
            </a:r>
          </a:p>
          <a:p>
            <a:r>
              <a:rPr lang="en-US" altLang="ko-KR" dirty="0" smtClean="0"/>
              <a:t>	['</a:t>
            </a:r>
            <a:r>
              <a:rPr lang="en-US" altLang="ko-KR" dirty="0" err="1" smtClean="0"/>
              <a:t>firstName</a:t>
            </a:r>
            <a:r>
              <a:rPr lang="en-US" altLang="ko-KR" dirty="0" smtClean="0"/>
              <a:t>', 'Mary'], </a:t>
            </a:r>
          </a:p>
          <a:p>
            <a:pPr lvl="1"/>
            <a:r>
              <a:rPr lang="en-US" altLang="ko-KR" dirty="0" smtClean="0"/>
              <a:t>     ['</a:t>
            </a:r>
            <a:r>
              <a:rPr lang="en-US" altLang="ko-KR" dirty="0" err="1" smtClean="0"/>
              <a:t>lastName</a:t>
            </a:r>
            <a:r>
              <a:rPr lang="en-US" altLang="ko-KR" dirty="0" smtClean="0"/>
              <a:t>', 'Jenkins'], </a:t>
            </a:r>
          </a:p>
          <a:p>
            <a:r>
              <a:rPr lang="en-US" altLang="ko-KR" dirty="0" smtClean="0"/>
              <a:t>	['age', 36], </a:t>
            </a:r>
          </a:p>
          <a:p>
            <a:r>
              <a:rPr lang="en-US" altLang="ko-KR" dirty="0" smtClean="0"/>
              <a:t>	['role', 'manager']</a:t>
            </a:r>
          </a:p>
          <a:p>
            <a:r>
              <a:rPr lang="en-US" altLang="ko-KR" dirty="0" smtClean="0"/>
              <a:t>   ] </a:t>
            </a:r>
          </a:p>
          <a:p>
            <a:r>
              <a:rPr lang="en-US" altLang="ko-KR" dirty="0" smtClean="0"/>
              <a:t>];</a:t>
            </a:r>
            <a:endParaRPr lang="en-US" altLang="ko-KR" dirty="0" smtClean="0">
              <a:latin typeface="cons"/>
              <a:ea typeface="Tahoma" pitchFamily="34" charset="0"/>
              <a:cs typeface="Tahoma" pitchFamily="34" charset="0"/>
            </a:endParaRP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b="1" dirty="0" err="1">
                <a:solidFill>
                  <a:schemeClr val="accent2"/>
                </a:solidFill>
              </a:rPr>
              <a:t>var</a:t>
            </a:r>
            <a:r>
              <a:rPr lang="en-US" altLang="ko-KR" sz="1400" b="1" dirty="0">
                <a:solidFill>
                  <a:schemeClr val="accent2"/>
                </a:solidFill>
              </a:rPr>
              <a:t> output = </a:t>
            </a:r>
            <a:r>
              <a:rPr lang="en-US" altLang="ko-KR" sz="1400" b="1" dirty="0" err="1">
                <a:solidFill>
                  <a:schemeClr val="accent2"/>
                </a:solidFill>
              </a:rPr>
              <a:t>transformEmployeeData</a:t>
            </a:r>
            <a:r>
              <a:rPr lang="en-US" altLang="ko-KR" sz="1400" b="1" dirty="0">
                <a:solidFill>
                  <a:schemeClr val="accent2"/>
                </a:solidFill>
              </a:rPr>
              <a:t>(array);</a:t>
            </a:r>
          </a:p>
          <a:p>
            <a:r>
              <a:rPr lang="en-US" altLang="ko-KR" sz="1400" dirty="0"/>
              <a:t>console.log(output);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301970" y="3923923"/>
            <a:ext cx="0" cy="13772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794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9723" y="2060848"/>
            <a:ext cx="2771915" cy="476672"/>
          </a:xfrm>
          <a:prstGeom prst="rect">
            <a:avLst/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3528" y="185251"/>
            <a:ext cx="79208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function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transformEmployeeData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(array) {</a:t>
            </a:r>
          </a:p>
          <a:p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converted = [];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/>
            </a:r>
            <a:b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</a:br>
            <a:endParaRPr lang="en-US" altLang="ko-KR" sz="2400" dirty="0">
              <a:latin typeface="cons"/>
              <a:ea typeface="Tahoma" pitchFamily="34" charset="0"/>
              <a:cs typeface="Tahoma" pitchFamily="34" charset="0"/>
            </a:endParaRP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for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i=0; i &lt;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array.length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; i++){</a:t>
            </a:r>
          </a:p>
          <a:p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= {};</a:t>
            </a: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for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j=0; j &lt; array[i].length; j++){</a:t>
            </a:r>
          </a:p>
          <a:p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[array[i][j][0]] = array[i][j][1];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  <a:p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converted.push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);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return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converted;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3968" y="3428999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obj</a:t>
            </a:r>
            <a:r>
              <a:rPr lang="en-US" altLang="ko-KR" sz="3600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3600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변수를 </a:t>
            </a:r>
            <a:r>
              <a:rPr lang="en-US" altLang="ko-KR" sz="3600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for </a:t>
            </a:r>
            <a:r>
              <a:rPr lang="ko-KR" altLang="en-US" sz="3600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바깥에 선언하면 어떻게 될까</a:t>
            </a:r>
            <a:r>
              <a:rPr lang="en-US" altLang="ko-KR" sz="3600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?</a:t>
            </a:r>
            <a:endParaRPr lang="ko-KR" altLang="en-US" sz="3600" b="1" dirty="0">
              <a:solidFill>
                <a:schemeClr val="accent2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598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9723" y="1340768"/>
            <a:ext cx="2771915" cy="476672"/>
          </a:xfrm>
          <a:prstGeom prst="rect">
            <a:avLst/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3528" y="185251"/>
            <a:ext cx="79208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function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transformEmployeeData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(array) {</a:t>
            </a:r>
          </a:p>
          <a:p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converted = [];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/>
            </a:r>
            <a:b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</a:br>
            <a:r>
              <a:rPr lang="en-US" altLang="ko-KR" sz="2400" b="1" dirty="0" err="1" smtClean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 smtClean="0"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 err="1" smtClean="0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 smtClean="0">
                <a:latin typeface="cons"/>
                <a:ea typeface="Tahoma" pitchFamily="34" charset="0"/>
                <a:cs typeface="Tahoma" pitchFamily="34" charset="0"/>
              </a:rPr>
              <a:t> = {};</a:t>
            </a:r>
          </a:p>
          <a:p>
            <a:endParaRPr lang="en-US" altLang="ko-KR" sz="2400" dirty="0">
              <a:latin typeface="cons"/>
              <a:ea typeface="Tahoma" pitchFamily="34" charset="0"/>
              <a:cs typeface="Tahoma" pitchFamily="34" charset="0"/>
            </a:endParaRP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for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i=0; i &lt;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array.length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; i++){</a:t>
            </a:r>
          </a:p>
          <a:p>
            <a:r>
              <a:rPr lang="en-US" altLang="ko-KR" sz="2400" b="1" dirty="0" smtClean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for</a:t>
            </a:r>
            <a:r>
              <a:rPr lang="en-US" altLang="ko-KR" sz="2400" dirty="0" smtClean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b="1" dirty="0" err="1" smtClean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 smtClean="0"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j=0; j &lt; array[i].length; j++){</a:t>
            </a:r>
          </a:p>
          <a:p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[array[i][j][0]] = array[i][j][1];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  <a:p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converted.push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);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return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converted;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349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/>
          <p:cNvCxnSpPr/>
          <p:nvPr/>
        </p:nvCxnSpPr>
        <p:spPr>
          <a:xfrm>
            <a:off x="4301970" y="3923923"/>
            <a:ext cx="0" cy="13772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15516" y="5310247"/>
            <a:ext cx="8532948" cy="1323439"/>
          </a:xfrm>
          <a:prstGeom prst="rect">
            <a:avLst/>
          </a:prstGeom>
          <a:solidFill>
            <a:schemeClr val="bg1">
              <a:lumMod val="6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6857" y="5310247"/>
            <a:ext cx="94330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[</a:t>
            </a:r>
          </a:p>
          <a:p>
            <a:r>
              <a:rPr lang="en-US" altLang="ko-KR" sz="2000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{ 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firstName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 'Mary', 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lastName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 'Jenkins', age: 36, role: 'manager' } </a:t>
            </a:r>
          </a:p>
          <a:p>
            <a:r>
              <a:rPr lang="en-US" altLang="ko-KR" sz="2000" b="1" dirty="0" smtClean="0">
                <a:solidFill>
                  <a:schemeClr val="accent2"/>
                </a:solidFill>
              </a:rPr>
              <a:t> { 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firstName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 'Mary', 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lastName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 'Jenkins', age: 36, role: 'manager' }</a:t>
            </a:r>
            <a:r>
              <a:rPr lang="en-US" altLang="ko-KR" sz="2000" b="1" dirty="0" smtClean="0"/>
              <a:t> </a:t>
            </a:r>
          </a:p>
          <a:p>
            <a:r>
              <a:rPr lang="en-US" altLang="ko-KR" sz="2000" dirty="0" smtClean="0"/>
              <a:t>];</a:t>
            </a:r>
            <a:endParaRPr lang="en-US" altLang="ko-KR" sz="2000" dirty="0">
              <a:latin typeface="cons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1540" y="457394"/>
            <a:ext cx="7920880" cy="3578601"/>
          </a:xfrm>
          <a:prstGeom prst="rect">
            <a:avLst/>
          </a:prstGeom>
          <a:solidFill>
            <a:schemeClr val="bg1">
              <a:lumMod val="6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1560" y="507603"/>
            <a:ext cx="75608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[ </a:t>
            </a:r>
          </a:p>
          <a:p>
            <a:r>
              <a:rPr lang="en-US" altLang="ko-KR" dirty="0" smtClean="0"/>
              <a:t> [['</a:t>
            </a:r>
            <a:r>
              <a:rPr lang="en-US" altLang="ko-KR" dirty="0" err="1" smtClean="0"/>
              <a:t>firstName</a:t>
            </a:r>
            <a:r>
              <a:rPr lang="en-US" altLang="ko-KR" dirty="0" smtClean="0"/>
              <a:t>', 'Joe'], ['</a:t>
            </a:r>
            <a:r>
              <a:rPr lang="en-US" altLang="ko-KR" dirty="0" err="1" smtClean="0"/>
              <a:t>lastName</a:t>
            </a:r>
            <a:r>
              <a:rPr lang="en-US" altLang="ko-KR" dirty="0" smtClean="0"/>
              <a:t>', 'Blow'], ['age', 42], ['role', 'clerk']], </a:t>
            </a:r>
          </a:p>
          <a:p>
            <a:r>
              <a:rPr lang="en-US" altLang="ko-KR" dirty="0" smtClean="0"/>
              <a:t>   [  </a:t>
            </a:r>
          </a:p>
          <a:p>
            <a:r>
              <a:rPr lang="en-US" altLang="ko-KR" dirty="0" smtClean="0"/>
              <a:t>	['</a:t>
            </a:r>
            <a:r>
              <a:rPr lang="en-US" altLang="ko-KR" dirty="0" err="1" smtClean="0"/>
              <a:t>firstName</a:t>
            </a:r>
            <a:r>
              <a:rPr lang="en-US" altLang="ko-KR" dirty="0" smtClean="0"/>
              <a:t>', 'Mary'], </a:t>
            </a:r>
          </a:p>
          <a:p>
            <a:pPr lvl="1"/>
            <a:r>
              <a:rPr lang="en-US" altLang="ko-KR" dirty="0" smtClean="0"/>
              <a:t>     ['</a:t>
            </a:r>
            <a:r>
              <a:rPr lang="en-US" altLang="ko-KR" dirty="0" err="1" smtClean="0"/>
              <a:t>lastName</a:t>
            </a:r>
            <a:r>
              <a:rPr lang="en-US" altLang="ko-KR" dirty="0" smtClean="0"/>
              <a:t>', 'Jenkins'], </a:t>
            </a:r>
          </a:p>
          <a:p>
            <a:r>
              <a:rPr lang="en-US" altLang="ko-KR" dirty="0" smtClean="0"/>
              <a:t>	['age', 36], </a:t>
            </a:r>
          </a:p>
          <a:p>
            <a:r>
              <a:rPr lang="en-US" altLang="ko-KR" dirty="0" smtClean="0"/>
              <a:t>	['role', 'manager']</a:t>
            </a:r>
          </a:p>
          <a:p>
            <a:r>
              <a:rPr lang="en-US" altLang="ko-KR" dirty="0" smtClean="0"/>
              <a:t>   ] </a:t>
            </a:r>
          </a:p>
          <a:p>
            <a:r>
              <a:rPr lang="en-US" altLang="ko-KR" dirty="0" smtClean="0"/>
              <a:t>];</a:t>
            </a:r>
            <a:endParaRPr lang="en-US" altLang="ko-KR" dirty="0" smtClean="0">
              <a:latin typeface="cons"/>
              <a:ea typeface="Tahoma" pitchFamily="34" charset="0"/>
              <a:cs typeface="Tahoma" pitchFamily="34" charset="0"/>
            </a:endParaRP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b="1" dirty="0" err="1">
                <a:solidFill>
                  <a:schemeClr val="accent2"/>
                </a:solidFill>
              </a:rPr>
              <a:t>var</a:t>
            </a:r>
            <a:r>
              <a:rPr lang="en-US" altLang="ko-KR" sz="1400" b="1" dirty="0">
                <a:solidFill>
                  <a:schemeClr val="accent2"/>
                </a:solidFill>
              </a:rPr>
              <a:t> output = </a:t>
            </a:r>
            <a:r>
              <a:rPr lang="en-US" altLang="ko-KR" sz="1400" b="1" dirty="0" err="1">
                <a:solidFill>
                  <a:schemeClr val="accent2"/>
                </a:solidFill>
              </a:rPr>
              <a:t>transformEmployeeData</a:t>
            </a:r>
            <a:r>
              <a:rPr lang="en-US" altLang="ko-KR" sz="1400" b="1" dirty="0">
                <a:solidFill>
                  <a:schemeClr val="accent2"/>
                </a:solidFill>
              </a:rPr>
              <a:t>(array);</a:t>
            </a:r>
          </a:p>
          <a:p>
            <a:r>
              <a:rPr lang="en-US" altLang="ko-KR" sz="1400" dirty="0"/>
              <a:t>console.log(output);</a:t>
            </a:r>
          </a:p>
        </p:txBody>
      </p:sp>
    </p:spTree>
    <p:extLst>
      <p:ext uri="{BB962C8B-B14F-4D97-AF65-F5344CB8AC3E}">
        <p14:creationId xmlns:p14="http://schemas.microsoft.com/office/powerpoint/2010/main" val="1195760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943" y="1595038"/>
            <a:ext cx="5914397" cy="2626050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4944" y="2370722"/>
            <a:ext cx="5914396" cy="1184935"/>
          </a:xfrm>
          <a:prstGeom prst="rect">
            <a:avLst/>
          </a:prstGeom>
          <a:solidFill>
            <a:schemeClr val="accent6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16632"/>
            <a:ext cx="629301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function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transformEmployeeData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(array) {</a:t>
            </a:r>
          </a:p>
          <a:p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converted = [];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/>
            </a:r>
            <a:b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</a:br>
            <a:r>
              <a:rPr lang="en-US" altLang="ko-KR" sz="2400" b="1" dirty="0" err="1" smtClean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 smtClean="0"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 err="1" smtClean="0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 smtClean="0">
                <a:latin typeface="cons"/>
                <a:ea typeface="Tahoma" pitchFamily="34" charset="0"/>
                <a:cs typeface="Tahoma" pitchFamily="34" charset="0"/>
              </a:rPr>
              <a:t> = {};</a:t>
            </a:r>
          </a:p>
          <a:p>
            <a:endParaRPr lang="en-US" altLang="ko-KR" sz="2400" dirty="0">
              <a:latin typeface="cons"/>
              <a:ea typeface="Tahoma" pitchFamily="34" charset="0"/>
              <a:cs typeface="Tahoma" pitchFamily="34" charset="0"/>
            </a:endParaRP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for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i=0; i &lt;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array.length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; i</a:t>
            </a:r>
            <a:r>
              <a:rPr lang="en-US" altLang="ko-KR" sz="2400" dirty="0" smtClean="0">
                <a:latin typeface="cons"/>
                <a:ea typeface="Tahoma" pitchFamily="34" charset="0"/>
                <a:cs typeface="Tahoma" pitchFamily="34" charset="0"/>
              </a:rPr>
              <a:t>++){</a:t>
            </a:r>
            <a:endParaRPr lang="en-US" altLang="ko-KR" sz="2400" b="1" dirty="0" smtClean="0">
              <a:solidFill>
                <a:schemeClr val="tx2"/>
              </a:solidFill>
              <a:latin typeface="cons"/>
              <a:ea typeface="Tahoma" pitchFamily="34" charset="0"/>
              <a:cs typeface="Tahoma" pitchFamily="34" charset="0"/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for</a:t>
            </a:r>
            <a:r>
              <a:rPr lang="en-US" altLang="ko-KR" sz="2400" dirty="0" smtClean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b="1" dirty="0" err="1" smtClean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 smtClean="0"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cons"/>
                <a:ea typeface="Tahoma" pitchFamily="34" charset="0"/>
                <a:cs typeface="Tahoma" pitchFamily="34" charset="0"/>
              </a:rPr>
              <a:t>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=0; </a:t>
            </a:r>
            <a:r>
              <a:rPr lang="en-US" altLang="ko-KR" sz="2400" b="1" dirty="0">
                <a:solidFill>
                  <a:schemeClr val="accent2"/>
                </a:solidFill>
                <a:latin typeface="cons"/>
                <a:ea typeface="Tahoma" pitchFamily="34" charset="0"/>
                <a:cs typeface="Tahoma" pitchFamily="34" charset="0"/>
              </a:rPr>
              <a:t>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&lt; array[i].length; </a:t>
            </a:r>
            <a:r>
              <a:rPr lang="en-US" altLang="ko-KR" sz="2400" b="1" dirty="0">
                <a:solidFill>
                  <a:schemeClr val="accent2"/>
                </a:solidFill>
                <a:latin typeface="cons"/>
                <a:ea typeface="Tahoma" pitchFamily="34" charset="0"/>
                <a:cs typeface="Tahoma" pitchFamily="34" charset="0"/>
              </a:rPr>
              <a:t>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++){</a:t>
            </a:r>
          </a:p>
          <a:p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[array[i][j][0]] = array[i][j][1];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  <a:p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converted.push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);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return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converted;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211960" y="4800981"/>
            <a:ext cx="4464496" cy="1365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for</a:t>
            </a:r>
            <a:r>
              <a:rPr lang="ko-KR" altLang="en-US" dirty="0" smtClean="0"/>
              <a:t>문 밖에 있을 경우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for(i)for(j) </a:t>
            </a:r>
            <a:r>
              <a:rPr lang="ko-KR" altLang="en-US" dirty="0" smtClean="0"/>
              <a:t>다</a:t>
            </a:r>
            <a:r>
              <a:rPr lang="en-US" altLang="ko-KR" dirty="0" smtClean="0"/>
              <a:t> </a:t>
            </a:r>
            <a:r>
              <a:rPr lang="ko-KR" altLang="en-US" dirty="0" smtClean="0"/>
              <a:t>돌고 한 번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하나밖에</a:t>
            </a:r>
            <a:r>
              <a:rPr lang="en-US" altLang="ko-KR" dirty="0"/>
              <a:t> </a:t>
            </a:r>
            <a:r>
              <a:rPr lang="ko-KR" altLang="en-US" dirty="0" smtClean="0"/>
              <a:t>없는 </a:t>
            </a:r>
            <a:r>
              <a:rPr lang="en-US" altLang="ko-KR" dirty="0" smtClean="0"/>
              <a:t>{}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push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마지막 배열만 </a:t>
            </a:r>
            <a:r>
              <a:rPr lang="en-US" altLang="ko-KR" dirty="0" smtClean="0"/>
              <a:t>push)</a:t>
            </a:r>
            <a:endParaRPr lang="ko-KR" altLang="en-US" dirty="0"/>
          </a:p>
        </p:txBody>
      </p:sp>
      <p:sp>
        <p:nvSpPr>
          <p:cNvPr id="2" name="자유형 1"/>
          <p:cNvSpPr/>
          <p:nvPr/>
        </p:nvSpPr>
        <p:spPr>
          <a:xfrm>
            <a:off x="2402006" y="1916832"/>
            <a:ext cx="2825087" cy="2327622"/>
          </a:xfrm>
          <a:custGeom>
            <a:avLst/>
            <a:gdLst>
              <a:gd name="connsiteX0" fmla="*/ 0 w 2825087"/>
              <a:gd name="connsiteY0" fmla="*/ 504967 h 2361063"/>
              <a:gd name="connsiteX1" fmla="*/ 40943 w 2825087"/>
              <a:gd name="connsiteY1" fmla="*/ 423081 h 2361063"/>
              <a:gd name="connsiteX2" fmla="*/ 81887 w 2825087"/>
              <a:gd name="connsiteY2" fmla="*/ 409433 h 2361063"/>
              <a:gd name="connsiteX3" fmla="*/ 122830 w 2825087"/>
              <a:gd name="connsiteY3" fmla="*/ 368490 h 2361063"/>
              <a:gd name="connsiteX4" fmla="*/ 259307 w 2825087"/>
              <a:gd name="connsiteY4" fmla="*/ 286603 h 2361063"/>
              <a:gd name="connsiteX5" fmla="*/ 477672 w 2825087"/>
              <a:gd name="connsiteY5" fmla="*/ 327546 h 2361063"/>
              <a:gd name="connsiteX6" fmla="*/ 532263 w 2825087"/>
              <a:gd name="connsiteY6" fmla="*/ 368490 h 2361063"/>
              <a:gd name="connsiteX7" fmla="*/ 627797 w 2825087"/>
              <a:gd name="connsiteY7" fmla="*/ 532263 h 2361063"/>
              <a:gd name="connsiteX8" fmla="*/ 655093 w 2825087"/>
              <a:gd name="connsiteY8" fmla="*/ 696036 h 2361063"/>
              <a:gd name="connsiteX9" fmla="*/ 682388 w 2825087"/>
              <a:gd name="connsiteY9" fmla="*/ 777922 h 2361063"/>
              <a:gd name="connsiteX10" fmla="*/ 668740 w 2825087"/>
              <a:gd name="connsiteY10" fmla="*/ 941696 h 2361063"/>
              <a:gd name="connsiteX11" fmla="*/ 641445 w 2825087"/>
              <a:gd name="connsiteY11" fmla="*/ 982639 h 2361063"/>
              <a:gd name="connsiteX12" fmla="*/ 573206 w 2825087"/>
              <a:gd name="connsiteY12" fmla="*/ 996287 h 2361063"/>
              <a:gd name="connsiteX13" fmla="*/ 341194 w 2825087"/>
              <a:gd name="connsiteY13" fmla="*/ 1050878 h 2361063"/>
              <a:gd name="connsiteX14" fmla="*/ 232012 w 2825087"/>
              <a:gd name="connsiteY14" fmla="*/ 1023582 h 2361063"/>
              <a:gd name="connsiteX15" fmla="*/ 163773 w 2825087"/>
              <a:gd name="connsiteY15" fmla="*/ 873457 h 2361063"/>
              <a:gd name="connsiteX16" fmla="*/ 204716 w 2825087"/>
              <a:gd name="connsiteY16" fmla="*/ 627797 h 2361063"/>
              <a:gd name="connsiteX17" fmla="*/ 354842 w 2825087"/>
              <a:gd name="connsiteY17" fmla="*/ 491319 h 2361063"/>
              <a:gd name="connsiteX18" fmla="*/ 477672 w 2825087"/>
              <a:gd name="connsiteY18" fmla="*/ 436728 h 2361063"/>
              <a:gd name="connsiteX19" fmla="*/ 586854 w 2825087"/>
              <a:gd name="connsiteY19" fmla="*/ 382137 h 2361063"/>
              <a:gd name="connsiteX20" fmla="*/ 777922 w 2825087"/>
              <a:gd name="connsiteY20" fmla="*/ 341194 h 2361063"/>
              <a:gd name="connsiteX21" fmla="*/ 1050878 w 2825087"/>
              <a:gd name="connsiteY21" fmla="*/ 395785 h 2361063"/>
              <a:gd name="connsiteX22" fmla="*/ 1064525 w 2825087"/>
              <a:gd name="connsiteY22" fmla="*/ 545910 h 2361063"/>
              <a:gd name="connsiteX23" fmla="*/ 1078173 w 2825087"/>
              <a:gd name="connsiteY23" fmla="*/ 586854 h 2361063"/>
              <a:gd name="connsiteX24" fmla="*/ 1037230 w 2825087"/>
              <a:gd name="connsiteY24" fmla="*/ 941696 h 2361063"/>
              <a:gd name="connsiteX25" fmla="*/ 887104 w 2825087"/>
              <a:gd name="connsiteY25" fmla="*/ 1146412 h 2361063"/>
              <a:gd name="connsiteX26" fmla="*/ 805218 w 2825087"/>
              <a:gd name="connsiteY26" fmla="*/ 1214651 h 2361063"/>
              <a:gd name="connsiteX27" fmla="*/ 764275 w 2825087"/>
              <a:gd name="connsiteY27" fmla="*/ 1228299 h 2361063"/>
              <a:gd name="connsiteX28" fmla="*/ 709684 w 2825087"/>
              <a:gd name="connsiteY28" fmla="*/ 1214651 h 2361063"/>
              <a:gd name="connsiteX29" fmla="*/ 641445 w 2825087"/>
              <a:gd name="connsiteY29" fmla="*/ 1009934 h 2361063"/>
              <a:gd name="connsiteX30" fmla="*/ 627797 w 2825087"/>
              <a:gd name="connsiteY30" fmla="*/ 887105 h 2361063"/>
              <a:gd name="connsiteX31" fmla="*/ 655093 w 2825087"/>
              <a:gd name="connsiteY31" fmla="*/ 600502 h 2361063"/>
              <a:gd name="connsiteX32" fmla="*/ 887104 w 2825087"/>
              <a:gd name="connsiteY32" fmla="*/ 368490 h 2361063"/>
              <a:gd name="connsiteX33" fmla="*/ 1009934 w 2825087"/>
              <a:gd name="connsiteY33" fmla="*/ 286603 h 2361063"/>
              <a:gd name="connsiteX34" fmla="*/ 1241946 w 2825087"/>
              <a:gd name="connsiteY34" fmla="*/ 232012 h 2361063"/>
              <a:gd name="connsiteX35" fmla="*/ 1542197 w 2825087"/>
              <a:gd name="connsiteY35" fmla="*/ 245660 h 2361063"/>
              <a:gd name="connsiteX36" fmla="*/ 1651379 w 2825087"/>
              <a:gd name="connsiteY36" fmla="*/ 368490 h 2361063"/>
              <a:gd name="connsiteX37" fmla="*/ 1719618 w 2825087"/>
              <a:gd name="connsiteY37" fmla="*/ 464024 h 2361063"/>
              <a:gd name="connsiteX38" fmla="*/ 1733266 w 2825087"/>
              <a:gd name="connsiteY38" fmla="*/ 532263 h 2361063"/>
              <a:gd name="connsiteX39" fmla="*/ 1760561 w 2825087"/>
              <a:gd name="connsiteY39" fmla="*/ 627797 h 2361063"/>
              <a:gd name="connsiteX40" fmla="*/ 1746913 w 2825087"/>
              <a:gd name="connsiteY40" fmla="*/ 818866 h 2361063"/>
              <a:gd name="connsiteX41" fmla="*/ 1651379 w 2825087"/>
              <a:gd name="connsiteY41" fmla="*/ 900752 h 2361063"/>
              <a:gd name="connsiteX42" fmla="*/ 1596788 w 2825087"/>
              <a:gd name="connsiteY42" fmla="*/ 941696 h 2361063"/>
              <a:gd name="connsiteX43" fmla="*/ 1419367 w 2825087"/>
              <a:gd name="connsiteY43" fmla="*/ 968991 h 2361063"/>
              <a:gd name="connsiteX44" fmla="*/ 1037230 w 2825087"/>
              <a:gd name="connsiteY44" fmla="*/ 846161 h 2361063"/>
              <a:gd name="connsiteX45" fmla="*/ 982639 w 2825087"/>
              <a:gd name="connsiteY45" fmla="*/ 750627 h 2361063"/>
              <a:gd name="connsiteX46" fmla="*/ 968991 w 2825087"/>
              <a:gd name="connsiteY46" fmla="*/ 682388 h 2361063"/>
              <a:gd name="connsiteX47" fmla="*/ 955343 w 2825087"/>
              <a:gd name="connsiteY47" fmla="*/ 627797 h 2361063"/>
              <a:gd name="connsiteX48" fmla="*/ 1105469 w 2825087"/>
              <a:gd name="connsiteY48" fmla="*/ 177421 h 2361063"/>
              <a:gd name="connsiteX49" fmla="*/ 1187355 w 2825087"/>
              <a:gd name="connsiteY49" fmla="*/ 109182 h 2361063"/>
              <a:gd name="connsiteX50" fmla="*/ 1405719 w 2825087"/>
              <a:gd name="connsiteY50" fmla="*/ 0 h 2361063"/>
              <a:gd name="connsiteX51" fmla="*/ 1719618 w 2825087"/>
              <a:gd name="connsiteY51" fmla="*/ 27296 h 2361063"/>
              <a:gd name="connsiteX52" fmla="*/ 1856095 w 2825087"/>
              <a:gd name="connsiteY52" fmla="*/ 204716 h 2361063"/>
              <a:gd name="connsiteX53" fmla="*/ 1883391 w 2825087"/>
              <a:gd name="connsiteY53" fmla="*/ 368490 h 2361063"/>
              <a:gd name="connsiteX54" fmla="*/ 1924334 w 2825087"/>
              <a:gd name="connsiteY54" fmla="*/ 518615 h 2361063"/>
              <a:gd name="connsiteX55" fmla="*/ 1897039 w 2825087"/>
              <a:gd name="connsiteY55" fmla="*/ 928048 h 2361063"/>
              <a:gd name="connsiteX56" fmla="*/ 1856095 w 2825087"/>
              <a:gd name="connsiteY56" fmla="*/ 996287 h 2361063"/>
              <a:gd name="connsiteX57" fmla="*/ 1774209 w 2825087"/>
              <a:gd name="connsiteY57" fmla="*/ 1078173 h 2361063"/>
              <a:gd name="connsiteX58" fmla="*/ 1705970 w 2825087"/>
              <a:gd name="connsiteY58" fmla="*/ 1119116 h 2361063"/>
              <a:gd name="connsiteX59" fmla="*/ 1514901 w 2825087"/>
              <a:gd name="connsiteY59" fmla="*/ 1173708 h 2361063"/>
              <a:gd name="connsiteX60" fmla="*/ 1433015 w 2825087"/>
              <a:gd name="connsiteY60" fmla="*/ 1187355 h 2361063"/>
              <a:gd name="connsiteX61" fmla="*/ 1187355 w 2825087"/>
              <a:gd name="connsiteY61" fmla="*/ 1173708 h 2361063"/>
              <a:gd name="connsiteX62" fmla="*/ 1050878 w 2825087"/>
              <a:gd name="connsiteY62" fmla="*/ 1023582 h 2361063"/>
              <a:gd name="connsiteX63" fmla="*/ 982639 w 2825087"/>
              <a:gd name="connsiteY63" fmla="*/ 928048 h 2361063"/>
              <a:gd name="connsiteX64" fmla="*/ 1009934 w 2825087"/>
              <a:gd name="connsiteY64" fmla="*/ 477672 h 2361063"/>
              <a:gd name="connsiteX65" fmla="*/ 1119116 w 2825087"/>
              <a:gd name="connsiteY65" fmla="*/ 313899 h 2361063"/>
              <a:gd name="connsiteX66" fmla="*/ 1228298 w 2825087"/>
              <a:gd name="connsiteY66" fmla="*/ 218364 h 2361063"/>
              <a:gd name="connsiteX67" fmla="*/ 1501254 w 2825087"/>
              <a:gd name="connsiteY67" fmla="*/ 81887 h 2361063"/>
              <a:gd name="connsiteX68" fmla="*/ 1596788 w 2825087"/>
              <a:gd name="connsiteY68" fmla="*/ 68239 h 2361063"/>
              <a:gd name="connsiteX69" fmla="*/ 1692322 w 2825087"/>
              <a:gd name="connsiteY69" fmla="*/ 40943 h 2361063"/>
              <a:gd name="connsiteX70" fmla="*/ 1760561 w 2825087"/>
              <a:gd name="connsiteY70" fmla="*/ 54591 h 2361063"/>
              <a:gd name="connsiteX71" fmla="*/ 1801504 w 2825087"/>
              <a:gd name="connsiteY71" fmla="*/ 122830 h 2361063"/>
              <a:gd name="connsiteX72" fmla="*/ 1842448 w 2825087"/>
              <a:gd name="connsiteY72" fmla="*/ 382137 h 2361063"/>
              <a:gd name="connsiteX73" fmla="*/ 1869743 w 2825087"/>
              <a:gd name="connsiteY73" fmla="*/ 518615 h 2361063"/>
              <a:gd name="connsiteX74" fmla="*/ 1883391 w 2825087"/>
              <a:gd name="connsiteY74" fmla="*/ 600502 h 2361063"/>
              <a:gd name="connsiteX75" fmla="*/ 1815152 w 2825087"/>
              <a:gd name="connsiteY75" fmla="*/ 887105 h 2361063"/>
              <a:gd name="connsiteX76" fmla="*/ 1733266 w 2825087"/>
              <a:gd name="connsiteY76" fmla="*/ 941696 h 2361063"/>
              <a:gd name="connsiteX77" fmla="*/ 1337481 w 2825087"/>
              <a:gd name="connsiteY77" fmla="*/ 982639 h 2361063"/>
              <a:gd name="connsiteX78" fmla="*/ 1064525 w 2825087"/>
              <a:gd name="connsiteY78" fmla="*/ 955343 h 2361063"/>
              <a:gd name="connsiteX79" fmla="*/ 1023582 w 2825087"/>
              <a:gd name="connsiteY79" fmla="*/ 941696 h 2361063"/>
              <a:gd name="connsiteX80" fmla="*/ 968991 w 2825087"/>
              <a:gd name="connsiteY80" fmla="*/ 900752 h 2361063"/>
              <a:gd name="connsiteX81" fmla="*/ 941695 w 2825087"/>
              <a:gd name="connsiteY81" fmla="*/ 846161 h 2361063"/>
              <a:gd name="connsiteX82" fmla="*/ 914400 w 2825087"/>
              <a:gd name="connsiteY82" fmla="*/ 655093 h 2361063"/>
              <a:gd name="connsiteX83" fmla="*/ 968991 w 2825087"/>
              <a:gd name="connsiteY83" fmla="*/ 464024 h 2361063"/>
              <a:gd name="connsiteX84" fmla="*/ 996287 w 2825087"/>
              <a:gd name="connsiteY84" fmla="*/ 409433 h 2361063"/>
              <a:gd name="connsiteX85" fmla="*/ 1105469 w 2825087"/>
              <a:gd name="connsiteY85" fmla="*/ 341194 h 2361063"/>
              <a:gd name="connsiteX86" fmla="*/ 1323833 w 2825087"/>
              <a:gd name="connsiteY86" fmla="*/ 272955 h 2361063"/>
              <a:gd name="connsiteX87" fmla="*/ 1473958 w 2825087"/>
              <a:gd name="connsiteY87" fmla="*/ 259308 h 2361063"/>
              <a:gd name="connsiteX88" fmla="*/ 2156346 w 2825087"/>
              <a:gd name="connsiteY88" fmla="*/ 245660 h 2361063"/>
              <a:gd name="connsiteX89" fmla="*/ 2306472 w 2825087"/>
              <a:gd name="connsiteY89" fmla="*/ 327546 h 2361063"/>
              <a:gd name="connsiteX90" fmla="*/ 2402006 w 2825087"/>
              <a:gd name="connsiteY90" fmla="*/ 354842 h 2361063"/>
              <a:gd name="connsiteX91" fmla="*/ 2442949 w 2825087"/>
              <a:gd name="connsiteY91" fmla="*/ 382137 h 2361063"/>
              <a:gd name="connsiteX92" fmla="*/ 2497540 w 2825087"/>
              <a:gd name="connsiteY92" fmla="*/ 532263 h 2361063"/>
              <a:gd name="connsiteX93" fmla="*/ 2552131 w 2825087"/>
              <a:gd name="connsiteY93" fmla="*/ 668740 h 2361063"/>
              <a:gd name="connsiteX94" fmla="*/ 2593075 w 2825087"/>
              <a:gd name="connsiteY94" fmla="*/ 696036 h 2361063"/>
              <a:gd name="connsiteX95" fmla="*/ 2674961 w 2825087"/>
              <a:gd name="connsiteY95" fmla="*/ 777922 h 2361063"/>
              <a:gd name="connsiteX96" fmla="*/ 2756848 w 2825087"/>
              <a:gd name="connsiteY96" fmla="*/ 873457 h 2361063"/>
              <a:gd name="connsiteX97" fmla="*/ 2825087 w 2825087"/>
              <a:gd name="connsiteY97" fmla="*/ 955343 h 2361063"/>
              <a:gd name="connsiteX98" fmla="*/ 2784143 w 2825087"/>
              <a:gd name="connsiteY98" fmla="*/ 1009934 h 2361063"/>
              <a:gd name="connsiteX99" fmla="*/ 2743200 w 2825087"/>
              <a:gd name="connsiteY99" fmla="*/ 1023582 h 2361063"/>
              <a:gd name="connsiteX100" fmla="*/ 2620370 w 2825087"/>
              <a:gd name="connsiteY100" fmla="*/ 1132764 h 2361063"/>
              <a:gd name="connsiteX101" fmla="*/ 2565779 w 2825087"/>
              <a:gd name="connsiteY101" fmla="*/ 1228299 h 2361063"/>
              <a:gd name="connsiteX102" fmla="*/ 2538484 w 2825087"/>
              <a:gd name="connsiteY102" fmla="*/ 1269242 h 2361063"/>
              <a:gd name="connsiteX103" fmla="*/ 2497540 w 2825087"/>
              <a:gd name="connsiteY103" fmla="*/ 1378424 h 2361063"/>
              <a:gd name="connsiteX104" fmla="*/ 2374710 w 2825087"/>
              <a:gd name="connsiteY104" fmla="*/ 1514902 h 2361063"/>
              <a:gd name="connsiteX105" fmla="*/ 2347415 w 2825087"/>
              <a:gd name="connsiteY105" fmla="*/ 1583140 h 2361063"/>
              <a:gd name="connsiteX106" fmla="*/ 2320119 w 2825087"/>
              <a:gd name="connsiteY106" fmla="*/ 1624084 h 2361063"/>
              <a:gd name="connsiteX107" fmla="*/ 2279176 w 2825087"/>
              <a:gd name="connsiteY107" fmla="*/ 1692322 h 2361063"/>
              <a:gd name="connsiteX108" fmla="*/ 2251881 w 2825087"/>
              <a:gd name="connsiteY108" fmla="*/ 1760561 h 2361063"/>
              <a:gd name="connsiteX109" fmla="*/ 2210937 w 2825087"/>
              <a:gd name="connsiteY109" fmla="*/ 1801505 h 2361063"/>
              <a:gd name="connsiteX110" fmla="*/ 2129051 w 2825087"/>
              <a:gd name="connsiteY110" fmla="*/ 1965278 h 2361063"/>
              <a:gd name="connsiteX111" fmla="*/ 2060812 w 2825087"/>
              <a:gd name="connsiteY111" fmla="*/ 2060812 h 2361063"/>
              <a:gd name="connsiteX112" fmla="*/ 2019869 w 2825087"/>
              <a:gd name="connsiteY112" fmla="*/ 2142699 h 2361063"/>
              <a:gd name="connsiteX113" fmla="*/ 1937982 w 2825087"/>
              <a:gd name="connsiteY113" fmla="*/ 2265528 h 2361063"/>
              <a:gd name="connsiteX114" fmla="*/ 1910687 w 2825087"/>
              <a:gd name="connsiteY114" fmla="*/ 2306472 h 2361063"/>
              <a:gd name="connsiteX115" fmla="*/ 1897039 w 2825087"/>
              <a:gd name="connsiteY115" fmla="*/ 2347415 h 2361063"/>
              <a:gd name="connsiteX116" fmla="*/ 1856095 w 2825087"/>
              <a:gd name="connsiteY116" fmla="*/ 2361063 h 2361063"/>
              <a:gd name="connsiteX117" fmla="*/ 1665027 w 2825087"/>
              <a:gd name="connsiteY117" fmla="*/ 2292824 h 2361063"/>
              <a:gd name="connsiteX118" fmla="*/ 1583140 w 2825087"/>
              <a:gd name="connsiteY118" fmla="*/ 2265528 h 2361063"/>
              <a:gd name="connsiteX119" fmla="*/ 1501254 w 2825087"/>
              <a:gd name="connsiteY119" fmla="*/ 2224585 h 2361063"/>
              <a:gd name="connsiteX120" fmla="*/ 1460310 w 2825087"/>
              <a:gd name="connsiteY120" fmla="*/ 2210937 h 2361063"/>
              <a:gd name="connsiteX121" fmla="*/ 1405719 w 2825087"/>
              <a:gd name="connsiteY121" fmla="*/ 2183642 h 2361063"/>
              <a:gd name="connsiteX122" fmla="*/ 1364776 w 2825087"/>
              <a:gd name="connsiteY122" fmla="*/ 2169994 h 2361063"/>
              <a:gd name="connsiteX123" fmla="*/ 1310185 w 2825087"/>
              <a:gd name="connsiteY123" fmla="*/ 2142699 h 2361063"/>
              <a:gd name="connsiteX124" fmla="*/ 1269242 w 2825087"/>
              <a:gd name="connsiteY124" fmla="*/ 2115403 h 2361063"/>
              <a:gd name="connsiteX125" fmla="*/ 1187355 w 2825087"/>
              <a:gd name="connsiteY125" fmla="*/ 2101755 h 2361063"/>
              <a:gd name="connsiteX126" fmla="*/ 1132764 w 2825087"/>
              <a:gd name="connsiteY126" fmla="*/ 2088108 h 2361063"/>
              <a:gd name="connsiteX127" fmla="*/ 1023582 w 2825087"/>
              <a:gd name="connsiteY127" fmla="*/ 2033516 h 2361063"/>
              <a:gd name="connsiteX128" fmla="*/ 941695 w 2825087"/>
              <a:gd name="connsiteY128" fmla="*/ 2006221 h 2361063"/>
              <a:gd name="connsiteX129" fmla="*/ 900752 w 2825087"/>
              <a:gd name="connsiteY129" fmla="*/ 1992573 h 2361063"/>
              <a:gd name="connsiteX130" fmla="*/ 928048 w 2825087"/>
              <a:gd name="connsiteY130" fmla="*/ 2033516 h 2361063"/>
              <a:gd name="connsiteX131" fmla="*/ 955343 w 2825087"/>
              <a:gd name="connsiteY131" fmla="*/ 2183642 h 2361063"/>
              <a:gd name="connsiteX132" fmla="*/ 996287 w 2825087"/>
              <a:gd name="connsiteY132" fmla="*/ 2169994 h 2361063"/>
              <a:gd name="connsiteX133" fmla="*/ 1009934 w 2825087"/>
              <a:gd name="connsiteY133" fmla="*/ 2101755 h 2361063"/>
              <a:gd name="connsiteX134" fmla="*/ 1037230 w 2825087"/>
              <a:gd name="connsiteY134" fmla="*/ 2047164 h 2361063"/>
              <a:gd name="connsiteX135" fmla="*/ 1064525 w 2825087"/>
              <a:gd name="connsiteY135" fmla="*/ 1951630 h 2361063"/>
              <a:gd name="connsiteX136" fmla="*/ 1132764 w 2825087"/>
              <a:gd name="connsiteY136" fmla="*/ 1828800 h 2361063"/>
              <a:gd name="connsiteX137" fmla="*/ 1160060 w 2825087"/>
              <a:gd name="connsiteY137" fmla="*/ 1774209 h 2361063"/>
              <a:gd name="connsiteX138" fmla="*/ 1119116 w 2825087"/>
              <a:gd name="connsiteY138" fmla="*/ 1760561 h 2361063"/>
              <a:gd name="connsiteX139" fmla="*/ 982639 w 2825087"/>
              <a:gd name="connsiteY139" fmla="*/ 1801505 h 2361063"/>
              <a:gd name="connsiteX140" fmla="*/ 900752 w 2825087"/>
              <a:gd name="connsiteY140" fmla="*/ 1815152 h 2361063"/>
              <a:gd name="connsiteX141" fmla="*/ 805218 w 2825087"/>
              <a:gd name="connsiteY141" fmla="*/ 1883391 h 2361063"/>
              <a:gd name="connsiteX142" fmla="*/ 832513 w 2825087"/>
              <a:gd name="connsiteY142" fmla="*/ 1924334 h 2361063"/>
              <a:gd name="connsiteX143" fmla="*/ 873457 w 2825087"/>
              <a:gd name="connsiteY143" fmla="*/ 2047164 h 2361063"/>
              <a:gd name="connsiteX144" fmla="*/ 900752 w 2825087"/>
              <a:gd name="connsiteY144" fmla="*/ 2129051 h 2361063"/>
              <a:gd name="connsiteX145" fmla="*/ 928048 w 2825087"/>
              <a:gd name="connsiteY145" fmla="*/ 2169994 h 236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825087" h="2361063">
                <a:moveTo>
                  <a:pt x="0" y="504967"/>
                </a:moveTo>
                <a:cubicBezTo>
                  <a:pt x="13648" y="477672"/>
                  <a:pt x="21083" y="446251"/>
                  <a:pt x="40943" y="423081"/>
                </a:cubicBezTo>
                <a:cubicBezTo>
                  <a:pt x="50305" y="412158"/>
                  <a:pt x="69917" y="417413"/>
                  <a:pt x="81887" y="409433"/>
                </a:cubicBezTo>
                <a:cubicBezTo>
                  <a:pt x="97946" y="398727"/>
                  <a:pt x="107595" y="380340"/>
                  <a:pt x="122830" y="368490"/>
                </a:cubicBezTo>
                <a:cubicBezTo>
                  <a:pt x="182118" y="322377"/>
                  <a:pt x="199888" y="316313"/>
                  <a:pt x="259307" y="286603"/>
                </a:cubicBezTo>
                <a:cubicBezTo>
                  <a:pt x="332095" y="300251"/>
                  <a:pt x="406739" y="306266"/>
                  <a:pt x="477672" y="327546"/>
                </a:cubicBezTo>
                <a:cubicBezTo>
                  <a:pt x="499459" y="334082"/>
                  <a:pt x="517151" y="351489"/>
                  <a:pt x="532263" y="368490"/>
                </a:cubicBezTo>
                <a:cubicBezTo>
                  <a:pt x="573133" y="414469"/>
                  <a:pt x="600695" y="478059"/>
                  <a:pt x="627797" y="532263"/>
                </a:cubicBezTo>
                <a:cubicBezTo>
                  <a:pt x="633656" y="573274"/>
                  <a:pt x="643119" y="652130"/>
                  <a:pt x="655093" y="696036"/>
                </a:cubicBezTo>
                <a:cubicBezTo>
                  <a:pt x="662663" y="723794"/>
                  <a:pt x="673290" y="750627"/>
                  <a:pt x="682388" y="777922"/>
                </a:cubicBezTo>
                <a:cubicBezTo>
                  <a:pt x="677839" y="832513"/>
                  <a:pt x="679483" y="887979"/>
                  <a:pt x="668740" y="941696"/>
                </a:cubicBezTo>
                <a:cubicBezTo>
                  <a:pt x="665523" y="957780"/>
                  <a:pt x="655686" y="974501"/>
                  <a:pt x="641445" y="982639"/>
                </a:cubicBezTo>
                <a:cubicBezTo>
                  <a:pt x="621305" y="994148"/>
                  <a:pt x="595952" y="991738"/>
                  <a:pt x="573206" y="996287"/>
                </a:cubicBezTo>
                <a:cubicBezTo>
                  <a:pt x="477274" y="1037400"/>
                  <a:pt x="457216" y="1057324"/>
                  <a:pt x="341194" y="1050878"/>
                </a:cubicBezTo>
                <a:cubicBezTo>
                  <a:pt x="303738" y="1048797"/>
                  <a:pt x="268406" y="1032681"/>
                  <a:pt x="232012" y="1023582"/>
                </a:cubicBezTo>
                <a:cubicBezTo>
                  <a:pt x="229195" y="1017948"/>
                  <a:pt x="163000" y="891226"/>
                  <a:pt x="163773" y="873457"/>
                </a:cubicBezTo>
                <a:cubicBezTo>
                  <a:pt x="167379" y="790519"/>
                  <a:pt x="178464" y="706553"/>
                  <a:pt x="204716" y="627797"/>
                </a:cubicBezTo>
                <a:cubicBezTo>
                  <a:pt x="222310" y="575014"/>
                  <a:pt x="309541" y="515479"/>
                  <a:pt x="354842" y="491319"/>
                </a:cubicBezTo>
                <a:cubicBezTo>
                  <a:pt x="394376" y="470234"/>
                  <a:pt x="437132" y="455806"/>
                  <a:pt x="477672" y="436728"/>
                </a:cubicBezTo>
                <a:cubicBezTo>
                  <a:pt x="514489" y="419402"/>
                  <a:pt x="549075" y="397249"/>
                  <a:pt x="586854" y="382137"/>
                </a:cubicBezTo>
                <a:cubicBezTo>
                  <a:pt x="657110" y="354035"/>
                  <a:pt x="704197" y="351726"/>
                  <a:pt x="777922" y="341194"/>
                </a:cubicBezTo>
                <a:cubicBezTo>
                  <a:pt x="790016" y="341866"/>
                  <a:pt x="1028077" y="289381"/>
                  <a:pt x="1050878" y="395785"/>
                </a:cubicBezTo>
                <a:cubicBezTo>
                  <a:pt x="1061406" y="444918"/>
                  <a:pt x="1057419" y="496167"/>
                  <a:pt x="1064525" y="545910"/>
                </a:cubicBezTo>
                <a:cubicBezTo>
                  <a:pt x="1066559" y="560152"/>
                  <a:pt x="1073624" y="573206"/>
                  <a:pt x="1078173" y="586854"/>
                </a:cubicBezTo>
                <a:cubicBezTo>
                  <a:pt x="1064525" y="705135"/>
                  <a:pt x="1061240" y="825077"/>
                  <a:pt x="1037230" y="941696"/>
                </a:cubicBezTo>
                <a:cubicBezTo>
                  <a:pt x="1017855" y="1035803"/>
                  <a:pt x="950143" y="1083374"/>
                  <a:pt x="887104" y="1146412"/>
                </a:cubicBezTo>
                <a:cubicBezTo>
                  <a:pt x="856921" y="1176595"/>
                  <a:pt x="843219" y="1195650"/>
                  <a:pt x="805218" y="1214651"/>
                </a:cubicBezTo>
                <a:cubicBezTo>
                  <a:pt x="792351" y="1221085"/>
                  <a:pt x="777923" y="1223750"/>
                  <a:pt x="764275" y="1228299"/>
                </a:cubicBezTo>
                <a:cubicBezTo>
                  <a:pt x="746078" y="1223750"/>
                  <a:pt x="722145" y="1228670"/>
                  <a:pt x="709684" y="1214651"/>
                </a:cubicBezTo>
                <a:cubicBezTo>
                  <a:pt x="653056" y="1150944"/>
                  <a:pt x="651085" y="1087052"/>
                  <a:pt x="641445" y="1009934"/>
                </a:cubicBezTo>
                <a:cubicBezTo>
                  <a:pt x="636335" y="969057"/>
                  <a:pt x="632346" y="928048"/>
                  <a:pt x="627797" y="887105"/>
                </a:cubicBezTo>
                <a:cubicBezTo>
                  <a:pt x="636896" y="791571"/>
                  <a:pt x="619452" y="689605"/>
                  <a:pt x="655093" y="600502"/>
                </a:cubicBezTo>
                <a:cubicBezTo>
                  <a:pt x="716384" y="447276"/>
                  <a:pt x="784802" y="434256"/>
                  <a:pt x="887104" y="368490"/>
                </a:cubicBezTo>
                <a:cubicBezTo>
                  <a:pt x="928497" y="341880"/>
                  <a:pt x="965921" y="308609"/>
                  <a:pt x="1009934" y="286603"/>
                </a:cubicBezTo>
                <a:cubicBezTo>
                  <a:pt x="1097502" y="242819"/>
                  <a:pt x="1149476" y="243571"/>
                  <a:pt x="1241946" y="232012"/>
                </a:cubicBezTo>
                <a:lnTo>
                  <a:pt x="1542197" y="245660"/>
                </a:lnTo>
                <a:cubicBezTo>
                  <a:pt x="1619051" y="262129"/>
                  <a:pt x="1620025" y="319220"/>
                  <a:pt x="1651379" y="368490"/>
                </a:cubicBezTo>
                <a:cubicBezTo>
                  <a:pt x="1672389" y="401506"/>
                  <a:pt x="1696872" y="432179"/>
                  <a:pt x="1719618" y="464024"/>
                </a:cubicBezTo>
                <a:cubicBezTo>
                  <a:pt x="1724167" y="486770"/>
                  <a:pt x="1727640" y="509759"/>
                  <a:pt x="1733266" y="532263"/>
                </a:cubicBezTo>
                <a:cubicBezTo>
                  <a:pt x="1741298" y="564393"/>
                  <a:pt x="1758986" y="594716"/>
                  <a:pt x="1760561" y="627797"/>
                </a:cubicBezTo>
                <a:cubicBezTo>
                  <a:pt x="1763598" y="691577"/>
                  <a:pt x="1760764" y="756535"/>
                  <a:pt x="1746913" y="818866"/>
                </a:cubicBezTo>
                <a:cubicBezTo>
                  <a:pt x="1734495" y="874749"/>
                  <a:pt x="1689884" y="876686"/>
                  <a:pt x="1651379" y="900752"/>
                </a:cubicBezTo>
                <a:cubicBezTo>
                  <a:pt x="1632090" y="912808"/>
                  <a:pt x="1617908" y="933248"/>
                  <a:pt x="1596788" y="941696"/>
                </a:cubicBezTo>
                <a:cubicBezTo>
                  <a:pt x="1586274" y="945902"/>
                  <a:pt x="1422441" y="968552"/>
                  <a:pt x="1419367" y="968991"/>
                </a:cubicBezTo>
                <a:cubicBezTo>
                  <a:pt x="1184293" y="936936"/>
                  <a:pt x="1151016" y="994084"/>
                  <a:pt x="1037230" y="846161"/>
                </a:cubicBezTo>
                <a:cubicBezTo>
                  <a:pt x="1014868" y="817090"/>
                  <a:pt x="1000836" y="782472"/>
                  <a:pt x="982639" y="750627"/>
                </a:cubicBezTo>
                <a:cubicBezTo>
                  <a:pt x="978090" y="727881"/>
                  <a:pt x="974023" y="705032"/>
                  <a:pt x="968991" y="682388"/>
                </a:cubicBezTo>
                <a:cubicBezTo>
                  <a:pt x="964922" y="664078"/>
                  <a:pt x="955343" y="646554"/>
                  <a:pt x="955343" y="627797"/>
                </a:cubicBezTo>
                <a:cubicBezTo>
                  <a:pt x="955343" y="422182"/>
                  <a:pt x="934743" y="319694"/>
                  <a:pt x="1105469" y="177421"/>
                </a:cubicBezTo>
                <a:cubicBezTo>
                  <a:pt x="1132764" y="154675"/>
                  <a:pt x="1156766" y="127258"/>
                  <a:pt x="1187355" y="109182"/>
                </a:cubicBezTo>
                <a:cubicBezTo>
                  <a:pt x="1257417" y="67782"/>
                  <a:pt x="1405719" y="0"/>
                  <a:pt x="1405719" y="0"/>
                </a:cubicBezTo>
                <a:cubicBezTo>
                  <a:pt x="1510352" y="9099"/>
                  <a:pt x="1624004" y="-16165"/>
                  <a:pt x="1719618" y="27296"/>
                </a:cubicBezTo>
                <a:cubicBezTo>
                  <a:pt x="1787543" y="58171"/>
                  <a:pt x="1856095" y="204716"/>
                  <a:pt x="1856095" y="204716"/>
                </a:cubicBezTo>
                <a:cubicBezTo>
                  <a:pt x="1865194" y="259307"/>
                  <a:pt x="1871634" y="314409"/>
                  <a:pt x="1883391" y="368490"/>
                </a:cubicBezTo>
                <a:cubicBezTo>
                  <a:pt x="1894410" y="419175"/>
                  <a:pt x="1923069" y="466761"/>
                  <a:pt x="1924334" y="518615"/>
                </a:cubicBezTo>
                <a:cubicBezTo>
                  <a:pt x="1927669" y="655355"/>
                  <a:pt x="1916383" y="792642"/>
                  <a:pt x="1897039" y="928048"/>
                </a:cubicBezTo>
                <a:cubicBezTo>
                  <a:pt x="1893288" y="954308"/>
                  <a:pt x="1872893" y="975757"/>
                  <a:pt x="1856095" y="996287"/>
                </a:cubicBezTo>
                <a:cubicBezTo>
                  <a:pt x="1831651" y="1026163"/>
                  <a:pt x="1804085" y="1053729"/>
                  <a:pt x="1774209" y="1078173"/>
                </a:cubicBezTo>
                <a:cubicBezTo>
                  <a:pt x="1753679" y="1094971"/>
                  <a:pt x="1729696" y="1107253"/>
                  <a:pt x="1705970" y="1119116"/>
                </a:cubicBezTo>
                <a:cubicBezTo>
                  <a:pt x="1640864" y="1151669"/>
                  <a:pt x="1589612" y="1158766"/>
                  <a:pt x="1514901" y="1173708"/>
                </a:cubicBezTo>
                <a:cubicBezTo>
                  <a:pt x="1487767" y="1179135"/>
                  <a:pt x="1460310" y="1182806"/>
                  <a:pt x="1433015" y="1187355"/>
                </a:cubicBezTo>
                <a:cubicBezTo>
                  <a:pt x="1351128" y="1182806"/>
                  <a:pt x="1268155" y="1187760"/>
                  <a:pt x="1187355" y="1173708"/>
                </a:cubicBezTo>
                <a:cubicBezTo>
                  <a:pt x="1112230" y="1160643"/>
                  <a:pt x="1084776" y="1074429"/>
                  <a:pt x="1050878" y="1023582"/>
                </a:cubicBezTo>
                <a:cubicBezTo>
                  <a:pt x="1029170" y="991020"/>
                  <a:pt x="1005385" y="959893"/>
                  <a:pt x="982639" y="928048"/>
                </a:cubicBezTo>
                <a:cubicBezTo>
                  <a:pt x="966965" y="724291"/>
                  <a:pt x="952389" y="707851"/>
                  <a:pt x="1009934" y="477672"/>
                </a:cubicBezTo>
                <a:cubicBezTo>
                  <a:pt x="1029596" y="399024"/>
                  <a:pt x="1065123" y="363393"/>
                  <a:pt x="1119116" y="313899"/>
                </a:cubicBezTo>
                <a:cubicBezTo>
                  <a:pt x="1154764" y="281221"/>
                  <a:pt x="1188790" y="246252"/>
                  <a:pt x="1228298" y="218364"/>
                </a:cubicBezTo>
                <a:cubicBezTo>
                  <a:pt x="1276790" y="184134"/>
                  <a:pt x="1452126" y="98263"/>
                  <a:pt x="1501254" y="81887"/>
                </a:cubicBezTo>
                <a:cubicBezTo>
                  <a:pt x="1531771" y="71715"/>
                  <a:pt x="1565334" y="74979"/>
                  <a:pt x="1596788" y="68239"/>
                </a:cubicBezTo>
                <a:cubicBezTo>
                  <a:pt x="1629172" y="61299"/>
                  <a:pt x="1660477" y="50042"/>
                  <a:pt x="1692322" y="40943"/>
                </a:cubicBezTo>
                <a:cubicBezTo>
                  <a:pt x="1715068" y="45492"/>
                  <a:pt x="1742004" y="40673"/>
                  <a:pt x="1760561" y="54591"/>
                </a:cubicBezTo>
                <a:cubicBezTo>
                  <a:pt x="1781782" y="70507"/>
                  <a:pt x="1793116" y="97665"/>
                  <a:pt x="1801504" y="122830"/>
                </a:cubicBezTo>
                <a:cubicBezTo>
                  <a:pt x="1832566" y="216015"/>
                  <a:pt x="1827507" y="287509"/>
                  <a:pt x="1842448" y="382137"/>
                </a:cubicBezTo>
                <a:cubicBezTo>
                  <a:pt x="1849684" y="427963"/>
                  <a:pt x="1861193" y="473016"/>
                  <a:pt x="1869743" y="518615"/>
                </a:cubicBezTo>
                <a:cubicBezTo>
                  <a:pt x="1874843" y="545813"/>
                  <a:pt x="1878842" y="573206"/>
                  <a:pt x="1883391" y="600502"/>
                </a:cubicBezTo>
                <a:cubicBezTo>
                  <a:pt x="1860645" y="696036"/>
                  <a:pt x="1854703" y="797217"/>
                  <a:pt x="1815152" y="887105"/>
                </a:cubicBezTo>
                <a:cubicBezTo>
                  <a:pt x="1801940" y="917132"/>
                  <a:pt x="1763725" y="929513"/>
                  <a:pt x="1733266" y="941696"/>
                </a:cubicBezTo>
                <a:cubicBezTo>
                  <a:pt x="1629069" y="983374"/>
                  <a:pt x="1418698" y="978578"/>
                  <a:pt x="1337481" y="982639"/>
                </a:cubicBezTo>
                <a:cubicBezTo>
                  <a:pt x="1246496" y="973540"/>
                  <a:pt x="1155196" y="967170"/>
                  <a:pt x="1064525" y="955343"/>
                </a:cubicBezTo>
                <a:cubicBezTo>
                  <a:pt x="1050260" y="953482"/>
                  <a:pt x="1036072" y="948833"/>
                  <a:pt x="1023582" y="941696"/>
                </a:cubicBezTo>
                <a:cubicBezTo>
                  <a:pt x="1003833" y="930411"/>
                  <a:pt x="987188" y="914400"/>
                  <a:pt x="968991" y="900752"/>
                </a:cubicBezTo>
                <a:cubicBezTo>
                  <a:pt x="959892" y="882555"/>
                  <a:pt x="948839" y="865211"/>
                  <a:pt x="941695" y="846161"/>
                </a:cubicBezTo>
                <a:cubicBezTo>
                  <a:pt x="921458" y="792196"/>
                  <a:pt x="918951" y="700597"/>
                  <a:pt x="914400" y="655093"/>
                </a:cubicBezTo>
                <a:cubicBezTo>
                  <a:pt x="932597" y="591403"/>
                  <a:pt x="948045" y="526863"/>
                  <a:pt x="968991" y="464024"/>
                </a:cubicBezTo>
                <a:cubicBezTo>
                  <a:pt x="975425" y="444723"/>
                  <a:pt x="981165" y="423043"/>
                  <a:pt x="996287" y="409433"/>
                </a:cubicBezTo>
                <a:cubicBezTo>
                  <a:pt x="1028187" y="380723"/>
                  <a:pt x="1067601" y="361391"/>
                  <a:pt x="1105469" y="341194"/>
                </a:cubicBezTo>
                <a:cubicBezTo>
                  <a:pt x="1178528" y="302229"/>
                  <a:pt x="1241060" y="285371"/>
                  <a:pt x="1323833" y="272955"/>
                </a:cubicBezTo>
                <a:cubicBezTo>
                  <a:pt x="1373525" y="265501"/>
                  <a:pt x="1423916" y="263857"/>
                  <a:pt x="1473958" y="259308"/>
                </a:cubicBezTo>
                <a:cubicBezTo>
                  <a:pt x="1770265" y="205433"/>
                  <a:pt x="1672459" y="212668"/>
                  <a:pt x="2156346" y="245660"/>
                </a:cubicBezTo>
                <a:cubicBezTo>
                  <a:pt x="2249946" y="252042"/>
                  <a:pt x="2211028" y="303684"/>
                  <a:pt x="2306472" y="327546"/>
                </a:cubicBezTo>
                <a:cubicBezTo>
                  <a:pt x="2323965" y="331919"/>
                  <a:pt x="2382426" y="345052"/>
                  <a:pt x="2402006" y="354842"/>
                </a:cubicBezTo>
                <a:cubicBezTo>
                  <a:pt x="2416677" y="362177"/>
                  <a:pt x="2429301" y="373039"/>
                  <a:pt x="2442949" y="382137"/>
                </a:cubicBezTo>
                <a:cubicBezTo>
                  <a:pt x="2480234" y="493991"/>
                  <a:pt x="2420893" y="317654"/>
                  <a:pt x="2497540" y="532263"/>
                </a:cubicBezTo>
                <a:cubicBezTo>
                  <a:pt x="2507084" y="558987"/>
                  <a:pt x="2529071" y="641067"/>
                  <a:pt x="2552131" y="668740"/>
                </a:cubicBezTo>
                <a:cubicBezTo>
                  <a:pt x="2562632" y="681341"/>
                  <a:pt x="2580815" y="685139"/>
                  <a:pt x="2593075" y="696036"/>
                </a:cubicBezTo>
                <a:cubicBezTo>
                  <a:pt x="2621926" y="721681"/>
                  <a:pt x="2649840" y="748614"/>
                  <a:pt x="2674961" y="777922"/>
                </a:cubicBezTo>
                <a:cubicBezTo>
                  <a:pt x="2702257" y="809767"/>
                  <a:pt x="2732179" y="839537"/>
                  <a:pt x="2756848" y="873457"/>
                </a:cubicBezTo>
                <a:cubicBezTo>
                  <a:pt x="2822035" y="963089"/>
                  <a:pt x="2742579" y="900340"/>
                  <a:pt x="2825087" y="955343"/>
                </a:cubicBezTo>
                <a:cubicBezTo>
                  <a:pt x="2811439" y="973540"/>
                  <a:pt x="2801617" y="995372"/>
                  <a:pt x="2784143" y="1009934"/>
                </a:cubicBezTo>
                <a:cubicBezTo>
                  <a:pt x="2773091" y="1019144"/>
                  <a:pt x="2756067" y="1017148"/>
                  <a:pt x="2743200" y="1023582"/>
                </a:cubicBezTo>
                <a:cubicBezTo>
                  <a:pt x="2702179" y="1044093"/>
                  <a:pt x="2638452" y="1105640"/>
                  <a:pt x="2620370" y="1132764"/>
                </a:cubicBezTo>
                <a:cubicBezTo>
                  <a:pt x="2553866" y="1232524"/>
                  <a:pt x="2635046" y="1107082"/>
                  <a:pt x="2565779" y="1228299"/>
                </a:cubicBezTo>
                <a:cubicBezTo>
                  <a:pt x="2557641" y="1242540"/>
                  <a:pt x="2545819" y="1254571"/>
                  <a:pt x="2538484" y="1269242"/>
                </a:cubicBezTo>
                <a:cubicBezTo>
                  <a:pt x="2504757" y="1336695"/>
                  <a:pt x="2551179" y="1291261"/>
                  <a:pt x="2497540" y="1378424"/>
                </a:cubicBezTo>
                <a:cubicBezTo>
                  <a:pt x="2433729" y="1482117"/>
                  <a:pt x="2443440" y="1469082"/>
                  <a:pt x="2374710" y="1514902"/>
                </a:cubicBezTo>
                <a:cubicBezTo>
                  <a:pt x="2365612" y="1537648"/>
                  <a:pt x="2358371" y="1561228"/>
                  <a:pt x="2347415" y="1583140"/>
                </a:cubicBezTo>
                <a:cubicBezTo>
                  <a:pt x="2340079" y="1597811"/>
                  <a:pt x="2328813" y="1610174"/>
                  <a:pt x="2320119" y="1624084"/>
                </a:cubicBezTo>
                <a:cubicBezTo>
                  <a:pt x="2306060" y="1646578"/>
                  <a:pt x="2291039" y="1668596"/>
                  <a:pt x="2279176" y="1692322"/>
                </a:cubicBezTo>
                <a:cubicBezTo>
                  <a:pt x="2268220" y="1714234"/>
                  <a:pt x="2264865" y="1739786"/>
                  <a:pt x="2251881" y="1760561"/>
                </a:cubicBezTo>
                <a:cubicBezTo>
                  <a:pt x="2241651" y="1776928"/>
                  <a:pt x="2222006" y="1785693"/>
                  <a:pt x="2210937" y="1801505"/>
                </a:cubicBezTo>
                <a:cubicBezTo>
                  <a:pt x="2050818" y="2030246"/>
                  <a:pt x="2232336" y="1788217"/>
                  <a:pt x="2129051" y="1965278"/>
                </a:cubicBezTo>
                <a:cubicBezTo>
                  <a:pt x="2109332" y="1999081"/>
                  <a:pt x="2081322" y="2027483"/>
                  <a:pt x="2060812" y="2060812"/>
                </a:cubicBezTo>
                <a:cubicBezTo>
                  <a:pt x="2044818" y="2086802"/>
                  <a:pt x="2035570" y="2116531"/>
                  <a:pt x="2019869" y="2142699"/>
                </a:cubicBezTo>
                <a:cubicBezTo>
                  <a:pt x="1994552" y="2184894"/>
                  <a:pt x="1965277" y="2224585"/>
                  <a:pt x="1937982" y="2265528"/>
                </a:cubicBezTo>
                <a:cubicBezTo>
                  <a:pt x="1928883" y="2279176"/>
                  <a:pt x="1915874" y="2290911"/>
                  <a:pt x="1910687" y="2306472"/>
                </a:cubicBezTo>
                <a:cubicBezTo>
                  <a:pt x="1906138" y="2320120"/>
                  <a:pt x="1907211" y="2337243"/>
                  <a:pt x="1897039" y="2347415"/>
                </a:cubicBezTo>
                <a:cubicBezTo>
                  <a:pt x="1886866" y="2357588"/>
                  <a:pt x="1869743" y="2356514"/>
                  <a:pt x="1856095" y="2361063"/>
                </a:cubicBezTo>
                <a:cubicBezTo>
                  <a:pt x="1709232" y="2336585"/>
                  <a:pt x="1835486" y="2365878"/>
                  <a:pt x="1665027" y="2292824"/>
                </a:cubicBezTo>
                <a:cubicBezTo>
                  <a:pt x="1638581" y="2281490"/>
                  <a:pt x="1609699" y="2276594"/>
                  <a:pt x="1583140" y="2265528"/>
                </a:cubicBezTo>
                <a:cubicBezTo>
                  <a:pt x="1554970" y="2253791"/>
                  <a:pt x="1529141" y="2236979"/>
                  <a:pt x="1501254" y="2224585"/>
                </a:cubicBezTo>
                <a:cubicBezTo>
                  <a:pt x="1488108" y="2218742"/>
                  <a:pt x="1473533" y="2216604"/>
                  <a:pt x="1460310" y="2210937"/>
                </a:cubicBezTo>
                <a:cubicBezTo>
                  <a:pt x="1441610" y="2202923"/>
                  <a:pt x="1424419" y="2191656"/>
                  <a:pt x="1405719" y="2183642"/>
                </a:cubicBezTo>
                <a:cubicBezTo>
                  <a:pt x="1392496" y="2177975"/>
                  <a:pt x="1377999" y="2175661"/>
                  <a:pt x="1364776" y="2169994"/>
                </a:cubicBezTo>
                <a:cubicBezTo>
                  <a:pt x="1346076" y="2161980"/>
                  <a:pt x="1327849" y="2152793"/>
                  <a:pt x="1310185" y="2142699"/>
                </a:cubicBezTo>
                <a:cubicBezTo>
                  <a:pt x="1295944" y="2134561"/>
                  <a:pt x="1284803" y="2120590"/>
                  <a:pt x="1269242" y="2115403"/>
                </a:cubicBezTo>
                <a:cubicBezTo>
                  <a:pt x="1242990" y="2106652"/>
                  <a:pt x="1214490" y="2107182"/>
                  <a:pt x="1187355" y="2101755"/>
                </a:cubicBezTo>
                <a:cubicBezTo>
                  <a:pt x="1168962" y="2098077"/>
                  <a:pt x="1150961" y="2092657"/>
                  <a:pt x="1132764" y="2088108"/>
                </a:cubicBezTo>
                <a:cubicBezTo>
                  <a:pt x="1078144" y="2051694"/>
                  <a:pt x="1097033" y="2060225"/>
                  <a:pt x="1023582" y="2033516"/>
                </a:cubicBezTo>
                <a:cubicBezTo>
                  <a:pt x="996542" y="2023683"/>
                  <a:pt x="968991" y="2015319"/>
                  <a:pt x="941695" y="2006221"/>
                </a:cubicBezTo>
                <a:lnTo>
                  <a:pt x="900752" y="1992573"/>
                </a:lnTo>
                <a:cubicBezTo>
                  <a:pt x="909851" y="2006221"/>
                  <a:pt x="921587" y="2018440"/>
                  <a:pt x="928048" y="2033516"/>
                </a:cubicBezTo>
                <a:cubicBezTo>
                  <a:pt x="941835" y="2065685"/>
                  <a:pt x="952182" y="2161513"/>
                  <a:pt x="955343" y="2183642"/>
                </a:cubicBezTo>
                <a:cubicBezTo>
                  <a:pt x="968991" y="2179093"/>
                  <a:pt x="988307" y="2181964"/>
                  <a:pt x="996287" y="2169994"/>
                </a:cubicBezTo>
                <a:cubicBezTo>
                  <a:pt x="1009154" y="2150693"/>
                  <a:pt x="1002599" y="2123761"/>
                  <a:pt x="1009934" y="2101755"/>
                </a:cubicBezTo>
                <a:cubicBezTo>
                  <a:pt x="1016368" y="2082454"/>
                  <a:pt x="1030277" y="2066284"/>
                  <a:pt x="1037230" y="2047164"/>
                </a:cubicBezTo>
                <a:cubicBezTo>
                  <a:pt x="1048548" y="2016039"/>
                  <a:pt x="1052636" y="1982541"/>
                  <a:pt x="1064525" y="1951630"/>
                </a:cubicBezTo>
                <a:cubicBezTo>
                  <a:pt x="1102921" y="1851800"/>
                  <a:pt x="1093853" y="1896894"/>
                  <a:pt x="1132764" y="1828800"/>
                </a:cubicBezTo>
                <a:cubicBezTo>
                  <a:pt x="1142858" y="1811136"/>
                  <a:pt x="1150961" y="1792406"/>
                  <a:pt x="1160060" y="1774209"/>
                </a:cubicBezTo>
                <a:cubicBezTo>
                  <a:pt x="1146412" y="1769660"/>
                  <a:pt x="1133502" y="1760561"/>
                  <a:pt x="1119116" y="1760561"/>
                </a:cubicBezTo>
                <a:cubicBezTo>
                  <a:pt x="1095383" y="1760561"/>
                  <a:pt x="992170" y="1799917"/>
                  <a:pt x="982639" y="1801505"/>
                </a:cubicBezTo>
                <a:lnTo>
                  <a:pt x="900752" y="1815152"/>
                </a:lnTo>
                <a:cubicBezTo>
                  <a:pt x="805218" y="1846997"/>
                  <a:pt x="827965" y="1815153"/>
                  <a:pt x="805218" y="1883391"/>
                </a:cubicBezTo>
                <a:cubicBezTo>
                  <a:pt x="814316" y="1897039"/>
                  <a:pt x="826204" y="1909193"/>
                  <a:pt x="832513" y="1924334"/>
                </a:cubicBezTo>
                <a:cubicBezTo>
                  <a:pt x="849112" y="1964172"/>
                  <a:pt x="859809" y="2006221"/>
                  <a:pt x="873457" y="2047164"/>
                </a:cubicBezTo>
                <a:lnTo>
                  <a:pt x="900752" y="2129051"/>
                </a:lnTo>
                <a:cubicBezTo>
                  <a:pt x="915839" y="2174310"/>
                  <a:pt x="900014" y="2169994"/>
                  <a:pt x="928048" y="2169994"/>
                </a:cubicBezTo>
              </a:path>
            </a:pathLst>
          </a:cu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743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943" y="1595038"/>
            <a:ext cx="5914397" cy="2626050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4944" y="2370722"/>
            <a:ext cx="5914396" cy="1184935"/>
          </a:xfrm>
          <a:prstGeom prst="rect">
            <a:avLst/>
          </a:prstGeom>
          <a:solidFill>
            <a:schemeClr val="accent6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16632"/>
            <a:ext cx="629301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function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transformEmployeeData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(array) {</a:t>
            </a:r>
          </a:p>
          <a:p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converted = [];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/>
            </a:r>
            <a:b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</a:br>
            <a:endParaRPr lang="en-US" altLang="ko-KR" sz="2400" dirty="0">
              <a:latin typeface="cons"/>
              <a:ea typeface="Tahoma" pitchFamily="34" charset="0"/>
              <a:cs typeface="Tahoma" pitchFamily="34" charset="0"/>
            </a:endParaRP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for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i=0; i &lt;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array.length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; i++){</a:t>
            </a:r>
          </a:p>
          <a:p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= {};</a:t>
            </a: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for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cons"/>
                <a:ea typeface="Tahoma" pitchFamily="34" charset="0"/>
                <a:cs typeface="Tahoma" pitchFamily="34" charset="0"/>
              </a:rPr>
              <a:t>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=0; </a:t>
            </a:r>
            <a:r>
              <a:rPr lang="en-US" altLang="ko-KR" sz="2400" b="1" dirty="0">
                <a:solidFill>
                  <a:schemeClr val="accent2"/>
                </a:solidFill>
                <a:latin typeface="cons"/>
                <a:ea typeface="Tahoma" pitchFamily="34" charset="0"/>
                <a:cs typeface="Tahoma" pitchFamily="34" charset="0"/>
              </a:rPr>
              <a:t>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&lt; array[i].length; </a:t>
            </a:r>
            <a:r>
              <a:rPr lang="en-US" altLang="ko-KR" sz="2400" b="1" dirty="0">
                <a:solidFill>
                  <a:schemeClr val="accent2"/>
                </a:solidFill>
                <a:latin typeface="cons"/>
                <a:ea typeface="Tahoma" pitchFamily="34" charset="0"/>
                <a:cs typeface="Tahoma" pitchFamily="34" charset="0"/>
              </a:rPr>
              <a:t>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++){</a:t>
            </a:r>
          </a:p>
          <a:p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[array[i][j][0]] = array[i][j][1];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  <a:p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converted.push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);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return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converted;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347864" y="5157192"/>
            <a:ext cx="4464496" cy="1365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for(i)</a:t>
            </a:r>
            <a:r>
              <a:rPr lang="ko-KR" altLang="en-US" dirty="0" smtClean="0"/>
              <a:t>문 안에 있을 경우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for(i)</a:t>
            </a:r>
            <a:r>
              <a:rPr lang="ko-KR" altLang="en-US" dirty="0" smtClean="0"/>
              <a:t>안에서 같이 돌면서 반복해서 </a:t>
            </a:r>
            <a:r>
              <a:rPr lang="en-US" altLang="ko-KR" dirty="0" smtClean="0"/>
              <a:t>{}</a:t>
            </a:r>
            <a:r>
              <a:rPr lang="ko-KR" altLang="en-US" dirty="0" smtClean="0"/>
              <a:t>를 생성해서 </a:t>
            </a:r>
            <a:r>
              <a:rPr lang="en-US" altLang="ko-KR" dirty="0" smtClean="0"/>
              <a:t>push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모든 객체가 </a:t>
            </a:r>
            <a:r>
              <a:rPr lang="en-US" altLang="ko-KR" dirty="0" smtClean="0"/>
              <a:t>push)</a:t>
            </a:r>
            <a:endParaRPr lang="ko-KR" altLang="en-US" dirty="0"/>
          </a:p>
        </p:txBody>
      </p:sp>
      <p:sp>
        <p:nvSpPr>
          <p:cNvPr id="2" name="자유형 1"/>
          <p:cNvSpPr/>
          <p:nvPr/>
        </p:nvSpPr>
        <p:spPr>
          <a:xfrm>
            <a:off x="2920576" y="1978925"/>
            <a:ext cx="1740376" cy="2565779"/>
          </a:xfrm>
          <a:custGeom>
            <a:avLst/>
            <a:gdLst>
              <a:gd name="connsiteX0" fmla="*/ 887149 w 1740376"/>
              <a:gd name="connsiteY0" fmla="*/ 0 h 2565779"/>
              <a:gd name="connsiteX1" fmla="*/ 982684 w 1740376"/>
              <a:gd name="connsiteY1" fmla="*/ 40944 h 2565779"/>
              <a:gd name="connsiteX2" fmla="*/ 1009979 w 1740376"/>
              <a:gd name="connsiteY2" fmla="*/ 81887 h 2565779"/>
              <a:gd name="connsiteX3" fmla="*/ 1064570 w 1740376"/>
              <a:gd name="connsiteY3" fmla="*/ 122830 h 2565779"/>
              <a:gd name="connsiteX4" fmla="*/ 1146457 w 1740376"/>
              <a:gd name="connsiteY4" fmla="*/ 177421 h 2565779"/>
              <a:gd name="connsiteX5" fmla="*/ 1241991 w 1740376"/>
              <a:gd name="connsiteY5" fmla="*/ 286603 h 2565779"/>
              <a:gd name="connsiteX6" fmla="*/ 1269287 w 1740376"/>
              <a:gd name="connsiteY6" fmla="*/ 341194 h 2565779"/>
              <a:gd name="connsiteX7" fmla="*/ 1323878 w 1740376"/>
              <a:gd name="connsiteY7" fmla="*/ 409433 h 2565779"/>
              <a:gd name="connsiteX8" fmla="*/ 1364821 w 1740376"/>
              <a:gd name="connsiteY8" fmla="*/ 477672 h 2565779"/>
              <a:gd name="connsiteX9" fmla="*/ 1392117 w 1740376"/>
              <a:gd name="connsiteY9" fmla="*/ 532263 h 2565779"/>
              <a:gd name="connsiteX10" fmla="*/ 1446708 w 1740376"/>
              <a:gd name="connsiteY10" fmla="*/ 586854 h 2565779"/>
              <a:gd name="connsiteX11" fmla="*/ 1528594 w 1740376"/>
              <a:gd name="connsiteY11" fmla="*/ 709684 h 2565779"/>
              <a:gd name="connsiteX12" fmla="*/ 1637776 w 1740376"/>
              <a:gd name="connsiteY12" fmla="*/ 859809 h 2565779"/>
              <a:gd name="connsiteX13" fmla="*/ 1665072 w 1740376"/>
              <a:gd name="connsiteY13" fmla="*/ 928048 h 2565779"/>
              <a:gd name="connsiteX14" fmla="*/ 1692367 w 1740376"/>
              <a:gd name="connsiteY14" fmla="*/ 1050878 h 2565779"/>
              <a:gd name="connsiteX15" fmla="*/ 1719663 w 1740376"/>
              <a:gd name="connsiteY15" fmla="*/ 1146412 h 2565779"/>
              <a:gd name="connsiteX16" fmla="*/ 1719663 w 1740376"/>
              <a:gd name="connsiteY16" fmla="*/ 1746914 h 2565779"/>
              <a:gd name="connsiteX17" fmla="*/ 1706015 w 1740376"/>
              <a:gd name="connsiteY17" fmla="*/ 1815153 h 2565779"/>
              <a:gd name="connsiteX18" fmla="*/ 1692367 w 1740376"/>
              <a:gd name="connsiteY18" fmla="*/ 1937982 h 2565779"/>
              <a:gd name="connsiteX19" fmla="*/ 1665072 w 1740376"/>
              <a:gd name="connsiteY19" fmla="*/ 2006221 h 2565779"/>
              <a:gd name="connsiteX20" fmla="*/ 1651424 w 1740376"/>
              <a:gd name="connsiteY20" fmla="*/ 2047165 h 2565779"/>
              <a:gd name="connsiteX21" fmla="*/ 1637776 w 1740376"/>
              <a:gd name="connsiteY21" fmla="*/ 2115403 h 2565779"/>
              <a:gd name="connsiteX22" fmla="*/ 1596833 w 1740376"/>
              <a:gd name="connsiteY22" fmla="*/ 2210938 h 2565779"/>
              <a:gd name="connsiteX23" fmla="*/ 1542242 w 1740376"/>
              <a:gd name="connsiteY23" fmla="*/ 2320120 h 2565779"/>
              <a:gd name="connsiteX24" fmla="*/ 1487651 w 1740376"/>
              <a:gd name="connsiteY24" fmla="*/ 2415654 h 2565779"/>
              <a:gd name="connsiteX25" fmla="*/ 1364821 w 1740376"/>
              <a:gd name="connsiteY25" fmla="*/ 2511188 h 2565779"/>
              <a:gd name="connsiteX26" fmla="*/ 1323878 w 1740376"/>
              <a:gd name="connsiteY26" fmla="*/ 2524836 h 2565779"/>
              <a:gd name="connsiteX27" fmla="*/ 1269287 w 1740376"/>
              <a:gd name="connsiteY27" fmla="*/ 2552132 h 2565779"/>
              <a:gd name="connsiteX28" fmla="*/ 1187400 w 1740376"/>
              <a:gd name="connsiteY28" fmla="*/ 2565779 h 2565779"/>
              <a:gd name="connsiteX29" fmla="*/ 682433 w 1740376"/>
              <a:gd name="connsiteY29" fmla="*/ 2552132 h 2565779"/>
              <a:gd name="connsiteX30" fmla="*/ 559603 w 1740376"/>
              <a:gd name="connsiteY30" fmla="*/ 2497541 h 2565779"/>
              <a:gd name="connsiteX31" fmla="*/ 450421 w 1740376"/>
              <a:gd name="connsiteY31" fmla="*/ 2470245 h 2565779"/>
              <a:gd name="connsiteX32" fmla="*/ 395830 w 1740376"/>
              <a:gd name="connsiteY32" fmla="*/ 2442950 h 2565779"/>
              <a:gd name="connsiteX33" fmla="*/ 313943 w 1740376"/>
              <a:gd name="connsiteY33" fmla="*/ 2388359 h 2565779"/>
              <a:gd name="connsiteX34" fmla="*/ 218409 w 1740376"/>
              <a:gd name="connsiteY34" fmla="*/ 2320120 h 2565779"/>
              <a:gd name="connsiteX35" fmla="*/ 177466 w 1740376"/>
              <a:gd name="connsiteY35" fmla="*/ 2224585 h 2565779"/>
              <a:gd name="connsiteX36" fmla="*/ 163818 w 1740376"/>
              <a:gd name="connsiteY36" fmla="*/ 2183642 h 2565779"/>
              <a:gd name="connsiteX37" fmla="*/ 136523 w 1740376"/>
              <a:gd name="connsiteY37" fmla="*/ 2142699 h 2565779"/>
              <a:gd name="connsiteX38" fmla="*/ 109227 w 1740376"/>
              <a:gd name="connsiteY38" fmla="*/ 2047165 h 2565779"/>
              <a:gd name="connsiteX39" fmla="*/ 40988 w 1740376"/>
              <a:gd name="connsiteY39" fmla="*/ 2060812 h 2565779"/>
              <a:gd name="connsiteX40" fmla="*/ 40988 w 1740376"/>
              <a:gd name="connsiteY40" fmla="*/ 2115403 h 2565779"/>
              <a:gd name="connsiteX41" fmla="*/ 95579 w 1740376"/>
              <a:gd name="connsiteY41" fmla="*/ 2129051 h 2565779"/>
              <a:gd name="connsiteX42" fmla="*/ 204761 w 1740376"/>
              <a:gd name="connsiteY42" fmla="*/ 2156347 h 2565779"/>
              <a:gd name="connsiteX43" fmla="*/ 245705 w 1740376"/>
              <a:gd name="connsiteY43" fmla="*/ 2142699 h 2565779"/>
              <a:gd name="connsiteX44" fmla="*/ 232057 w 1740376"/>
              <a:gd name="connsiteY44" fmla="*/ 2101756 h 2565779"/>
              <a:gd name="connsiteX45" fmla="*/ 136523 w 1740376"/>
              <a:gd name="connsiteY45" fmla="*/ 1951630 h 2565779"/>
              <a:gd name="connsiteX46" fmla="*/ 122875 w 1740376"/>
              <a:gd name="connsiteY46" fmla="*/ 1910687 h 2565779"/>
              <a:gd name="connsiteX47" fmla="*/ 81931 w 1740376"/>
              <a:gd name="connsiteY47" fmla="*/ 1937982 h 2565779"/>
              <a:gd name="connsiteX48" fmla="*/ 68284 w 1740376"/>
              <a:gd name="connsiteY48" fmla="*/ 1992574 h 2565779"/>
              <a:gd name="connsiteX49" fmla="*/ 54636 w 1740376"/>
              <a:gd name="connsiteY49" fmla="*/ 2060812 h 2565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740376" h="2565779">
                <a:moveTo>
                  <a:pt x="887149" y="0"/>
                </a:moveTo>
                <a:cubicBezTo>
                  <a:pt x="918994" y="13648"/>
                  <a:pt x="953857" y="21726"/>
                  <a:pt x="982684" y="40944"/>
                </a:cubicBezTo>
                <a:cubicBezTo>
                  <a:pt x="996332" y="50042"/>
                  <a:pt x="998381" y="70289"/>
                  <a:pt x="1009979" y="81887"/>
                </a:cubicBezTo>
                <a:cubicBezTo>
                  <a:pt x="1026063" y="97971"/>
                  <a:pt x="1045936" y="109786"/>
                  <a:pt x="1064570" y="122830"/>
                </a:cubicBezTo>
                <a:cubicBezTo>
                  <a:pt x="1091445" y="141642"/>
                  <a:pt x="1123260" y="154224"/>
                  <a:pt x="1146457" y="177421"/>
                </a:cubicBezTo>
                <a:cubicBezTo>
                  <a:pt x="1188782" y="219746"/>
                  <a:pt x="1210666" y="236483"/>
                  <a:pt x="1241991" y="286603"/>
                </a:cubicBezTo>
                <a:cubicBezTo>
                  <a:pt x="1252774" y="303855"/>
                  <a:pt x="1258002" y="324266"/>
                  <a:pt x="1269287" y="341194"/>
                </a:cubicBezTo>
                <a:cubicBezTo>
                  <a:pt x="1285445" y="365431"/>
                  <a:pt x="1307173" y="385569"/>
                  <a:pt x="1323878" y="409433"/>
                </a:cubicBezTo>
                <a:cubicBezTo>
                  <a:pt x="1339090" y="431164"/>
                  <a:pt x="1351939" y="454484"/>
                  <a:pt x="1364821" y="477672"/>
                </a:cubicBezTo>
                <a:cubicBezTo>
                  <a:pt x="1374701" y="495457"/>
                  <a:pt x="1379910" y="515987"/>
                  <a:pt x="1392117" y="532263"/>
                </a:cubicBezTo>
                <a:cubicBezTo>
                  <a:pt x="1407558" y="552851"/>
                  <a:pt x="1429762" y="567487"/>
                  <a:pt x="1446708" y="586854"/>
                </a:cubicBezTo>
                <a:cubicBezTo>
                  <a:pt x="1525708" y="677140"/>
                  <a:pt x="1450127" y="605061"/>
                  <a:pt x="1528594" y="709684"/>
                </a:cubicBezTo>
                <a:cubicBezTo>
                  <a:pt x="1593032" y="795601"/>
                  <a:pt x="1574545" y="701735"/>
                  <a:pt x="1637776" y="859809"/>
                </a:cubicBezTo>
                <a:cubicBezTo>
                  <a:pt x="1646875" y="882555"/>
                  <a:pt x="1657325" y="904807"/>
                  <a:pt x="1665072" y="928048"/>
                </a:cubicBezTo>
                <a:cubicBezTo>
                  <a:pt x="1676169" y="961340"/>
                  <a:pt x="1685154" y="1018417"/>
                  <a:pt x="1692367" y="1050878"/>
                </a:cubicBezTo>
                <a:cubicBezTo>
                  <a:pt x="1703791" y="1102285"/>
                  <a:pt x="1704466" y="1100821"/>
                  <a:pt x="1719663" y="1146412"/>
                </a:cubicBezTo>
                <a:cubicBezTo>
                  <a:pt x="1751847" y="1403880"/>
                  <a:pt x="1742306" y="1282742"/>
                  <a:pt x="1719663" y="1746914"/>
                </a:cubicBezTo>
                <a:cubicBezTo>
                  <a:pt x="1718533" y="1770083"/>
                  <a:pt x="1709296" y="1792189"/>
                  <a:pt x="1706015" y="1815153"/>
                </a:cubicBezTo>
                <a:cubicBezTo>
                  <a:pt x="1700189" y="1855934"/>
                  <a:pt x="1700999" y="1897701"/>
                  <a:pt x="1692367" y="1937982"/>
                </a:cubicBezTo>
                <a:cubicBezTo>
                  <a:pt x="1687234" y="1961937"/>
                  <a:pt x="1673674" y="1983282"/>
                  <a:pt x="1665072" y="2006221"/>
                </a:cubicBezTo>
                <a:cubicBezTo>
                  <a:pt x="1660021" y="2019691"/>
                  <a:pt x="1654913" y="2033208"/>
                  <a:pt x="1651424" y="2047165"/>
                </a:cubicBezTo>
                <a:cubicBezTo>
                  <a:pt x="1645798" y="2069669"/>
                  <a:pt x="1643402" y="2092899"/>
                  <a:pt x="1637776" y="2115403"/>
                </a:cubicBezTo>
                <a:cubicBezTo>
                  <a:pt x="1627735" y="2155566"/>
                  <a:pt x="1616362" y="2171879"/>
                  <a:pt x="1596833" y="2210938"/>
                </a:cubicBezTo>
                <a:cubicBezTo>
                  <a:pt x="1569554" y="2347329"/>
                  <a:pt x="1607779" y="2221813"/>
                  <a:pt x="1542242" y="2320120"/>
                </a:cubicBezTo>
                <a:cubicBezTo>
                  <a:pt x="1450597" y="2457589"/>
                  <a:pt x="1649177" y="2231052"/>
                  <a:pt x="1487651" y="2415654"/>
                </a:cubicBezTo>
                <a:cubicBezTo>
                  <a:pt x="1444230" y="2465278"/>
                  <a:pt x="1424279" y="2481459"/>
                  <a:pt x="1364821" y="2511188"/>
                </a:cubicBezTo>
                <a:cubicBezTo>
                  <a:pt x="1351954" y="2517622"/>
                  <a:pt x="1337101" y="2519169"/>
                  <a:pt x="1323878" y="2524836"/>
                </a:cubicBezTo>
                <a:cubicBezTo>
                  <a:pt x="1305178" y="2532850"/>
                  <a:pt x="1288774" y="2546286"/>
                  <a:pt x="1269287" y="2552132"/>
                </a:cubicBezTo>
                <a:cubicBezTo>
                  <a:pt x="1242782" y="2560083"/>
                  <a:pt x="1214696" y="2561230"/>
                  <a:pt x="1187400" y="2565779"/>
                </a:cubicBezTo>
                <a:cubicBezTo>
                  <a:pt x="1019078" y="2561230"/>
                  <a:pt x="850607" y="2560541"/>
                  <a:pt x="682433" y="2552132"/>
                </a:cubicBezTo>
                <a:cubicBezTo>
                  <a:pt x="656242" y="2550822"/>
                  <a:pt x="561647" y="2498271"/>
                  <a:pt x="559603" y="2497541"/>
                </a:cubicBezTo>
                <a:cubicBezTo>
                  <a:pt x="524274" y="2484924"/>
                  <a:pt x="483975" y="2487022"/>
                  <a:pt x="450421" y="2470245"/>
                </a:cubicBezTo>
                <a:cubicBezTo>
                  <a:pt x="432224" y="2461147"/>
                  <a:pt x="413276" y="2453417"/>
                  <a:pt x="395830" y="2442950"/>
                </a:cubicBezTo>
                <a:cubicBezTo>
                  <a:pt x="367700" y="2426072"/>
                  <a:pt x="343285" y="2403030"/>
                  <a:pt x="313943" y="2388359"/>
                </a:cubicBezTo>
                <a:cubicBezTo>
                  <a:pt x="242089" y="2352431"/>
                  <a:pt x="273738" y="2375449"/>
                  <a:pt x="218409" y="2320120"/>
                </a:cubicBezTo>
                <a:cubicBezTo>
                  <a:pt x="186403" y="2224102"/>
                  <a:pt x="228058" y="2342633"/>
                  <a:pt x="177466" y="2224585"/>
                </a:cubicBezTo>
                <a:cubicBezTo>
                  <a:pt x="171799" y="2211362"/>
                  <a:pt x="170252" y="2196509"/>
                  <a:pt x="163818" y="2183642"/>
                </a:cubicBezTo>
                <a:cubicBezTo>
                  <a:pt x="156483" y="2168971"/>
                  <a:pt x="143858" y="2157370"/>
                  <a:pt x="136523" y="2142699"/>
                </a:cubicBezTo>
                <a:cubicBezTo>
                  <a:pt x="126733" y="2123119"/>
                  <a:pt x="113600" y="2064658"/>
                  <a:pt x="109227" y="2047165"/>
                </a:cubicBezTo>
                <a:cubicBezTo>
                  <a:pt x="86481" y="2051714"/>
                  <a:pt x="62708" y="2052667"/>
                  <a:pt x="40988" y="2060812"/>
                </a:cubicBezTo>
                <a:cubicBezTo>
                  <a:pt x="-17243" y="2082649"/>
                  <a:pt x="-9962" y="2093567"/>
                  <a:pt x="40988" y="2115403"/>
                </a:cubicBezTo>
                <a:cubicBezTo>
                  <a:pt x="58228" y="2122792"/>
                  <a:pt x="77269" y="2124982"/>
                  <a:pt x="95579" y="2129051"/>
                </a:cubicBezTo>
                <a:cubicBezTo>
                  <a:pt x="194394" y="2151010"/>
                  <a:pt x="131598" y="2131959"/>
                  <a:pt x="204761" y="2156347"/>
                </a:cubicBezTo>
                <a:cubicBezTo>
                  <a:pt x="218409" y="2151798"/>
                  <a:pt x="239271" y="2155566"/>
                  <a:pt x="245705" y="2142699"/>
                </a:cubicBezTo>
                <a:cubicBezTo>
                  <a:pt x="252139" y="2129832"/>
                  <a:pt x="238010" y="2114852"/>
                  <a:pt x="232057" y="2101756"/>
                </a:cubicBezTo>
                <a:cubicBezTo>
                  <a:pt x="179371" y="1985848"/>
                  <a:pt x="201240" y="2016348"/>
                  <a:pt x="136523" y="1951630"/>
                </a:cubicBezTo>
                <a:cubicBezTo>
                  <a:pt x="131974" y="1937982"/>
                  <a:pt x="136831" y="1914176"/>
                  <a:pt x="122875" y="1910687"/>
                </a:cubicBezTo>
                <a:cubicBezTo>
                  <a:pt x="106962" y="1906709"/>
                  <a:pt x="91030" y="1924334"/>
                  <a:pt x="81931" y="1937982"/>
                </a:cubicBezTo>
                <a:cubicBezTo>
                  <a:pt x="71526" y="1953589"/>
                  <a:pt x="73437" y="1974538"/>
                  <a:pt x="68284" y="1992574"/>
                </a:cubicBezTo>
                <a:cubicBezTo>
                  <a:pt x="51759" y="2050414"/>
                  <a:pt x="54636" y="2013904"/>
                  <a:pt x="54636" y="2060812"/>
                </a:cubicBezTo>
              </a:path>
            </a:pathLst>
          </a:cu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rot="11270492">
            <a:off x="889273" y="809888"/>
            <a:ext cx="1740376" cy="2845028"/>
          </a:xfrm>
          <a:custGeom>
            <a:avLst/>
            <a:gdLst>
              <a:gd name="connsiteX0" fmla="*/ 887149 w 1740376"/>
              <a:gd name="connsiteY0" fmla="*/ 0 h 2565779"/>
              <a:gd name="connsiteX1" fmla="*/ 982684 w 1740376"/>
              <a:gd name="connsiteY1" fmla="*/ 40944 h 2565779"/>
              <a:gd name="connsiteX2" fmla="*/ 1009979 w 1740376"/>
              <a:gd name="connsiteY2" fmla="*/ 81887 h 2565779"/>
              <a:gd name="connsiteX3" fmla="*/ 1064570 w 1740376"/>
              <a:gd name="connsiteY3" fmla="*/ 122830 h 2565779"/>
              <a:gd name="connsiteX4" fmla="*/ 1146457 w 1740376"/>
              <a:gd name="connsiteY4" fmla="*/ 177421 h 2565779"/>
              <a:gd name="connsiteX5" fmla="*/ 1241991 w 1740376"/>
              <a:gd name="connsiteY5" fmla="*/ 286603 h 2565779"/>
              <a:gd name="connsiteX6" fmla="*/ 1269287 w 1740376"/>
              <a:gd name="connsiteY6" fmla="*/ 341194 h 2565779"/>
              <a:gd name="connsiteX7" fmla="*/ 1323878 w 1740376"/>
              <a:gd name="connsiteY7" fmla="*/ 409433 h 2565779"/>
              <a:gd name="connsiteX8" fmla="*/ 1364821 w 1740376"/>
              <a:gd name="connsiteY8" fmla="*/ 477672 h 2565779"/>
              <a:gd name="connsiteX9" fmla="*/ 1392117 w 1740376"/>
              <a:gd name="connsiteY9" fmla="*/ 532263 h 2565779"/>
              <a:gd name="connsiteX10" fmla="*/ 1446708 w 1740376"/>
              <a:gd name="connsiteY10" fmla="*/ 586854 h 2565779"/>
              <a:gd name="connsiteX11" fmla="*/ 1528594 w 1740376"/>
              <a:gd name="connsiteY11" fmla="*/ 709684 h 2565779"/>
              <a:gd name="connsiteX12" fmla="*/ 1637776 w 1740376"/>
              <a:gd name="connsiteY12" fmla="*/ 859809 h 2565779"/>
              <a:gd name="connsiteX13" fmla="*/ 1665072 w 1740376"/>
              <a:gd name="connsiteY13" fmla="*/ 928048 h 2565779"/>
              <a:gd name="connsiteX14" fmla="*/ 1692367 w 1740376"/>
              <a:gd name="connsiteY14" fmla="*/ 1050878 h 2565779"/>
              <a:gd name="connsiteX15" fmla="*/ 1719663 w 1740376"/>
              <a:gd name="connsiteY15" fmla="*/ 1146412 h 2565779"/>
              <a:gd name="connsiteX16" fmla="*/ 1719663 w 1740376"/>
              <a:gd name="connsiteY16" fmla="*/ 1746914 h 2565779"/>
              <a:gd name="connsiteX17" fmla="*/ 1706015 w 1740376"/>
              <a:gd name="connsiteY17" fmla="*/ 1815153 h 2565779"/>
              <a:gd name="connsiteX18" fmla="*/ 1692367 w 1740376"/>
              <a:gd name="connsiteY18" fmla="*/ 1937982 h 2565779"/>
              <a:gd name="connsiteX19" fmla="*/ 1665072 w 1740376"/>
              <a:gd name="connsiteY19" fmla="*/ 2006221 h 2565779"/>
              <a:gd name="connsiteX20" fmla="*/ 1651424 w 1740376"/>
              <a:gd name="connsiteY20" fmla="*/ 2047165 h 2565779"/>
              <a:gd name="connsiteX21" fmla="*/ 1637776 w 1740376"/>
              <a:gd name="connsiteY21" fmla="*/ 2115403 h 2565779"/>
              <a:gd name="connsiteX22" fmla="*/ 1596833 w 1740376"/>
              <a:gd name="connsiteY22" fmla="*/ 2210938 h 2565779"/>
              <a:gd name="connsiteX23" fmla="*/ 1542242 w 1740376"/>
              <a:gd name="connsiteY23" fmla="*/ 2320120 h 2565779"/>
              <a:gd name="connsiteX24" fmla="*/ 1487651 w 1740376"/>
              <a:gd name="connsiteY24" fmla="*/ 2415654 h 2565779"/>
              <a:gd name="connsiteX25" fmla="*/ 1364821 w 1740376"/>
              <a:gd name="connsiteY25" fmla="*/ 2511188 h 2565779"/>
              <a:gd name="connsiteX26" fmla="*/ 1323878 w 1740376"/>
              <a:gd name="connsiteY26" fmla="*/ 2524836 h 2565779"/>
              <a:gd name="connsiteX27" fmla="*/ 1269287 w 1740376"/>
              <a:gd name="connsiteY27" fmla="*/ 2552132 h 2565779"/>
              <a:gd name="connsiteX28" fmla="*/ 1187400 w 1740376"/>
              <a:gd name="connsiteY28" fmla="*/ 2565779 h 2565779"/>
              <a:gd name="connsiteX29" fmla="*/ 682433 w 1740376"/>
              <a:gd name="connsiteY29" fmla="*/ 2552132 h 2565779"/>
              <a:gd name="connsiteX30" fmla="*/ 559603 w 1740376"/>
              <a:gd name="connsiteY30" fmla="*/ 2497541 h 2565779"/>
              <a:gd name="connsiteX31" fmla="*/ 450421 w 1740376"/>
              <a:gd name="connsiteY31" fmla="*/ 2470245 h 2565779"/>
              <a:gd name="connsiteX32" fmla="*/ 395830 w 1740376"/>
              <a:gd name="connsiteY32" fmla="*/ 2442950 h 2565779"/>
              <a:gd name="connsiteX33" fmla="*/ 313943 w 1740376"/>
              <a:gd name="connsiteY33" fmla="*/ 2388359 h 2565779"/>
              <a:gd name="connsiteX34" fmla="*/ 218409 w 1740376"/>
              <a:gd name="connsiteY34" fmla="*/ 2320120 h 2565779"/>
              <a:gd name="connsiteX35" fmla="*/ 177466 w 1740376"/>
              <a:gd name="connsiteY35" fmla="*/ 2224585 h 2565779"/>
              <a:gd name="connsiteX36" fmla="*/ 163818 w 1740376"/>
              <a:gd name="connsiteY36" fmla="*/ 2183642 h 2565779"/>
              <a:gd name="connsiteX37" fmla="*/ 136523 w 1740376"/>
              <a:gd name="connsiteY37" fmla="*/ 2142699 h 2565779"/>
              <a:gd name="connsiteX38" fmla="*/ 109227 w 1740376"/>
              <a:gd name="connsiteY38" fmla="*/ 2047165 h 2565779"/>
              <a:gd name="connsiteX39" fmla="*/ 40988 w 1740376"/>
              <a:gd name="connsiteY39" fmla="*/ 2060812 h 2565779"/>
              <a:gd name="connsiteX40" fmla="*/ 40988 w 1740376"/>
              <a:gd name="connsiteY40" fmla="*/ 2115403 h 2565779"/>
              <a:gd name="connsiteX41" fmla="*/ 95579 w 1740376"/>
              <a:gd name="connsiteY41" fmla="*/ 2129051 h 2565779"/>
              <a:gd name="connsiteX42" fmla="*/ 204761 w 1740376"/>
              <a:gd name="connsiteY42" fmla="*/ 2156347 h 2565779"/>
              <a:gd name="connsiteX43" fmla="*/ 245705 w 1740376"/>
              <a:gd name="connsiteY43" fmla="*/ 2142699 h 2565779"/>
              <a:gd name="connsiteX44" fmla="*/ 232057 w 1740376"/>
              <a:gd name="connsiteY44" fmla="*/ 2101756 h 2565779"/>
              <a:gd name="connsiteX45" fmla="*/ 136523 w 1740376"/>
              <a:gd name="connsiteY45" fmla="*/ 1951630 h 2565779"/>
              <a:gd name="connsiteX46" fmla="*/ 122875 w 1740376"/>
              <a:gd name="connsiteY46" fmla="*/ 1910687 h 2565779"/>
              <a:gd name="connsiteX47" fmla="*/ 81931 w 1740376"/>
              <a:gd name="connsiteY47" fmla="*/ 1937982 h 2565779"/>
              <a:gd name="connsiteX48" fmla="*/ 68284 w 1740376"/>
              <a:gd name="connsiteY48" fmla="*/ 1992574 h 2565779"/>
              <a:gd name="connsiteX49" fmla="*/ 54636 w 1740376"/>
              <a:gd name="connsiteY49" fmla="*/ 2060812 h 2565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740376" h="2565779">
                <a:moveTo>
                  <a:pt x="887149" y="0"/>
                </a:moveTo>
                <a:cubicBezTo>
                  <a:pt x="918994" y="13648"/>
                  <a:pt x="953857" y="21726"/>
                  <a:pt x="982684" y="40944"/>
                </a:cubicBezTo>
                <a:cubicBezTo>
                  <a:pt x="996332" y="50042"/>
                  <a:pt x="998381" y="70289"/>
                  <a:pt x="1009979" y="81887"/>
                </a:cubicBezTo>
                <a:cubicBezTo>
                  <a:pt x="1026063" y="97971"/>
                  <a:pt x="1045936" y="109786"/>
                  <a:pt x="1064570" y="122830"/>
                </a:cubicBezTo>
                <a:cubicBezTo>
                  <a:pt x="1091445" y="141642"/>
                  <a:pt x="1123260" y="154224"/>
                  <a:pt x="1146457" y="177421"/>
                </a:cubicBezTo>
                <a:cubicBezTo>
                  <a:pt x="1188782" y="219746"/>
                  <a:pt x="1210666" y="236483"/>
                  <a:pt x="1241991" y="286603"/>
                </a:cubicBezTo>
                <a:cubicBezTo>
                  <a:pt x="1252774" y="303855"/>
                  <a:pt x="1258002" y="324266"/>
                  <a:pt x="1269287" y="341194"/>
                </a:cubicBezTo>
                <a:cubicBezTo>
                  <a:pt x="1285445" y="365431"/>
                  <a:pt x="1307173" y="385569"/>
                  <a:pt x="1323878" y="409433"/>
                </a:cubicBezTo>
                <a:cubicBezTo>
                  <a:pt x="1339090" y="431164"/>
                  <a:pt x="1351939" y="454484"/>
                  <a:pt x="1364821" y="477672"/>
                </a:cubicBezTo>
                <a:cubicBezTo>
                  <a:pt x="1374701" y="495457"/>
                  <a:pt x="1379910" y="515987"/>
                  <a:pt x="1392117" y="532263"/>
                </a:cubicBezTo>
                <a:cubicBezTo>
                  <a:pt x="1407558" y="552851"/>
                  <a:pt x="1429762" y="567487"/>
                  <a:pt x="1446708" y="586854"/>
                </a:cubicBezTo>
                <a:cubicBezTo>
                  <a:pt x="1525708" y="677140"/>
                  <a:pt x="1450127" y="605061"/>
                  <a:pt x="1528594" y="709684"/>
                </a:cubicBezTo>
                <a:cubicBezTo>
                  <a:pt x="1593032" y="795601"/>
                  <a:pt x="1574545" y="701735"/>
                  <a:pt x="1637776" y="859809"/>
                </a:cubicBezTo>
                <a:cubicBezTo>
                  <a:pt x="1646875" y="882555"/>
                  <a:pt x="1657325" y="904807"/>
                  <a:pt x="1665072" y="928048"/>
                </a:cubicBezTo>
                <a:cubicBezTo>
                  <a:pt x="1676169" y="961340"/>
                  <a:pt x="1685154" y="1018417"/>
                  <a:pt x="1692367" y="1050878"/>
                </a:cubicBezTo>
                <a:cubicBezTo>
                  <a:pt x="1703791" y="1102285"/>
                  <a:pt x="1704466" y="1100821"/>
                  <a:pt x="1719663" y="1146412"/>
                </a:cubicBezTo>
                <a:cubicBezTo>
                  <a:pt x="1751847" y="1403880"/>
                  <a:pt x="1742306" y="1282742"/>
                  <a:pt x="1719663" y="1746914"/>
                </a:cubicBezTo>
                <a:cubicBezTo>
                  <a:pt x="1718533" y="1770083"/>
                  <a:pt x="1709296" y="1792189"/>
                  <a:pt x="1706015" y="1815153"/>
                </a:cubicBezTo>
                <a:cubicBezTo>
                  <a:pt x="1700189" y="1855934"/>
                  <a:pt x="1700999" y="1897701"/>
                  <a:pt x="1692367" y="1937982"/>
                </a:cubicBezTo>
                <a:cubicBezTo>
                  <a:pt x="1687234" y="1961937"/>
                  <a:pt x="1673674" y="1983282"/>
                  <a:pt x="1665072" y="2006221"/>
                </a:cubicBezTo>
                <a:cubicBezTo>
                  <a:pt x="1660021" y="2019691"/>
                  <a:pt x="1654913" y="2033208"/>
                  <a:pt x="1651424" y="2047165"/>
                </a:cubicBezTo>
                <a:cubicBezTo>
                  <a:pt x="1645798" y="2069669"/>
                  <a:pt x="1643402" y="2092899"/>
                  <a:pt x="1637776" y="2115403"/>
                </a:cubicBezTo>
                <a:cubicBezTo>
                  <a:pt x="1627735" y="2155566"/>
                  <a:pt x="1616362" y="2171879"/>
                  <a:pt x="1596833" y="2210938"/>
                </a:cubicBezTo>
                <a:cubicBezTo>
                  <a:pt x="1569554" y="2347329"/>
                  <a:pt x="1607779" y="2221813"/>
                  <a:pt x="1542242" y="2320120"/>
                </a:cubicBezTo>
                <a:cubicBezTo>
                  <a:pt x="1450597" y="2457589"/>
                  <a:pt x="1649177" y="2231052"/>
                  <a:pt x="1487651" y="2415654"/>
                </a:cubicBezTo>
                <a:cubicBezTo>
                  <a:pt x="1444230" y="2465278"/>
                  <a:pt x="1424279" y="2481459"/>
                  <a:pt x="1364821" y="2511188"/>
                </a:cubicBezTo>
                <a:cubicBezTo>
                  <a:pt x="1351954" y="2517622"/>
                  <a:pt x="1337101" y="2519169"/>
                  <a:pt x="1323878" y="2524836"/>
                </a:cubicBezTo>
                <a:cubicBezTo>
                  <a:pt x="1305178" y="2532850"/>
                  <a:pt x="1288774" y="2546286"/>
                  <a:pt x="1269287" y="2552132"/>
                </a:cubicBezTo>
                <a:cubicBezTo>
                  <a:pt x="1242782" y="2560083"/>
                  <a:pt x="1214696" y="2561230"/>
                  <a:pt x="1187400" y="2565779"/>
                </a:cubicBezTo>
                <a:cubicBezTo>
                  <a:pt x="1019078" y="2561230"/>
                  <a:pt x="850607" y="2560541"/>
                  <a:pt x="682433" y="2552132"/>
                </a:cubicBezTo>
                <a:cubicBezTo>
                  <a:pt x="656242" y="2550822"/>
                  <a:pt x="561647" y="2498271"/>
                  <a:pt x="559603" y="2497541"/>
                </a:cubicBezTo>
                <a:cubicBezTo>
                  <a:pt x="524274" y="2484924"/>
                  <a:pt x="483975" y="2487022"/>
                  <a:pt x="450421" y="2470245"/>
                </a:cubicBezTo>
                <a:cubicBezTo>
                  <a:pt x="432224" y="2461147"/>
                  <a:pt x="413276" y="2453417"/>
                  <a:pt x="395830" y="2442950"/>
                </a:cubicBezTo>
                <a:cubicBezTo>
                  <a:pt x="367700" y="2426072"/>
                  <a:pt x="343285" y="2403030"/>
                  <a:pt x="313943" y="2388359"/>
                </a:cubicBezTo>
                <a:cubicBezTo>
                  <a:pt x="242089" y="2352431"/>
                  <a:pt x="273738" y="2375449"/>
                  <a:pt x="218409" y="2320120"/>
                </a:cubicBezTo>
                <a:cubicBezTo>
                  <a:pt x="186403" y="2224102"/>
                  <a:pt x="228058" y="2342633"/>
                  <a:pt x="177466" y="2224585"/>
                </a:cubicBezTo>
                <a:cubicBezTo>
                  <a:pt x="171799" y="2211362"/>
                  <a:pt x="170252" y="2196509"/>
                  <a:pt x="163818" y="2183642"/>
                </a:cubicBezTo>
                <a:cubicBezTo>
                  <a:pt x="156483" y="2168971"/>
                  <a:pt x="143858" y="2157370"/>
                  <a:pt x="136523" y="2142699"/>
                </a:cubicBezTo>
                <a:cubicBezTo>
                  <a:pt x="126733" y="2123119"/>
                  <a:pt x="113600" y="2064658"/>
                  <a:pt x="109227" y="2047165"/>
                </a:cubicBezTo>
                <a:cubicBezTo>
                  <a:pt x="86481" y="2051714"/>
                  <a:pt x="62708" y="2052667"/>
                  <a:pt x="40988" y="2060812"/>
                </a:cubicBezTo>
                <a:cubicBezTo>
                  <a:pt x="-17243" y="2082649"/>
                  <a:pt x="-9962" y="2093567"/>
                  <a:pt x="40988" y="2115403"/>
                </a:cubicBezTo>
                <a:cubicBezTo>
                  <a:pt x="58228" y="2122792"/>
                  <a:pt x="77269" y="2124982"/>
                  <a:pt x="95579" y="2129051"/>
                </a:cubicBezTo>
                <a:cubicBezTo>
                  <a:pt x="194394" y="2151010"/>
                  <a:pt x="131598" y="2131959"/>
                  <a:pt x="204761" y="2156347"/>
                </a:cubicBezTo>
                <a:cubicBezTo>
                  <a:pt x="218409" y="2151798"/>
                  <a:pt x="239271" y="2155566"/>
                  <a:pt x="245705" y="2142699"/>
                </a:cubicBezTo>
                <a:cubicBezTo>
                  <a:pt x="252139" y="2129832"/>
                  <a:pt x="238010" y="2114852"/>
                  <a:pt x="232057" y="2101756"/>
                </a:cubicBezTo>
                <a:cubicBezTo>
                  <a:pt x="179371" y="1985848"/>
                  <a:pt x="201240" y="2016348"/>
                  <a:pt x="136523" y="1951630"/>
                </a:cubicBezTo>
                <a:cubicBezTo>
                  <a:pt x="131974" y="1937982"/>
                  <a:pt x="136831" y="1914176"/>
                  <a:pt x="122875" y="1910687"/>
                </a:cubicBezTo>
                <a:cubicBezTo>
                  <a:pt x="106962" y="1906709"/>
                  <a:pt x="91030" y="1924334"/>
                  <a:pt x="81931" y="1937982"/>
                </a:cubicBezTo>
                <a:cubicBezTo>
                  <a:pt x="71526" y="1953589"/>
                  <a:pt x="73437" y="1974538"/>
                  <a:pt x="68284" y="1992574"/>
                </a:cubicBezTo>
                <a:cubicBezTo>
                  <a:pt x="51759" y="2050414"/>
                  <a:pt x="54636" y="2013904"/>
                  <a:pt x="54636" y="2060812"/>
                </a:cubicBezTo>
              </a:path>
            </a:pathLst>
          </a:cu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5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528" y="185251"/>
            <a:ext cx="79208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function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transformEmployeeData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(array) {</a:t>
            </a:r>
          </a:p>
          <a:p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converted = [];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/>
            </a:r>
            <a:b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</a:br>
            <a:endParaRPr lang="en-US" altLang="ko-KR" sz="2400" dirty="0">
              <a:latin typeface="cons"/>
              <a:ea typeface="Tahoma" pitchFamily="34" charset="0"/>
              <a:cs typeface="Tahoma" pitchFamily="34" charset="0"/>
            </a:endParaRP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for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i=0; i &lt;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array.length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; i++){</a:t>
            </a:r>
          </a:p>
          <a:p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= {};</a:t>
            </a: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for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j=0; j &lt; array[i].length; j++){</a:t>
            </a:r>
          </a:p>
          <a:p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[array[i][j][0]] = array[i][j][1];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  <a:p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converted.push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);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return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converted;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12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23528" y="4221088"/>
            <a:ext cx="2771915" cy="476672"/>
          </a:xfrm>
          <a:prstGeom prst="rect">
            <a:avLst/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1520" y="620688"/>
            <a:ext cx="2771915" cy="476672"/>
          </a:xfrm>
          <a:prstGeom prst="rect">
            <a:avLst/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185251"/>
            <a:ext cx="79208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function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transformEmployeeData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(array) {</a:t>
            </a:r>
          </a:p>
          <a:p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converted = [];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/>
            </a:r>
            <a:b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</a:br>
            <a:endParaRPr lang="en-US" altLang="ko-KR" sz="2400" dirty="0">
              <a:latin typeface="cons"/>
              <a:ea typeface="Tahoma" pitchFamily="34" charset="0"/>
              <a:cs typeface="Tahoma" pitchFamily="34" charset="0"/>
            </a:endParaRP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for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i=0; i &lt;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array.length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; i++){</a:t>
            </a:r>
          </a:p>
          <a:p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= {};</a:t>
            </a: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for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j=0; j &lt; array[i].length; j++){</a:t>
            </a:r>
          </a:p>
          <a:p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[array[i][j][0]] = array[i][j][1];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  <a:p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converted.push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);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return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converted;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51920" y="674358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return </a:t>
            </a:r>
            <a:r>
              <a:rPr lang="ko-KR" altLang="en-US" sz="3600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할 배열 선언</a:t>
            </a:r>
            <a:endParaRPr lang="ko-KR" altLang="en-US" sz="3600" b="1" dirty="0">
              <a:solidFill>
                <a:schemeClr val="accent2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3888" y="4333967"/>
            <a:ext cx="374441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return </a:t>
            </a:r>
            <a:r>
              <a:rPr lang="ko-KR" altLang="en-US" sz="3600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값 지정</a:t>
            </a:r>
            <a:endParaRPr lang="ko-KR" altLang="en-US" sz="3600" b="1" dirty="0">
              <a:solidFill>
                <a:schemeClr val="accent2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43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943" y="1595038"/>
            <a:ext cx="5914397" cy="2626050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16632"/>
            <a:ext cx="629301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function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transformEmployeeData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(array) {</a:t>
            </a:r>
          </a:p>
          <a:p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converted = [];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/>
            </a:r>
            <a:b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</a:br>
            <a:endParaRPr lang="en-US" altLang="ko-KR" sz="2400" dirty="0">
              <a:latin typeface="cons"/>
              <a:ea typeface="Tahoma" pitchFamily="34" charset="0"/>
              <a:cs typeface="Tahoma" pitchFamily="34" charset="0"/>
            </a:endParaRP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for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cons"/>
                <a:ea typeface="Tahoma" pitchFamily="34" charset="0"/>
                <a:cs typeface="Tahoma" pitchFamily="34" charset="0"/>
              </a:rPr>
              <a:t>i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=0; </a:t>
            </a:r>
            <a:r>
              <a:rPr lang="en-US" altLang="ko-KR" sz="2400" b="1" dirty="0">
                <a:solidFill>
                  <a:schemeClr val="accent2"/>
                </a:solidFill>
                <a:latin typeface="cons"/>
                <a:ea typeface="Tahoma" pitchFamily="34" charset="0"/>
                <a:cs typeface="Tahoma" pitchFamily="34" charset="0"/>
              </a:rPr>
              <a:t>i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&lt;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array.length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; </a:t>
            </a:r>
            <a:r>
              <a:rPr lang="en-US" altLang="ko-KR" sz="2400" b="1" dirty="0">
                <a:solidFill>
                  <a:schemeClr val="accent2"/>
                </a:solidFill>
                <a:latin typeface="cons"/>
                <a:ea typeface="Tahoma" pitchFamily="34" charset="0"/>
                <a:cs typeface="Tahoma" pitchFamily="34" charset="0"/>
              </a:rPr>
              <a:t>i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++){</a:t>
            </a:r>
          </a:p>
          <a:p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= {};</a:t>
            </a: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for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j=0; j &lt; array[i].length; j++){</a:t>
            </a:r>
          </a:p>
          <a:p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[array[i][j][0]] = array[i][j][1];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  <a:p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converted.push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);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return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converted;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3928" y="4509120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for(i)</a:t>
            </a:r>
            <a:r>
              <a:rPr lang="ko-KR" altLang="en-US" sz="3600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문으로 배열에 접근</a:t>
            </a:r>
            <a:endParaRPr lang="ko-KR" altLang="en-US" sz="3600" b="1" dirty="0">
              <a:solidFill>
                <a:schemeClr val="accent2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33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0669" y="1844824"/>
            <a:ext cx="6048672" cy="2736304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669" y="2748121"/>
            <a:ext cx="5769483" cy="1184935"/>
          </a:xfrm>
          <a:prstGeom prst="rect">
            <a:avLst/>
          </a:prstGeom>
          <a:solidFill>
            <a:schemeClr val="accent6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16632"/>
            <a:ext cx="56166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function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transformEmployeeData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(array) {</a:t>
            </a:r>
          </a:p>
          <a:p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converted = [];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/>
            </a:r>
            <a:b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</a:br>
            <a:endParaRPr lang="en-US" altLang="ko-KR" sz="2400" dirty="0">
              <a:latin typeface="cons"/>
              <a:ea typeface="Tahoma" pitchFamily="34" charset="0"/>
              <a:cs typeface="Tahoma" pitchFamily="34" charset="0"/>
            </a:endParaRP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for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i=0; i &lt;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array.length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; i++){</a:t>
            </a:r>
          </a:p>
          <a:p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= {};</a:t>
            </a: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for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j=0; j &lt; array[i].length; j++){</a:t>
            </a:r>
          </a:p>
          <a:p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[array[i][j][0]] = array[i][j][1];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  <a:p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converted.push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);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return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converted;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749878" y="1385392"/>
            <a:ext cx="6372200" cy="5472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43808" y="1844824"/>
            <a:ext cx="6278270" cy="4536504"/>
          </a:xfrm>
          <a:prstGeom prst="rect">
            <a:avLst/>
          </a:prstGeom>
          <a:solidFill>
            <a:schemeClr val="bg1">
              <a:lumMod val="6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49981" y="3228051"/>
            <a:ext cx="5950414" cy="1787290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60772" y="2577946"/>
            <a:ext cx="5950414" cy="340350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43808" y="2101827"/>
            <a:ext cx="76330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[ </a:t>
            </a:r>
          </a:p>
          <a:p>
            <a:r>
              <a:rPr lang="en-US" altLang="ko-KR" sz="2400" dirty="0" smtClean="0"/>
              <a:t> [['</a:t>
            </a:r>
            <a:r>
              <a:rPr lang="en-US" altLang="ko-KR" sz="2400" dirty="0" err="1" smtClean="0"/>
              <a:t>firstName</a:t>
            </a:r>
            <a:r>
              <a:rPr lang="en-US" altLang="ko-KR" sz="2400" dirty="0" smtClean="0"/>
              <a:t>', 'Joe'], ['</a:t>
            </a:r>
            <a:r>
              <a:rPr lang="en-US" altLang="ko-KR" sz="2400" dirty="0" err="1" smtClean="0"/>
              <a:t>lastName</a:t>
            </a:r>
            <a:r>
              <a:rPr lang="en-US" altLang="ko-KR" sz="2400" dirty="0" smtClean="0"/>
              <a:t>', 'Blow'], …]]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[  </a:t>
            </a:r>
          </a:p>
          <a:p>
            <a:r>
              <a:rPr lang="en-US" altLang="ko-KR" sz="2400" dirty="0" smtClean="0"/>
              <a:t>	['</a:t>
            </a:r>
            <a:r>
              <a:rPr lang="en-US" altLang="ko-KR" sz="2400" dirty="0" err="1" smtClean="0"/>
              <a:t>firstName</a:t>
            </a:r>
            <a:r>
              <a:rPr lang="en-US" altLang="ko-KR" sz="2400" dirty="0" smtClean="0"/>
              <a:t>', 'Mary'], </a:t>
            </a:r>
          </a:p>
          <a:p>
            <a:pPr lvl="1"/>
            <a:r>
              <a:rPr lang="en-US" altLang="ko-KR" sz="2400" dirty="0" smtClean="0"/>
              <a:t>    ['</a:t>
            </a:r>
            <a:r>
              <a:rPr lang="en-US" altLang="ko-KR" sz="2400" dirty="0" err="1" smtClean="0"/>
              <a:t>lastName</a:t>
            </a:r>
            <a:r>
              <a:rPr lang="en-US" altLang="ko-KR" sz="2400" dirty="0" smtClean="0"/>
              <a:t>', 'Jenkins'], </a:t>
            </a:r>
          </a:p>
          <a:p>
            <a:pPr lvl="1"/>
            <a:r>
              <a:rPr lang="en-US" altLang="ko-KR" sz="2400" dirty="0"/>
              <a:t>	</a:t>
            </a:r>
            <a:r>
              <a:rPr lang="en-US" altLang="ko-KR" sz="2400" dirty="0" smtClean="0"/>
              <a:t>	   …</a:t>
            </a:r>
          </a:p>
          <a:p>
            <a:r>
              <a:rPr lang="en-US" altLang="ko-KR" sz="2400" dirty="0" smtClean="0"/>
              <a:t>] </a:t>
            </a:r>
          </a:p>
          <a:p>
            <a:r>
              <a:rPr lang="en-US" altLang="ko-KR" sz="2400" dirty="0" smtClean="0"/>
              <a:t>];</a:t>
            </a:r>
            <a:endParaRPr lang="en-US" altLang="ko-KR" sz="2400" dirty="0">
              <a:latin typeface="cons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39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943" y="1595038"/>
            <a:ext cx="5914397" cy="2626050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4944" y="2370722"/>
            <a:ext cx="5914396" cy="1184935"/>
          </a:xfrm>
          <a:prstGeom prst="rect">
            <a:avLst/>
          </a:prstGeom>
          <a:solidFill>
            <a:schemeClr val="accent6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16632"/>
            <a:ext cx="629301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function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transformEmployeeData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(array) {</a:t>
            </a:r>
          </a:p>
          <a:p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converted = [];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/>
            </a:r>
            <a:b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</a:br>
            <a:endParaRPr lang="en-US" altLang="ko-KR" sz="2400" dirty="0">
              <a:latin typeface="cons"/>
              <a:ea typeface="Tahoma" pitchFamily="34" charset="0"/>
              <a:cs typeface="Tahoma" pitchFamily="34" charset="0"/>
            </a:endParaRP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for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i=0; i &lt;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array.length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; i++){</a:t>
            </a:r>
          </a:p>
          <a:p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= {};</a:t>
            </a: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for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cons"/>
                <a:ea typeface="Tahoma" pitchFamily="34" charset="0"/>
                <a:cs typeface="Tahoma" pitchFamily="34" charset="0"/>
              </a:rPr>
              <a:t>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=0; </a:t>
            </a:r>
            <a:r>
              <a:rPr lang="en-US" altLang="ko-KR" sz="2400" b="1" dirty="0">
                <a:solidFill>
                  <a:schemeClr val="accent2"/>
                </a:solidFill>
                <a:latin typeface="cons"/>
                <a:ea typeface="Tahoma" pitchFamily="34" charset="0"/>
                <a:cs typeface="Tahoma" pitchFamily="34" charset="0"/>
              </a:rPr>
              <a:t>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&lt; array[i].length; </a:t>
            </a:r>
            <a:r>
              <a:rPr lang="en-US" altLang="ko-KR" sz="2400" b="1" dirty="0">
                <a:solidFill>
                  <a:schemeClr val="accent2"/>
                </a:solidFill>
                <a:latin typeface="cons"/>
                <a:ea typeface="Tahoma" pitchFamily="34" charset="0"/>
                <a:cs typeface="Tahoma" pitchFamily="34" charset="0"/>
              </a:rPr>
              <a:t>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++){</a:t>
            </a:r>
          </a:p>
          <a:p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[array[i][j][0]] = array[i][j][1];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  <a:p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converted.push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);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return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converted;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5160810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for(j)</a:t>
            </a:r>
            <a:r>
              <a:rPr lang="ko-KR" altLang="en-US" sz="3600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문으로 배열에 접근</a:t>
            </a:r>
            <a:endParaRPr lang="ko-KR" altLang="en-US" sz="3600" b="1" dirty="0">
              <a:solidFill>
                <a:schemeClr val="accent2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78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0669" y="1844824"/>
            <a:ext cx="6048672" cy="2736304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069" y="2748121"/>
            <a:ext cx="5617083" cy="1184935"/>
          </a:xfrm>
          <a:prstGeom prst="rect">
            <a:avLst/>
          </a:prstGeom>
          <a:solidFill>
            <a:schemeClr val="accent6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16632"/>
            <a:ext cx="56166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function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transformEmployeeData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(array) {</a:t>
            </a:r>
          </a:p>
          <a:p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converted = [];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/>
            </a:r>
            <a:b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</a:br>
            <a:endParaRPr lang="en-US" altLang="ko-KR" sz="2400" dirty="0">
              <a:latin typeface="cons"/>
              <a:ea typeface="Tahoma" pitchFamily="34" charset="0"/>
              <a:cs typeface="Tahoma" pitchFamily="34" charset="0"/>
            </a:endParaRP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for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i=0; i &lt;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array.length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; i++){</a:t>
            </a:r>
          </a:p>
          <a:p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= {};</a:t>
            </a: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for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j=0; j &lt; array[i].length; j++){</a:t>
            </a:r>
          </a:p>
          <a:p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[array[i][j][0]] = array[i][j][1];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  <a:p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converted.push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);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return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converted;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749878" y="1385392"/>
            <a:ext cx="6372200" cy="5472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43808" y="1844824"/>
            <a:ext cx="6278270" cy="4536504"/>
          </a:xfrm>
          <a:prstGeom prst="rect">
            <a:avLst/>
          </a:prstGeom>
          <a:solidFill>
            <a:schemeClr val="bg1">
              <a:lumMod val="6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49981" y="3228051"/>
            <a:ext cx="5950414" cy="1787290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60772" y="2577946"/>
            <a:ext cx="5950414" cy="340350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131610" y="2491901"/>
            <a:ext cx="2232478" cy="512440"/>
          </a:xfrm>
          <a:prstGeom prst="rect">
            <a:avLst/>
          </a:prstGeom>
          <a:solidFill>
            <a:schemeClr val="accent6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23655" y="2446410"/>
            <a:ext cx="2692761" cy="471886"/>
          </a:xfrm>
          <a:prstGeom prst="rect">
            <a:avLst/>
          </a:prstGeom>
          <a:solidFill>
            <a:schemeClr val="accent6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32754" y="3553287"/>
            <a:ext cx="3304912" cy="459432"/>
          </a:xfrm>
          <a:prstGeom prst="rect">
            <a:avLst/>
          </a:prstGeom>
          <a:solidFill>
            <a:schemeClr val="accent6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96622" y="4066242"/>
            <a:ext cx="3334932" cy="424393"/>
          </a:xfrm>
          <a:prstGeom prst="rect">
            <a:avLst/>
          </a:prstGeom>
          <a:solidFill>
            <a:schemeClr val="accent6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43808" y="2101827"/>
            <a:ext cx="76330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[ </a:t>
            </a:r>
          </a:p>
          <a:p>
            <a:r>
              <a:rPr lang="en-US" altLang="ko-KR" sz="2400" dirty="0" smtClean="0"/>
              <a:t> [['</a:t>
            </a:r>
            <a:r>
              <a:rPr lang="en-US" altLang="ko-KR" sz="2400" dirty="0" err="1" smtClean="0"/>
              <a:t>firstName</a:t>
            </a:r>
            <a:r>
              <a:rPr lang="en-US" altLang="ko-KR" sz="2400" dirty="0" smtClean="0"/>
              <a:t>', 'Joe'], ['</a:t>
            </a:r>
            <a:r>
              <a:rPr lang="en-US" altLang="ko-KR" sz="2400" dirty="0" err="1" smtClean="0"/>
              <a:t>lastName</a:t>
            </a:r>
            <a:r>
              <a:rPr lang="en-US" altLang="ko-KR" sz="2400" dirty="0" smtClean="0"/>
              <a:t>', 'Blow'], …]]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[  </a:t>
            </a:r>
          </a:p>
          <a:p>
            <a:r>
              <a:rPr lang="en-US" altLang="ko-KR" sz="2400" dirty="0" smtClean="0"/>
              <a:t>	['</a:t>
            </a:r>
            <a:r>
              <a:rPr lang="en-US" altLang="ko-KR" sz="2400" dirty="0" err="1" smtClean="0"/>
              <a:t>firstName</a:t>
            </a:r>
            <a:r>
              <a:rPr lang="en-US" altLang="ko-KR" sz="2400" dirty="0" smtClean="0"/>
              <a:t>', 'Mary'], </a:t>
            </a:r>
          </a:p>
          <a:p>
            <a:pPr lvl="1"/>
            <a:r>
              <a:rPr lang="en-US" altLang="ko-KR" sz="2400" dirty="0" smtClean="0"/>
              <a:t>    ['</a:t>
            </a:r>
            <a:r>
              <a:rPr lang="en-US" altLang="ko-KR" sz="2400" dirty="0" err="1" smtClean="0"/>
              <a:t>lastName</a:t>
            </a:r>
            <a:r>
              <a:rPr lang="en-US" altLang="ko-KR" sz="2400" dirty="0" smtClean="0"/>
              <a:t>', 'Jenkins'], </a:t>
            </a:r>
          </a:p>
          <a:p>
            <a:pPr lvl="1"/>
            <a:r>
              <a:rPr lang="en-US" altLang="ko-KR" sz="2400" dirty="0"/>
              <a:t>	</a:t>
            </a:r>
            <a:r>
              <a:rPr lang="en-US" altLang="ko-KR" sz="2400" dirty="0" smtClean="0"/>
              <a:t>	   …</a:t>
            </a:r>
          </a:p>
          <a:p>
            <a:r>
              <a:rPr lang="en-US" altLang="ko-KR" sz="2400" dirty="0" smtClean="0"/>
              <a:t>] </a:t>
            </a:r>
          </a:p>
          <a:p>
            <a:r>
              <a:rPr lang="en-US" altLang="ko-KR" sz="2400" dirty="0" smtClean="0"/>
              <a:t>];</a:t>
            </a:r>
            <a:endParaRPr lang="en-US" altLang="ko-KR" sz="2400" dirty="0">
              <a:latin typeface="cons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47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943" y="1595038"/>
            <a:ext cx="5914397" cy="2626050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4944" y="2370722"/>
            <a:ext cx="5914396" cy="1184935"/>
          </a:xfrm>
          <a:prstGeom prst="rect">
            <a:avLst/>
          </a:prstGeom>
          <a:solidFill>
            <a:schemeClr val="accent6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16632"/>
            <a:ext cx="629301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function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transformEmployeeData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(array) {</a:t>
            </a:r>
          </a:p>
          <a:p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converted = [];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/>
            </a:r>
            <a:b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</a:br>
            <a:endParaRPr lang="en-US" altLang="ko-KR" sz="2400" dirty="0">
              <a:latin typeface="cons"/>
              <a:ea typeface="Tahoma" pitchFamily="34" charset="0"/>
              <a:cs typeface="Tahoma" pitchFamily="34" charset="0"/>
            </a:endParaRP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for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i=0; i &lt;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array.length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; i++){</a:t>
            </a:r>
          </a:p>
          <a:p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= {};</a:t>
            </a: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for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cons"/>
                <a:ea typeface="Tahoma" pitchFamily="34" charset="0"/>
                <a:cs typeface="Tahoma" pitchFamily="34" charset="0"/>
              </a:rPr>
              <a:t>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=0; </a:t>
            </a:r>
            <a:r>
              <a:rPr lang="en-US" altLang="ko-KR" sz="2400" b="1" dirty="0">
                <a:solidFill>
                  <a:schemeClr val="accent2"/>
                </a:solidFill>
                <a:latin typeface="cons"/>
                <a:ea typeface="Tahoma" pitchFamily="34" charset="0"/>
                <a:cs typeface="Tahoma" pitchFamily="34" charset="0"/>
              </a:rPr>
              <a:t>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&lt; array[i].length; </a:t>
            </a:r>
            <a:r>
              <a:rPr lang="en-US" altLang="ko-KR" sz="2400" b="1" dirty="0">
                <a:solidFill>
                  <a:schemeClr val="accent2"/>
                </a:solidFill>
                <a:latin typeface="cons"/>
                <a:ea typeface="Tahoma" pitchFamily="34" charset="0"/>
                <a:cs typeface="Tahoma" pitchFamily="34" charset="0"/>
              </a:rPr>
              <a:t>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++){</a:t>
            </a:r>
          </a:p>
          <a:p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[array[i][j][0]] = array[i][j][1];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  <a:p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converted.push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);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return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converted;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301208"/>
            <a:ext cx="930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for(j)</a:t>
            </a:r>
            <a:r>
              <a:rPr lang="ko-KR" altLang="en-US" sz="3600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문의 </a:t>
            </a:r>
            <a:r>
              <a:rPr lang="en-US" altLang="ko-KR" sz="3600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[0]</a:t>
            </a:r>
            <a:r>
              <a:rPr lang="ko-KR" altLang="en-US" sz="3600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번째 </a:t>
            </a:r>
            <a:r>
              <a:rPr lang="en-US" altLang="ko-KR" sz="3600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[1]</a:t>
            </a:r>
            <a:r>
              <a:rPr lang="ko-KR" altLang="en-US" sz="3600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번째 인덱스 배열에 접근</a:t>
            </a:r>
            <a:endParaRPr lang="ko-KR" altLang="en-US" sz="3600" b="1" dirty="0">
              <a:solidFill>
                <a:schemeClr val="accent2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267744" y="2738895"/>
            <a:ext cx="306288" cy="338336"/>
          </a:xfrm>
          <a:prstGeom prst="ellipse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399069" y="2741169"/>
            <a:ext cx="306288" cy="338336"/>
          </a:xfrm>
          <a:prstGeom prst="ellipse">
            <a:avLst/>
          </a:prstGeom>
          <a:noFill/>
          <a:ln w="603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59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0669" y="1844824"/>
            <a:ext cx="6048672" cy="2736304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069" y="2748121"/>
            <a:ext cx="5617083" cy="1184935"/>
          </a:xfrm>
          <a:prstGeom prst="rect">
            <a:avLst/>
          </a:prstGeom>
          <a:solidFill>
            <a:schemeClr val="accent6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16632"/>
            <a:ext cx="56166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function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transformEmployeeData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(array) {</a:t>
            </a:r>
          </a:p>
          <a:p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converted = [];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/>
            </a:r>
            <a:b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</a:br>
            <a:endParaRPr lang="en-US" altLang="ko-KR" sz="2400" dirty="0">
              <a:latin typeface="cons"/>
              <a:ea typeface="Tahoma" pitchFamily="34" charset="0"/>
              <a:cs typeface="Tahoma" pitchFamily="34" charset="0"/>
            </a:endParaRP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for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i=0; i &lt;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array.length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; i++){</a:t>
            </a:r>
          </a:p>
          <a:p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= {};</a:t>
            </a: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for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b="1" dirty="0" err="1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var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j=0; j &lt; array[i].length; j++){</a:t>
            </a:r>
          </a:p>
          <a:p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[array[i][j][0]] = array[i][j][1];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  <a:p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converted.push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dirty="0" err="1">
                <a:latin typeface="cons"/>
                <a:ea typeface="Tahoma" pitchFamily="34" charset="0"/>
                <a:cs typeface="Tahoma" pitchFamily="34" charset="0"/>
              </a:rPr>
              <a:t>obj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);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  <a:p>
            <a:r>
              <a:rPr lang="en-US" altLang="ko-KR" sz="2400" b="1" dirty="0">
                <a:solidFill>
                  <a:schemeClr val="tx2"/>
                </a:solidFill>
                <a:latin typeface="cons"/>
                <a:ea typeface="Tahoma" pitchFamily="34" charset="0"/>
                <a:cs typeface="Tahoma" pitchFamily="34" charset="0"/>
              </a:rPr>
              <a:t>return</a:t>
            </a:r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 converted;</a:t>
            </a:r>
          </a:p>
          <a:p>
            <a:r>
              <a:rPr lang="en-US" altLang="ko-KR" sz="2400" dirty="0">
                <a:latin typeface="cons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749878" y="1385392"/>
            <a:ext cx="6372200" cy="5472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43808" y="1844824"/>
            <a:ext cx="6278270" cy="4536504"/>
          </a:xfrm>
          <a:prstGeom prst="rect">
            <a:avLst/>
          </a:prstGeom>
          <a:solidFill>
            <a:schemeClr val="bg1">
              <a:lumMod val="6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49981" y="3228051"/>
            <a:ext cx="5950414" cy="1787290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60772" y="2577946"/>
            <a:ext cx="5950414" cy="340350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131610" y="2491901"/>
            <a:ext cx="2232478" cy="512440"/>
          </a:xfrm>
          <a:prstGeom prst="rect">
            <a:avLst/>
          </a:prstGeom>
          <a:solidFill>
            <a:schemeClr val="accent6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23655" y="2446410"/>
            <a:ext cx="2692761" cy="471886"/>
          </a:xfrm>
          <a:prstGeom prst="rect">
            <a:avLst/>
          </a:prstGeom>
          <a:solidFill>
            <a:schemeClr val="accent6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32754" y="3553287"/>
            <a:ext cx="3304912" cy="459432"/>
          </a:xfrm>
          <a:prstGeom prst="rect">
            <a:avLst/>
          </a:prstGeom>
          <a:solidFill>
            <a:schemeClr val="accent6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96622" y="4066242"/>
            <a:ext cx="3334932" cy="424393"/>
          </a:xfrm>
          <a:prstGeom prst="rect">
            <a:avLst/>
          </a:prstGeom>
          <a:solidFill>
            <a:schemeClr val="accent6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43808" y="2101827"/>
            <a:ext cx="76330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[ </a:t>
            </a:r>
          </a:p>
          <a:p>
            <a:r>
              <a:rPr lang="en-US" altLang="ko-KR" sz="2400" dirty="0" smtClean="0"/>
              <a:t> [['</a:t>
            </a:r>
            <a:r>
              <a:rPr lang="en-US" altLang="ko-KR" sz="2400" dirty="0" err="1" smtClean="0"/>
              <a:t>firstName</a:t>
            </a:r>
            <a:r>
              <a:rPr lang="en-US" altLang="ko-KR" sz="2400" dirty="0" smtClean="0"/>
              <a:t>', 'Joe'], ['</a:t>
            </a:r>
            <a:r>
              <a:rPr lang="en-US" altLang="ko-KR" sz="2400" dirty="0" err="1" smtClean="0"/>
              <a:t>lastName</a:t>
            </a:r>
            <a:r>
              <a:rPr lang="en-US" altLang="ko-KR" sz="2400" dirty="0" smtClean="0"/>
              <a:t>', 'Blow'], …]]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[  </a:t>
            </a:r>
          </a:p>
          <a:p>
            <a:r>
              <a:rPr lang="en-US" altLang="ko-KR" sz="2400" dirty="0" smtClean="0"/>
              <a:t>	['</a:t>
            </a:r>
            <a:r>
              <a:rPr lang="en-US" altLang="ko-KR" sz="2400" dirty="0" err="1" smtClean="0"/>
              <a:t>firstName</a:t>
            </a:r>
            <a:r>
              <a:rPr lang="en-US" altLang="ko-KR" sz="2400" dirty="0" smtClean="0"/>
              <a:t>', 'Mary'], </a:t>
            </a:r>
          </a:p>
          <a:p>
            <a:pPr lvl="1"/>
            <a:r>
              <a:rPr lang="en-US" altLang="ko-KR" sz="2400" dirty="0" smtClean="0"/>
              <a:t>    ['</a:t>
            </a:r>
            <a:r>
              <a:rPr lang="en-US" altLang="ko-KR" sz="2400" dirty="0" err="1" smtClean="0"/>
              <a:t>lastName</a:t>
            </a:r>
            <a:r>
              <a:rPr lang="en-US" altLang="ko-KR" sz="2400" dirty="0" smtClean="0"/>
              <a:t>', 'Jenkins'], </a:t>
            </a:r>
          </a:p>
          <a:p>
            <a:pPr lvl="1"/>
            <a:r>
              <a:rPr lang="en-US" altLang="ko-KR" sz="2400" dirty="0"/>
              <a:t>	</a:t>
            </a:r>
            <a:r>
              <a:rPr lang="en-US" altLang="ko-KR" sz="2400" dirty="0" smtClean="0"/>
              <a:t>	   …</a:t>
            </a:r>
          </a:p>
          <a:p>
            <a:r>
              <a:rPr lang="en-US" altLang="ko-KR" sz="2400" dirty="0" smtClean="0"/>
              <a:t>] </a:t>
            </a:r>
          </a:p>
          <a:p>
            <a:r>
              <a:rPr lang="en-US" altLang="ko-KR" sz="2400" dirty="0" smtClean="0"/>
              <a:t>];</a:t>
            </a:r>
            <a:endParaRPr lang="en-US" altLang="ko-KR" sz="2400" dirty="0">
              <a:latin typeface="cons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171641" y="2276872"/>
            <a:ext cx="1544375" cy="727469"/>
          </a:xfrm>
          <a:prstGeom prst="ellipse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856062" y="2446410"/>
            <a:ext cx="652042" cy="557931"/>
          </a:xfrm>
          <a:prstGeom prst="ellipse">
            <a:avLst/>
          </a:prstGeom>
          <a:noFill/>
          <a:ln w="603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705872" y="2368501"/>
            <a:ext cx="1530424" cy="635839"/>
          </a:xfrm>
          <a:prstGeom prst="ellipse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452320" y="2402832"/>
            <a:ext cx="792088" cy="601509"/>
          </a:xfrm>
          <a:prstGeom prst="ellipse">
            <a:avLst/>
          </a:prstGeom>
          <a:noFill/>
          <a:ln w="603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696623" y="3413300"/>
            <a:ext cx="1667466" cy="599419"/>
          </a:xfrm>
          <a:prstGeom prst="ellipse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450972" y="3543841"/>
            <a:ext cx="1020112" cy="468878"/>
          </a:xfrm>
          <a:prstGeom prst="ellipse">
            <a:avLst/>
          </a:prstGeom>
          <a:noFill/>
          <a:ln w="603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769858" y="3949256"/>
            <a:ext cx="1667466" cy="599419"/>
          </a:xfrm>
          <a:prstGeom prst="ellipse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508104" y="3881960"/>
            <a:ext cx="1200876" cy="582197"/>
          </a:xfrm>
          <a:prstGeom prst="ellipse">
            <a:avLst/>
          </a:prstGeom>
          <a:noFill/>
          <a:ln w="603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15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449</Words>
  <Application>Microsoft Office PowerPoint</Application>
  <PresentationFormat>화면 슬라이드 쇼(4:3)</PresentationFormat>
  <Paragraphs>244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66</cp:revision>
  <dcterms:created xsi:type="dcterms:W3CDTF">2019-07-03T01:48:01Z</dcterms:created>
  <dcterms:modified xsi:type="dcterms:W3CDTF">2019-07-03T07:01:55Z</dcterms:modified>
</cp:coreProperties>
</file>