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9" r:id="rId5"/>
    <p:sldId id="264" r:id="rId6"/>
    <p:sldId id="261" r:id="rId7"/>
    <p:sldId id="265" r:id="rId8"/>
    <p:sldId id="262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4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7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8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9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5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8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7F2C-E604-48B5-8850-BD410364DEC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6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07F2C-E604-48B5-8850-BD410364DEC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EE8F2-2B61-4A9C-BC55-FF40272A8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2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20798" y="1038963"/>
            <a:ext cx="5542520" cy="2916570"/>
            <a:chOff x="541648" y="1448534"/>
            <a:chExt cx="5542520" cy="291657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43608" y="1916832"/>
              <a:ext cx="1728192" cy="86409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240283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P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age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9592" y="1772816"/>
              <a:ext cx="2880320" cy="151216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6101" y="29156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R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equest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3568" y="1628800"/>
              <a:ext cx="3884240" cy="216945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42892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Session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1648" y="1448534"/>
              <a:ext cx="5110472" cy="291657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11960" y="3923764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Applicaion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25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20798" y="1038963"/>
            <a:ext cx="5542520" cy="2916570"/>
            <a:chOff x="541648" y="1448534"/>
            <a:chExt cx="5542520" cy="291657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43608" y="1916832"/>
              <a:ext cx="1728192" cy="86409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240283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P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age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9592" y="1772816"/>
              <a:ext cx="2880320" cy="151216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6101" y="29156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R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equest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3568" y="1628800"/>
              <a:ext cx="3884240" cy="216945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42892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Session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1648" y="1448534"/>
              <a:ext cx="5110472" cy="291657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11960" y="3923764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Applicaion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2986854" y="2445311"/>
            <a:ext cx="0" cy="2567865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124" y="5063530"/>
            <a:ext cx="8856984" cy="147732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Page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JSP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페이지 내에서만 갖는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스코프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포워드 될 경우 소멸하며 이를 이용하여 지역변수처럼 사용한다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PagetContext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추상 클래스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내장 객체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를 사용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JSP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페이지 내에서만 정보가 공유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75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292080" y="1340768"/>
            <a:ext cx="3238264" cy="42484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717316" y="1916830"/>
            <a:ext cx="1590988" cy="6480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ExtraBold" pitchFamily="50" charset="-127"/>
                <a:ea typeface="나눔스퀘어 ExtraBold" pitchFamily="50" charset="-127"/>
              </a:rPr>
              <a:t>JSP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32239" y="3027144"/>
            <a:ext cx="1422545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ExtraBold" pitchFamily="50" charset="-127"/>
                <a:ea typeface="나눔스퀘어 ExtraBold" pitchFamily="50" charset="-127"/>
              </a:rPr>
              <a:t>JSP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96136" y="4437111"/>
            <a:ext cx="1422545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ExtraBold" pitchFamily="50" charset="-127"/>
                <a:ea typeface="나눔스퀘어 ExtraBold" pitchFamily="50" charset="-127"/>
              </a:rPr>
              <a:t>JSP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652120" y="1695680"/>
            <a:ext cx="634974" cy="611020"/>
            <a:chOff x="2555776" y="908720"/>
            <a:chExt cx="360128" cy="432048"/>
          </a:xfrm>
        </p:grpSpPr>
        <p:sp>
          <p:nvSpPr>
            <p:cNvPr id="19" name="원형 화살표 18"/>
            <p:cNvSpPr/>
            <p:nvPr/>
          </p:nvSpPr>
          <p:spPr>
            <a:xfrm>
              <a:off x="2555776" y="908720"/>
              <a:ext cx="360040" cy="360040"/>
            </a:xfrm>
            <a:prstGeom prst="circular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원형 화살표 19"/>
            <p:cNvSpPr/>
            <p:nvPr/>
          </p:nvSpPr>
          <p:spPr>
            <a:xfrm rot="10800000">
              <a:off x="2555864" y="980728"/>
              <a:ext cx="360040" cy="360040"/>
            </a:xfrm>
            <a:prstGeom prst="circular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504687" y="2721634"/>
            <a:ext cx="634974" cy="611020"/>
            <a:chOff x="2555776" y="908720"/>
            <a:chExt cx="360128" cy="432048"/>
          </a:xfrm>
        </p:grpSpPr>
        <p:sp>
          <p:nvSpPr>
            <p:cNvPr id="24" name="원형 화살표 23"/>
            <p:cNvSpPr/>
            <p:nvPr/>
          </p:nvSpPr>
          <p:spPr>
            <a:xfrm>
              <a:off x="2555776" y="908720"/>
              <a:ext cx="360040" cy="360040"/>
            </a:xfrm>
            <a:prstGeom prst="circular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원형 화살표 24"/>
            <p:cNvSpPr/>
            <p:nvPr/>
          </p:nvSpPr>
          <p:spPr>
            <a:xfrm rot="10800000">
              <a:off x="2555864" y="980728"/>
              <a:ext cx="360040" cy="360040"/>
            </a:xfrm>
            <a:prstGeom prst="circular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51965" y="4114123"/>
            <a:ext cx="634974" cy="611020"/>
            <a:chOff x="2555776" y="908720"/>
            <a:chExt cx="360128" cy="432048"/>
          </a:xfrm>
        </p:grpSpPr>
        <p:sp>
          <p:nvSpPr>
            <p:cNvPr id="27" name="원형 화살표 26"/>
            <p:cNvSpPr/>
            <p:nvPr/>
          </p:nvSpPr>
          <p:spPr>
            <a:xfrm>
              <a:off x="2555776" y="908720"/>
              <a:ext cx="360040" cy="360040"/>
            </a:xfrm>
            <a:prstGeom prst="circular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원형 화살표 27"/>
            <p:cNvSpPr/>
            <p:nvPr/>
          </p:nvSpPr>
          <p:spPr>
            <a:xfrm rot="10800000">
              <a:off x="2555864" y="980728"/>
              <a:ext cx="360040" cy="360040"/>
            </a:xfrm>
            <a:prstGeom prst="circular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467544" y="1340768"/>
            <a:ext cx="1728192" cy="42484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2" y="2643198"/>
            <a:ext cx="1404155" cy="140415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555776" y="2991910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96475" y="3846628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응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답</a:t>
            </a:r>
          </a:p>
        </p:txBody>
      </p:sp>
      <p:sp>
        <p:nvSpPr>
          <p:cNvPr id="33" name="왼쪽 화살표 32"/>
          <p:cNvSpPr/>
          <p:nvPr/>
        </p:nvSpPr>
        <p:spPr>
          <a:xfrm>
            <a:off x="2410113" y="3315176"/>
            <a:ext cx="2757016" cy="2880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화살표 33"/>
          <p:cNvSpPr/>
          <p:nvPr/>
        </p:nvSpPr>
        <p:spPr>
          <a:xfrm rot="10812296">
            <a:off x="2410620" y="3641288"/>
            <a:ext cx="2756501" cy="2880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5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20798" y="1038963"/>
            <a:ext cx="5542520" cy="2916570"/>
            <a:chOff x="541648" y="1448534"/>
            <a:chExt cx="5542520" cy="291657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43608" y="1916832"/>
              <a:ext cx="1728192" cy="86409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240283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P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age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9592" y="1772816"/>
              <a:ext cx="2880320" cy="151216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6101" y="29156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R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equest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3568" y="1628800"/>
              <a:ext cx="3884240" cy="216945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42892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Session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1648" y="1448534"/>
              <a:ext cx="5110472" cy="291657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11960" y="3923764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Applicaion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4289651" y="2875413"/>
            <a:ext cx="0" cy="2137763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124" y="5063530"/>
            <a:ext cx="8856984" cy="147732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Request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클라이언트에서 하나의 요청이 들어오고 하나의 응답이 나갈 때 까지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HttpServletRequest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객체와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HttpServletResponse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객체의 생성과 소멸과 동일함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HttpServletRequest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API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를 사용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Forward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할 때 정보 공유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1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292080" y="1340768"/>
            <a:ext cx="3238264" cy="42484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717316" y="1916830"/>
            <a:ext cx="1590988" cy="6480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Servlet01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32239" y="3027144"/>
            <a:ext cx="1422545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Serlvet02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96136" y="4437111"/>
            <a:ext cx="1422545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ExtraBold" pitchFamily="50" charset="-127"/>
                <a:ea typeface="나눔스퀘어 ExtraBold" pitchFamily="50" charset="-127"/>
              </a:rPr>
              <a:t>JSP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0380" y="1713166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7837" y="2530442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응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답</a:t>
            </a:r>
          </a:p>
        </p:txBody>
      </p:sp>
      <p:sp>
        <p:nvSpPr>
          <p:cNvPr id="2" name="왼쪽 화살표 1"/>
          <p:cNvSpPr/>
          <p:nvPr/>
        </p:nvSpPr>
        <p:spPr>
          <a:xfrm>
            <a:off x="2420152" y="1965822"/>
            <a:ext cx="2773668" cy="288032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123017" y="2549042"/>
            <a:ext cx="370573" cy="52165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8" idx="0"/>
          </p:cNvCxnSpPr>
          <p:nvPr/>
        </p:nvCxnSpPr>
        <p:spPr>
          <a:xfrm flipH="1">
            <a:off x="6507409" y="3603208"/>
            <a:ext cx="711272" cy="833903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123017" y="4869160"/>
            <a:ext cx="401311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668344" y="4648943"/>
            <a:ext cx="564274" cy="152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386207" y="5233392"/>
            <a:ext cx="354145" cy="76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084168" y="3776238"/>
            <a:ext cx="564274" cy="152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85463" y="2420887"/>
            <a:ext cx="855712" cy="22231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왼쪽 화살표 36"/>
          <p:cNvSpPr/>
          <p:nvPr/>
        </p:nvSpPr>
        <p:spPr>
          <a:xfrm rot="10812296">
            <a:off x="2436733" y="2291934"/>
            <a:ext cx="2756580" cy="288032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67544" y="1340768"/>
            <a:ext cx="1728192" cy="42484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485673" y="3027144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청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99992" y="3852438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응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답</a:t>
            </a:r>
          </a:p>
        </p:txBody>
      </p:sp>
      <p:sp>
        <p:nvSpPr>
          <p:cNvPr id="45" name="왼쪽 화살표 44"/>
          <p:cNvSpPr/>
          <p:nvPr/>
        </p:nvSpPr>
        <p:spPr>
          <a:xfrm>
            <a:off x="2436226" y="3315176"/>
            <a:ext cx="2757014" cy="2880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 화살표 45"/>
          <p:cNvSpPr/>
          <p:nvPr/>
        </p:nvSpPr>
        <p:spPr>
          <a:xfrm rot="10812296">
            <a:off x="2410621" y="3641335"/>
            <a:ext cx="2782684" cy="2880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555776" y="4144690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청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20605" y="4920165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응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답</a:t>
            </a:r>
          </a:p>
        </p:txBody>
      </p:sp>
      <p:sp>
        <p:nvSpPr>
          <p:cNvPr id="49" name="왼쪽 화살표 48"/>
          <p:cNvSpPr/>
          <p:nvPr/>
        </p:nvSpPr>
        <p:spPr>
          <a:xfrm>
            <a:off x="2462339" y="4378348"/>
            <a:ext cx="2757014" cy="2880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왼쪽 화살표 49"/>
          <p:cNvSpPr/>
          <p:nvPr/>
        </p:nvSpPr>
        <p:spPr>
          <a:xfrm rot="10812296">
            <a:off x="2436734" y="4704507"/>
            <a:ext cx="2782684" cy="2880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2" y="2643198"/>
            <a:ext cx="1404155" cy="14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5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20798" y="1038963"/>
            <a:ext cx="5542520" cy="2916570"/>
            <a:chOff x="541648" y="1448534"/>
            <a:chExt cx="5542520" cy="291657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43608" y="1916832"/>
              <a:ext cx="1728192" cy="86409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240283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P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age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9592" y="1772816"/>
              <a:ext cx="2880320" cy="151216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6101" y="29156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R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equest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3568" y="1628800"/>
              <a:ext cx="3884240" cy="216945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42892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Session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1648" y="1448534"/>
              <a:ext cx="5110472" cy="291657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11960" y="3923764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Applicaion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5147094" y="3388687"/>
            <a:ext cx="0" cy="1674843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124" y="5063530"/>
            <a:ext cx="8856984" cy="147732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Session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브라우저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클라이언트가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갖는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스코프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객체의 생성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소멸과 동일함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HttpSession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API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를 사용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브라우저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Tab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간의 정보 공유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94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292080" y="1340768"/>
            <a:ext cx="3238264" cy="42484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717316" y="1916830"/>
            <a:ext cx="1590988" cy="6480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Servlet01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32239" y="3027144"/>
            <a:ext cx="1422545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Serlvet02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96136" y="4437111"/>
            <a:ext cx="1422545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ExtraBold" pitchFamily="50" charset="-127"/>
                <a:ea typeface="나눔스퀘어 ExtraBold" pitchFamily="50" charset="-127"/>
              </a:rPr>
              <a:t>JSP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0380" y="1713166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7837" y="2530442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응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답</a:t>
            </a:r>
          </a:p>
        </p:txBody>
      </p:sp>
      <p:sp>
        <p:nvSpPr>
          <p:cNvPr id="2" name="왼쪽 화살표 1"/>
          <p:cNvSpPr/>
          <p:nvPr/>
        </p:nvSpPr>
        <p:spPr>
          <a:xfrm>
            <a:off x="2420152" y="1965822"/>
            <a:ext cx="2773668" cy="288032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123017" y="2549042"/>
            <a:ext cx="370573" cy="52165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8" idx="0"/>
          </p:cNvCxnSpPr>
          <p:nvPr/>
        </p:nvCxnSpPr>
        <p:spPr>
          <a:xfrm flipH="1">
            <a:off x="6507409" y="3603208"/>
            <a:ext cx="711272" cy="833903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123017" y="4869160"/>
            <a:ext cx="401311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668344" y="4648943"/>
            <a:ext cx="564274" cy="152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386207" y="5233392"/>
            <a:ext cx="354145" cy="76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084168" y="3776238"/>
            <a:ext cx="564274" cy="1524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85463" y="2420887"/>
            <a:ext cx="855712" cy="22231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왼쪽 화살표 36"/>
          <p:cNvSpPr/>
          <p:nvPr/>
        </p:nvSpPr>
        <p:spPr>
          <a:xfrm rot="10812296">
            <a:off x="2436733" y="2291934"/>
            <a:ext cx="2756580" cy="288032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67544" y="1340768"/>
            <a:ext cx="1728192" cy="42484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485673" y="3027144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청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99992" y="3852438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응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답</a:t>
            </a:r>
          </a:p>
        </p:txBody>
      </p:sp>
      <p:sp>
        <p:nvSpPr>
          <p:cNvPr id="45" name="왼쪽 화살표 44"/>
          <p:cNvSpPr/>
          <p:nvPr/>
        </p:nvSpPr>
        <p:spPr>
          <a:xfrm>
            <a:off x="2436226" y="3315176"/>
            <a:ext cx="2757014" cy="288032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 화살표 45"/>
          <p:cNvSpPr/>
          <p:nvPr/>
        </p:nvSpPr>
        <p:spPr>
          <a:xfrm rot="10812296">
            <a:off x="2410621" y="3641335"/>
            <a:ext cx="2782684" cy="288032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555776" y="4144690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요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청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20605" y="4920165"/>
            <a:ext cx="8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응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답</a:t>
            </a:r>
          </a:p>
        </p:txBody>
      </p:sp>
      <p:sp>
        <p:nvSpPr>
          <p:cNvPr id="49" name="왼쪽 화살표 48"/>
          <p:cNvSpPr/>
          <p:nvPr/>
        </p:nvSpPr>
        <p:spPr>
          <a:xfrm>
            <a:off x="2462339" y="4378348"/>
            <a:ext cx="2757014" cy="288032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왼쪽 화살표 49"/>
          <p:cNvSpPr/>
          <p:nvPr/>
        </p:nvSpPr>
        <p:spPr>
          <a:xfrm rot="10812296">
            <a:off x="2436734" y="4704507"/>
            <a:ext cx="2782684" cy="288032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2" y="2643198"/>
            <a:ext cx="1404155" cy="14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3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20798" y="1038963"/>
            <a:ext cx="5542520" cy="2916570"/>
            <a:chOff x="541648" y="1448534"/>
            <a:chExt cx="5542520" cy="291657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43608" y="1916832"/>
              <a:ext cx="1728192" cy="86409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240283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P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age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9592" y="1772816"/>
              <a:ext cx="2880320" cy="151216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6101" y="29156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R</a:t>
              </a:r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equest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3568" y="1628800"/>
              <a:ext cx="3884240" cy="216945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42892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Session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1648" y="1448534"/>
              <a:ext cx="5110472" cy="291657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11960" y="3923764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Applicaion</a:t>
              </a:r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6012160" y="4005064"/>
            <a:ext cx="0" cy="1058465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124" y="5063530"/>
            <a:ext cx="8856984" cy="1200329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Applicaion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하나의 웹 어플리케이션이 가지는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스코프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-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ServletContext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API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를 사용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모든 클라이언트가 정보를 공유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26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292080" y="1340768"/>
            <a:ext cx="3238264" cy="42484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164288" y="1484784"/>
            <a:ext cx="113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나눔스퀘어 ExtraBold" pitchFamily="50" charset="-127"/>
                <a:ea typeface="나눔스퀘어 ExtraBold" pitchFamily="50" charset="-127"/>
              </a:rPr>
              <a:t>prj</a:t>
            </a:r>
            <a:endParaRPr lang="ko-KR" altLang="en-US" sz="3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29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138</Words>
  <Application>Microsoft Office PowerPoint</Application>
  <PresentationFormat>화면 슬라이드 쇼(4:3)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96</cp:revision>
  <dcterms:created xsi:type="dcterms:W3CDTF">2019-09-03T07:50:57Z</dcterms:created>
  <dcterms:modified xsi:type="dcterms:W3CDTF">2019-09-03T08:44:28Z</dcterms:modified>
</cp:coreProperties>
</file>