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3177-D2E3-40FB-ACCD-6327CC22978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2832-0BD2-422C-8A70-C98C6F489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3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3177-D2E3-40FB-ACCD-6327CC22978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2832-0BD2-422C-8A70-C98C6F489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9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3177-D2E3-40FB-ACCD-6327CC22978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2832-0BD2-422C-8A70-C98C6F489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8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3177-D2E3-40FB-ACCD-6327CC22978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2832-0BD2-422C-8A70-C98C6F489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9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3177-D2E3-40FB-ACCD-6327CC22978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2832-0BD2-422C-8A70-C98C6F489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22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3177-D2E3-40FB-ACCD-6327CC22978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2832-0BD2-422C-8A70-C98C6F489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4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3177-D2E3-40FB-ACCD-6327CC22978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2832-0BD2-422C-8A70-C98C6F489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5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3177-D2E3-40FB-ACCD-6327CC22978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2832-0BD2-422C-8A70-C98C6F489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5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3177-D2E3-40FB-ACCD-6327CC22978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2832-0BD2-422C-8A70-C98C6F489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3177-D2E3-40FB-ACCD-6327CC22978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2832-0BD2-422C-8A70-C98C6F489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3177-D2E3-40FB-ACCD-6327CC22978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2832-0BD2-422C-8A70-C98C6F489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45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A3177-D2E3-40FB-ACCD-6327CC229781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2832-0BD2-422C-8A70-C98C6F489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3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05"/>
            <a:ext cx="1071562" cy="10715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5536" y="822027"/>
            <a:ext cx="2232248" cy="54872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  <a:endParaRPr lang="ko-KR" altLang="en-US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44008" y="762902"/>
            <a:ext cx="4333859" cy="554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372" y="294344"/>
            <a:ext cx="1583668" cy="10553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7040" y="86313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WAS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31250" y="2564904"/>
            <a:ext cx="254368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627784" y="2852936"/>
            <a:ext cx="254368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26842" y="208587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요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청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95569" y="293040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응답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74932" y="1995521"/>
            <a:ext cx="2952328" cy="139951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FirstServlet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274932" y="4191940"/>
            <a:ext cx="3041484" cy="139951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SecondServlet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705777" y="3660216"/>
            <a:ext cx="2465689" cy="99292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26929" y="371809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요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청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627784" y="4891695"/>
            <a:ext cx="254368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34565" y="48916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응답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723204" y="1765002"/>
            <a:ext cx="1008112" cy="641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나눔스퀘어 ExtraBold" pitchFamily="50" charset="-127"/>
                <a:ea typeface="나눔스퀘어 ExtraBold" pitchFamily="50" charset="-127"/>
              </a:rPr>
              <a:t>req</a:t>
            </a:r>
            <a:endParaRPr lang="en-US" altLang="ko-KR" b="1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b="1" dirty="0" err="1" smtClean="0">
                <a:latin typeface="나눔스퀘어 ExtraBold" pitchFamily="50" charset="-127"/>
                <a:ea typeface="나눔스퀘어 ExtraBold" pitchFamily="50" charset="-127"/>
              </a:rPr>
              <a:t>resp</a:t>
            </a:r>
            <a:endParaRPr lang="ko-KR" altLang="en-US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812360" y="4087422"/>
            <a:ext cx="1008112" cy="641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나눔스퀘어 ExtraBold" pitchFamily="50" charset="-127"/>
                <a:ea typeface="나눔스퀘어 ExtraBold" pitchFamily="50" charset="-127"/>
              </a:rPr>
              <a:t>req</a:t>
            </a:r>
            <a:endParaRPr lang="en-US" altLang="ko-KR" b="1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b="1" dirty="0" err="1" smtClean="0">
                <a:latin typeface="나눔스퀘어 ExtraBold" pitchFamily="50" charset="-127"/>
                <a:ea typeface="나눔스퀘어 ExtraBold" pitchFamily="50" charset="-127"/>
              </a:rPr>
              <a:t>resp</a:t>
            </a:r>
            <a:endParaRPr lang="ko-KR" altLang="en-US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448" y="6500554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redirect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방식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3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05"/>
            <a:ext cx="1071562" cy="10715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5536" y="822027"/>
            <a:ext cx="2232248" cy="54872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  <a:endParaRPr lang="ko-KR" altLang="en-US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44008" y="762902"/>
            <a:ext cx="4333859" cy="554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372" y="294344"/>
            <a:ext cx="1583668" cy="10553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7040" y="86313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WAS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31250" y="2564904"/>
            <a:ext cx="254368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627784" y="2852936"/>
            <a:ext cx="254368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26842" y="208587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요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청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6842" y="293040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응답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74932" y="1995521"/>
            <a:ext cx="2952328" cy="139951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FirstServlet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274932" y="4191940"/>
            <a:ext cx="3041484" cy="139951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SecondServlet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705777" y="3660216"/>
            <a:ext cx="2465689" cy="99292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26929" y="371809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요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청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627784" y="4891695"/>
            <a:ext cx="254368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34565" y="48916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응답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723204" y="1674652"/>
            <a:ext cx="1008112" cy="641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나눔스퀘어 ExtraBold" pitchFamily="50" charset="-127"/>
                <a:ea typeface="나눔스퀘어 ExtraBold" pitchFamily="50" charset="-127"/>
              </a:rPr>
              <a:t>req</a:t>
            </a:r>
            <a:endParaRPr lang="en-US" altLang="ko-KR" b="1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b="1" dirty="0" err="1" smtClean="0">
                <a:latin typeface="나눔스퀘어 ExtraBold" pitchFamily="50" charset="-127"/>
                <a:ea typeface="나눔스퀘어 ExtraBold" pitchFamily="50" charset="-127"/>
              </a:rPr>
              <a:t>resp</a:t>
            </a:r>
            <a:endParaRPr lang="ko-KR" altLang="en-US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697855" y="3964088"/>
            <a:ext cx="1008112" cy="641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나눔스퀘어 ExtraBold" pitchFamily="50" charset="-127"/>
                <a:ea typeface="나눔스퀘어 ExtraBold" pitchFamily="50" charset="-127"/>
              </a:rPr>
              <a:t>req</a:t>
            </a:r>
            <a:endParaRPr lang="en-US" altLang="ko-KR" b="1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b="1" dirty="0" err="1" smtClean="0">
                <a:latin typeface="나눔스퀘어 ExtraBold" pitchFamily="50" charset="-127"/>
                <a:ea typeface="나눔스퀘어 ExtraBold" pitchFamily="50" charset="-127"/>
              </a:rPr>
              <a:t>resp</a:t>
            </a:r>
            <a:endParaRPr lang="ko-KR" altLang="en-US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448" y="6500554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Refresh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방식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59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05"/>
            <a:ext cx="1071562" cy="10715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5536" y="822027"/>
            <a:ext cx="2232248" cy="54872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  <a:endParaRPr lang="ko-KR" altLang="en-US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44008" y="762902"/>
            <a:ext cx="4333859" cy="554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372" y="294344"/>
            <a:ext cx="1583668" cy="10553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7040" y="86313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WAS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31250" y="2564904"/>
            <a:ext cx="254368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26842" y="208587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요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청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74932" y="1995521"/>
            <a:ext cx="2952328" cy="139951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FirstServlet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274932" y="4191940"/>
            <a:ext cx="3041484" cy="139951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SecondServlet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627784" y="4891695"/>
            <a:ext cx="254368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34565" y="48916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응답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812360" y="1923167"/>
            <a:ext cx="1008112" cy="641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나눔스퀘어 ExtraBold" pitchFamily="50" charset="-127"/>
                <a:ea typeface="나눔스퀘어 ExtraBold" pitchFamily="50" charset="-127"/>
              </a:rPr>
              <a:t>req</a:t>
            </a:r>
            <a:endParaRPr lang="en-US" altLang="ko-KR" b="1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b="1" dirty="0" err="1" smtClean="0">
                <a:latin typeface="나눔스퀘어 ExtraBold" pitchFamily="50" charset="-127"/>
                <a:ea typeface="나눔스퀘어 ExtraBold" pitchFamily="50" charset="-127"/>
              </a:rPr>
              <a:t>resp</a:t>
            </a:r>
            <a:endParaRPr lang="ko-KR" altLang="en-US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448" y="6500554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Dispatch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방식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8100392" y="2555066"/>
            <a:ext cx="95410" cy="202606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12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</Words>
  <Application>Microsoft Office PowerPoint</Application>
  <PresentationFormat>화면 슬라이드 쇼(4:3)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34</cp:revision>
  <dcterms:created xsi:type="dcterms:W3CDTF">2019-09-02T07:52:15Z</dcterms:created>
  <dcterms:modified xsi:type="dcterms:W3CDTF">2019-09-02T08:04:54Z</dcterms:modified>
</cp:coreProperties>
</file>