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2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6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747D-054B-4BB2-9C32-12D68916E6F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5C2D-7C9B-42C8-94C3-A0AE4633A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9951" y="620688"/>
            <a:ext cx="4752529" cy="57606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img\128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26" y="684954"/>
            <a:ext cx="967094" cy="6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img\chrom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2" y="2556785"/>
            <a:ext cx="1949306" cy="19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6199" y="684954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2">
                    <a:lumMod val="1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WAS</a:t>
            </a:r>
            <a:endParaRPr lang="ko-KR" altLang="en-US" sz="4400" dirty="0">
              <a:solidFill>
                <a:schemeClr val="bg2">
                  <a:lumMod val="1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435" y="1783884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Web Browser</a:t>
            </a:r>
            <a:endParaRPr lang="ko-KR" altLang="en-US" sz="28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91780" y="2996952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521675" y="3827286"/>
            <a:ext cx="118622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4535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(client)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8" y="25477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99992" y="4189730"/>
            <a:ext cx="4104456" cy="19035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35007" y="2135376"/>
            <a:ext cx="3618402" cy="1457273"/>
          </a:xfrm>
          <a:prstGeom prst="ellipse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HttpServletRequest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HttpServletResponse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객체 생성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61874" y="3661000"/>
            <a:ext cx="0" cy="4426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948264" y="3661000"/>
            <a:ext cx="0" cy="4426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5570" y="4189730"/>
            <a:ext cx="403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Servlet </a:t>
            </a:r>
            <a:r>
              <a:rPr lang="ko-KR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컨테이너</a:t>
            </a:r>
            <a:endParaRPr lang="ko-KR" alt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139951" y="1375972"/>
            <a:ext cx="4752529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99991" y="4589840"/>
            <a:ext cx="4104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형 화살표 32"/>
          <p:cNvSpPr/>
          <p:nvPr/>
        </p:nvSpPr>
        <p:spPr>
          <a:xfrm>
            <a:off x="6030162" y="4849925"/>
            <a:ext cx="828092" cy="792088"/>
          </a:xfrm>
          <a:prstGeom prst="circular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원형 화살표 36"/>
          <p:cNvSpPr/>
          <p:nvPr/>
        </p:nvSpPr>
        <p:spPr>
          <a:xfrm rot="10800000">
            <a:off x="6030162" y="4986389"/>
            <a:ext cx="828092" cy="792088"/>
          </a:xfrm>
          <a:prstGeom prst="circular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16482" y="148478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init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16482" y="2580751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7515" y="365344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destroy()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6173" y="5354388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0329" y="2167208"/>
            <a:ext cx="0" cy="4426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40329" y="3210819"/>
            <a:ext cx="0" cy="442625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4422720" y="4293096"/>
            <a:ext cx="17609" cy="1061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7584" y="346028"/>
            <a:ext cx="1728192" cy="923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74647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요청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16482" y="148478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init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16482" y="2580751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7515" y="365344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destroy()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6173" y="5354388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0329" y="2167208"/>
            <a:ext cx="0" cy="4426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40329" y="3210819"/>
            <a:ext cx="0" cy="442625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4422720" y="4293096"/>
            <a:ext cx="17609" cy="1061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7584" y="346028"/>
            <a:ext cx="1728192" cy="923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74647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요청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56176" y="977765"/>
            <a:ext cx="2448272" cy="1584176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()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메소드가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최초로 한번 실행된다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7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16482" y="148478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init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16482" y="2580751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7515" y="365344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destroy()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6173" y="5354388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0329" y="2167208"/>
            <a:ext cx="0" cy="4426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40329" y="3210819"/>
            <a:ext cx="0" cy="442625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4422720" y="4293096"/>
            <a:ext cx="17609" cy="1061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7584" y="346028"/>
            <a:ext cx="1728192" cy="923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74647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요청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031654"/>
            <a:ext cx="2448272" cy="2133650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실제 내용은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service()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메소드에서</a:t>
            </a:r>
            <a:endParaRPr lang="en-US" altLang="ko-KR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서브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통하여 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다루어지며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Request</a:t>
            </a:r>
            <a:r>
              <a:rPr lang="en-US" altLang="ko-KR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Response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담당한다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1151620" y="2534666"/>
            <a:ext cx="1404156" cy="35080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 rot="10800000">
            <a:off x="1184258" y="2997852"/>
            <a:ext cx="1404156" cy="350805"/>
          </a:xfrm>
          <a:prstGeom prst="lef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3958" y="2043967"/>
            <a:ext cx="155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Request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957" y="3301427"/>
            <a:ext cx="169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Response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876256" y="820524"/>
            <a:ext cx="1296144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doGet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()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876256" y="2145817"/>
            <a:ext cx="1296144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doPost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()</a:t>
            </a:r>
            <a:endParaRPr lang="ko-KR" altLang="en-US" sz="16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81723" y="3527598"/>
            <a:ext cx="1296144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doPut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()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81723" y="4871267"/>
            <a:ext cx="1296144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doDelete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()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940152" y="2885471"/>
            <a:ext cx="7920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710595" y="1484785"/>
            <a:ext cx="0" cy="403455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" idx="2"/>
          </p:cNvCxnSpPr>
          <p:nvPr/>
        </p:nvCxnSpPr>
        <p:spPr>
          <a:xfrm flipV="1">
            <a:off x="6710595" y="1468596"/>
            <a:ext cx="165661" cy="161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04992" y="2884357"/>
            <a:ext cx="2454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710595" y="4175670"/>
            <a:ext cx="13982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10595" y="5518296"/>
            <a:ext cx="13982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16482" y="148478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init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16482" y="2580751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7515" y="3653444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destroy()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6173" y="5354388"/>
            <a:ext cx="2808312" cy="682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service()</a:t>
            </a:r>
            <a:endParaRPr lang="ko-KR" altLang="en-US" sz="2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0329" y="2167208"/>
            <a:ext cx="0" cy="4426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40329" y="3210819"/>
            <a:ext cx="0" cy="442625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4422720" y="4293096"/>
            <a:ext cx="17609" cy="1061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27584" y="346028"/>
            <a:ext cx="1728192" cy="923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74647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요청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00192" y="3451974"/>
            <a:ext cx="2448272" cy="2713329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만약에 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무언가가 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변경 될 경우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destroy()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메소드가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사용되어지고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다시 </a:t>
            </a:r>
            <a:endParaRPr lang="en-US" altLang="ko-KR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service()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메소드가</a:t>
            </a:r>
            <a:endParaRPr lang="en-US" altLang="ko-KR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사용된다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0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97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2019-08-26T06:59:26Z</dcterms:created>
  <dcterms:modified xsi:type="dcterms:W3CDTF">2019-08-26T07:52:32Z</dcterms:modified>
</cp:coreProperties>
</file>