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1A3AD3-7BCD-49D7-804B-385FA1395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5C52B03-FB73-451B-A273-D03BC6F9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3E358A-EC1B-4BD3-B78A-08DB2F12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F93075B-0CC0-44E8-A08B-86E6BB09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F3DEFA5-4A1F-40BC-8ED8-BB97F80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5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7E3389-BE89-4312-87F6-BC8B12CE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81BAA17-72BF-406A-8E34-EAD12F848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FD3D17-973F-4FC2-BE47-1E5D6923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9DFE74C-58C4-4C79-A679-C7BC48E3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F224C1E-F0B2-408B-A595-F575328B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B65A72A-06E4-4D3C-9273-85342B48F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90F74F9-3FC4-433C-BEB2-1DB05AD0B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4A3350-A719-4BC3-B977-2E8ED105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5641B4-57B0-4921-A2F4-C25A7EE9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86DF87-29F8-4347-9660-962046A5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3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4A95AC-9042-457F-A8E7-AFA2394F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3AF79-20C1-49D7-94BB-CAA92841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7F39FD-BB9B-4361-92F1-6D43D964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D0D12F-F3A4-44D7-AA10-03E5A6A6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955E20-DA8C-423B-A117-95682554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1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9D22DD-95BF-4275-B4FA-FCBD806B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6C684A6-99BA-4DB9-AC60-4AFDBA49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D5CC67-7232-4850-9D98-B2094C50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A4DFDE-E0A0-4016-B828-6E13314D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07B6B3D-0258-49E5-A3FF-AC65F3DF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722FE2-147E-45E4-8409-E0464CE6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0C6DE7-9D9C-4B42-87E1-455FF1615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18085FC-288E-40DF-B6CB-D817C99C5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C242424-4B85-4C0C-81DF-E4298700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6EA257-1C4D-49F9-99AF-5F387AFE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7B0E8A-36DD-4BAB-BB16-3ACC651B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3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B43E85-95B6-40EC-8910-111BAC39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1A1242D-05EC-4A00-BF24-849128E5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9809E00-C383-44C4-87CA-E2ED88FE0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1F39A9B-5F9E-402A-B33D-9DE599D2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0CA64DE-CB87-4E97-A0A5-EA110C43F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3434EDD-7728-4D51-8CA4-3A2543C4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F598D92-2C34-4E6F-8FDA-93EF168C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7FB2C98-96B9-4ADB-B007-4E34B1F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02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80F177-D57C-4BBA-A886-40AFD7B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0B1443B-FE49-4488-B876-4DE38B5A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1F45E66-34D2-49AB-87F1-D58CC88C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678D6F1-C163-420A-9622-EA603250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2D41D07-4E44-49A3-997E-C161FA88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9DDB7C3-C6D8-43A5-A972-262D6BB0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DED90EE-D8AB-4290-A809-578B4329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2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93E68B-476A-475E-B1B2-58877911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D039BA0-9A00-4AC8-865F-3E7FDDFF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719ED72-BBB9-4F7E-9E14-C4C0FC550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1E986D2-62B3-4962-A4C5-0F7E5739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63939F4-7103-4849-8638-09DA90E4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98EC449-CFFD-44D2-B500-26EA7742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9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9A1811-9BBE-4ADF-82AC-1D1097F8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DDEE001-5C76-422B-B4A7-C7C6D37A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E44C801-BCAC-4F58-A415-336E3AA59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41F8177-4065-4F5A-A8E3-224B2207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DB5452-A605-46FE-B4F4-0BF483A0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3990A57-1FD1-4127-A060-470EA365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4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33A5AB6-3329-4371-827D-DA0B9548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687BD0C-A3F6-402B-B325-6332ECDF2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C55C3D-7ED3-4FCC-804F-FE1E30B26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0B39-36CB-473D-9E71-EE56FA41E0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91412F-6252-4BB8-8116-75E2A335B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1127FD-EA7E-4325-A700-686E7B2A4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tongmon.tistory.com/729" TargetMode="External"/><Relationship Id="rId2" Type="http://schemas.openxmlformats.org/officeDocument/2006/relationships/hyperlink" Target="https://beagle-dev.tistory.com/7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yblog.opendocs.co.kr/archives/17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B2F3058-F52D-4977-9513-34794EA5FC1E}"/>
              </a:ext>
            </a:extLst>
          </p:cNvPr>
          <p:cNvSpPr/>
          <p:nvPr/>
        </p:nvSpPr>
        <p:spPr>
          <a:xfrm>
            <a:off x="436880" y="1371600"/>
            <a:ext cx="1202944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0000"/>
                </a:solidFill>
              </a:rPr>
              <a:t>org.springframework.beans.factory.CannotLoadBeanClassException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045B1B7-A108-4882-96BB-0AF82DFD4815}"/>
              </a:ext>
            </a:extLst>
          </p:cNvPr>
          <p:cNvSpPr txBox="1"/>
          <p:nvPr/>
        </p:nvSpPr>
        <p:spPr>
          <a:xfrm>
            <a:off x="1371600" y="3115548"/>
            <a:ext cx="944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Bean</a:t>
            </a:r>
            <a:r>
              <a:rPr lang="ko-KR" altLang="en-US" dirty="0"/>
              <a:t>클래스를 찾을 수 없을 때 발생하는 예외오류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해결방법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xml</a:t>
            </a:r>
            <a:r>
              <a:rPr lang="ko-KR" altLang="en-US" dirty="0"/>
              <a:t>에 </a:t>
            </a:r>
            <a:r>
              <a:rPr lang="en-US" altLang="ko-KR" dirty="0"/>
              <a:t>class </a:t>
            </a:r>
            <a:r>
              <a:rPr lang="ko-KR" altLang="en-US" dirty="0"/>
              <a:t>경로가 정확하게 기재되어 있는지 확인</a:t>
            </a:r>
            <a:r>
              <a:rPr lang="en-US" altLang="ko-KR" dirty="0"/>
              <a:t>.(</a:t>
            </a:r>
            <a:r>
              <a:rPr lang="ko-KR" altLang="en-US" dirty="0" err="1"/>
              <a:t>경로오타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이클립스의 </a:t>
            </a:r>
            <a:r>
              <a:rPr lang="en-US" altLang="ko-KR" dirty="0"/>
              <a:t>window –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-  Clean</a:t>
            </a:r>
            <a:r>
              <a:rPr lang="ko-KR" altLang="en-US" dirty="0"/>
              <a:t>으로 해당 프로젝트를 </a:t>
            </a:r>
            <a:r>
              <a:rPr lang="en-US" altLang="ko-KR" dirty="0"/>
              <a:t>Clean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프로젝트 오른쪽 클릭 </a:t>
            </a:r>
            <a:r>
              <a:rPr lang="en-US" altLang="ko-KR" dirty="0"/>
              <a:t>Properties – Java Build Path – Libraries </a:t>
            </a:r>
            <a:r>
              <a:rPr lang="ko-KR" altLang="en-US" dirty="0"/>
              <a:t>에서</a:t>
            </a:r>
            <a:r>
              <a:rPr lang="en-US" altLang="ko-KR" dirty="0"/>
              <a:t> JRE</a:t>
            </a:r>
            <a:r>
              <a:rPr lang="ko-KR" altLang="en-US" dirty="0"/>
              <a:t>경로를 올바르게 지정</a:t>
            </a:r>
            <a:r>
              <a:rPr lang="en-US" altLang="ko-KR" dirty="0"/>
              <a:t>(Workspace default JRE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Project - Build </a:t>
            </a:r>
            <a:r>
              <a:rPr lang="en-US" altLang="ko-KR" dirty="0" err="1"/>
              <a:t>Atumatically</a:t>
            </a:r>
            <a:r>
              <a:rPr lang="en-US" altLang="ko-KR" dirty="0"/>
              <a:t> </a:t>
            </a:r>
            <a:r>
              <a:rPr lang="ko-KR" altLang="en-US" dirty="0"/>
              <a:t>선택하여 자동으로 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305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CF3FFFC-71D6-45DB-90CE-A587BAAE55C2}"/>
              </a:ext>
            </a:extLst>
          </p:cNvPr>
          <p:cNvSpPr/>
          <p:nvPr/>
        </p:nvSpPr>
        <p:spPr>
          <a:xfrm>
            <a:off x="870715" y="6068814"/>
            <a:ext cx="5678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출처</a:t>
            </a:r>
            <a:r>
              <a:rPr lang="en-US" altLang="ko-KR" dirty="0">
                <a:hlinkClick r:id="rId2"/>
              </a:rPr>
              <a:t>: https://beagle-dev.tistory.com/76</a:t>
            </a:r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3"/>
              </a:rPr>
              <a:t>https://altongmon.tistory.com/729</a:t>
            </a:r>
            <a:r>
              <a:rPr lang="en-US" altLang="ko-KR" dirty="0"/>
              <a:t> [IOS</a:t>
            </a:r>
            <a:r>
              <a:rPr lang="ko-KR" altLang="en-US" dirty="0"/>
              <a:t>를 </a:t>
            </a:r>
            <a:r>
              <a:rPr lang="en-US" altLang="ko-KR" dirty="0"/>
              <a:t>Java]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3AC7DC5-8DC9-47B6-8A4E-5D71A06BA3FA}"/>
              </a:ext>
            </a:extLst>
          </p:cNvPr>
          <p:cNvSpPr txBox="1"/>
          <p:nvPr/>
        </p:nvSpPr>
        <p:spPr>
          <a:xfrm>
            <a:off x="962967" y="609600"/>
            <a:ext cx="975806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Server Tomcat v8.5 Server at localhost failed to start.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877478-785B-4866-882A-E7552BCAC33E}"/>
              </a:ext>
            </a:extLst>
          </p:cNvPr>
          <p:cNvSpPr txBox="1"/>
          <p:nvPr/>
        </p:nvSpPr>
        <p:spPr>
          <a:xfrm>
            <a:off x="2225040" y="1737360"/>
            <a:ext cx="94884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톰캣</a:t>
            </a:r>
            <a:r>
              <a:rPr lang="ko-KR" altLang="en-US" dirty="0"/>
              <a:t> 서버에 문제가 있을 때 생기는 오류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1.Window -&gt; Preferences -&gt; Server - &gt; </a:t>
            </a:r>
            <a:r>
              <a:rPr lang="en-US" altLang="ko-KR" dirty="0" err="1"/>
              <a:t>RuntimeEnvironment</a:t>
            </a:r>
            <a:r>
              <a:rPr lang="en-US" altLang="ko-KR" dirty="0"/>
              <a:t> </a:t>
            </a:r>
            <a:r>
              <a:rPr lang="ko-KR" altLang="en-US" dirty="0"/>
              <a:t>에 들어가서</a:t>
            </a:r>
          </a:p>
          <a:p>
            <a:r>
              <a:rPr lang="ko-KR" altLang="en-US" dirty="0"/>
              <a:t>기존에 있던 </a:t>
            </a:r>
            <a:r>
              <a:rPr lang="en-US" altLang="ko-KR" dirty="0"/>
              <a:t>Tomcat </a:t>
            </a:r>
            <a:r>
              <a:rPr lang="ko-KR" altLang="en-US" dirty="0"/>
              <a:t>을 제거하고 다시 추가 </a:t>
            </a:r>
            <a:r>
              <a:rPr lang="en-US" altLang="ko-KR" dirty="0"/>
              <a:t>&amp; </a:t>
            </a:r>
            <a:r>
              <a:rPr lang="ko-KR" altLang="en-US" dirty="0"/>
              <a:t>프로젝트 </a:t>
            </a:r>
            <a:r>
              <a:rPr lang="en-US" altLang="ko-KR" dirty="0"/>
              <a:t>Build Path-&gt;Server</a:t>
            </a:r>
            <a:r>
              <a:rPr lang="ko-KR" altLang="en-US" dirty="0"/>
              <a:t>에서 </a:t>
            </a:r>
            <a:r>
              <a:rPr lang="ko-KR" altLang="en-US" dirty="0" err="1"/>
              <a:t>톰캣추가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Perspective </a:t>
            </a:r>
            <a:r>
              <a:rPr lang="ko-KR" altLang="en-US" dirty="0"/>
              <a:t>중에 </a:t>
            </a:r>
            <a:r>
              <a:rPr lang="en-US" altLang="ko-KR" dirty="0"/>
              <a:t>Server</a:t>
            </a:r>
            <a:r>
              <a:rPr lang="ko-KR" altLang="en-US" dirty="0"/>
              <a:t>로 들어가서 현재 있는 </a:t>
            </a:r>
            <a:r>
              <a:rPr lang="ko-KR" altLang="en-US" dirty="0" err="1"/>
              <a:t>톰캣서버</a:t>
            </a:r>
            <a:r>
              <a:rPr lang="ko-KR" altLang="en-US" dirty="0"/>
              <a:t> 더블클릭</a:t>
            </a:r>
            <a:r>
              <a:rPr lang="en-US" altLang="ko-KR" dirty="0"/>
              <a:t>-&gt;Server Option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   Publish module contexts to separate XML files </a:t>
            </a:r>
            <a:r>
              <a:rPr lang="ko-KR" altLang="en-US" dirty="0"/>
              <a:t>선택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34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A032E8-57E8-4877-864A-6A66C6772E1B}"/>
              </a:ext>
            </a:extLst>
          </p:cNvPr>
          <p:cNvSpPr txBox="1"/>
          <p:nvPr/>
        </p:nvSpPr>
        <p:spPr>
          <a:xfrm>
            <a:off x="119556" y="640080"/>
            <a:ext cx="119528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000" b="1" dirty="0">
                <a:solidFill>
                  <a:srgbClr val="FF0000"/>
                </a:solidFill>
              </a:rPr>
              <a:t>Several ports (8005, 8080, 8009) required by Tomcat v7.0 Server at localhost are already in use.</a:t>
            </a:r>
          </a:p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8CCE5D-13CF-41E4-A19F-B4C908EFD8DD}"/>
              </a:ext>
            </a:extLst>
          </p:cNvPr>
          <p:cNvSpPr txBox="1"/>
          <p:nvPr/>
        </p:nvSpPr>
        <p:spPr>
          <a:xfrm>
            <a:off x="301785" y="2072640"/>
            <a:ext cx="100703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톰캣오류</a:t>
            </a:r>
            <a:r>
              <a:rPr lang="en-US" altLang="ko-KR" dirty="0"/>
              <a:t>. </a:t>
            </a:r>
            <a:r>
              <a:rPr lang="ko-KR" altLang="en-US" dirty="0"/>
              <a:t>비정상적인 종류 등으로 서버가 꼬이면 </a:t>
            </a:r>
            <a:endParaRPr lang="en-US" altLang="ko-KR" dirty="0"/>
          </a:p>
          <a:p>
            <a:r>
              <a:rPr lang="ko-KR" altLang="en-US" dirty="0"/>
              <a:t>여러 서버가 같은 포트를</a:t>
            </a:r>
            <a:r>
              <a:rPr lang="en-US" altLang="ko-KR" dirty="0"/>
              <a:t> </a:t>
            </a:r>
            <a:r>
              <a:rPr lang="ko-KR" altLang="en-US" dirty="0"/>
              <a:t>사용하게 되며 포트를 계속 이미 사용하고 있기 때문에 나오는 오류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로 가서  </a:t>
            </a:r>
            <a:r>
              <a:rPr lang="en-US" altLang="ko-KR" dirty="0"/>
              <a:t>netstat –a –n –o –p </a:t>
            </a:r>
            <a:r>
              <a:rPr lang="en-US" altLang="ko-KR" dirty="0" err="1"/>
              <a:t>tcp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포트사용중인 </a:t>
            </a:r>
            <a:r>
              <a:rPr lang="en-US" altLang="ko-KR" dirty="0" err="1"/>
              <a:t>pid</a:t>
            </a:r>
            <a:r>
              <a:rPr lang="ko-KR" altLang="en-US" dirty="0"/>
              <a:t>가 나열되면 사용하려고 하는 포트의 </a:t>
            </a:r>
            <a:r>
              <a:rPr lang="en-US" altLang="ko-KR" dirty="0" err="1"/>
              <a:t>pid</a:t>
            </a:r>
            <a:r>
              <a:rPr lang="ko-KR" altLang="en-US" dirty="0"/>
              <a:t>를 확인한다</a:t>
            </a:r>
            <a:r>
              <a:rPr lang="en-US" altLang="ko-KR" dirty="0"/>
              <a:t>.(ex: 8080 </a:t>
            </a:r>
            <a:r>
              <a:rPr lang="en-US" altLang="ko-KR" dirty="0" err="1"/>
              <a:t>pid</a:t>
            </a:r>
            <a:r>
              <a:rPr lang="en-US" altLang="ko-KR" dirty="0"/>
              <a:t>:****)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창에 </a:t>
            </a:r>
            <a:r>
              <a:rPr lang="en-US" altLang="ko-KR" dirty="0" err="1"/>
              <a:t>taskkill</a:t>
            </a:r>
            <a:r>
              <a:rPr lang="en-US" altLang="ko-KR" dirty="0"/>
              <a:t> /f /</a:t>
            </a:r>
            <a:r>
              <a:rPr lang="en-US" altLang="ko-KR" dirty="0" err="1"/>
              <a:t>pid</a:t>
            </a:r>
            <a:r>
              <a:rPr lang="en-US" altLang="ko-KR" dirty="0"/>
              <a:t> ****(</a:t>
            </a:r>
            <a:r>
              <a:rPr lang="en-US" altLang="ko-KR" dirty="0" err="1"/>
              <a:t>pid</a:t>
            </a:r>
            <a:r>
              <a:rPr lang="ko-KR" altLang="en-US" dirty="0"/>
              <a:t>번호</a:t>
            </a:r>
            <a:r>
              <a:rPr lang="en-US" altLang="ko-KR" dirty="0"/>
              <a:t>) </a:t>
            </a:r>
            <a:r>
              <a:rPr lang="ko-KR" altLang="en-US" dirty="0"/>
              <a:t>입력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종료되었다고 뜨면 다시 가동해본다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055F34-ADE9-4125-BCE7-AD98B46DE483}"/>
              </a:ext>
            </a:extLst>
          </p:cNvPr>
          <p:cNvSpPr txBox="1"/>
          <p:nvPr/>
        </p:nvSpPr>
        <p:spPr>
          <a:xfrm>
            <a:off x="1998921" y="5848588"/>
            <a:ext cx="545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출처 </a:t>
            </a:r>
            <a:r>
              <a:rPr lang="en-US" altLang="ko-KR" dirty="0">
                <a:hlinkClick r:id="rId2"/>
              </a:rPr>
              <a:t>: http://myblog.opendocs.co.kr/archives/1702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15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297FA94-65D5-4591-96DC-A09C8D375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51671"/>
              </p:ext>
            </p:extLst>
          </p:nvPr>
        </p:nvGraphicFramePr>
        <p:xfrm>
          <a:off x="406400" y="577374"/>
          <a:ext cx="11480800" cy="3962400"/>
        </p:xfrm>
        <a:graphic>
          <a:graphicData uri="http://schemas.openxmlformats.org/drawingml/2006/table">
            <a:tbl>
              <a:tblPr/>
              <a:tblGrid>
                <a:gridCol w="11480800">
                  <a:extLst>
                    <a:ext uri="{9D8B030D-6E8A-4147-A177-3AD203B41FA5}">
                      <a16:colId xmlns:a16="http://schemas.microsoft.com/office/drawing/2014/main" xmlns="" val="341975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### Cause: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org.springframework.jdbc.CannotGetJdbcConnectionException</a:t>
                      </a:r>
                      <a:endParaRPr lang="en-US" sz="4000" b="1" dirty="0">
                        <a:effectLst/>
                      </a:endParaRP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: Could not get JDBC Connection; nested exception is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org.apache.commons.dbcp.SQLNestedException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: </a:t>
                      </a: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Cannot create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PoolableConnectionFactory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(The server time zone value '���</a:t>
                      </a:r>
                      <a:r>
                        <a:rPr lang="az-Cyrl-AZ" sz="1800" b="1" dirty="0">
                          <a:solidFill>
                            <a:srgbClr val="FF0000"/>
                          </a:solidFill>
                          <a:effectLst/>
                        </a:rPr>
                        <a:t>ѹ</a:t>
                      </a:r>
                      <a:r>
                        <a:rPr lang="el-GR" sz="1800" b="1" dirty="0">
                          <a:solidFill>
                            <a:srgbClr val="FF0000"/>
                          </a:solidFill>
                          <a:effectLst/>
                        </a:rPr>
                        <a:t>α�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ǥ�</a:t>
                      </a:r>
                      <a:r>
                        <a:rPr lang="ar-AE" sz="1800" b="1" dirty="0">
                          <a:solidFill>
                            <a:srgbClr val="FF0000"/>
                          </a:solidFill>
                          <a:effectLst/>
                        </a:rPr>
                        <a:t>ؽ�'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is unrecognized or represents more than one time zone. You must configure either the server or JDBC driver (via the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serverTimezone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configuration property) to use a more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specifc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time zone value if you want to utilize time zone support.)] with root cause</a:t>
                      </a:r>
                      <a:endParaRPr lang="en-US" sz="4000" b="1" dirty="0">
                        <a:effectLst/>
                      </a:endParaRP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com.mysql.cj.core.exceptions.InvalidConnectionAttributeException: The server time zone value '���</a:t>
                      </a:r>
                      <a:r>
                        <a:rPr lang="az-Cyrl-AZ" sz="1800" b="1" dirty="0">
                          <a:solidFill>
                            <a:srgbClr val="FF0000"/>
                          </a:solidFill>
                          <a:effectLst/>
                        </a:rPr>
                        <a:t>ѹ</a:t>
                      </a:r>
                      <a:r>
                        <a:rPr lang="el-GR" sz="1800" b="1" dirty="0">
                          <a:solidFill>
                            <a:srgbClr val="FF0000"/>
                          </a:solidFill>
                          <a:effectLst/>
                        </a:rPr>
                        <a:t>α�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ǥ�</a:t>
                      </a:r>
                      <a:r>
                        <a:rPr lang="ar-AE" sz="1800" b="1" dirty="0">
                          <a:solidFill>
                            <a:srgbClr val="FF0000"/>
                          </a:solidFill>
                          <a:effectLst/>
                        </a:rPr>
                        <a:t>ؽ�'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is unrecognized or represents more than one time zone. You must configure either the server or JDBC driver (via the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serverTimezone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configuration property) to use a more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specifc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time zone value if you want to utilize time zone support.</a:t>
                      </a:r>
                      <a:endParaRPr lang="en-US" sz="4000" b="1" dirty="0">
                        <a:effectLst/>
                      </a:endParaRPr>
                    </a:p>
                    <a:p>
                      <a:r>
                        <a:rPr lang="en-US" sz="4000" b="1" dirty="0">
                          <a:effectLst/>
                        </a:rPr>
                        <a:t/>
                      </a:r>
                      <a:br>
                        <a:rPr lang="en-US" sz="4000" b="1" dirty="0">
                          <a:effectLst/>
                        </a:rPr>
                      </a:br>
                      <a:endParaRPr lang="en-US" sz="4000" b="1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D6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D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17836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04D3C521-BE58-429E-9FD1-EA93719A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90AF65-AC71-49D0-9A7F-568BA461EFD4}"/>
              </a:ext>
            </a:extLst>
          </p:cNvPr>
          <p:cNvSpPr txBox="1"/>
          <p:nvPr/>
        </p:nvSpPr>
        <p:spPr>
          <a:xfrm>
            <a:off x="721360" y="4744125"/>
            <a:ext cx="11165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증상</a:t>
            </a:r>
            <a:r>
              <a:rPr lang="en-US" altLang="ko-KR" dirty="0"/>
              <a:t>: Spring JDBC</a:t>
            </a:r>
            <a:r>
              <a:rPr lang="ko-KR" altLang="en-US" dirty="0"/>
              <a:t>를 </a:t>
            </a:r>
            <a:r>
              <a:rPr lang="en-US" altLang="ko-KR" dirty="0"/>
              <a:t>MySQL</a:t>
            </a:r>
            <a:r>
              <a:rPr lang="ko-KR" altLang="en-US" dirty="0"/>
              <a:t>과 연결하려고 했을 때 에러가 생김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원인</a:t>
            </a:r>
            <a:r>
              <a:rPr lang="en-US" altLang="ko-KR" dirty="0"/>
              <a:t>: MySQL</a:t>
            </a:r>
            <a:r>
              <a:rPr lang="ko-KR" altLang="en-US" dirty="0"/>
              <a:t>의 버전이 높을 경우 </a:t>
            </a:r>
            <a:r>
              <a:rPr lang="en-US" altLang="ko-KR" dirty="0" err="1"/>
              <a:t>TimeZone</a:t>
            </a:r>
            <a:r>
              <a:rPr lang="ko-KR" altLang="en-US" dirty="0"/>
              <a:t>과 </a:t>
            </a:r>
            <a:r>
              <a:rPr lang="en-US" altLang="ko-KR" dirty="0"/>
              <a:t>SSL</a:t>
            </a:r>
            <a:r>
              <a:rPr lang="ko-KR" altLang="en-US" dirty="0"/>
              <a:t>을 체크해줘야 하는데 </a:t>
            </a:r>
            <a:r>
              <a:rPr lang="ko-KR" altLang="en-US" dirty="0" err="1"/>
              <a:t>안해줘서</a:t>
            </a:r>
            <a:r>
              <a:rPr lang="ko-KR" altLang="en-US" dirty="0"/>
              <a:t> 생기는 오류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</a:t>
            </a:r>
            <a:r>
              <a:rPr lang="en-US" altLang="ko-KR" dirty="0"/>
              <a:t>: </a:t>
            </a:r>
            <a:r>
              <a:rPr lang="en-US" altLang="ko-KR" dirty="0" err="1"/>
              <a:t>dataSoruce</a:t>
            </a:r>
            <a:r>
              <a:rPr lang="en-US" altLang="ko-KR" dirty="0"/>
              <a:t>()</a:t>
            </a:r>
            <a:r>
              <a:rPr lang="ko-KR" altLang="en-US" dirty="0"/>
              <a:t>로 가서 </a:t>
            </a:r>
            <a:endParaRPr lang="en-US" altLang="ko-KR" dirty="0"/>
          </a:p>
          <a:p>
            <a:r>
              <a:rPr lang="en-US" altLang="ko-KR" dirty="0" err="1"/>
              <a:t>driver.Class.Name</a:t>
            </a:r>
            <a:r>
              <a:rPr lang="en-US" altLang="ko-KR" dirty="0"/>
              <a:t> =“</a:t>
            </a:r>
            <a:r>
              <a:rPr lang="en-US" altLang="ko-KR" b="1" dirty="0" err="1"/>
              <a:t>com.mysql.cj.jdbc.Driver</a:t>
            </a:r>
            <a:r>
              <a:rPr lang="en-US" altLang="ko-KR" b="1" dirty="0"/>
              <a:t>”</a:t>
            </a:r>
          </a:p>
          <a:p>
            <a:r>
              <a:rPr lang="en-US" altLang="ko-KR" dirty="0" err="1"/>
              <a:t>url</a:t>
            </a:r>
            <a:r>
              <a:rPr lang="en-US" altLang="ko-KR" b="1" dirty="0"/>
              <a:t> =  </a:t>
            </a:r>
            <a:r>
              <a:rPr lang="it-IT" altLang="ko-KR" b="1" dirty="0"/>
              <a:t>&amp;verifyServerCertificate=false&amp;useSSL=false&amp;serverTimezone=UTC </a:t>
            </a:r>
            <a:r>
              <a:rPr lang="ko-KR" altLang="en-US" dirty="0"/>
              <a:t>추가 </a:t>
            </a:r>
            <a:r>
              <a:rPr lang="en-US" altLang="ko-KR" dirty="0"/>
              <a:t>(KTC</a:t>
            </a:r>
            <a:r>
              <a:rPr lang="ko-KR" altLang="en-US" dirty="0"/>
              <a:t>로는 </a:t>
            </a:r>
            <a:r>
              <a:rPr lang="ko-KR" altLang="en-US" dirty="0" err="1"/>
              <a:t>안됐음</a:t>
            </a:r>
            <a:r>
              <a:rPr lang="en-US" altLang="ko-KR" dirty="0"/>
              <a:t>..)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86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05602"/>
            <a:ext cx="1254980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u="sng" dirty="0" err="1">
                <a:solidFill>
                  <a:srgbClr val="FF0000"/>
                </a:solidFill>
              </a:rPr>
              <a:t>javax.naming.NameNotFoundException</a:t>
            </a:r>
            <a:r>
              <a:rPr lang="en-US" altLang="ko-KR" sz="3200" b="1" u="sng" dirty="0">
                <a:solidFill>
                  <a:srgbClr val="FF0000"/>
                </a:solidFill>
              </a:rPr>
              <a:t>: Name [oracle] is not bound in this Context</a:t>
            </a:r>
            <a:r>
              <a:rPr lang="en-US" altLang="ko-KR" sz="3600" b="1" u="sng" dirty="0">
                <a:solidFill>
                  <a:srgbClr val="FF0000"/>
                </a:solidFill>
              </a:rPr>
              <a:t>. Unable to find [oracle].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90AF65-AC71-49D0-9A7F-568BA461EFD4}"/>
              </a:ext>
            </a:extLst>
          </p:cNvPr>
          <p:cNvSpPr txBox="1"/>
          <p:nvPr/>
        </p:nvSpPr>
        <p:spPr>
          <a:xfrm>
            <a:off x="496073" y="4134525"/>
            <a:ext cx="1116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증상</a:t>
            </a:r>
            <a:r>
              <a:rPr lang="en-US" altLang="ko-KR" dirty="0"/>
              <a:t>: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jdcp</a:t>
            </a:r>
            <a:r>
              <a:rPr lang="ko-KR" altLang="en-US" dirty="0" smtClean="0"/>
              <a:t>를 연동하려고 할 때 에러가 생김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원인</a:t>
            </a:r>
            <a:r>
              <a:rPr lang="en-US" altLang="ko-KR" dirty="0" smtClean="0"/>
              <a:t>: Tomcat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로 등록했는데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객체에 넣은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이 오타가 나서 </a:t>
            </a:r>
            <a:r>
              <a:rPr lang="en-US" altLang="ko-KR" dirty="0" err="1" smtClean="0"/>
              <a:t>oracl</a:t>
            </a:r>
            <a:r>
              <a:rPr lang="ko-KR" altLang="en-US" dirty="0" smtClean="0"/>
              <a:t>이 되어버려 이름을 찾지 못해서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</a:t>
            </a:r>
            <a:r>
              <a:rPr lang="en-US" altLang="ko-KR" dirty="0" smtClean="0"/>
              <a:t>: Context.xml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에 저장했던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그대로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객체에</a:t>
            </a:r>
            <a:r>
              <a:rPr lang="en-US" altLang="ko-KR" dirty="0"/>
              <a:t> </a:t>
            </a:r>
            <a:r>
              <a:rPr lang="ko-KR" altLang="en-US" dirty="0" smtClean="0"/>
              <a:t>똑같이 넣어준다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40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05602"/>
            <a:ext cx="125498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u="sng" dirty="0" err="1">
                <a:solidFill>
                  <a:srgbClr val="FF0000"/>
                </a:solidFill>
              </a:rPr>
              <a:t>org.apache.jasper.JasperException</a:t>
            </a:r>
            <a:r>
              <a:rPr lang="en-US" altLang="ko-KR" sz="3200" b="1" u="sng" dirty="0">
                <a:solidFill>
                  <a:srgbClr val="FF0000"/>
                </a:solidFill>
              </a:rPr>
              <a:t>: /test01/</a:t>
            </a:r>
            <a:r>
              <a:rPr lang="en-US" altLang="ko-KR" sz="3200" b="1" u="sng" dirty="0" err="1">
                <a:solidFill>
                  <a:srgbClr val="FF0000"/>
                </a:solidFill>
              </a:rPr>
              <a:t>listMembers.jsp</a:t>
            </a:r>
            <a:r>
              <a:rPr lang="en-US" altLang="ko-KR" sz="3200" b="1" u="sng" dirty="0">
                <a:solidFill>
                  <a:srgbClr val="FF0000"/>
                </a:solidFill>
              </a:rPr>
              <a:t> (line: [4], column: [26]) Attribute qualified names must be unique within an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90AF65-AC71-49D0-9A7F-568BA461EFD4}"/>
              </a:ext>
            </a:extLst>
          </p:cNvPr>
          <p:cNvSpPr txBox="1"/>
          <p:nvPr/>
        </p:nvSpPr>
        <p:spPr>
          <a:xfrm>
            <a:off x="496073" y="4134525"/>
            <a:ext cx="1116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증상</a:t>
            </a:r>
            <a:r>
              <a:rPr lang="en-US" altLang="ko-KR" dirty="0"/>
              <a:t>: </a:t>
            </a:r>
            <a:r>
              <a:rPr lang="en-US" altLang="ko-KR" dirty="0" smtClean="0"/>
              <a:t>mvc2</a:t>
            </a:r>
            <a:r>
              <a:rPr lang="ko-KR" altLang="en-US" dirty="0" smtClean="0"/>
              <a:t>모델 </a:t>
            </a:r>
            <a:r>
              <a:rPr lang="ko-KR" altLang="en-US" dirty="0" err="1" smtClean="0"/>
              <a:t>하고있는데</a:t>
            </a:r>
            <a:r>
              <a:rPr lang="ko-KR" altLang="en-US" dirty="0" smtClean="0"/>
              <a:t> 에러가 남</a:t>
            </a:r>
            <a:endParaRPr lang="en-US" altLang="ko-KR" dirty="0" smtClean="0"/>
          </a:p>
          <a:p>
            <a:r>
              <a:rPr lang="ko-KR" altLang="en-US" dirty="0" smtClean="0"/>
              <a:t>원인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중복되면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요소가 중복이 되었을 때 나오는 에러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경로를 따라 해당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에 가보니 </a:t>
            </a:r>
            <a:r>
              <a:rPr lang="en-US" altLang="ko-KR" dirty="0" err="1" smtClean="0"/>
              <a:t>pageEncoding</a:t>
            </a:r>
            <a:r>
              <a:rPr lang="ko-KR" altLang="en-US" dirty="0" smtClean="0"/>
              <a:t>이 중복 선언되어있었음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중복되어있는 것을 해결한다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35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6062" y="2775521"/>
            <a:ext cx="113352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오류 보고 </a:t>
            </a:r>
            <a:r>
              <a:rPr lang="en-US" altLang="ko-KR" sz="2000" b="1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-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ORA-02291: integrity constraint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(***) </a:t>
            </a:r>
            <a:r>
              <a:rPr lang="en-US" altLang="ko-KR" sz="2000" b="1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violated - parent key not found</a:t>
            </a:r>
            <a:endParaRPr lang="ko-KR" altLang="en-US" sz="2000" b="1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90AF65-AC71-49D0-9A7F-568BA461EFD4}"/>
              </a:ext>
            </a:extLst>
          </p:cNvPr>
          <p:cNvSpPr txBox="1"/>
          <p:nvPr/>
        </p:nvSpPr>
        <p:spPr>
          <a:xfrm>
            <a:off x="2560732" y="4332234"/>
            <a:ext cx="11165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증상</a:t>
            </a:r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: 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테이블에 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insert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하려고 하는데 에러가 남</a:t>
            </a:r>
            <a:endParaRPr lang="en-US" altLang="ko-KR" sz="14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원인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: 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자식테이블에서 부모테이블을 참조해서 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insert 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하고 있는데 </a:t>
            </a:r>
            <a:r>
              <a:rPr lang="ko-KR" altLang="en-US" sz="1400" dirty="0" err="1" smtClean="0">
                <a:latin typeface="나눔스퀘어 ExtraBold" pitchFamily="50" charset="-127"/>
                <a:ea typeface="나눔스퀘어 ExtraBold" pitchFamily="50" charset="-127"/>
              </a:rPr>
              <a:t>부모키가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 없을 때 에러가 나타난다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  <a:endParaRPr lang="en-US" altLang="ko-KR" sz="1400" dirty="0">
              <a:latin typeface="나눔스퀘어 ExtraBold" pitchFamily="50" charset="-127"/>
              <a:ea typeface="나눔스퀘어 ExtraBold" pitchFamily="50" charset="-127"/>
            </a:endParaRPr>
          </a:p>
          <a:p>
            <a:endParaRPr lang="en-US" altLang="ko-KR" sz="1400" dirty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해결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: 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1) 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부모테이블에 있는 키를 이용해 자식테이블에 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insert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한다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      2) insert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하려고 했던 정보를 미리 부모테이블에 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insert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하여 </a:t>
            </a:r>
            <a:r>
              <a:rPr lang="ko-KR" altLang="en-US" sz="1400" dirty="0" err="1" smtClean="0">
                <a:latin typeface="나눔스퀘어 ExtraBold" pitchFamily="50" charset="-127"/>
                <a:ea typeface="나눔스퀘어 ExtraBold" pitchFamily="50" charset="-127"/>
              </a:rPr>
              <a:t>존재하게한다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23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619</Words>
  <Application>Microsoft Office PowerPoint</Application>
  <PresentationFormat>사용자 지정</PresentationFormat>
  <Paragraphs>61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마 정연</dc:creator>
  <cp:lastModifiedBy>user</cp:lastModifiedBy>
  <cp:revision>50</cp:revision>
  <dcterms:created xsi:type="dcterms:W3CDTF">2019-08-25T06:50:21Z</dcterms:created>
  <dcterms:modified xsi:type="dcterms:W3CDTF">2019-09-09T04:49:16Z</dcterms:modified>
</cp:coreProperties>
</file>