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9" r:id="rId5"/>
    <p:sldId id="264" r:id="rId6"/>
    <p:sldId id="261" r:id="rId7"/>
    <p:sldId id="265" r:id="rId8"/>
    <p:sldId id="262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4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7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8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9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07F2C-E604-48B5-8850-BD410364DEC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2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945623" y="1507261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25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0798" y="1038963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2986854" y="2445311"/>
            <a:ext cx="0" cy="2567865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124" y="5063530"/>
            <a:ext cx="8856984" cy="147732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Page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JSP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페이지 내에서만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변수를 가진다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포워드 될 경우 소멸하며 이를 이용하여 지역변수처럼 사용한다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PagetContext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추상 클래스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내장 객체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JSP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페이지 내에서만 정보가 공유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75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92080" y="1340768"/>
            <a:ext cx="3238264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17316" y="1916830"/>
            <a:ext cx="1590988" cy="6480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39" y="3027144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96136" y="4437111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652120" y="1695680"/>
            <a:ext cx="634974" cy="611020"/>
            <a:chOff x="2555776" y="908720"/>
            <a:chExt cx="360128" cy="432048"/>
          </a:xfrm>
        </p:grpSpPr>
        <p:sp>
          <p:nvSpPr>
            <p:cNvPr id="19" name="원형 화살표 18"/>
            <p:cNvSpPr/>
            <p:nvPr/>
          </p:nvSpPr>
          <p:spPr>
            <a:xfrm>
              <a:off x="2555776" y="908720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원형 화살표 19"/>
            <p:cNvSpPr/>
            <p:nvPr/>
          </p:nvSpPr>
          <p:spPr>
            <a:xfrm rot="10800000">
              <a:off x="2555864" y="980728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504687" y="2721634"/>
            <a:ext cx="634974" cy="611020"/>
            <a:chOff x="2555776" y="908720"/>
            <a:chExt cx="360128" cy="432048"/>
          </a:xfrm>
        </p:grpSpPr>
        <p:sp>
          <p:nvSpPr>
            <p:cNvPr id="24" name="원형 화살표 23"/>
            <p:cNvSpPr/>
            <p:nvPr/>
          </p:nvSpPr>
          <p:spPr>
            <a:xfrm>
              <a:off x="2555776" y="908720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원형 화살표 24"/>
            <p:cNvSpPr/>
            <p:nvPr/>
          </p:nvSpPr>
          <p:spPr>
            <a:xfrm rot="10800000">
              <a:off x="2555864" y="980728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51965" y="4114123"/>
            <a:ext cx="634974" cy="611020"/>
            <a:chOff x="2555776" y="908720"/>
            <a:chExt cx="360128" cy="432048"/>
          </a:xfrm>
        </p:grpSpPr>
        <p:sp>
          <p:nvSpPr>
            <p:cNvPr id="27" name="원형 화살표 26"/>
            <p:cNvSpPr/>
            <p:nvPr/>
          </p:nvSpPr>
          <p:spPr>
            <a:xfrm>
              <a:off x="2555776" y="908720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원형 화살표 27"/>
            <p:cNvSpPr/>
            <p:nvPr/>
          </p:nvSpPr>
          <p:spPr>
            <a:xfrm rot="10800000">
              <a:off x="2555864" y="980728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467544" y="1340768"/>
            <a:ext cx="1728192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2643198"/>
            <a:ext cx="1404155" cy="140415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291269" y="2944388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45346" y="3837627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33" name="왼쪽 화살표 32"/>
          <p:cNvSpPr/>
          <p:nvPr/>
        </p:nvSpPr>
        <p:spPr>
          <a:xfrm>
            <a:off x="2402665" y="3569205"/>
            <a:ext cx="2757016" cy="2880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33"/>
          <p:cNvSpPr/>
          <p:nvPr/>
        </p:nvSpPr>
        <p:spPr>
          <a:xfrm rot="10812296">
            <a:off x="2410620" y="3235745"/>
            <a:ext cx="2756501" cy="2880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5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0798" y="1038963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4289651" y="2875413"/>
            <a:ext cx="0" cy="2137763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124" y="5063530"/>
            <a:ext cx="8856984" cy="147732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Request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클라이언트에서 하나의 요청이 들어오고 하나의 응답이 나갈 때 까지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HttpServletRequest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객체와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HttpServletResponse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객체의 생성과 소멸과 동일함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HttpServletRequest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API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Forward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할 때 정보 공유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92080" y="1340768"/>
            <a:ext cx="3238264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17316" y="1916830"/>
            <a:ext cx="1590988" cy="6480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Servlet01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39" y="3027144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Serlvet02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96136" y="4437111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9640" y="1911175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77841" y="5073421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2" name="왼쪽 화살표 1"/>
          <p:cNvSpPr/>
          <p:nvPr/>
        </p:nvSpPr>
        <p:spPr>
          <a:xfrm>
            <a:off x="2339752" y="4801343"/>
            <a:ext cx="2773668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123017" y="2549042"/>
            <a:ext cx="370573" cy="521654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8" idx="0"/>
          </p:cNvCxnSpPr>
          <p:nvPr/>
        </p:nvCxnSpPr>
        <p:spPr>
          <a:xfrm flipH="1">
            <a:off x="6507409" y="3603208"/>
            <a:ext cx="711272" cy="833903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23017" y="4869160"/>
            <a:ext cx="401311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668344" y="4648943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86207" y="5233392"/>
            <a:ext cx="354145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84168" y="3776238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5463" y="2420887"/>
            <a:ext cx="855712" cy="22231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왼쪽 화살표 36"/>
          <p:cNvSpPr/>
          <p:nvPr/>
        </p:nvSpPr>
        <p:spPr>
          <a:xfrm rot="10812296">
            <a:off x="2436733" y="2291934"/>
            <a:ext cx="2756580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7544" y="1340768"/>
            <a:ext cx="1728192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2643198"/>
            <a:ext cx="1404155" cy="14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5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0798" y="1038963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5147094" y="3388687"/>
            <a:ext cx="0" cy="1674843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124" y="5063530"/>
            <a:ext cx="8856984" cy="147732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Session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브라우저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클라이언트가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갖는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스코프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객체의 생성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소멸과 동일함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HttpSession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API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브라우저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Tab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간의 정보 공유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4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92080" y="1340768"/>
            <a:ext cx="3238264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17316" y="1916830"/>
            <a:ext cx="1590988" cy="6480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Servlet01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39" y="3027144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Serlvet02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96136" y="4437111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2026" y="1511780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08304" y="2359773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2" name="왼쪽 화살표 1"/>
          <p:cNvSpPr/>
          <p:nvPr/>
        </p:nvSpPr>
        <p:spPr>
          <a:xfrm>
            <a:off x="2387600" y="2070381"/>
            <a:ext cx="2773668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123017" y="2549042"/>
            <a:ext cx="370573" cy="52165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8" idx="0"/>
          </p:cNvCxnSpPr>
          <p:nvPr/>
        </p:nvCxnSpPr>
        <p:spPr>
          <a:xfrm flipH="1">
            <a:off x="6507409" y="3603208"/>
            <a:ext cx="711272" cy="83390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23017" y="4869160"/>
            <a:ext cx="401311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668344" y="4648943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86207" y="5233392"/>
            <a:ext cx="354145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84168" y="3776238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5463" y="2420887"/>
            <a:ext cx="855712" cy="22231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왼쪽 화살표 36"/>
          <p:cNvSpPr/>
          <p:nvPr/>
        </p:nvSpPr>
        <p:spPr>
          <a:xfrm rot="10812296">
            <a:off x="2453622" y="1777420"/>
            <a:ext cx="2756580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7544" y="1340768"/>
            <a:ext cx="1728192" cy="424847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2643198"/>
            <a:ext cx="1404155" cy="14041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2532" y="2814980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8810" y="3662973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32" name="왼쪽 화살표 31"/>
          <p:cNvSpPr/>
          <p:nvPr/>
        </p:nvSpPr>
        <p:spPr>
          <a:xfrm>
            <a:off x="2428106" y="3373581"/>
            <a:ext cx="2773668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화살표 37"/>
          <p:cNvSpPr/>
          <p:nvPr/>
        </p:nvSpPr>
        <p:spPr>
          <a:xfrm rot="10812296">
            <a:off x="2494128" y="3080620"/>
            <a:ext cx="2756580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236290" y="4198964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2568" y="5046957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41" name="왼쪽 화살표 40"/>
          <p:cNvSpPr/>
          <p:nvPr/>
        </p:nvSpPr>
        <p:spPr>
          <a:xfrm>
            <a:off x="2361864" y="4757565"/>
            <a:ext cx="2773668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 rot="10812296">
            <a:off x="2427886" y="4464604"/>
            <a:ext cx="2756580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3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0798" y="1038963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6012160" y="4005064"/>
            <a:ext cx="0" cy="1058465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124" y="5063530"/>
            <a:ext cx="8856984" cy="120032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Applicaion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하나의 웹 어플리케이션이 가지는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스코프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-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ServletContext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API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모든 클라이언트가 정보를 공유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2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92080" y="1340768"/>
            <a:ext cx="3238264" cy="424847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7" y="1637801"/>
            <a:ext cx="702077" cy="7020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2573905"/>
            <a:ext cx="702077" cy="7020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7" y="4446113"/>
            <a:ext cx="702077" cy="7020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6" y="3537013"/>
            <a:ext cx="702077" cy="70207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717316" y="1916830"/>
            <a:ext cx="1590988" cy="6480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Servlet01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32239" y="3027144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Serlvet02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96136" y="4437111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23017" y="2549042"/>
            <a:ext cx="370573" cy="52165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3" idx="0"/>
          </p:cNvCxnSpPr>
          <p:nvPr/>
        </p:nvCxnSpPr>
        <p:spPr>
          <a:xfrm flipH="1">
            <a:off x="6507409" y="3603208"/>
            <a:ext cx="711272" cy="83390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123017" y="4869160"/>
            <a:ext cx="401311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668344" y="4648943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86207" y="5233392"/>
            <a:ext cx="354145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84168" y="3776238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2147976" y="2017187"/>
            <a:ext cx="2773668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 rot="10812296">
            <a:off x="2213998" y="1724226"/>
            <a:ext cx="2756580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2222116" y="2987161"/>
            <a:ext cx="2773668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화살표 22"/>
          <p:cNvSpPr/>
          <p:nvPr/>
        </p:nvSpPr>
        <p:spPr>
          <a:xfrm rot="10812296">
            <a:off x="2288138" y="2694200"/>
            <a:ext cx="2756580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>
            <a:off x="2222117" y="3959898"/>
            <a:ext cx="2773668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 rot="10812296">
            <a:off x="2288139" y="3666937"/>
            <a:ext cx="2756580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화살표 27"/>
          <p:cNvSpPr/>
          <p:nvPr/>
        </p:nvSpPr>
        <p:spPr>
          <a:xfrm>
            <a:off x="2214078" y="4886249"/>
            <a:ext cx="2773668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화살표 28"/>
          <p:cNvSpPr/>
          <p:nvPr/>
        </p:nvSpPr>
        <p:spPr>
          <a:xfrm rot="10812296">
            <a:off x="2280100" y="4593288"/>
            <a:ext cx="2756580" cy="28803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9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137</Words>
  <Application>Microsoft Office PowerPoint</Application>
  <PresentationFormat>화면 슬라이드 쇼(4:3)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110</cp:revision>
  <dcterms:created xsi:type="dcterms:W3CDTF">2019-09-03T07:50:57Z</dcterms:created>
  <dcterms:modified xsi:type="dcterms:W3CDTF">2019-09-09T08:21:20Z</dcterms:modified>
</cp:coreProperties>
</file>