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99790-2F84-4AF3-901A-CF47B4A94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C56BF8-7791-4118-90ED-F8CA517F0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888BC-14D6-433C-A8B7-F5C4233D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E69-3769-472D-822C-567904E17EA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3DB01-A738-4427-892D-0B88359F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9D77B-605D-4B71-93F4-836450DF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C8BC-3134-4AF3-855D-5E1064C7C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5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3EA46-F1FF-4C03-B18D-CDE1EF9A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D1A75-B5C1-4224-8122-1B50522D4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5B569-DE68-4012-A769-CD1E7107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E69-3769-472D-822C-567904E17EA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93F83-539B-49E9-BDD6-9D5B555A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FFD6E-9303-4D2E-A484-1CE21EEF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C8BC-3134-4AF3-855D-5E1064C7C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7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769AC-9FAE-4431-A3F6-03D8252C1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D4540-DD52-40FA-8220-9E8BF4070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2E15B-3689-40D9-A386-67188FE8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E69-3769-472D-822C-567904E17EA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38775-A8D7-4138-8580-08707E08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B1528-D9F0-4483-8CE5-9EA32E2A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C8BC-3134-4AF3-855D-5E1064C7C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7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04780-934E-4D32-B46B-E8A76EC9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91127-D7E1-4826-98B7-4503EEA4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51700-E112-4A2F-B1B0-036C8EEE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E69-3769-472D-822C-567904E17EA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06C66-8144-434B-957D-073498DB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CD8A99-3CA4-47B5-BF76-D63B63C3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C8BC-3134-4AF3-855D-5E1064C7C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67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1C48D-931D-467A-89FB-0B8E97D6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4860B-B861-44EA-B675-6B28E4E2D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B57F7-E27E-4832-A23D-B9B9B4B7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E69-3769-472D-822C-567904E17EA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4B322-CD81-40A0-8393-973DB037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3936E-4B33-4F06-84C8-E2550D2A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C8BC-3134-4AF3-855D-5E1064C7C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7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FDE80-AE8A-4DFC-8FDC-FC833B7E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325B2-8868-447E-9974-C4B2842C7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FC13F8-34B5-43D1-BF1F-B11D17B5C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FF655C-4835-4BED-AC5B-C3DFD680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E69-3769-472D-822C-567904E17EA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899F5F-D8E0-41DC-AD31-4168356C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DED86-0FC2-4C23-85E9-C6A0FD9C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C8BC-3134-4AF3-855D-5E1064C7C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2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67775-9E5B-4BB1-8E01-C5378E1D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F7888C-64FA-4318-A7CE-14FF50B8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E7A93-1D25-48BB-8EEB-AF51CD4F2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06AA28-647E-423D-8998-629549588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52128A-65DF-4587-A5EC-95B8C63B3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934A42-32AB-4306-8887-B853CD7D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E69-3769-472D-822C-567904E17EA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D6FD46-E9DB-40CF-9687-CB9C91E8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5A4A43-30B6-4556-8347-A61034A4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C8BC-3134-4AF3-855D-5E1064C7C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6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18CF7-C595-464C-B26F-89FE8E6F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45F8C4-E58B-428E-A0A4-196BC0E7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E69-3769-472D-822C-567904E17EA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3F783F-3D85-4676-AC89-6E1CC85B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AB98F7-98B2-4F41-AA9B-C441D689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C8BC-3134-4AF3-855D-5E1064C7C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A34C62-49C6-429E-8F4F-B7668698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E69-3769-472D-822C-567904E17EA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06AC40-0149-4288-BEB6-1432CA64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F4F4E9-6D32-454B-93DA-935532E8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C8BC-3134-4AF3-855D-5E1064C7C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81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A5774-790C-4E59-89A6-A3B3BE4C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A0B0B-94E7-4697-B331-388C9E2F2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DEFD46-58E3-4C75-83A2-1A396DDF2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B661F-47EE-4BD6-A10A-4862C8FA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E69-3769-472D-822C-567904E17EA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FE0520-DE21-42F3-BAC5-F03268F2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52BBC-8960-4DC4-99D9-DC0F25E7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C8BC-3134-4AF3-855D-5E1064C7C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9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B30D8-9D43-4EEE-825F-40288BB5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C1D7E3-754D-484B-9B6A-CBD2A1E19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007862-805D-4A7B-B855-209B05A2D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7B951-D924-4D82-968B-C020D5AB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E69-3769-472D-822C-567904E17EA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395C9-8EE7-4B43-8EE8-FCAA1D64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A5FF6-5E9C-4ED2-A13B-4F7C27CE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C8BC-3134-4AF3-855D-5E1064C7C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159CCC-E452-4B35-8674-3145CA1D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DC0D3-908B-4B49-87D0-AB9874B58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6E8C8-E973-4D34-8174-B6ED1C3FE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AE69-3769-472D-822C-567904E17EA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09BA3-D63C-4BD9-AFF2-7422C798A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61927-9BDF-4FF5-8861-AB3AA7BC3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6C8BC-3134-4AF3-855D-5E1064C7C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mdogno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694851D-800D-4EF8-ADA3-54C2C52BA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323"/>
            <a:ext cx="12192000" cy="81248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55A9BC-9170-4FDD-AB70-77183FC6767C}"/>
              </a:ext>
            </a:extLst>
          </p:cNvPr>
          <p:cNvSpPr txBox="1"/>
          <p:nvPr/>
        </p:nvSpPr>
        <p:spPr>
          <a:xfrm>
            <a:off x="562637" y="2992055"/>
            <a:ext cx="41697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Save </a:t>
            </a:r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abandoned</a:t>
            </a:r>
            <a:r>
              <a:rPr lang="en-US" altLang="ko-KR" sz="4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animals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EC43F-8E43-4192-900B-9FDE92C1F8CB}"/>
              </a:ext>
            </a:extLst>
          </p:cNvPr>
          <p:cNvSpPr txBox="1"/>
          <p:nvPr/>
        </p:nvSpPr>
        <p:spPr>
          <a:xfrm>
            <a:off x="657446" y="5629119"/>
            <a:ext cx="3526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유기된 동물을 찾으십니까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Finding.com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확인하세요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BF87513-6452-41D5-A09F-1270B3CD16D4}"/>
              </a:ext>
            </a:extLst>
          </p:cNvPr>
          <p:cNvGrpSpPr/>
          <p:nvPr/>
        </p:nvGrpSpPr>
        <p:grpSpPr>
          <a:xfrm>
            <a:off x="-15951" y="0"/>
            <a:ext cx="12192000" cy="1330323"/>
            <a:chOff x="-15951" y="0"/>
            <a:chExt cx="12192000" cy="133032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AE8728A-215F-4D8A-82F7-1B1D158F2366}"/>
                </a:ext>
              </a:extLst>
            </p:cNvPr>
            <p:cNvSpPr/>
            <p:nvPr/>
          </p:nvSpPr>
          <p:spPr>
            <a:xfrm>
              <a:off x="-15951" y="0"/>
              <a:ext cx="12192000" cy="1330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1DD93B-C144-451B-9F04-35FB0958B2C9}"/>
                </a:ext>
              </a:extLst>
            </p:cNvPr>
            <p:cNvSpPr txBox="1"/>
            <p:nvPr/>
          </p:nvSpPr>
          <p:spPr>
            <a:xfrm>
              <a:off x="2647505" y="520995"/>
              <a:ext cx="234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유기동물관리 소개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20B33F-F8C2-4AD6-952D-06522202C0DB}"/>
                </a:ext>
              </a:extLst>
            </p:cNvPr>
            <p:cNvSpPr txBox="1"/>
            <p:nvPr/>
          </p:nvSpPr>
          <p:spPr>
            <a:xfrm>
              <a:off x="4806506" y="520995"/>
              <a:ext cx="234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입양 신청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D59A40-3B84-4B2F-BB8B-A4B9B0C359FC}"/>
                </a:ext>
              </a:extLst>
            </p:cNvPr>
            <p:cNvSpPr txBox="1"/>
            <p:nvPr/>
          </p:nvSpPr>
          <p:spPr>
            <a:xfrm>
              <a:off x="6122580" y="520995"/>
              <a:ext cx="234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입양 일정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E30857-8E36-4CC4-B1E8-F2885E594A1A}"/>
                </a:ext>
              </a:extLst>
            </p:cNvPr>
            <p:cNvSpPr txBox="1"/>
            <p:nvPr/>
          </p:nvSpPr>
          <p:spPr>
            <a:xfrm>
              <a:off x="7428908" y="520995"/>
              <a:ext cx="234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유기동물 찾아보기</a:t>
              </a: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1E342FE4-6DD5-498F-B805-AC4540BA7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12" y="311126"/>
              <a:ext cx="719468" cy="71946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FC5D2F-FE9E-46F4-AEBE-012E3798311B}"/>
                </a:ext>
              </a:extLst>
            </p:cNvPr>
            <p:cNvSpPr txBox="1"/>
            <p:nvPr/>
          </p:nvSpPr>
          <p:spPr>
            <a:xfrm>
              <a:off x="1098696" y="384263"/>
              <a:ext cx="1173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Finding.com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7A62D85-01EF-4124-BCCA-3AA0279087F6}"/>
                </a:ext>
              </a:extLst>
            </p:cNvPr>
            <p:cNvSpPr txBox="1"/>
            <p:nvPr/>
          </p:nvSpPr>
          <p:spPr>
            <a:xfrm>
              <a:off x="9544493" y="520995"/>
              <a:ext cx="234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커뮤니티</a:t>
              </a: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C4BDE49-8B4F-4B91-83F0-662D9F52C1F5}"/>
              </a:ext>
            </a:extLst>
          </p:cNvPr>
          <p:cNvSpPr/>
          <p:nvPr/>
        </p:nvSpPr>
        <p:spPr>
          <a:xfrm>
            <a:off x="11007061" y="785322"/>
            <a:ext cx="1049866" cy="3693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sign up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29474E1-0544-4813-9E63-2542D00989AB}"/>
              </a:ext>
            </a:extLst>
          </p:cNvPr>
          <p:cNvSpPr/>
          <p:nvPr/>
        </p:nvSpPr>
        <p:spPr>
          <a:xfrm>
            <a:off x="11007061" y="266124"/>
            <a:ext cx="1049866" cy="3693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sign in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22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87B7893-2CA2-4925-9962-A4AF0D46FCC7}"/>
              </a:ext>
            </a:extLst>
          </p:cNvPr>
          <p:cNvGrpSpPr/>
          <p:nvPr/>
        </p:nvGrpSpPr>
        <p:grpSpPr>
          <a:xfrm>
            <a:off x="0" y="0"/>
            <a:ext cx="12207951" cy="1330323"/>
            <a:chOff x="-15951" y="0"/>
            <a:chExt cx="12207951" cy="133032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738D2F-F284-473B-95DE-8BB8B3BCBF7D}"/>
                </a:ext>
              </a:extLst>
            </p:cNvPr>
            <p:cNvSpPr/>
            <p:nvPr/>
          </p:nvSpPr>
          <p:spPr>
            <a:xfrm>
              <a:off x="-15951" y="0"/>
              <a:ext cx="12192000" cy="1330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AF1AD5-07DF-4016-B844-5A3974D80421}"/>
                </a:ext>
              </a:extLst>
            </p:cNvPr>
            <p:cNvSpPr txBox="1"/>
            <p:nvPr/>
          </p:nvSpPr>
          <p:spPr>
            <a:xfrm>
              <a:off x="2647505" y="520995"/>
              <a:ext cx="234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유기동물관리 소개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1D25A9-3970-4B7F-AD25-89E89B4ADAB2}"/>
                </a:ext>
              </a:extLst>
            </p:cNvPr>
            <p:cNvSpPr txBox="1"/>
            <p:nvPr/>
          </p:nvSpPr>
          <p:spPr>
            <a:xfrm>
              <a:off x="4905152" y="520995"/>
              <a:ext cx="234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입양 신청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AAEFAD-7CF1-4CAA-8CC7-78435914EEF1}"/>
                </a:ext>
              </a:extLst>
            </p:cNvPr>
            <p:cNvSpPr txBox="1"/>
            <p:nvPr/>
          </p:nvSpPr>
          <p:spPr>
            <a:xfrm>
              <a:off x="6404343" y="520995"/>
              <a:ext cx="234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입양 일정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0A1BA4-827C-4C3E-8AB0-EE68592719AB}"/>
                </a:ext>
              </a:extLst>
            </p:cNvPr>
            <p:cNvSpPr txBox="1"/>
            <p:nvPr/>
          </p:nvSpPr>
          <p:spPr>
            <a:xfrm>
              <a:off x="7811386" y="520995"/>
              <a:ext cx="234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유기동물 찾아보기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B8BEE2B-964E-42C6-86EB-0408A7DD8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12" y="311126"/>
              <a:ext cx="719468" cy="71946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F3F973-792B-441D-A128-816E5DCE9794}"/>
                </a:ext>
              </a:extLst>
            </p:cNvPr>
            <p:cNvSpPr txBox="1"/>
            <p:nvPr/>
          </p:nvSpPr>
          <p:spPr>
            <a:xfrm>
              <a:off x="1098696" y="384263"/>
              <a:ext cx="1173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Finding.com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A03E46-DFAF-4E3C-B20F-E92D0A2440D6}"/>
                </a:ext>
              </a:extLst>
            </p:cNvPr>
            <p:cNvSpPr txBox="1"/>
            <p:nvPr/>
          </p:nvSpPr>
          <p:spPr>
            <a:xfrm>
              <a:off x="9842205" y="520995"/>
              <a:ext cx="234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커뮤니티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77D93D-AD0D-4D6F-928F-2263688BB46F}"/>
              </a:ext>
            </a:extLst>
          </p:cNvPr>
          <p:cNvCxnSpPr>
            <a:cxnSpLocks/>
          </p:cNvCxnSpPr>
          <p:nvPr/>
        </p:nvCxnSpPr>
        <p:spPr>
          <a:xfrm>
            <a:off x="0" y="1330323"/>
            <a:ext cx="12192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064DD8-994B-4CBA-9FC1-93D9F7CD8C2C}"/>
              </a:ext>
            </a:extLst>
          </p:cNvPr>
          <p:cNvSpPr txBox="1"/>
          <p:nvPr/>
        </p:nvSpPr>
        <p:spPr>
          <a:xfrm>
            <a:off x="923805" y="4126471"/>
            <a:ext cx="458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등록 된 유기동물 찾기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26EECD4-E93A-4835-8BA5-A346B50ABBE9}"/>
              </a:ext>
            </a:extLst>
          </p:cNvPr>
          <p:cNvSpPr/>
          <p:nvPr/>
        </p:nvSpPr>
        <p:spPr>
          <a:xfrm>
            <a:off x="1354575" y="5072532"/>
            <a:ext cx="3402430" cy="13424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바로 가기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E31BFB-1E29-4415-BFD1-CEF3390CF4D9}"/>
              </a:ext>
            </a:extLst>
          </p:cNvPr>
          <p:cNvSpPr txBox="1"/>
          <p:nvPr/>
        </p:nvSpPr>
        <p:spPr>
          <a:xfrm>
            <a:off x="6679934" y="4126471"/>
            <a:ext cx="534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오늘 공고 종료 유기동물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4F92956-F851-4367-832F-1834541A1983}"/>
              </a:ext>
            </a:extLst>
          </p:cNvPr>
          <p:cNvSpPr/>
          <p:nvPr/>
        </p:nvSpPr>
        <p:spPr>
          <a:xfrm>
            <a:off x="7434997" y="5072532"/>
            <a:ext cx="3402430" cy="13424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바로 가기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8AE97E-8DFA-4A07-B663-3FFE45595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50" y="5778539"/>
            <a:ext cx="900459" cy="9004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E3ED3C-AA4A-4016-B7B1-9F96826EF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40143" y="5884435"/>
            <a:ext cx="794563" cy="7945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06B2E39-6B5C-4623-BDEC-2404A0BFD7F6}"/>
              </a:ext>
            </a:extLst>
          </p:cNvPr>
          <p:cNvSpPr txBox="1"/>
          <p:nvPr/>
        </p:nvSpPr>
        <p:spPr>
          <a:xfrm>
            <a:off x="2894128" y="2424508"/>
            <a:ext cx="705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총            의 동물이 유기되었습니다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97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87B7893-2CA2-4925-9962-A4AF0D46FCC7}"/>
              </a:ext>
            </a:extLst>
          </p:cNvPr>
          <p:cNvGrpSpPr/>
          <p:nvPr/>
        </p:nvGrpSpPr>
        <p:grpSpPr>
          <a:xfrm>
            <a:off x="0" y="0"/>
            <a:ext cx="12207951" cy="1330323"/>
            <a:chOff x="-15951" y="0"/>
            <a:chExt cx="12207951" cy="133032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738D2F-F284-473B-95DE-8BB8B3BCBF7D}"/>
                </a:ext>
              </a:extLst>
            </p:cNvPr>
            <p:cNvSpPr/>
            <p:nvPr/>
          </p:nvSpPr>
          <p:spPr>
            <a:xfrm>
              <a:off x="-15951" y="0"/>
              <a:ext cx="12192000" cy="1330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AF1AD5-07DF-4016-B844-5A3974D80421}"/>
                </a:ext>
              </a:extLst>
            </p:cNvPr>
            <p:cNvSpPr txBox="1"/>
            <p:nvPr/>
          </p:nvSpPr>
          <p:spPr>
            <a:xfrm>
              <a:off x="2647505" y="520995"/>
              <a:ext cx="234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유기동물관리 소개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1D25A9-3970-4B7F-AD25-89E89B4ADAB2}"/>
                </a:ext>
              </a:extLst>
            </p:cNvPr>
            <p:cNvSpPr txBox="1"/>
            <p:nvPr/>
          </p:nvSpPr>
          <p:spPr>
            <a:xfrm>
              <a:off x="4905152" y="520995"/>
              <a:ext cx="234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입양 신청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AAEFAD-7CF1-4CAA-8CC7-78435914EEF1}"/>
                </a:ext>
              </a:extLst>
            </p:cNvPr>
            <p:cNvSpPr txBox="1"/>
            <p:nvPr/>
          </p:nvSpPr>
          <p:spPr>
            <a:xfrm>
              <a:off x="6404343" y="520995"/>
              <a:ext cx="234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입양 일정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0A1BA4-827C-4C3E-8AB0-EE68592719AB}"/>
                </a:ext>
              </a:extLst>
            </p:cNvPr>
            <p:cNvSpPr txBox="1"/>
            <p:nvPr/>
          </p:nvSpPr>
          <p:spPr>
            <a:xfrm>
              <a:off x="7811386" y="520995"/>
              <a:ext cx="234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유기동물 찾아보기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B8BEE2B-964E-42C6-86EB-0408A7DD8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12" y="311126"/>
              <a:ext cx="719468" cy="71946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F3F973-792B-441D-A128-816E5DCE9794}"/>
                </a:ext>
              </a:extLst>
            </p:cNvPr>
            <p:cNvSpPr txBox="1"/>
            <p:nvPr/>
          </p:nvSpPr>
          <p:spPr>
            <a:xfrm>
              <a:off x="1098696" y="384263"/>
              <a:ext cx="1173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Finding.com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A03E46-DFAF-4E3C-B20F-E92D0A2440D6}"/>
                </a:ext>
              </a:extLst>
            </p:cNvPr>
            <p:cNvSpPr txBox="1"/>
            <p:nvPr/>
          </p:nvSpPr>
          <p:spPr>
            <a:xfrm>
              <a:off x="9842205" y="520995"/>
              <a:ext cx="234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커뮤니티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77D93D-AD0D-4D6F-928F-2263688BB46F}"/>
              </a:ext>
            </a:extLst>
          </p:cNvPr>
          <p:cNvCxnSpPr>
            <a:cxnSpLocks/>
          </p:cNvCxnSpPr>
          <p:nvPr/>
        </p:nvCxnSpPr>
        <p:spPr>
          <a:xfrm>
            <a:off x="0" y="1330323"/>
            <a:ext cx="12192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89367CC-911D-4666-8ED9-A6D56B75AC5E}"/>
              </a:ext>
            </a:extLst>
          </p:cNvPr>
          <p:cNvSpPr/>
          <p:nvPr/>
        </p:nvSpPr>
        <p:spPr>
          <a:xfrm>
            <a:off x="8219974" y="1918853"/>
            <a:ext cx="1744674" cy="44206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064DD8-994B-4CBA-9FC1-93D9F7CD8C2C}"/>
              </a:ext>
            </a:extLst>
          </p:cNvPr>
          <p:cNvSpPr txBox="1"/>
          <p:nvPr/>
        </p:nvSpPr>
        <p:spPr>
          <a:xfrm>
            <a:off x="715256" y="1641449"/>
            <a:ext cx="458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등록 된 유기동물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D2E42F2-0870-4202-A853-B1549C38849C}"/>
              </a:ext>
            </a:extLst>
          </p:cNvPr>
          <p:cNvSpPr/>
          <p:nvPr/>
        </p:nvSpPr>
        <p:spPr>
          <a:xfrm>
            <a:off x="10188839" y="1955218"/>
            <a:ext cx="1049866" cy="3693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D7BC2A-6019-4B1A-8D26-2CB2C7006745}"/>
              </a:ext>
            </a:extLst>
          </p:cNvPr>
          <p:cNvSpPr/>
          <p:nvPr/>
        </p:nvSpPr>
        <p:spPr>
          <a:xfrm>
            <a:off x="577516" y="2569945"/>
            <a:ext cx="11030551" cy="41292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38262C-4BD0-4C77-8182-F68753C7982B}"/>
              </a:ext>
            </a:extLst>
          </p:cNvPr>
          <p:cNvSpPr/>
          <p:nvPr/>
        </p:nvSpPr>
        <p:spPr>
          <a:xfrm>
            <a:off x="577516" y="2569945"/>
            <a:ext cx="11036968" cy="72186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B9F5F3-8F5A-410B-9480-CE56EFA74ADD}"/>
              </a:ext>
            </a:extLst>
          </p:cNvPr>
          <p:cNvSpPr/>
          <p:nvPr/>
        </p:nvSpPr>
        <p:spPr>
          <a:xfrm>
            <a:off x="596768" y="3291809"/>
            <a:ext cx="11011300" cy="721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431327-8441-46E2-A365-6CA71245A2E6}"/>
              </a:ext>
            </a:extLst>
          </p:cNvPr>
          <p:cNvSpPr/>
          <p:nvPr/>
        </p:nvSpPr>
        <p:spPr>
          <a:xfrm>
            <a:off x="564682" y="4013673"/>
            <a:ext cx="11049802" cy="7218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DEEAAE-2891-49C0-A30F-7796B6C8FC93}"/>
              </a:ext>
            </a:extLst>
          </p:cNvPr>
          <p:cNvSpPr/>
          <p:nvPr/>
        </p:nvSpPr>
        <p:spPr>
          <a:xfrm>
            <a:off x="583934" y="4735537"/>
            <a:ext cx="11024134" cy="721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141C5C-ECD5-46C0-A2AA-0859F45953D9}"/>
              </a:ext>
            </a:extLst>
          </p:cNvPr>
          <p:cNvSpPr/>
          <p:nvPr/>
        </p:nvSpPr>
        <p:spPr>
          <a:xfrm>
            <a:off x="564683" y="5457401"/>
            <a:ext cx="11049802" cy="7218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23A8E2-6577-4BA7-8E95-8300DFBBDCDB}"/>
              </a:ext>
            </a:extLst>
          </p:cNvPr>
          <p:cNvSpPr txBox="1"/>
          <p:nvPr/>
        </p:nvSpPr>
        <p:spPr>
          <a:xfrm>
            <a:off x="1033132" y="2688202"/>
            <a:ext cx="89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FECE37-0FC8-4289-BD9E-CA27B8D93D45}"/>
              </a:ext>
            </a:extLst>
          </p:cNvPr>
          <p:cNvSpPr txBox="1"/>
          <p:nvPr/>
        </p:nvSpPr>
        <p:spPr>
          <a:xfrm>
            <a:off x="3218473" y="2688199"/>
            <a:ext cx="89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2D54E6-DA98-437A-A886-810A9760ACFC}"/>
              </a:ext>
            </a:extLst>
          </p:cNvPr>
          <p:cNvSpPr txBox="1"/>
          <p:nvPr/>
        </p:nvSpPr>
        <p:spPr>
          <a:xfrm>
            <a:off x="5667403" y="2688199"/>
            <a:ext cx="1993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특이사항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8DB598-E11B-44C0-B69F-E25A2287A88B}"/>
              </a:ext>
            </a:extLst>
          </p:cNvPr>
          <p:cNvSpPr txBox="1"/>
          <p:nvPr/>
        </p:nvSpPr>
        <p:spPr>
          <a:xfrm>
            <a:off x="8954107" y="2688200"/>
            <a:ext cx="1993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보호소 번호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26EECD4-E93A-4835-8BA5-A346B50ABBE9}"/>
              </a:ext>
            </a:extLst>
          </p:cNvPr>
          <p:cNvSpPr/>
          <p:nvPr/>
        </p:nvSpPr>
        <p:spPr>
          <a:xfrm>
            <a:off x="4253653" y="1792916"/>
            <a:ext cx="1049866" cy="3693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74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87B7893-2CA2-4925-9962-A4AF0D46FCC7}"/>
              </a:ext>
            </a:extLst>
          </p:cNvPr>
          <p:cNvGrpSpPr/>
          <p:nvPr/>
        </p:nvGrpSpPr>
        <p:grpSpPr>
          <a:xfrm>
            <a:off x="0" y="0"/>
            <a:ext cx="12207951" cy="1330323"/>
            <a:chOff x="-15951" y="0"/>
            <a:chExt cx="12207951" cy="133032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738D2F-F284-473B-95DE-8BB8B3BCBF7D}"/>
                </a:ext>
              </a:extLst>
            </p:cNvPr>
            <p:cNvSpPr/>
            <p:nvPr/>
          </p:nvSpPr>
          <p:spPr>
            <a:xfrm>
              <a:off x="-15951" y="0"/>
              <a:ext cx="12192000" cy="1330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AF1AD5-07DF-4016-B844-5A3974D80421}"/>
                </a:ext>
              </a:extLst>
            </p:cNvPr>
            <p:cNvSpPr txBox="1"/>
            <p:nvPr/>
          </p:nvSpPr>
          <p:spPr>
            <a:xfrm>
              <a:off x="2647505" y="520995"/>
              <a:ext cx="234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유기동물관리 소개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1D25A9-3970-4B7F-AD25-89E89B4ADAB2}"/>
                </a:ext>
              </a:extLst>
            </p:cNvPr>
            <p:cNvSpPr txBox="1"/>
            <p:nvPr/>
          </p:nvSpPr>
          <p:spPr>
            <a:xfrm>
              <a:off x="4905152" y="520995"/>
              <a:ext cx="234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입양 신청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AAEFAD-7CF1-4CAA-8CC7-78435914EEF1}"/>
                </a:ext>
              </a:extLst>
            </p:cNvPr>
            <p:cNvSpPr txBox="1"/>
            <p:nvPr/>
          </p:nvSpPr>
          <p:spPr>
            <a:xfrm>
              <a:off x="6404343" y="520995"/>
              <a:ext cx="234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입양 일정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0A1BA4-827C-4C3E-8AB0-EE68592719AB}"/>
                </a:ext>
              </a:extLst>
            </p:cNvPr>
            <p:cNvSpPr txBox="1"/>
            <p:nvPr/>
          </p:nvSpPr>
          <p:spPr>
            <a:xfrm>
              <a:off x="7811386" y="520995"/>
              <a:ext cx="234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유기동물 찾아보기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B8BEE2B-964E-42C6-86EB-0408A7DD8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12" y="311126"/>
              <a:ext cx="719468" cy="71946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F3F973-792B-441D-A128-816E5DCE9794}"/>
                </a:ext>
              </a:extLst>
            </p:cNvPr>
            <p:cNvSpPr txBox="1"/>
            <p:nvPr/>
          </p:nvSpPr>
          <p:spPr>
            <a:xfrm>
              <a:off x="1098696" y="384263"/>
              <a:ext cx="1173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Finding.com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A03E46-DFAF-4E3C-B20F-E92D0A2440D6}"/>
                </a:ext>
              </a:extLst>
            </p:cNvPr>
            <p:cNvSpPr txBox="1"/>
            <p:nvPr/>
          </p:nvSpPr>
          <p:spPr>
            <a:xfrm>
              <a:off x="9842205" y="520995"/>
              <a:ext cx="234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커뮤니티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77D93D-AD0D-4D6F-928F-2263688BB46F}"/>
              </a:ext>
            </a:extLst>
          </p:cNvPr>
          <p:cNvCxnSpPr>
            <a:cxnSpLocks/>
          </p:cNvCxnSpPr>
          <p:nvPr/>
        </p:nvCxnSpPr>
        <p:spPr>
          <a:xfrm>
            <a:off x="0" y="1330323"/>
            <a:ext cx="12192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89367CC-911D-4666-8ED9-A6D56B75AC5E}"/>
              </a:ext>
            </a:extLst>
          </p:cNvPr>
          <p:cNvSpPr/>
          <p:nvPr/>
        </p:nvSpPr>
        <p:spPr>
          <a:xfrm>
            <a:off x="8219974" y="1918853"/>
            <a:ext cx="1744674" cy="44206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064DD8-994B-4CBA-9FC1-93D9F7CD8C2C}"/>
              </a:ext>
            </a:extLst>
          </p:cNvPr>
          <p:cNvSpPr txBox="1"/>
          <p:nvPr/>
        </p:nvSpPr>
        <p:spPr>
          <a:xfrm>
            <a:off x="596768" y="1691235"/>
            <a:ext cx="4588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오늘 공고 종료 유기동물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D2E42F2-0870-4202-A853-B1549C38849C}"/>
              </a:ext>
            </a:extLst>
          </p:cNvPr>
          <p:cNvSpPr/>
          <p:nvPr/>
        </p:nvSpPr>
        <p:spPr>
          <a:xfrm>
            <a:off x="10188839" y="1955218"/>
            <a:ext cx="1049866" cy="3693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D7BC2A-6019-4B1A-8D26-2CB2C7006745}"/>
              </a:ext>
            </a:extLst>
          </p:cNvPr>
          <p:cNvSpPr/>
          <p:nvPr/>
        </p:nvSpPr>
        <p:spPr>
          <a:xfrm>
            <a:off x="577516" y="2569945"/>
            <a:ext cx="11030551" cy="41292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38262C-4BD0-4C77-8182-F68753C7982B}"/>
              </a:ext>
            </a:extLst>
          </p:cNvPr>
          <p:cNvSpPr/>
          <p:nvPr/>
        </p:nvSpPr>
        <p:spPr>
          <a:xfrm>
            <a:off x="577516" y="2569945"/>
            <a:ext cx="11036968" cy="72186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B9F5F3-8F5A-410B-9480-CE56EFA74ADD}"/>
              </a:ext>
            </a:extLst>
          </p:cNvPr>
          <p:cNvSpPr/>
          <p:nvPr/>
        </p:nvSpPr>
        <p:spPr>
          <a:xfrm>
            <a:off x="596768" y="3291809"/>
            <a:ext cx="11011300" cy="721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431327-8441-46E2-A365-6CA71245A2E6}"/>
              </a:ext>
            </a:extLst>
          </p:cNvPr>
          <p:cNvSpPr/>
          <p:nvPr/>
        </p:nvSpPr>
        <p:spPr>
          <a:xfrm>
            <a:off x="564682" y="4013673"/>
            <a:ext cx="11049802" cy="7218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DEEAAE-2891-49C0-A30F-7796B6C8FC93}"/>
              </a:ext>
            </a:extLst>
          </p:cNvPr>
          <p:cNvSpPr/>
          <p:nvPr/>
        </p:nvSpPr>
        <p:spPr>
          <a:xfrm>
            <a:off x="583934" y="4735537"/>
            <a:ext cx="11024134" cy="721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141C5C-ECD5-46C0-A2AA-0859F45953D9}"/>
              </a:ext>
            </a:extLst>
          </p:cNvPr>
          <p:cNvSpPr/>
          <p:nvPr/>
        </p:nvSpPr>
        <p:spPr>
          <a:xfrm>
            <a:off x="564683" y="5457401"/>
            <a:ext cx="11049802" cy="7218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23A8E2-6577-4BA7-8E95-8300DFBBDCDB}"/>
              </a:ext>
            </a:extLst>
          </p:cNvPr>
          <p:cNvSpPr txBox="1"/>
          <p:nvPr/>
        </p:nvSpPr>
        <p:spPr>
          <a:xfrm>
            <a:off x="1033132" y="2688202"/>
            <a:ext cx="89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FECE37-0FC8-4289-BD9E-CA27B8D93D45}"/>
              </a:ext>
            </a:extLst>
          </p:cNvPr>
          <p:cNvSpPr txBox="1"/>
          <p:nvPr/>
        </p:nvSpPr>
        <p:spPr>
          <a:xfrm>
            <a:off x="3218473" y="2688199"/>
            <a:ext cx="89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2D54E6-DA98-437A-A886-810A9760ACFC}"/>
              </a:ext>
            </a:extLst>
          </p:cNvPr>
          <p:cNvSpPr txBox="1"/>
          <p:nvPr/>
        </p:nvSpPr>
        <p:spPr>
          <a:xfrm>
            <a:off x="5667403" y="2688199"/>
            <a:ext cx="1993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특이사항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8DB598-E11B-44C0-B69F-E25A2287A88B}"/>
              </a:ext>
            </a:extLst>
          </p:cNvPr>
          <p:cNvSpPr txBox="1"/>
          <p:nvPr/>
        </p:nvSpPr>
        <p:spPr>
          <a:xfrm>
            <a:off x="8954107" y="2688200"/>
            <a:ext cx="1993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보호소 번호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26EECD4-E93A-4835-8BA5-A346B50ABBE9}"/>
              </a:ext>
            </a:extLst>
          </p:cNvPr>
          <p:cNvSpPr/>
          <p:nvPr/>
        </p:nvSpPr>
        <p:spPr>
          <a:xfrm>
            <a:off x="5142470" y="1798957"/>
            <a:ext cx="1049866" cy="3693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55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04BB31-9A16-4AC6-ABAC-94594CCCD289}"/>
              </a:ext>
            </a:extLst>
          </p:cNvPr>
          <p:cNvSpPr/>
          <p:nvPr/>
        </p:nvSpPr>
        <p:spPr>
          <a:xfrm>
            <a:off x="4531821" y="3244334"/>
            <a:ext cx="3128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https://www.iamdognor.com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61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110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마 정연</dc:creator>
  <cp:lastModifiedBy>마 정연</cp:lastModifiedBy>
  <cp:revision>36</cp:revision>
  <dcterms:created xsi:type="dcterms:W3CDTF">2019-11-03T11:06:45Z</dcterms:created>
  <dcterms:modified xsi:type="dcterms:W3CDTF">2019-11-03T13:59:25Z</dcterms:modified>
</cp:coreProperties>
</file>