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 varScale="1">
        <p:scale>
          <a:sx n="31" d="100"/>
          <a:sy n="31" d="100"/>
        </p:scale>
        <p:origin x="19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כ"ו/תמוז/תש"פ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951635"/>
                  </p:ext>
                </p:extLst>
              </p:nvPr>
            </p:nvGraphicFramePr>
            <p:xfrm>
              <a:off x="384740" y="3698810"/>
              <a:ext cx="35185420" cy="2086807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val="4117049268"/>
                        </a:ext>
                      </a:extLst>
                    </a:gridCol>
                  </a:tblGrid>
                  <a:tr h="20868070"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Introduction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In today’s world the accessible data regarding personal power consumption is limited to the total amount of consumption a consumer uses. The average consumer does not have the ability to gather additional detailed information such as the consumption of each of each appliances in his grid.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There are 2 ways to monitor the loads in one’s grid: ILM (Intrusive load monitoring)  and NILM (non-intrusive load monitoring). The former is the idea of using metering device for each load, which is expensive and hard to maintain, while the latter is the concept of using a single meter to monitoring simultaneously the entire grid’s loads.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b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More?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Motivation/Objectives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-</a:t>
                          </a:r>
                          <a:endParaRPr lang="en-US" sz="34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Methods/Implementation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Our solution to the problem can easily described by 2 phases: In the first our goal was to detect events in the grid (</a:t>
                          </a:r>
                          <a:r>
                            <a:rPr lang="en-US" sz="3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i.e</a:t>
                          </a:r>
                          <a:r>
                            <a:rPr lang="en-US" sz="3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 when a device connects or disconnects) and in the second it was to recognize what device is connected to the event.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event detection was implemented by calculating differences in power, then connecting positive gradient to negative gradient, and by such defining an event in our grid.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 device recognition was implemented by defining a similarity score between a new device (event) to a known device for a set of known parameters. This allowed us generating new novel scores like human usage patterns. Then using an interpolation we weighted each of the scores and calculated a new total score using the following equation: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d>
                                  <m:dPr>
                                    <m:ctrlP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𝑒𝑣𝑒𝑛𝑡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𝑑𝑒𝑣𝑖𝑐𝑒</m:t>
                                    </m:r>
                                  </m:e>
                                </m:d>
                                <m:r>
                                  <a:rPr lang="en-US" sz="3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∙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𝑠𝑐𝑜𝑟</m:t>
                                    </m:r>
                                    <m:sSub>
                                      <m:sSubPr>
                                        <m:ctrlP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3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𝑒𝑣𝑒𝑛𝑡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𝑑𝑒𝑣𝑖𝑐𝑒</m:t>
                                    </m:r>
                                    <m:r>
                                      <a:rPr lang="en-US" sz="3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Then we connected the device that received the maximum score to the event (unless it was beneath a threshold in which case we defined a new device in our system).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Developing an android app that will run this system on a server that connects to the meter, made this accessible to the average person as a user interface.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baseline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Results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aseline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An example of system power input: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aseline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Matching system’s devices output: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asas</a:t>
                          </a: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Bibliography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-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951635"/>
                  </p:ext>
                </p:extLst>
              </p:nvPr>
            </p:nvGraphicFramePr>
            <p:xfrm>
              <a:off x="384740" y="3698810"/>
              <a:ext cx="35185420" cy="2086807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7463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04194">
                      <a:extLst>
                        <a:ext uri="{9D8B030D-6E8A-4147-A177-3AD203B41FA5}">
                          <a16:colId xmlns:a16="http://schemas.microsoft.com/office/drawing/2014/main" val="4117049268"/>
                        </a:ext>
                      </a:extLst>
                    </a:gridCol>
                  </a:tblGrid>
                  <a:tr h="20868070"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Introduction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In today’s world the accessible data regarding personal power consumption is limited to the total amount of consumption a consumer uses. The average consumer does not have the ability to gather additional detailed information such as the consumption of each of each appliances in his grid.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There are 2 ways to monitor the loads in one’s grid: ILM (Intrusive load monitoring)  and NILM (non-intrusive load monitoring). The former is the idea of using metering device for each load, which is expensive and hard to maintain, while the latter is the concept of using a single meter to monitoring simultaneously the entire grid’s loads.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3400" b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More?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endParaRPr lang="en-US" sz="3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Motivation/Objectives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-</a:t>
                          </a:r>
                          <a:endParaRPr lang="en-US" sz="3400" baseline="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04" t="-350" r="-99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aseline="0" dirty="0">
                              <a:effectLst/>
                              <a:latin typeface="+mn-lt"/>
                              <a:cs typeface="Open Sans Hebrew" panose="00000500000000000000" pitchFamily="2" charset="-79"/>
                            </a:rPr>
                            <a:t>Matching system’s devices output: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baseline="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2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b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asas</a:t>
                          </a:r>
                          <a:endParaRPr lang="en-US" sz="3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54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Open Sans Hebrew" panose="00000500000000000000" pitchFamily="2" charset="-79"/>
                          </a:endParaRP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Bibliography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4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Open Sans Hebrew" panose="00000500000000000000" pitchFamily="2" charset="-79"/>
                            </a:rPr>
                            <a:t>-</a:t>
                          </a:r>
                        </a:p>
                        <a:p>
                          <a:pPr marL="0" marR="0" lvl="0" indent="0" algn="l" defTabSz="251999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400" dirty="0">
                            <a:effectLst/>
                            <a:latin typeface="+mn-lt"/>
                            <a:cs typeface="Open Sans Hebrew" panose="00000500000000000000" pitchFamily="2" charset="-79"/>
                          </a:endParaRPr>
                        </a:p>
                      </a:txBody>
                      <a:tcPr marL="137160" marR="137160" marT="137160" marB="13716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NILM in Smart Grids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19-1-1-1950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Names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Matan Matzliach and Alon Satchi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Dr. Yuval Beck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0" y="22504604"/>
            <a:ext cx="8370886" cy="2415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28" name="Picture 24">
            <a:extLst>
              <a:ext uri="{FF2B5EF4-FFF2-40B4-BE49-F238E27FC236}">
                <a16:creationId xmlns:a16="http://schemas.microsoft.com/office/drawing/2014/main" id="{0B82E8A2-B6D8-4448-B58A-02FC3AA3BD93}"/>
              </a:ext>
            </a:extLst>
          </p:cNvPr>
          <p:cNvPicPr/>
          <p:nvPr/>
        </p:nvPicPr>
        <p:blipFill rotWithShape="1">
          <a:blip r:embed="rId5"/>
          <a:srcRect t="6598"/>
          <a:stretch/>
        </p:blipFill>
        <p:spPr>
          <a:xfrm>
            <a:off x="11880677" y="17564264"/>
            <a:ext cx="9781144" cy="6719312"/>
          </a:xfrm>
          <a:prstGeom prst="rect">
            <a:avLst/>
          </a:prstGeom>
        </p:spPr>
      </p:pic>
      <p:pic>
        <p:nvPicPr>
          <p:cNvPr id="36" name="Picture 28">
            <a:extLst>
              <a:ext uri="{FF2B5EF4-FFF2-40B4-BE49-F238E27FC236}">
                <a16:creationId xmlns:a16="http://schemas.microsoft.com/office/drawing/2014/main" id="{22CB3DFC-A507-4DA6-805E-A3C7078491BF}"/>
              </a:ext>
            </a:extLst>
          </p:cNvPr>
          <p:cNvPicPr/>
          <p:nvPr/>
        </p:nvPicPr>
        <p:blipFill rotWithShape="1">
          <a:blip r:embed="rId6"/>
          <a:srcRect t="7099"/>
          <a:stretch/>
        </p:blipFill>
        <p:spPr>
          <a:xfrm>
            <a:off x="24083188" y="4959278"/>
            <a:ext cx="9268909" cy="63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6528</TotalTime>
  <Words>367</Words>
  <Application>Microsoft Office PowerPoint</Application>
  <PresentationFormat>מותאם אישית</PresentationFormat>
  <Paragraphs>44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מתן מצליח</cp:lastModifiedBy>
  <cp:revision>73</cp:revision>
  <cp:lastPrinted>2019-12-23T14:46:09Z</cp:lastPrinted>
  <dcterms:created xsi:type="dcterms:W3CDTF">2019-12-02T06:50:52Z</dcterms:created>
  <dcterms:modified xsi:type="dcterms:W3CDTF">2020-07-19T16:32:28Z</dcterms:modified>
</cp:coreProperties>
</file>