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60"/>
  </p:normalViewPr>
  <p:slideViewPr>
    <p:cSldViewPr snapToGrid="0">
      <p:cViewPr>
        <p:scale>
          <a:sx n="95" d="100"/>
          <a:sy n="95" d="100"/>
        </p:scale>
        <p:origin x="4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A295-6DAC-4B0F-A50E-9987BDF37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72AF9-9C71-4220-B82B-7FC2DE725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771C-18BC-48FA-B30D-E4233473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1D260-AEFA-40C0-B711-93601412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C744-C3F7-4600-9212-FAFBFB1F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56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9E3F-1078-4BCC-A335-BDD545E5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B00F-D1CF-4B15-ADCB-2C85D093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8A62-EA97-46C6-BC92-FB72E2C3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682A-B73C-4F28-85A0-0807A9DC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D49B-CF86-46BB-86A7-02BF1E5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973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D6F64-B677-43A5-95F8-6FD4715D7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7A371-D098-49AE-8400-202E150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42C9-5CE3-41E6-BAC0-04A9CD32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7540-E201-4123-8392-2151D1A3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0039-A2D5-4E64-951B-0BF634FE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144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157C-6A55-4E38-AF8F-7A879401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ACB1-2338-43B2-9A72-D1EB3377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FB00-CF6D-4994-86BE-70E54B0F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3B98-73D4-4F55-B01A-5C455B2E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A54-E97C-4312-8AE1-9D82D767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25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8FAD-EDA2-4F79-B9A6-8C74A176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59D1-6720-4457-A7A4-FD03BF58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711B-A8D4-48EF-957A-FD93DCD5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2ADA-BD55-40D5-87D2-A76C1099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541B-B204-4CD5-A0B5-29AEE450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025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CC1B-A83B-46AC-A4CB-92D4A79F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C79F-9AA8-49B9-BD24-9BCC01669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61A0-0490-4F57-BEBD-5B14AD96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A5491-4F3F-4D9C-932B-5CA11F81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69-8667-46EC-8573-0778F53B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AEF0-8BEC-4F6C-8635-360EB47E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18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2EA3-1093-4B71-8599-9BAB18B7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EED1-1CB9-4AB2-958A-1DC49CE7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5C882-952C-497B-B66E-EBC9FFCD6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BCA5C-ECA7-48D4-A739-C316D465B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7B87A-6F8A-48CB-9484-920D12F71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B5CC0-947E-4F75-BA1E-26458D3A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DEC1C-5A8C-4EC2-9067-60E61F0A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602F2-80CE-4544-8328-FBAC4F66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269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A897-A0D5-4279-B87A-D958615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FDAAF-44D0-4334-8480-F0A9163F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4A12F-39CA-410A-AC50-669E7F9D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CB1DF-FF89-4D7A-9E74-88EF8193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44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834B8-C591-4D56-A662-322EF6F6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73D42-29F4-412E-B8EF-4DFE6924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26888-F890-49FD-B544-4DD48DA5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398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A9CF-4D28-420F-8302-BE620406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979E-731A-417A-B9E1-85BBEB579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EF522-5683-4033-A973-988C98F3E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AE68E-767D-4391-A0CC-A7D3EFD1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5F2BD-D7D5-4BA3-A8AC-5DD830F7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6ECA-5210-4CB8-908B-39D9E4FC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87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EA1-03F3-404E-961B-A01CB740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A429E-98FC-478F-8D7C-12E55FCF3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BB128-3FC0-498B-A077-07DCA527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7E125-9C64-4CD1-A3C1-53294049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0EB0D-09E3-4EA7-BC6E-E7086F5F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E86A-972B-4E70-B85A-6905EDE4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0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F0BF2-A45C-40DB-91E9-34ECF014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2D341-B700-4EE5-BB75-B1ECCDE5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A857-B875-4970-860F-5B669716A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6CD5-3EB0-4ACE-9BC4-7E0B2BE27448}" type="datetimeFigureOut">
              <a:rPr lang="en-IL" smtClean="0"/>
              <a:t>11/05/2021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F03D-AFC4-4314-B07F-FAB14DE5C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C96F-F5F3-4E72-B378-7E97A9DEA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C1AD-6A86-484D-8313-ECBB026474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84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9A4C-5FA0-4B79-B0D7-493C87D98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 err="1"/>
              <a:t>סמו"פ</a:t>
            </a:r>
            <a:r>
              <a:rPr lang="he-IL" dirty="0"/>
              <a:t> – זריקת באולינג אידיאלית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EC393-89D2-4A12-A4EE-3BC20CD27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מתן אפל ויואב ארד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7947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6EDF90-8826-47B9-8BF9-0457D473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נעשה היום?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5D8712-581B-4595-ADC5-7E41CEA6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רקע על באולינג</a:t>
            </a:r>
          </a:p>
          <a:p>
            <a:pPr algn="r" rtl="1"/>
            <a:r>
              <a:rPr lang="he-IL" dirty="0"/>
              <a:t>מסקנות – שחקנים מקצועיים יודעים לשחק באולינג</a:t>
            </a:r>
          </a:p>
          <a:p>
            <a:pPr algn="r" rtl="1"/>
            <a:r>
              <a:rPr lang="he-IL" dirty="0"/>
              <a:t>איך מנצחים בבאולינג</a:t>
            </a:r>
          </a:p>
          <a:p>
            <a:pPr algn="r" rtl="1"/>
            <a:r>
              <a:rPr lang="he-IL" dirty="0"/>
              <a:t>דיסקליימר – הנחות מקלות</a:t>
            </a:r>
          </a:p>
          <a:p>
            <a:pPr algn="r" rtl="1"/>
            <a:r>
              <a:rPr lang="he-IL" dirty="0"/>
              <a:t>תוצאות - דמו</a:t>
            </a:r>
          </a:p>
          <a:p>
            <a:pPr algn="r" rtl="1"/>
            <a:r>
              <a:rPr lang="he-IL" dirty="0"/>
              <a:t>חזרה על מסקנות</a:t>
            </a:r>
          </a:p>
        </p:txBody>
      </p:sp>
    </p:spTree>
    <p:extLst>
      <p:ext uri="{BB962C8B-B14F-4D97-AF65-F5344CB8AC3E}">
        <p14:creationId xmlns:p14="http://schemas.microsoft.com/office/powerpoint/2010/main" val="29034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8239-25BE-4A30-BBC3-AB8D870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רקע – מה זה באולינג?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B54F-45F9-4B3F-AE72-D37FD88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מגרש, כדור, פינים, חוקים בסיסיים</a:t>
            </a:r>
          </a:p>
          <a:p>
            <a:pPr algn="r" rtl="1"/>
            <a:r>
              <a:rPr lang="he-IL" dirty="0"/>
              <a:t>מטרה: להפיל כמה שיותר פינים</a:t>
            </a:r>
          </a:p>
          <a:p>
            <a:pPr algn="r" rtl="1"/>
            <a:r>
              <a:rPr lang="he-IL" dirty="0" err="1"/>
              <a:t>סטרייק</a:t>
            </a:r>
            <a:r>
              <a:rPr lang="he-IL" dirty="0"/>
              <a:t>: להפיל את כל הכדורים בזריקה אחת</a:t>
            </a:r>
          </a:p>
          <a:p>
            <a:pPr algn="r" rtl="1"/>
            <a:r>
              <a:rPr lang="he-IL" dirty="0" err="1"/>
              <a:t>ספייר</a:t>
            </a:r>
            <a:r>
              <a:rPr lang="he-IL" dirty="0"/>
              <a:t>: להפיל את כל הכדורים בתור אחד</a:t>
            </a:r>
          </a:p>
          <a:p>
            <a:pPr algn="r" rtl="1"/>
            <a:r>
              <a:rPr lang="he-IL" dirty="0"/>
              <a:t>משחק מושלם: 12 </a:t>
            </a:r>
            <a:r>
              <a:rPr lang="he-IL" dirty="0" err="1"/>
              <a:t>סטרייקים</a:t>
            </a:r>
            <a:r>
              <a:rPr lang="he-IL" dirty="0"/>
              <a:t> ברצף – כל זריקה </a:t>
            </a:r>
            <a:r>
              <a:rPr lang="he-IL" dirty="0" err="1"/>
              <a:t>סטרייק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258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A7BA68-55FC-447B-B90E-C001867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הצצה למסקנות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F01B8B-3DC8-4410-9D85-E869285C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הטקטיקה של השחקנים המקצועיים ביותר מובילה בהסתברות גבוהה לתוצאות טובות מאוד!</a:t>
            </a:r>
          </a:p>
        </p:txBody>
      </p:sp>
    </p:spTree>
    <p:extLst>
      <p:ext uri="{BB962C8B-B14F-4D97-AF65-F5344CB8AC3E}">
        <p14:creationId xmlns:p14="http://schemas.microsoft.com/office/powerpoint/2010/main" val="304315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AC0FC7-5FFA-4C10-B063-3FD3B6B0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אז מה הטקטיקה שלהם?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208C51-E2D4-4887-935F-80267286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המטרה: משחק מושלם, מיקסום סיכוי </a:t>
            </a:r>
            <a:r>
              <a:rPr lang="he-IL" dirty="0" err="1"/>
              <a:t>לסטרייק</a:t>
            </a:r>
            <a:endParaRPr lang="he-IL" dirty="0"/>
          </a:p>
          <a:p>
            <a:pPr algn="r" rtl="1"/>
            <a:r>
              <a:rPr lang="he-IL" dirty="0"/>
              <a:t>דרך: זווית ומיקום אידיאליים (6 מעלות בין פין 1 ל3) ומהירות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7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1D50F-24AA-46E1-A5E3-3ECD2478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איך זה עובד פיזיקלית?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CA83DF-A55C-4980-9983-E9265489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תנועה במסלול: תנועה </a:t>
            </a:r>
            <a:r>
              <a:rPr lang="he-IL" dirty="0" err="1"/>
              <a:t>פרבולית</a:t>
            </a:r>
            <a:r>
              <a:rPr lang="he-IL" dirty="0"/>
              <a:t> בתאוצה קבועה</a:t>
            </a:r>
          </a:p>
          <a:p>
            <a:pPr algn="r" rtl="1"/>
            <a:r>
              <a:rPr lang="he-IL" dirty="0"/>
              <a:t>התנגשות רב גופית: שימור תנע, שימור אנרגיה, שינוי מערכות צירים</a:t>
            </a:r>
          </a:p>
        </p:txBody>
      </p:sp>
    </p:spTree>
    <p:extLst>
      <p:ext uri="{BB962C8B-B14F-4D97-AF65-F5344CB8AC3E}">
        <p14:creationId xmlns:p14="http://schemas.microsoft.com/office/powerpoint/2010/main" val="146267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96F818-32E2-4717-8BCD-ECECC40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דיסקליימר – הנחות מקלות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9ACF1C-7054-4923-B482-7DB39F3C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הסבר מתמטי (פירוט משוואות)</a:t>
            </a:r>
          </a:p>
          <a:p>
            <a:pPr algn="r" rtl="1"/>
            <a:r>
              <a:rPr lang="he-IL" dirty="0"/>
              <a:t>שימור אנרגיה</a:t>
            </a:r>
          </a:p>
          <a:p>
            <a:pPr algn="r" rtl="1"/>
            <a:r>
              <a:rPr lang="he-IL" dirty="0"/>
              <a:t>פינים הם כדורים גדולים</a:t>
            </a:r>
          </a:p>
          <a:p>
            <a:pPr algn="r" rtl="1"/>
            <a:r>
              <a:rPr lang="he-IL" dirty="0"/>
              <a:t>קירוב נומרי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409F857-E3C1-48E4-98AA-7B978AB7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47" y="3571265"/>
            <a:ext cx="8307550" cy="27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EB818BF-F342-4177-904F-134C3A9E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2" y="540093"/>
            <a:ext cx="8187436" cy="57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00F73D-B0A0-48D8-BB37-5D3ADA46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תוצאות: דמו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7AB503-9A51-4DC1-BEE7-1BE4CC86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דמו – סרטון התנגשות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3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173</Words>
  <Application>Microsoft Office PowerPoint</Application>
  <PresentationFormat>מסך רחב</PresentationFormat>
  <Paragraphs>30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סמו"פ – זריקת באולינג אידיאלית</vt:lpstr>
      <vt:lpstr>מה נעשה היום?</vt:lpstr>
      <vt:lpstr>רקע – מה זה באולינג?</vt:lpstr>
      <vt:lpstr>הצצה למסקנות</vt:lpstr>
      <vt:lpstr>אז מה הטקטיקה שלהם?</vt:lpstr>
      <vt:lpstr>איך זה עובד פיזיקלית?</vt:lpstr>
      <vt:lpstr>דיסקליימר – הנחות מקלות</vt:lpstr>
      <vt:lpstr>מצגת של PowerPoint‏</vt:lpstr>
      <vt:lpstr>תוצאות: דמו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סמו"פ – זריקת באולינג אידיאלית</dc:title>
  <dc:creator>Yoav Arad</dc:creator>
  <cp:lastModifiedBy>Yoav Arad</cp:lastModifiedBy>
  <cp:revision>9</cp:revision>
  <dcterms:created xsi:type="dcterms:W3CDTF">2021-05-11T11:18:16Z</dcterms:created>
  <dcterms:modified xsi:type="dcterms:W3CDTF">2021-05-11T11:52:55Z</dcterms:modified>
</cp:coreProperties>
</file>